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2.xml" ContentType="application/vnd.openxmlformats-officedocument.drawingml.chart+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56" r:id="rId2"/>
    <p:sldId id="258" r:id="rId3"/>
    <p:sldId id="257" r:id="rId4"/>
    <p:sldId id="278" r:id="rId5"/>
    <p:sldId id="264" r:id="rId6"/>
    <p:sldId id="265" r:id="rId7"/>
    <p:sldId id="266" r:id="rId8"/>
    <p:sldId id="267" r:id="rId9"/>
    <p:sldId id="268" r:id="rId10"/>
    <p:sldId id="276" r:id="rId11"/>
    <p:sldId id="259" r:id="rId12"/>
    <p:sldId id="271" r:id="rId13"/>
    <p:sldId id="270" r:id="rId14"/>
    <p:sldId id="269" r:id="rId15"/>
    <p:sldId id="272" r:id="rId16"/>
    <p:sldId id="292" r:id="rId17"/>
    <p:sldId id="273" r:id="rId18"/>
    <p:sldId id="260" r:id="rId19"/>
    <p:sldId id="274" r:id="rId20"/>
    <p:sldId id="275" r:id="rId21"/>
    <p:sldId id="277" r:id="rId22"/>
    <p:sldId id="279" r:id="rId23"/>
    <p:sldId id="280" r:id="rId24"/>
    <p:sldId id="261" r:id="rId25"/>
    <p:sldId id="281" r:id="rId26"/>
    <p:sldId id="282" r:id="rId27"/>
    <p:sldId id="283" r:id="rId28"/>
    <p:sldId id="284" r:id="rId29"/>
    <p:sldId id="285" r:id="rId30"/>
    <p:sldId id="262" r:id="rId31"/>
    <p:sldId id="286" r:id="rId32"/>
    <p:sldId id="287" r:id="rId33"/>
    <p:sldId id="288" r:id="rId34"/>
    <p:sldId id="289" r:id="rId35"/>
    <p:sldId id="290" r:id="rId36"/>
    <p:sldId id="291" r:id="rId37"/>
    <p:sldId id="293" r:id="rId38"/>
    <p:sldId id="294"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8C9"/>
    <a:srgbClr val="4F7C67"/>
    <a:srgbClr val="7DAB87"/>
    <a:srgbClr val="2C57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27" autoAdjust="0"/>
    <p:restoredTop sz="94559" autoAdjust="0"/>
  </p:normalViewPr>
  <p:slideViewPr>
    <p:cSldViewPr snapToGrid="0">
      <p:cViewPr varScale="1">
        <p:scale>
          <a:sx n="111" d="100"/>
          <a:sy n="111" d="100"/>
        </p:scale>
        <p:origin x="708" y="108"/>
      </p:cViewPr>
      <p:guideLst>
        <p:guide orient="horz" pos="2160"/>
        <p:guide pos="3840"/>
      </p:guideLst>
    </p:cSldViewPr>
  </p:slideViewPr>
  <p:notesTextViewPr>
    <p:cViewPr>
      <p:scale>
        <a:sx n="1" d="1"/>
        <a:sy n="1" d="1"/>
      </p:scale>
      <p:origin x="0" y="0"/>
    </p:cViewPr>
  </p:notesTextViewPr>
  <p:sorterViewPr>
    <p:cViewPr>
      <p:scale>
        <a:sx n="46" d="100"/>
        <a:sy n="4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2"/>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5"/>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1"/>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25"/>
        <c:overlap val="-25"/>
        <c:axId val="-2085003696"/>
        <c:axId val="-2084986832"/>
      </c:barChart>
      <c:catAx>
        <c:axId val="-2085003696"/>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crossAx val="-2084986832"/>
        <c:crosses val="autoZero"/>
        <c:auto val="1"/>
        <c:lblAlgn val="ctr"/>
        <c:lblOffset val="100"/>
        <c:noMultiLvlLbl val="0"/>
      </c:catAx>
      <c:valAx>
        <c:axId val="-2084986832"/>
        <c:scaling>
          <c:orientation val="minMax"/>
        </c:scaling>
        <c:delete val="0"/>
        <c:axPos val="l"/>
        <c:majorGridlines/>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85000"/>
                    <a:lumOff val="15000"/>
                  </a:schemeClr>
                </a:solidFill>
                <a:latin typeface="+mn-lt"/>
                <a:ea typeface="+mn-ea"/>
                <a:cs typeface="+mn-cs"/>
              </a:defRPr>
            </a:pPr>
            <a:endParaRPr lang="zh-CN"/>
          </a:p>
        </c:txPr>
        <c:crossAx val="-2085003696"/>
        <c:crosses val="autoZero"/>
        <c:crossBetween val="between"/>
      </c:valAx>
      <c:spPr>
        <a:ln>
          <a:noFill/>
        </a:ln>
      </c:spPr>
    </c:plotArea>
    <c:legend>
      <c:legendPos val="b"/>
      <c:layout/>
      <c:overlay val="0"/>
      <c:txPr>
        <a:bodyPr rot="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Sheet1!$B$2</c:f>
              <c:numCache>
                <c:formatCode>0%</c:formatCode>
                <c:ptCount val="1"/>
                <c:pt idx="0">
                  <c:v>0.35000000000000003</c:v>
                </c:pt>
              </c:numCache>
            </c:numRef>
          </c:val>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Sheet1!$C$2</c:f>
              <c:numCache>
                <c:formatCode>0%</c:formatCode>
                <c:ptCount val="1"/>
                <c:pt idx="0">
                  <c:v>0.75000000000000111</c:v>
                </c:pt>
              </c:numCache>
            </c:numRef>
          </c:val>
        </c:ser>
        <c:ser>
          <c:idx val="2"/>
          <c:order val="2"/>
          <c:tx>
            <c:strRef>
              <c:f>Sheet1!$D$1</c:f>
              <c:strCache>
                <c:ptCount val="1"/>
                <c:pt idx="0">
                  <c:v>系列 3</c:v>
                </c:pt>
              </c:strCache>
            </c:strRef>
          </c:tx>
          <c:spPr>
            <a:solidFill>
              <a:srgbClr val="00B0F0"/>
            </a:solidFill>
            <a:ln>
              <a:noFill/>
            </a:ln>
            <a:effectLst/>
          </c:spPr>
          <c:invertIfNegative val="0"/>
          <c:dPt>
            <c:idx val="0"/>
            <c:invertIfNegative val="0"/>
            <c:bubble3D val="0"/>
            <c:spPr>
              <a:solidFill>
                <a:schemeClr val="accent3"/>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Sheet1!$D$2</c:f>
              <c:numCache>
                <c:formatCode>0%</c:formatCode>
                <c:ptCount val="1"/>
                <c:pt idx="0">
                  <c:v>0.60000000000000109</c:v>
                </c:pt>
              </c:numCache>
            </c:numRef>
          </c:val>
        </c:ser>
        <c:ser>
          <c:idx val="3"/>
          <c:order val="3"/>
          <c:tx>
            <c:strRef>
              <c:f>Sheet1!$E$1</c:f>
              <c:strCache>
                <c:ptCount val="1"/>
                <c:pt idx="0">
                  <c:v>系列 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Sheet1!$E$2</c:f>
              <c:numCache>
                <c:formatCode>0%</c:formatCode>
                <c:ptCount val="1"/>
                <c:pt idx="0">
                  <c:v>0.8</c:v>
                </c:pt>
              </c:numCache>
            </c:numRef>
          </c:val>
        </c:ser>
        <c:ser>
          <c:idx val="4"/>
          <c:order val="4"/>
          <c:tx>
            <c:strRef>
              <c:f>Sheet1!$F$1</c:f>
              <c:strCache>
                <c:ptCount val="1"/>
                <c:pt idx="0">
                  <c:v>系列 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Sheet1!$F$2</c:f>
              <c:numCache>
                <c:formatCode>0%</c:formatCode>
                <c:ptCount val="1"/>
                <c:pt idx="0">
                  <c:v>0.60000000000000109</c:v>
                </c:pt>
              </c:numCache>
            </c:numRef>
          </c:val>
        </c:ser>
        <c:dLbls>
          <c:showLegendKey val="0"/>
          <c:showVal val="0"/>
          <c:showCatName val="0"/>
          <c:showSerName val="0"/>
          <c:showPercent val="0"/>
          <c:showBubbleSize val="0"/>
        </c:dLbls>
        <c:gapWidth val="110"/>
        <c:overlap val="-50"/>
        <c:axId val="-2085005872"/>
        <c:axId val="-2085003152"/>
      </c:barChart>
      <c:catAx>
        <c:axId val="-2085005872"/>
        <c:scaling>
          <c:orientation val="minMax"/>
        </c:scaling>
        <c:delete val="1"/>
        <c:axPos val="l"/>
        <c:numFmt formatCode="General" sourceLinked="1"/>
        <c:majorTickMark val="none"/>
        <c:minorTickMark val="none"/>
        <c:tickLblPos val="none"/>
        <c:crossAx val="-2085003152"/>
        <c:crosses val="autoZero"/>
        <c:auto val="1"/>
        <c:lblAlgn val="ctr"/>
        <c:lblOffset val="100"/>
        <c:noMultiLvlLbl val="0"/>
      </c:catAx>
      <c:valAx>
        <c:axId val="-2085003152"/>
        <c:scaling>
          <c:orientation val="minMax"/>
        </c:scaling>
        <c:delete val="1"/>
        <c:axPos val="b"/>
        <c:numFmt formatCode="0%" sourceLinked="1"/>
        <c:majorTickMark val="none"/>
        <c:minorTickMark val="none"/>
        <c:tickLblPos val="none"/>
        <c:crossAx val="-20850058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C1DC94-2F44-4812-B6A6-D002C446CC1E}" type="datetimeFigureOut">
              <a:rPr lang="zh-CN" altLang="en-US" smtClean="0"/>
              <a:pPr/>
              <a:t>2019/6/27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E2F7C-1867-4A1E-AE77-12BA22AF9259}" type="slidenum">
              <a:rPr lang="zh-CN" altLang="en-US" smtClean="0"/>
              <a:pPr/>
              <a:t>‹#›</a:t>
            </a:fld>
            <a:endParaRPr lang="zh-CN" altLang="en-US"/>
          </a:p>
        </p:txBody>
      </p:sp>
    </p:spTree>
    <p:extLst>
      <p:ext uri="{BB962C8B-B14F-4D97-AF65-F5344CB8AC3E}">
        <p14:creationId xmlns:p14="http://schemas.microsoft.com/office/powerpoint/2010/main" val="2565500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endParaRPr lang="en-US" altLang="zh-CN" dirty="0"/>
          </a:p>
        </p:txBody>
      </p:sp>
    </p:spTree>
    <p:extLst>
      <p:ext uri="{BB962C8B-B14F-4D97-AF65-F5344CB8AC3E}">
        <p14:creationId xmlns:p14="http://schemas.microsoft.com/office/powerpoint/2010/main" val="4235522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12</a:t>
            </a:fld>
            <a:endParaRPr lang="zh-CN" altLang="en-US"/>
          </a:p>
        </p:txBody>
      </p:sp>
    </p:spTree>
    <p:extLst>
      <p:ext uri="{BB962C8B-B14F-4D97-AF65-F5344CB8AC3E}">
        <p14:creationId xmlns:p14="http://schemas.microsoft.com/office/powerpoint/2010/main" val="2461095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13</a:t>
            </a:fld>
            <a:endParaRPr lang="zh-CN" altLang="en-US"/>
          </a:p>
        </p:txBody>
      </p:sp>
    </p:spTree>
    <p:extLst>
      <p:ext uri="{BB962C8B-B14F-4D97-AF65-F5344CB8AC3E}">
        <p14:creationId xmlns:p14="http://schemas.microsoft.com/office/powerpoint/2010/main" val="2393340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635277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15</a:t>
            </a:fld>
            <a:endParaRPr lang="zh-CN" altLang="en-US"/>
          </a:p>
        </p:txBody>
      </p:sp>
    </p:spTree>
    <p:extLst>
      <p:ext uri="{BB962C8B-B14F-4D97-AF65-F5344CB8AC3E}">
        <p14:creationId xmlns:p14="http://schemas.microsoft.com/office/powerpoint/2010/main" val="2897472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259286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17</a:t>
            </a:fld>
            <a:endParaRPr lang="zh-CN" altLang="en-US"/>
          </a:p>
        </p:txBody>
      </p:sp>
    </p:spTree>
    <p:extLst>
      <p:ext uri="{BB962C8B-B14F-4D97-AF65-F5344CB8AC3E}">
        <p14:creationId xmlns:p14="http://schemas.microsoft.com/office/powerpoint/2010/main" val="80388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19</a:t>
            </a:fld>
            <a:endParaRPr lang="zh-CN" altLang="en-US"/>
          </a:p>
        </p:txBody>
      </p:sp>
    </p:spTree>
    <p:extLst>
      <p:ext uri="{BB962C8B-B14F-4D97-AF65-F5344CB8AC3E}">
        <p14:creationId xmlns:p14="http://schemas.microsoft.com/office/powerpoint/2010/main" val="607062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20</a:t>
            </a:fld>
            <a:endParaRPr lang="zh-CN" altLang="en-US"/>
          </a:p>
        </p:txBody>
      </p:sp>
    </p:spTree>
    <p:extLst>
      <p:ext uri="{BB962C8B-B14F-4D97-AF65-F5344CB8AC3E}">
        <p14:creationId xmlns:p14="http://schemas.microsoft.com/office/powerpoint/2010/main" val="130808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21</a:t>
            </a:fld>
            <a:endParaRPr lang="zh-CN" altLang="en-US"/>
          </a:p>
        </p:txBody>
      </p:sp>
    </p:spTree>
    <p:extLst>
      <p:ext uri="{BB962C8B-B14F-4D97-AF65-F5344CB8AC3E}">
        <p14:creationId xmlns:p14="http://schemas.microsoft.com/office/powerpoint/2010/main" val="16504792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22</a:t>
            </a:fld>
            <a:endParaRPr lang="zh-CN" altLang="en-US"/>
          </a:p>
        </p:txBody>
      </p:sp>
    </p:spTree>
    <p:extLst>
      <p:ext uri="{BB962C8B-B14F-4D97-AF65-F5344CB8AC3E}">
        <p14:creationId xmlns:p14="http://schemas.microsoft.com/office/powerpoint/2010/main" val="4272742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10CE2F7C-1867-4A1E-AE77-12BA22AF9259}" type="slidenum">
              <a:rPr lang="zh-CN" altLang="en-US" smtClean="0"/>
              <a:pPr/>
              <a:t>2</a:t>
            </a:fld>
            <a:endParaRPr lang="zh-CN" altLang="en-US"/>
          </a:p>
        </p:txBody>
      </p:sp>
    </p:spTree>
    <p:extLst>
      <p:ext uri="{BB962C8B-B14F-4D97-AF65-F5344CB8AC3E}">
        <p14:creationId xmlns:p14="http://schemas.microsoft.com/office/powerpoint/2010/main" val="4169989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23</a:t>
            </a:fld>
            <a:endParaRPr lang="zh-CN" altLang="en-US"/>
          </a:p>
        </p:txBody>
      </p:sp>
    </p:spTree>
    <p:extLst>
      <p:ext uri="{BB962C8B-B14F-4D97-AF65-F5344CB8AC3E}">
        <p14:creationId xmlns:p14="http://schemas.microsoft.com/office/powerpoint/2010/main" val="19396759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25</a:t>
            </a:fld>
            <a:endParaRPr lang="zh-CN" altLang="en-US"/>
          </a:p>
        </p:txBody>
      </p:sp>
    </p:spTree>
    <p:extLst>
      <p:ext uri="{BB962C8B-B14F-4D97-AF65-F5344CB8AC3E}">
        <p14:creationId xmlns:p14="http://schemas.microsoft.com/office/powerpoint/2010/main" val="37396471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26</a:t>
            </a:fld>
            <a:endParaRPr lang="zh-CN" altLang="en-US"/>
          </a:p>
        </p:txBody>
      </p:sp>
    </p:spTree>
    <p:extLst>
      <p:ext uri="{BB962C8B-B14F-4D97-AF65-F5344CB8AC3E}">
        <p14:creationId xmlns:p14="http://schemas.microsoft.com/office/powerpoint/2010/main" val="3904166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27</a:t>
            </a:fld>
            <a:endParaRPr lang="zh-CN" altLang="en-US"/>
          </a:p>
        </p:txBody>
      </p:sp>
    </p:spTree>
    <p:extLst>
      <p:ext uri="{BB962C8B-B14F-4D97-AF65-F5344CB8AC3E}">
        <p14:creationId xmlns:p14="http://schemas.microsoft.com/office/powerpoint/2010/main" val="30751054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5135045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235437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132472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0242308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9886348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654380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4</a:t>
            </a:fld>
            <a:endParaRPr lang="zh-CN" altLang="en-US"/>
          </a:p>
        </p:txBody>
      </p:sp>
    </p:spTree>
    <p:extLst>
      <p:ext uri="{BB962C8B-B14F-4D97-AF65-F5344CB8AC3E}">
        <p14:creationId xmlns:p14="http://schemas.microsoft.com/office/powerpoint/2010/main" val="17496898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765371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dirty="0" smtClean="0"/>
              <a:t>https://liangliangtuwen.tmall.com</a:t>
            </a:r>
          </a:p>
          <a:p>
            <a:endParaRPr lang="en-US" dirty="0"/>
          </a:p>
        </p:txBody>
      </p:sp>
    </p:spTree>
    <p:extLst>
      <p:ext uri="{BB962C8B-B14F-4D97-AF65-F5344CB8AC3E}">
        <p14:creationId xmlns:p14="http://schemas.microsoft.com/office/powerpoint/2010/main" val="30349037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 </a:t>
            </a:r>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10CE2F7C-1867-4A1E-AE77-12BA22AF9259}" type="slidenum">
              <a:rPr lang="zh-CN" altLang="en-US" smtClean="0"/>
              <a:pPr/>
              <a:t>37</a:t>
            </a:fld>
            <a:endParaRPr lang="zh-CN" altLang="en-US"/>
          </a:p>
        </p:txBody>
      </p:sp>
    </p:spTree>
    <p:extLst>
      <p:ext uri="{BB962C8B-B14F-4D97-AF65-F5344CB8AC3E}">
        <p14:creationId xmlns:p14="http://schemas.microsoft.com/office/powerpoint/2010/main" val="1671662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pPr/>
              <a:t>5</a:t>
            </a:fld>
            <a:endParaRPr lang="en-US"/>
          </a:p>
        </p:txBody>
      </p:sp>
    </p:spTree>
    <p:extLst>
      <p:ext uri="{BB962C8B-B14F-4D97-AF65-F5344CB8AC3E}">
        <p14:creationId xmlns:p14="http://schemas.microsoft.com/office/powerpoint/2010/main" val="3579184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110598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353293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754134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9</a:t>
            </a:fld>
            <a:endParaRPr lang="zh-CN" altLang="en-US"/>
          </a:p>
        </p:txBody>
      </p:sp>
    </p:spTree>
    <p:extLst>
      <p:ext uri="{BB962C8B-B14F-4D97-AF65-F5344CB8AC3E}">
        <p14:creationId xmlns:p14="http://schemas.microsoft.com/office/powerpoint/2010/main" val="41410847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10</a:t>
            </a:fld>
            <a:endParaRPr lang="zh-CN" altLang="en-US"/>
          </a:p>
        </p:txBody>
      </p:sp>
    </p:spTree>
    <p:extLst>
      <p:ext uri="{BB962C8B-B14F-4D97-AF65-F5344CB8AC3E}">
        <p14:creationId xmlns:p14="http://schemas.microsoft.com/office/powerpoint/2010/main" val="3168385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1"/>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1"/>
            <a:ext cx="12192000" cy="6858000"/>
          </a:xfrm>
          <a:prstGeom prst="rect">
            <a:avLst/>
          </a:prstGeom>
          <a:gradFill>
            <a:gsLst>
              <a:gs pos="0">
                <a:schemeClr val="bg1">
                  <a:alpha val="40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63643" y="125283"/>
            <a:ext cx="10515600" cy="489314"/>
          </a:xfrm>
        </p:spPr>
        <p:txBody>
          <a:bodyPr>
            <a:normAutofit/>
          </a:bodyPr>
          <a:lstStyle>
            <a:lvl1pPr>
              <a:defRPr sz="2400" b="1">
                <a:solidFill>
                  <a:schemeClr val="bg2"/>
                </a:solidFill>
              </a:defRPr>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2019/6/27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notesSlide" Target="../notesSlides/notesSlide24.xml"/><Relationship Id="rId2" Type="http://schemas.openxmlformats.org/officeDocument/2006/relationships/tags" Target="../tags/tag2.xml"/><Relationship Id="rId16"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049575" y="1541019"/>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6600" b="1" dirty="0" smtClean="0">
                <a:solidFill>
                  <a:srgbClr val="2C5746"/>
                </a:solidFill>
                <a:latin typeface="+mn-ea"/>
                <a:ea typeface="+mn-ea"/>
              </a:rPr>
              <a:t>绿色商务工作</a:t>
            </a:r>
            <a:r>
              <a:rPr lang="en-US" altLang="zh-CN" sz="6600" b="1" dirty="0" smtClean="0">
                <a:solidFill>
                  <a:srgbClr val="2C5746"/>
                </a:solidFill>
                <a:latin typeface="+mn-ea"/>
                <a:ea typeface="+mn-ea"/>
              </a:rPr>
              <a:t>PPT</a:t>
            </a:r>
            <a:endParaRPr lang="zh-CN" altLang="en-US" sz="6600" b="1" dirty="0">
              <a:solidFill>
                <a:srgbClr val="2C5746"/>
              </a:solidFill>
              <a:latin typeface="+mn-ea"/>
              <a:ea typeface="+mn-ea"/>
            </a:endParaRPr>
          </a:p>
        </p:txBody>
      </p:sp>
      <p:sp>
        <p:nvSpPr>
          <p:cNvPr id="3" name="Rectangle 4"/>
          <p:cNvSpPr txBox="1">
            <a:spLocks noChangeArrowheads="1"/>
          </p:cNvSpPr>
          <p:nvPr/>
        </p:nvSpPr>
        <p:spPr bwMode="auto">
          <a:xfrm>
            <a:off x="3440192" y="1055120"/>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smtClean="0">
                <a:solidFill>
                  <a:srgbClr val="2C5746"/>
                </a:solidFill>
                <a:latin typeface="+mn-ea"/>
                <a:ea typeface="+mn-ea"/>
              </a:rPr>
              <a:t>添加您的公司名称</a:t>
            </a:r>
            <a:endParaRPr lang="zh-CN" altLang="zh-CN" sz="2400" b="0" dirty="0">
              <a:solidFill>
                <a:srgbClr val="2C5746"/>
              </a:solidFill>
              <a:latin typeface="+mn-ea"/>
              <a:ea typeface="+mn-ea"/>
            </a:endParaRPr>
          </a:p>
        </p:txBody>
      </p:sp>
      <p:sp>
        <p:nvSpPr>
          <p:cNvPr id="4" name="TextBox 7"/>
          <p:cNvSpPr>
            <a:spLocks noChangeArrowheads="1"/>
          </p:cNvSpPr>
          <p:nvPr/>
        </p:nvSpPr>
        <p:spPr bwMode="auto">
          <a:xfrm>
            <a:off x="2651505" y="2589018"/>
            <a:ext cx="73004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35" dirty="0">
                <a:solidFill>
                  <a:srgbClr val="2C5746"/>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2C574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27"/>
          <p:cNvSpPr txBox="1"/>
          <p:nvPr/>
        </p:nvSpPr>
        <p:spPr>
          <a:xfrm>
            <a:off x="5315650" y="2985438"/>
            <a:ext cx="876820" cy="369188"/>
          </a:xfrm>
          <a:prstGeom prst="rect">
            <a:avLst/>
          </a:prstGeom>
          <a:solidFill>
            <a:srgbClr val="2C5746"/>
          </a:solidFill>
        </p:spPr>
        <p:txBody>
          <a:bodyPr wrap="none" rtlCol="0">
            <a:spAutoFit/>
          </a:bodyPr>
          <a:lstStyle/>
          <a:p>
            <a:pPr algn="ctr"/>
            <a:r>
              <a:rPr lang="zh-CN" altLang="en-US" sz="1800" dirty="0">
                <a:solidFill>
                  <a:schemeClr val="bg1"/>
                </a:solidFill>
                <a:latin typeface="+mj-ea"/>
                <a:ea typeface="+mj-ea"/>
              </a:rPr>
              <a:t>汇报人</a:t>
            </a:r>
          </a:p>
        </p:txBody>
      </p:sp>
      <p:sp>
        <p:nvSpPr>
          <p:cNvPr id="6" name="TextBox 28"/>
          <p:cNvSpPr txBox="1"/>
          <p:nvPr/>
        </p:nvSpPr>
        <p:spPr>
          <a:xfrm>
            <a:off x="6445654" y="2985438"/>
            <a:ext cx="769763" cy="369332"/>
          </a:xfrm>
          <a:prstGeom prst="rect">
            <a:avLst/>
          </a:prstGeom>
          <a:solidFill>
            <a:srgbClr val="2C5746"/>
          </a:solidFill>
        </p:spPr>
        <p:txBody>
          <a:bodyPr wrap="none" rtlCol="0">
            <a:spAutoFit/>
          </a:bodyPr>
          <a:lstStyle/>
          <a:p>
            <a:pPr algn="ctr"/>
            <a:r>
              <a:rPr lang="en-US" altLang="zh-CN" dirty="0" smtClean="0">
                <a:solidFill>
                  <a:schemeClr val="bg1"/>
                </a:solidFill>
                <a:latin typeface="+mj-ea"/>
                <a:ea typeface="+mj-ea"/>
              </a:rPr>
              <a:t>X </a:t>
            </a:r>
            <a:r>
              <a:rPr lang="en-US" altLang="zh-CN" dirty="0" err="1" smtClean="0">
                <a:solidFill>
                  <a:schemeClr val="bg1"/>
                </a:solidFill>
                <a:latin typeface="+mj-ea"/>
                <a:ea typeface="+mj-ea"/>
              </a:rPr>
              <a:t>X</a:t>
            </a:r>
            <a:r>
              <a:rPr lang="en-US" altLang="zh-CN" dirty="0" smtClean="0">
                <a:solidFill>
                  <a:schemeClr val="bg1"/>
                </a:solidFill>
                <a:latin typeface="+mj-ea"/>
                <a:ea typeface="+mj-ea"/>
              </a:rPr>
              <a:t> </a:t>
            </a:r>
            <a:r>
              <a:rPr lang="en-US" altLang="zh-CN" dirty="0" err="1" smtClean="0">
                <a:solidFill>
                  <a:schemeClr val="bg1"/>
                </a:solidFill>
                <a:latin typeface="+mj-ea"/>
                <a:ea typeface="+mj-ea"/>
              </a:rPr>
              <a:t>X</a:t>
            </a:r>
            <a:endParaRPr lang="zh-CN" altLang="en-US" sz="1800" dirty="0">
              <a:solidFill>
                <a:schemeClr val="bg1"/>
              </a:solidFill>
              <a:latin typeface="+mj-ea"/>
              <a:ea typeface="+mj-ea"/>
            </a:endParaRPr>
          </a:p>
        </p:txBody>
      </p:sp>
      <p:pic>
        <p:nvPicPr>
          <p:cNvPr id="7" name="班得瑞 - Your Smi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440192" y="-206402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500" autoRev="1" fill="hold">
                                          <p:stCondLst>
                                            <p:cond delay="0"/>
                                          </p:stCondLst>
                                        </p:cTn>
                                        <p:tgtEl>
                                          <p:spTgt spid="2"/>
                                        </p:tgtEl>
                                        <p:attrNameLst>
                                          <p:attrName>ppt_w</p:attrName>
                                        </p:attrNameLst>
                                      </p:cBhvr>
                                    </p:anim>
                                    <p:anim by="(#ppt_w*0.50)" calcmode="lin" valueType="num">
                                      <p:cBhvr>
                                        <p:cTn id="15" dur="500" decel="50000" autoRev="1" fill="hold">
                                          <p:stCondLst>
                                            <p:cond delay="0"/>
                                          </p:stCondLst>
                                        </p:cTn>
                                        <p:tgtEl>
                                          <p:spTgt spid="2"/>
                                        </p:tgtEl>
                                        <p:attrNameLst>
                                          <p:attrName>ppt_x</p:attrName>
                                        </p:attrNameLst>
                                      </p:cBhvr>
                                    </p:anim>
                                    <p:anim from="(-#ppt_h/2)" to="(#ppt_y)" calcmode="lin" valueType="num">
                                      <p:cBhvr>
                                        <p:cTn id="16" dur="1000" fill="hold">
                                          <p:stCondLst>
                                            <p:cond delay="0"/>
                                          </p:stCondLst>
                                        </p:cTn>
                                        <p:tgtEl>
                                          <p:spTgt spid="2"/>
                                        </p:tgtEl>
                                        <p:attrNameLst>
                                          <p:attrName>ppt_y</p:attrName>
                                        </p:attrNameLst>
                                      </p:cBhvr>
                                    </p:anim>
                                    <p:animRot by="21600000">
                                      <p:cBhvr>
                                        <p:cTn id="17" dur="1000" fill="hold">
                                          <p:stCondLst>
                                            <p:cond delay="0"/>
                                          </p:stCondLst>
                                        </p:cTn>
                                        <p:tgtEl>
                                          <p:spTgt spid="2"/>
                                        </p:tgtEl>
                                        <p:attrNameLst>
                                          <p:attrName>r</p:attrName>
                                        </p:attrNameLst>
                                      </p:cBhvr>
                                    </p:animRot>
                                  </p:childTnLst>
                                </p:cTn>
                              </p:par>
                              <p:par>
                                <p:cTn id="18" presetID="22" presetClass="entr" presetSubtype="8" fill="hold" grpId="0" nodeType="withEffect">
                                  <p:stCondLst>
                                    <p:cond delay="70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800"/>
                                        <p:tgtEl>
                                          <p:spTgt spid="4"/>
                                        </p:tgtEl>
                                      </p:cBhvr>
                                    </p:animEffect>
                                  </p:childTnLst>
                                </p:cTn>
                              </p:par>
                            </p:childTnLst>
                          </p:cTn>
                        </p:par>
                        <p:par>
                          <p:cTn id="21" fill="hold">
                            <p:stCondLst>
                              <p:cond delay="2299"/>
                            </p:stCondLst>
                            <p:childTnLst>
                              <p:par>
                                <p:cTn id="22" presetID="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0"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3" grpId="0"/>
      <p:bldP spid="4" grpId="0"/>
      <p:bldP spid="5" grpId="0" animBg="1"/>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96360" y="1600979"/>
            <a:ext cx="2064799" cy="788783"/>
            <a:chOff x="3095626" y="1206106"/>
            <a:chExt cx="1549003" cy="591741"/>
          </a:xfrm>
        </p:grpSpPr>
        <p:cxnSp>
          <p:nvCxnSpPr>
            <p:cNvPr id="3" name="Straight Connector 62"/>
            <p:cNvCxnSpPr/>
            <p:nvPr/>
          </p:nvCxnSpPr>
          <p:spPr>
            <a:xfrm>
              <a:off x="3095626" y="1458516"/>
              <a:ext cx="134898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Oval 28"/>
            <p:cNvSpPr/>
            <p:nvPr/>
          </p:nvSpPr>
          <p:spPr bwMode="auto">
            <a:xfrm>
              <a:off x="4052888" y="1206106"/>
              <a:ext cx="591741" cy="59174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grpSp>
          <p:nvGrpSpPr>
            <p:cNvPr id="5" name="Group 38"/>
            <p:cNvGrpSpPr>
              <a:grpSpLocks noChangeAspect="1"/>
            </p:cNvGrpSpPr>
            <p:nvPr/>
          </p:nvGrpSpPr>
          <p:grpSpPr>
            <a:xfrm>
              <a:off x="4162193" y="1311775"/>
              <a:ext cx="365627" cy="365627"/>
              <a:chOff x="-2771775" y="66675"/>
              <a:chExt cx="827087" cy="827088"/>
            </a:xfrm>
            <a:solidFill>
              <a:schemeClr val="bg1"/>
            </a:solidFill>
          </p:grpSpPr>
          <p:sp>
            <p:nvSpPr>
              <p:cNvPr id="6"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p:spPr>
            <p:txBody>
              <a:bodyPr/>
              <a:lstStyle/>
              <a:p>
                <a:pPr>
                  <a:defRPr/>
                </a:pPr>
                <a:endParaRPr lang="id-ID" sz="1600"/>
              </a:p>
            </p:txBody>
          </p:sp>
          <p:sp>
            <p:nvSpPr>
              <p:cNvPr id="7"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p:spPr>
            <p:txBody>
              <a:bodyPr/>
              <a:lstStyle/>
              <a:p>
                <a:pPr>
                  <a:defRPr/>
                </a:pPr>
                <a:endParaRPr lang="id-ID" sz="1600"/>
              </a:p>
            </p:txBody>
          </p:sp>
          <p:sp>
            <p:nvSpPr>
              <p:cNvPr id="8"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p:spPr>
            <p:txBody>
              <a:bodyPr/>
              <a:lstStyle/>
              <a:p>
                <a:pPr>
                  <a:defRPr/>
                </a:pPr>
                <a:endParaRPr lang="id-ID" sz="1600"/>
              </a:p>
            </p:txBody>
          </p:sp>
        </p:grpSp>
      </p:grpSp>
      <p:grpSp>
        <p:nvGrpSpPr>
          <p:cNvPr id="9" name="组合 8"/>
          <p:cNvGrpSpPr/>
          <p:nvPr/>
        </p:nvGrpSpPr>
        <p:grpSpPr>
          <a:xfrm>
            <a:off x="4080301" y="4930686"/>
            <a:ext cx="2520292" cy="788783"/>
            <a:chOff x="3487342" y="3704037"/>
            <a:chExt cx="1890711" cy="591741"/>
          </a:xfrm>
        </p:grpSpPr>
        <p:cxnSp>
          <p:nvCxnSpPr>
            <p:cNvPr id="10" name="Straight Connector 65"/>
            <p:cNvCxnSpPr/>
            <p:nvPr/>
          </p:nvCxnSpPr>
          <p:spPr>
            <a:xfrm>
              <a:off x="3487342" y="4013597"/>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31"/>
            <p:cNvSpPr/>
            <p:nvPr/>
          </p:nvSpPr>
          <p:spPr bwMode="auto">
            <a:xfrm>
              <a:off x="4786312" y="3704037"/>
              <a:ext cx="591741" cy="591741"/>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grpSp>
          <p:nvGrpSpPr>
            <p:cNvPr id="12" name="Group 42"/>
            <p:cNvGrpSpPr/>
            <p:nvPr/>
          </p:nvGrpSpPr>
          <p:grpSpPr>
            <a:xfrm>
              <a:off x="4917922" y="3874428"/>
              <a:ext cx="324274" cy="247844"/>
              <a:chOff x="5516563" y="84138"/>
              <a:chExt cx="1414463" cy="1081087"/>
            </a:xfrm>
            <a:solidFill>
              <a:schemeClr val="bg1"/>
            </a:solidFill>
          </p:grpSpPr>
          <p:sp>
            <p:nvSpPr>
              <p:cNvPr id="1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a:lstStyle/>
              <a:p>
                <a:pPr>
                  <a:defRPr/>
                </a:pPr>
                <a:endParaRPr lang="id-ID" sz="1600"/>
              </a:p>
            </p:txBody>
          </p:sp>
          <p:sp>
            <p:nvSpPr>
              <p:cNvPr id="1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a:lstStyle/>
              <a:p>
                <a:pPr>
                  <a:defRPr/>
                </a:pPr>
                <a:endParaRPr lang="id-ID" sz="1600"/>
              </a:p>
            </p:txBody>
          </p:sp>
          <p:sp>
            <p:nvSpPr>
              <p:cNvPr id="1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a:lstStyle/>
              <a:p>
                <a:pPr>
                  <a:defRPr/>
                </a:pPr>
                <a:endParaRPr lang="id-ID" sz="1600"/>
              </a:p>
            </p:txBody>
          </p:sp>
          <p:sp>
            <p:nvSpPr>
              <p:cNvPr id="1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a:lstStyle/>
              <a:p>
                <a:pPr>
                  <a:defRPr/>
                </a:pPr>
                <a:endParaRPr lang="id-ID" sz="1600"/>
              </a:p>
            </p:txBody>
          </p:sp>
          <p:sp>
            <p:nvSpPr>
              <p:cNvPr id="1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a:lstStyle/>
              <a:p>
                <a:pPr>
                  <a:defRPr/>
                </a:pPr>
                <a:endParaRPr lang="id-ID" sz="1600"/>
              </a:p>
            </p:txBody>
          </p:sp>
          <p:sp>
            <p:nvSpPr>
              <p:cNvPr id="1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a:lstStyle/>
              <a:p>
                <a:pPr>
                  <a:defRPr/>
                </a:pPr>
                <a:endParaRPr lang="id-ID" sz="1600"/>
              </a:p>
            </p:txBody>
          </p:sp>
          <p:sp>
            <p:nvSpPr>
              <p:cNvPr id="1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a:lstStyle/>
              <a:p>
                <a:pPr>
                  <a:defRPr/>
                </a:pPr>
                <a:endParaRPr lang="id-ID" sz="1600"/>
              </a:p>
            </p:txBody>
          </p:sp>
        </p:grpSp>
      </p:grpSp>
      <p:grpSp>
        <p:nvGrpSpPr>
          <p:cNvPr id="20" name="组合 19"/>
          <p:cNvGrpSpPr/>
          <p:nvPr/>
        </p:nvGrpSpPr>
        <p:grpSpPr>
          <a:xfrm>
            <a:off x="4512353" y="3832422"/>
            <a:ext cx="2790103" cy="788783"/>
            <a:chOff x="3960019" y="2880124"/>
            <a:chExt cx="2093122" cy="591741"/>
          </a:xfrm>
        </p:grpSpPr>
        <p:cxnSp>
          <p:nvCxnSpPr>
            <p:cNvPr id="21" name="Straight Connector 64"/>
            <p:cNvCxnSpPr/>
            <p:nvPr/>
          </p:nvCxnSpPr>
          <p:spPr>
            <a:xfrm>
              <a:off x="3960019" y="3177778"/>
              <a:ext cx="161925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Oval 34"/>
            <p:cNvSpPr/>
            <p:nvPr/>
          </p:nvSpPr>
          <p:spPr bwMode="auto">
            <a:xfrm>
              <a:off x="5461401" y="2880124"/>
              <a:ext cx="591740" cy="591741"/>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grpSp>
          <p:nvGrpSpPr>
            <p:cNvPr id="23" name="Group 50"/>
            <p:cNvGrpSpPr/>
            <p:nvPr/>
          </p:nvGrpSpPr>
          <p:grpSpPr>
            <a:xfrm>
              <a:off x="5582489" y="3029057"/>
              <a:ext cx="335556" cy="288970"/>
              <a:chOff x="2727325" y="-39687"/>
              <a:chExt cx="1463675" cy="1260475"/>
            </a:xfrm>
            <a:solidFill>
              <a:schemeClr val="bg1"/>
            </a:solidFill>
          </p:grpSpPr>
          <p:sp>
            <p:nvSpPr>
              <p:cNvPr id="24"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a:lstStyle/>
              <a:p>
                <a:pPr>
                  <a:defRPr/>
                </a:pPr>
                <a:endParaRPr lang="id-ID" sz="1600"/>
              </a:p>
            </p:txBody>
          </p:sp>
          <p:sp>
            <p:nvSpPr>
              <p:cNvPr id="25"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a:lstStyle/>
              <a:p>
                <a:pPr>
                  <a:defRPr/>
                </a:pPr>
                <a:endParaRPr lang="id-ID" sz="1600"/>
              </a:p>
            </p:txBody>
          </p:sp>
        </p:grpSp>
      </p:grpSp>
      <p:grpSp>
        <p:nvGrpSpPr>
          <p:cNvPr id="26" name="组合 25"/>
          <p:cNvGrpSpPr/>
          <p:nvPr/>
        </p:nvGrpSpPr>
        <p:grpSpPr>
          <a:xfrm>
            <a:off x="4231443" y="2669083"/>
            <a:ext cx="2237790" cy="788783"/>
            <a:chOff x="2858371" y="2007393"/>
            <a:chExt cx="1678780" cy="591741"/>
          </a:xfrm>
        </p:grpSpPr>
        <p:cxnSp>
          <p:nvCxnSpPr>
            <p:cNvPr id="27" name="Straight Connector 63"/>
            <p:cNvCxnSpPr/>
            <p:nvPr/>
          </p:nvCxnSpPr>
          <p:spPr>
            <a:xfrm>
              <a:off x="2858371" y="2355056"/>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3945410" y="2007393"/>
              <a:ext cx="591741" cy="591741"/>
              <a:chOff x="4648200" y="2007393"/>
              <a:chExt cx="591741" cy="591741"/>
            </a:xfrm>
          </p:grpSpPr>
          <p:sp>
            <p:nvSpPr>
              <p:cNvPr id="29" name="Oval 37"/>
              <p:cNvSpPr/>
              <p:nvPr/>
            </p:nvSpPr>
            <p:spPr bwMode="auto">
              <a:xfrm>
                <a:off x="4648200" y="2007393"/>
                <a:ext cx="591741" cy="59174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30"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6" tIns="45708" rIns="91416" bIns="45708"/>
              <a:lstStyle/>
              <a:p>
                <a:endParaRPr lang="zh-CN" altLang="en-US" sz="3200"/>
              </a:p>
            </p:txBody>
          </p:sp>
        </p:grpSp>
      </p:grpSp>
      <p:grpSp>
        <p:nvGrpSpPr>
          <p:cNvPr id="31" name="Group 4"/>
          <p:cNvGrpSpPr/>
          <p:nvPr/>
        </p:nvGrpSpPr>
        <p:grpSpPr bwMode="auto">
          <a:xfrm>
            <a:off x="3778163" y="4875134"/>
            <a:ext cx="1193488" cy="1136355"/>
            <a:chOff x="6139503" y="4859013"/>
            <a:chExt cx="1192668" cy="1135509"/>
          </a:xfrm>
        </p:grpSpPr>
        <p:sp>
          <p:nvSpPr>
            <p:cNvPr id="32" name="Rounded Rectangle 5"/>
            <p:cNvSpPr>
              <a:spLocks noChangeArrowheads="1"/>
            </p:cNvSpPr>
            <p:nvPr/>
          </p:nvSpPr>
          <p:spPr bwMode="auto">
            <a:xfrm>
              <a:off x="6139503" y="4871700"/>
              <a:ext cx="1192668" cy="1122822"/>
            </a:xfrm>
            <a:prstGeom prst="roundRect">
              <a:avLst>
                <a:gd name="adj" fmla="val 9375"/>
              </a:avLst>
            </a:prstGeom>
            <a:solidFill>
              <a:schemeClr val="accent4"/>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33" name="TextBox 21"/>
            <p:cNvSpPr txBox="1">
              <a:spLocks noChangeArrowheads="1"/>
            </p:cNvSpPr>
            <p:nvPr/>
          </p:nvSpPr>
          <p:spPr bwMode="auto">
            <a:xfrm>
              <a:off x="6420130" y="4859013"/>
              <a:ext cx="771728" cy="1117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ea typeface="MS PGothic" panose="020B0600070205080204" pitchFamily="34" charset="-128"/>
                </a:rPr>
                <a:t>1</a:t>
              </a:r>
            </a:p>
          </p:txBody>
        </p:sp>
      </p:grpSp>
      <p:grpSp>
        <p:nvGrpSpPr>
          <p:cNvPr id="34" name="Group 7"/>
          <p:cNvGrpSpPr/>
          <p:nvPr/>
        </p:nvGrpSpPr>
        <p:grpSpPr bwMode="auto">
          <a:xfrm>
            <a:off x="4059079" y="3732434"/>
            <a:ext cx="1191900" cy="1156987"/>
            <a:chOff x="6420131" y="3715897"/>
            <a:chExt cx="1192668" cy="1156073"/>
          </a:xfrm>
        </p:grpSpPr>
        <p:sp>
          <p:nvSpPr>
            <p:cNvPr id="35" name="Rounded Rectangle 8"/>
            <p:cNvSpPr>
              <a:spLocks noChangeArrowheads="1"/>
            </p:cNvSpPr>
            <p:nvPr/>
          </p:nvSpPr>
          <p:spPr bwMode="auto">
            <a:xfrm>
              <a:off x="6420131" y="3749200"/>
              <a:ext cx="1192668" cy="1122770"/>
            </a:xfrm>
            <a:prstGeom prst="roundRect">
              <a:avLst>
                <a:gd name="adj" fmla="val 9375"/>
              </a:avLst>
            </a:prstGeom>
            <a:solidFill>
              <a:schemeClr val="accent3"/>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36" name="TextBox 22"/>
            <p:cNvSpPr txBox="1">
              <a:spLocks noChangeArrowheads="1"/>
            </p:cNvSpPr>
            <p:nvPr/>
          </p:nvSpPr>
          <p:spPr bwMode="auto">
            <a:xfrm>
              <a:off x="6700153" y="3715897"/>
              <a:ext cx="771728" cy="111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ea typeface="MS PGothic" panose="020B0600070205080204" pitchFamily="34" charset="-128"/>
                </a:rPr>
                <a:t>2</a:t>
              </a:r>
            </a:p>
          </p:txBody>
        </p:sp>
      </p:grpSp>
      <p:grpSp>
        <p:nvGrpSpPr>
          <p:cNvPr id="37" name="Group 10"/>
          <p:cNvGrpSpPr/>
          <p:nvPr/>
        </p:nvGrpSpPr>
        <p:grpSpPr bwMode="auto">
          <a:xfrm>
            <a:off x="3638498" y="2643688"/>
            <a:ext cx="1191903" cy="1132435"/>
            <a:chOff x="5999190" y="2626865"/>
            <a:chExt cx="1192668" cy="1132923"/>
          </a:xfrm>
        </p:grpSpPr>
        <p:sp>
          <p:nvSpPr>
            <p:cNvPr id="38"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39" name="TextBox 23"/>
            <p:cNvSpPr txBox="1">
              <a:spLocks noChangeArrowheads="1"/>
            </p:cNvSpPr>
            <p:nvPr/>
          </p:nvSpPr>
          <p:spPr bwMode="auto">
            <a:xfrm>
              <a:off x="6319132" y="2641309"/>
              <a:ext cx="771729" cy="111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ea typeface="MS PGothic" panose="020B0600070205080204" pitchFamily="34" charset="-128"/>
                </a:rPr>
                <a:t>3</a:t>
              </a:r>
            </a:p>
          </p:txBody>
        </p:sp>
      </p:grpSp>
      <p:grpSp>
        <p:nvGrpSpPr>
          <p:cNvPr id="40" name="Group 13"/>
          <p:cNvGrpSpPr/>
          <p:nvPr/>
        </p:nvGrpSpPr>
        <p:grpSpPr bwMode="auto">
          <a:xfrm>
            <a:off x="3041753" y="1524653"/>
            <a:ext cx="1193488" cy="1182518"/>
            <a:chOff x="5402860" y="1507003"/>
            <a:chExt cx="1192668" cy="1182419"/>
          </a:xfrm>
        </p:grpSpPr>
        <p:sp>
          <p:nvSpPr>
            <p:cNvPr id="41" name="Rounded Rectangle 14"/>
            <p:cNvSpPr>
              <a:spLocks noChangeArrowheads="1"/>
            </p:cNvSpPr>
            <p:nvPr/>
          </p:nvSpPr>
          <p:spPr bwMode="auto">
            <a:xfrm rot="20684149">
              <a:off x="5402860" y="1567446"/>
              <a:ext cx="1192668" cy="1121976"/>
            </a:xfrm>
            <a:prstGeom prst="roundRect">
              <a:avLst>
                <a:gd name="adj" fmla="val 9375"/>
              </a:avLst>
            </a:prstGeom>
            <a:solidFill>
              <a:schemeClr val="accent1"/>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42" name="TextBox 24"/>
            <p:cNvSpPr txBox="1">
              <a:spLocks noChangeArrowheads="1"/>
            </p:cNvSpPr>
            <p:nvPr/>
          </p:nvSpPr>
          <p:spPr bwMode="auto">
            <a:xfrm rot="20681241">
              <a:off x="5692174" y="1507003"/>
              <a:ext cx="771728" cy="111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ea typeface="MS PGothic" panose="020B0600070205080204" pitchFamily="34" charset="-128"/>
                </a:rPr>
                <a:t>4</a:t>
              </a:r>
            </a:p>
          </p:txBody>
        </p:sp>
      </p:grpSp>
      <p:grpSp>
        <p:nvGrpSpPr>
          <p:cNvPr id="43" name="Group 16"/>
          <p:cNvGrpSpPr/>
          <p:nvPr/>
        </p:nvGrpSpPr>
        <p:grpSpPr bwMode="auto">
          <a:xfrm>
            <a:off x="1200731" y="2248508"/>
            <a:ext cx="2529816" cy="4197844"/>
            <a:chOff x="3560664" y="2230705"/>
            <a:chExt cx="2529883" cy="4198799"/>
          </a:xfrm>
        </p:grpSpPr>
        <p:sp>
          <p:nvSpPr>
            <p:cNvPr id="44"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en-US" altLang="id-ID" sz="3200">
                <a:solidFill>
                  <a:srgbClr val="FFFFFF"/>
                </a:solidFill>
                <a:ea typeface="MS PGothic" panose="020B0600070205080204" pitchFamily="34" charset="-128"/>
              </a:endParaRPr>
            </a:p>
          </p:txBody>
        </p:sp>
        <p:grpSp>
          <p:nvGrpSpPr>
            <p:cNvPr id="45" name="Group 18"/>
            <p:cNvGrpSpPr/>
            <p:nvPr/>
          </p:nvGrpSpPr>
          <p:grpSpPr>
            <a:xfrm>
              <a:off x="4158559" y="2230705"/>
              <a:ext cx="1931988" cy="3981365"/>
              <a:chOff x="1879600" y="2427657"/>
              <a:chExt cx="1931988" cy="3981365"/>
            </a:xfrm>
            <a:solidFill>
              <a:schemeClr val="accent1">
                <a:lumMod val="75000"/>
              </a:schemeClr>
            </a:solidFill>
          </p:grpSpPr>
          <p:sp>
            <p:nvSpPr>
              <p:cNvPr id="46" name="Rounded Rectangle 19"/>
              <p:cNvSpPr/>
              <p:nvPr/>
            </p:nvSpPr>
            <p:spPr bwMode="auto">
              <a:xfrm rot="3296091" flipH="1">
                <a:off x="2526506" y="2275966"/>
                <a:ext cx="333375" cy="1627188"/>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47" name="Oval 20"/>
              <p:cNvSpPr>
                <a:spLocks noChangeArrowheads="1"/>
              </p:cNvSpPr>
              <p:nvPr/>
            </p:nvSpPr>
            <p:spPr bwMode="auto">
              <a:xfrm>
                <a:off x="1879938" y="2427657"/>
                <a:ext cx="823038" cy="823069"/>
              </a:xfrm>
              <a:prstGeom prst="ellipse">
                <a:avLst/>
              </a:prstGeom>
              <a:solidFill>
                <a:schemeClr val="tx2"/>
              </a:solidFill>
              <a:ln>
                <a:noFill/>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48" name="Rounded Rectangle 21"/>
              <p:cNvSpPr/>
              <p:nvPr/>
            </p:nvSpPr>
            <p:spPr bwMode="auto">
              <a:xfrm>
                <a:off x="1954213" y="3305460"/>
                <a:ext cx="674687" cy="1408112"/>
              </a:xfrm>
              <a:prstGeom prst="roundRect">
                <a:avLst>
                  <a:gd name="adj" fmla="val 2987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49" name="Rounded Rectangle 22"/>
              <p:cNvSpPr/>
              <p:nvPr/>
            </p:nvSpPr>
            <p:spPr bwMode="auto">
              <a:xfrm>
                <a:off x="1954213" y="4408772"/>
                <a:ext cx="373062" cy="2000250"/>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50" name="Rounded Rectangle 23"/>
              <p:cNvSpPr/>
              <p:nvPr/>
            </p:nvSpPr>
            <p:spPr bwMode="auto">
              <a:xfrm rot="20452300">
                <a:off x="2325688" y="4429410"/>
                <a:ext cx="371475" cy="774700"/>
              </a:xfrm>
              <a:prstGeom prst="roundRect">
                <a:avLst>
                  <a:gd name="adj" fmla="val 40463"/>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51" name="Rounded Rectangle 24"/>
              <p:cNvSpPr/>
              <p:nvPr/>
            </p:nvSpPr>
            <p:spPr bwMode="auto">
              <a:xfrm rot="14513746">
                <a:off x="2885282" y="2583941"/>
                <a:ext cx="350837" cy="1501775"/>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52" name="Rounded Rectangle 25"/>
              <p:cNvSpPr/>
              <p:nvPr/>
            </p:nvSpPr>
            <p:spPr bwMode="auto">
              <a:xfrm>
                <a:off x="2413000" y="4916772"/>
                <a:ext cx="373063" cy="1423988"/>
              </a:xfrm>
              <a:prstGeom prst="roundRect">
                <a:avLst>
                  <a:gd name="adj" fmla="val 42456"/>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grpSp>
      </p:grpSp>
      <p:sp>
        <p:nvSpPr>
          <p:cNvPr id="53" name="TextBox 52"/>
          <p:cNvSpPr txBox="1"/>
          <p:nvPr/>
        </p:nvSpPr>
        <p:spPr>
          <a:xfrm>
            <a:off x="5950020" y="151129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4" name="TextBox 53"/>
          <p:cNvSpPr txBox="1"/>
          <p:nvPr/>
        </p:nvSpPr>
        <p:spPr>
          <a:xfrm>
            <a:off x="6644309" y="256776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5" name="TextBox 54"/>
          <p:cNvSpPr txBox="1"/>
          <p:nvPr/>
        </p:nvSpPr>
        <p:spPr>
          <a:xfrm>
            <a:off x="7412194" y="370932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6" name="TextBox 55"/>
          <p:cNvSpPr txBox="1"/>
          <p:nvPr/>
        </p:nvSpPr>
        <p:spPr>
          <a:xfrm>
            <a:off x="6773950" y="4829361"/>
            <a:ext cx="4346961" cy="923818"/>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a:t>
            </a:r>
            <a:r>
              <a:rPr lang="zh-CN" altLang="en-US" sz="1065" dirty="0" smtClean="0">
                <a:solidFill>
                  <a:schemeClr val="tx1">
                    <a:lumMod val="50000"/>
                    <a:lumOff val="50000"/>
                  </a:schemeClr>
                </a:solidFill>
                <a:latin typeface="微软雅黑" panose="020B0503020204020204" pitchFamily="34" charset="-122"/>
                <a:ea typeface="微软雅黑" panose="020B0503020204020204" pitchFamily="34" charset="-122"/>
              </a:rPr>
              <a:t>贴</a:t>
            </a:r>
            <a:endPar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标题 63"/>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27" presetClass="entr" presetSubtype="0" fill="hold" grpId="0" nodeType="withEffect">
                                  <p:stCondLst>
                                    <p:cond delay="0"/>
                                  </p:stCondLst>
                                  <p:iterate type="lt">
                                    <p:tmPct val="30000"/>
                                  </p:iterate>
                                  <p:childTnLst>
                                    <p:set>
                                      <p:cBhvr>
                                        <p:cTn id="35" dur="1" fill="hold">
                                          <p:stCondLst>
                                            <p:cond delay="0"/>
                                          </p:stCondLst>
                                        </p:cTn>
                                        <p:tgtEl>
                                          <p:spTgt spid="53"/>
                                        </p:tgtEl>
                                        <p:attrNameLst>
                                          <p:attrName>style.visibility</p:attrName>
                                        </p:attrNameLst>
                                      </p:cBhvr>
                                      <p:to>
                                        <p:strVal val="visible"/>
                                      </p:to>
                                    </p:set>
                                    <p:anim calcmode="discrete" valueType="clr">
                                      <p:cBhvr override="childStyle">
                                        <p:cTn id="36"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37" dur="100"/>
                                        <p:tgtEl>
                                          <p:spTgt spid="53"/>
                                        </p:tgtEl>
                                        <p:attrNameLst>
                                          <p:attrName>fillcolor</p:attrName>
                                        </p:attrNameLst>
                                      </p:cBhvr>
                                      <p:tavLst>
                                        <p:tav tm="0">
                                          <p:val>
                                            <p:clrVal>
                                              <a:schemeClr val="accent2"/>
                                            </p:clrVal>
                                          </p:val>
                                        </p:tav>
                                        <p:tav tm="50000">
                                          <p:val>
                                            <p:clrVal>
                                              <a:schemeClr val="hlink"/>
                                            </p:clrVal>
                                          </p:val>
                                        </p:tav>
                                      </p:tavLst>
                                    </p:anim>
                                    <p:set>
                                      <p:cBhvr>
                                        <p:cTn id="38" dur="100"/>
                                        <p:tgtEl>
                                          <p:spTgt spid="53"/>
                                        </p:tgtEl>
                                        <p:attrNameLst>
                                          <p:attrName>fill.type</p:attrName>
                                        </p:attrNameLst>
                                      </p:cBhvr>
                                      <p:to>
                                        <p:strVal val="solid"/>
                                      </p:to>
                                    </p:set>
                                  </p:childTnLst>
                                </p:cTn>
                              </p:par>
                            </p:childTnLst>
                          </p:cTn>
                        </p:par>
                        <p:par>
                          <p:cTn id="39" fill="hold">
                            <p:stCondLst>
                              <p:cond delay="551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27" presetClass="entr" presetSubtype="0" fill="hold" grpId="0" nodeType="withEffect">
                                  <p:stCondLst>
                                    <p:cond delay="0"/>
                                  </p:stCondLst>
                                  <p:iterate type="lt">
                                    <p:tmPct val="30000"/>
                                  </p:iterate>
                                  <p:childTnLst>
                                    <p:set>
                                      <p:cBhvr>
                                        <p:cTn id="45" dur="1" fill="hold">
                                          <p:stCondLst>
                                            <p:cond delay="0"/>
                                          </p:stCondLst>
                                        </p:cTn>
                                        <p:tgtEl>
                                          <p:spTgt spid="54"/>
                                        </p:tgtEl>
                                        <p:attrNameLst>
                                          <p:attrName>style.visibility</p:attrName>
                                        </p:attrNameLst>
                                      </p:cBhvr>
                                      <p:to>
                                        <p:strVal val="visible"/>
                                      </p:to>
                                    </p:set>
                                    <p:anim calcmode="discrete" valueType="clr">
                                      <p:cBhvr override="childStyle">
                                        <p:cTn id="46"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47" dur="100"/>
                                        <p:tgtEl>
                                          <p:spTgt spid="54"/>
                                        </p:tgtEl>
                                        <p:attrNameLst>
                                          <p:attrName>fillcolor</p:attrName>
                                        </p:attrNameLst>
                                      </p:cBhvr>
                                      <p:tavLst>
                                        <p:tav tm="0">
                                          <p:val>
                                            <p:clrVal>
                                              <a:schemeClr val="accent2"/>
                                            </p:clrVal>
                                          </p:val>
                                        </p:tav>
                                        <p:tav tm="50000">
                                          <p:val>
                                            <p:clrVal>
                                              <a:schemeClr val="hlink"/>
                                            </p:clrVal>
                                          </p:val>
                                        </p:tav>
                                      </p:tavLst>
                                    </p:anim>
                                    <p:set>
                                      <p:cBhvr>
                                        <p:cTn id="48" dur="100"/>
                                        <p:tgtEl>
                                          <p:spTgt spid="54"/>
                                        </p:tgtEl>
                                        <p:attrNameLst>
                                          <p:attrName>fill.type</p:attrName>
                                        </p:attrNameLst>
                                      </p:cBhvr>
                                      <p:to>
                                        <p:strVal val="solid"/>
                                      </p:to>
                                    </p:set>
                                  </p:childTnLst>
                                </p:cTn>
                              </p:par>
                            </p:childTnLst>
                          </p:cTn>
                        </p:par>
                        <p:par>
                          <p:cTn id="49" fill="hold">
                            <p:stCondLst>
                              <p:cond delay="8520"/>
                            </p:stCondLst>
                            <p:childTnLst>
                              <p:par>
                                <p:cTn id="50" presetID="1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27" presetClass="entr" presetSubtype="0" fill="hold" grpId="0" nodeType="withEffect">
                                  <p:stCondLst>
                                    <p:cond delay="0"/>
                                  </p:stCondLst>
                                  <p:iterate type="lt">
                                    <p:tmPct val="30000"/>
                                  </p:iterate>
                                  <p:childTnLst>
                                    <p:set>
                                      <p:cBhvr>
                                        <p:cTn id="55" dur="1" fill="hold">
                                          <p:stCondLst>
                                            <p:cond delay="0"/>
                                          </p:stCondLst>
                                        </p:cTn>
                                        <p:tgtEl>
                                          <p:spTgt spid="55"/>
                                        </p:tgtEl>
                                        <p:attrNameLst>
                                          <p:attrName>style.visibility</p:attrName>
                                        </p:attrNameLst>
                                      </p:cBhvr>
                                      <p:to>
                                        <p:strVal val="visible"/>
                                      </p:to>
                                    </p:set>
                                    <p:anim calcmode="discrete" valueType="clr">
                                      <p:cBhvr override="childStyle">
                                        <p:cTn id="56"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57" dur="100"/>
                                        <p:tgtEl>
                                          <p:spTgt spid="55"/>
                                        </p:tgtEl>
                                        <p:attrNameLst>
                                          <p:attrName>fillcolor</p:attrName>
                                        </p:attrNameLst>
                                      </p:cBhvr>
                                      <p:tavLst>
                                        <p:tav tm="0">
                                          <p:val>
                                            <p:clrVal>
                                              <a:schemeClr val="accent2"/>
                                            </p:clrVal>
                                          </p:val>
                                        </p:tav>
                                        <p:tav tm="50000">
                                          <p:val>
                                            <p:clrVal>
                                              <a:schemeClr val="hlink"/>
                                            </p:clrVal>
                                          </p:val>
                                        </p:tav>
                                      </p:tavLst>
                                    </p:anim>
                                    <p:set>
                                      <p:cBhvr>
                                        <p:cTn id="58" dur="100"/>
                                        <p:tgtEl>
                                          <p:spTgt spid="55"/>
                                        </p:tgtEl>
                                        <p:attrNameLst>
                                          <p:attrName>fill.type</p:attrName>
                                        </p:attrNameLst>
                                      </p:cBhvr>
                                      <p:to>
                                        <p:strVal val="solid"/>
                                      </p:to>
                                    </p:set>
                                  </p:childTnLst>
                                </p:cTn>
                              </p:par>
                            </p:childTnLst>
                          </p:cTn>
                        </p:par>
                        <p:par>
                          <p:cTn id="59" fill="hold">
                            <p:stCondLst>
                              <p:cond delay="11530"/>
                            </p:stCondLst>
                            <p:childTnLst>
                              <p:par>
                                <p:cTn id="60" presetID="1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27" presetClass="entr" presetSubtype="0" fill="hold" grpId="0" nodeType="withEffect">
                                  <p:stCondLst>
                                    <p:cond delay="0"/>
                                  </p:stCondLst>
                                  <p:iterate type="lt">
                                    <p:tmPct val="30000"/>
                                  </p:iterate>
                                  <p:childTnLst>
                                    <p:set>
                                      <p:cBhvr>
                                        <p:cTn id="65" dur="1" fill="hold">
                                          <p:stCondLst>
                                            <p:cond delay="0"/>
                                          </p:stCondLst>
                                        </p:cTn>
                                        <p:tgtEl>
                                          <p:spTgt spid="56"/>
                                        </p:tgtEl>
                                        <p:attrNameLst>
                                          <p:attrName>style.visibility</p:attrName>
                                        </p:attrNameLst>
                                      </p:cBhvr>
                                      <p:to>
                                        <p:strVal val="visible"/>
                                      </p:to>
                                    </p:set>
                                    <p:anim calcmode="discrete" valueType="clr">
                                      <p:cBhvr override="childStyle">
                                        <p:cTn id="66"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67" dur="100"/>
                                        <p:tgtEl>
                                          <p:spTgt spid="56"/>
                                        </p:tgtEl>
                                        <p:attrNameLst>
                                          <p:attrName>fillcolor</p:attrName>
                                        </p:attrNameLst>
                                      </p:cBhvr>
                                      <p:tavLst>
                                        <p:tav tm="0">
                                          <p:val>
                                            <p:clrVal>
                                              <a:schemeClr val="accent2"/>
                                            </p:clrVal>
                                          </p:val>
                                        </p:tav>
                                        <p:tav tm="50000">
                                          <p:val>
                                            <p:clrVal>
                                              <a:schemeClr val="hlink"/>
                                            </p:clrVal>
                                          </p:val>
                                        </p:tav>
                                      </p:tavLst>
                                    </p:anim>
                                    <p:set>
                                      <p:cBhvr>
                                        <p:cTn id="68"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591" y="1429407"/>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bg2"/>
                </a:solidFill>
              </a:rPr>
              <a:t>PART 01</a:t>
            </a:r>
            <a:endParaRPr lang="zh-CN" altLang="en-US" sz="3600" b="0" dirty="0">
              <a:solidFill>
                <a:schemeClr val="bg2"/>
              </a:solidFill>
            </a:endParaRPr>
          </a:p>
        </p:txBody>
      </p:sp>
      <p:sp>
        <p:nvSpPr>
          <p:cNvPr id="3" name="TextBox 2"/>
          <p:cNvSpPr txBox="1"/>
          <p:nvPr/>
        </p:nvSpPr>
        <p:spPr>
          <a:xfrm>
            <a:off x="3810591" y="1947248"/>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smtClean="0">
                <a:solidFill>
                  <a:schemeClr val="bg2"/>
                </a:solidFill>
              </a:rPr>
              <a:t>年度工作概述</a:t>
            </a:r>
            <a:endParaRPr lang="zh-CN" altLang="en-US" sz="5400" dirty="0">
              <a:solidFill>
                <a:schemeClr val="bg2"/>
              </a:solidFill>
            </a:endParaRPr>
          </a:p>
        </p:txBody>
      </p:sp>
      <p:sp>
        <p:nvSpPr>
          <p:cNvPr id="4" name="TextBox 3"/>
          <p:cNvSpPr txBox="1"/>
          <p:nvPr/>
        </p:nvSpPr>
        <p:spPr>
          <a:xfrm>
            <a:off x="3732259" y="2870578"/>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911799" y="2609667"/>
            <a:ext cx="2416371" cy="2423555"/>
            <a:chOff x="2933422" y="1885386"/>
            <a:chExt cx="1812750" cy="1818140"/>
          </a:xfrm>
        </p:grpSpPr>
        <p:sp>
          <p:nvSpPr>
            <p:cNvPr id="21" name="Freeform 71"/>
            <p:cNvSpPr/>
            <p:nvPr/>
          </p:nvSpPr>
          <p:spPr bwMode="auto">
            <a:xfrm>
              <a:off x="2933422"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2" name="Freeform 71"/>
            <p:cNvSpPr/>
            <p:nvPr/>
          </p:nvSpPr>
          <p:spPr bwMode="auto">
            <a:xfrm>
              <a:off x="3056718"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3" name="组合 22"/>
          <p:cNvGrpSpPr/>
          <p:nvPr/>
        </p:nvGrpSpPr>
        <p:grpSpPr>
          <a:xfrm>
            <a:off x="2119541" y="2609667"/>
            <a:ext cx="2425949" cy="2423555"/>
            <a:chOff x="1733092" y="1885386"/>
            <a:chExt cx="1819936" cy="1818140"/>
          </a:xfrm>
        </p:grpSpPr>
        <p:sp>
          <p:nvSpPr>
            <p:cNvPr id="24" name="Freeform 72"/>
            <p:cNvSpPr/>
            <p:nvPr/>
          </p:nvSpPr>
          <p:spPr bwMode="auto">
            <a:xfrm>
              <a:off x="1733092" y="1885386"/>
              <a:ext cx="1819936" cy="1818140"/>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5" name="Freeform 72"/>
            <p:cNvSpPr/>
            <p:nvPr/>
          </p:nvSpPr>
          <p:spPr bwMode="auto">
            <a:xfrm>
              <a:off x="1856877" y="2009049"/>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6" name="组合 25"/>
          <p:cNvGrpSpPr/>
          <p:nvPr/>
        </p:nvGrpSpPr>
        <p:grpSpPr>
          <a:xfrm>
            <a:off x="336861" y="2609667"/>
            <a:ext cx="2416371" cy="2423555"/>
            <a:chOff x="468549" y="1885386"/>
            <a:chExt cx="1812750" cy="1818140"/>
          </a:xfrm>
        </p:grpSpPr>
        <p:sp>
          <p:nvSpPr>
            <p:cNvPr id="27" name="Freeform 73"/>
            <p:cNvSpPr/>
            <p:nvPr/>
          </p:nvSpPr>
          <p:spPr bwMode="auto">
            <a:xfrm>
              <a:off x="468549"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8" name="Freeform 73"/>
            <p:cNvSpPr/>
            <p:nvPr/>
          </p:nvSpPr>
          <p:spPr bwMode="auto">
            <a:xfrm>
              <a:off x="591845"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sp>
        <p:nvSpPr>
          <p:cNvPr id="29" name="矩形 83"/>
          <p:cNvSpPr>
            <a:spLocks noChangeArrowheads="1"/>
          </p:cNvSpPr>
          <p:nvPr/>
        </p:nvSpPr>
        <p:spPr bwMode="auto">
          <a:xfrm>
            <a:off x="6705219" y="1609663"/>
            <a:ext cx="4859973" cy="4535655"/>
          </a:xfrm>
          <a:prstGeom prst="rect">
            <a:avLst/>
          </a:prstGeom>
          <a:solidFill>
            <a:srgbClr val="F2F2F2"/>
          </a:solidFill>
          <a:ln w="9525" cmpd="sng">
            <a:solidFill>
              <a:schemeClr val="bg1">
                <a:lumMod val="75000"/>
              </a:schemeClr>
            </a:solidFill>
            <a:miter lim="800000"/>
          </a:ln>
        </p:spPr>
        <p:txBody>
          <a:bodyPr lIns="91392" tIns="45696" rIns="91392" bIns="45696"/>
          <a:lstStyle/>
          <a:p>
            <a:endParaRPr lang="zh-CN" altLang="en-US" sz="3200">
              <a:solidFill>
                <a:schemeClr val="tx1">
                  <a:lumMod val="50000"/>
                  <a:lumOff val="50000"/>
                </a:schemeClr>
              </a:solidFill>
            </a:endParaRPr>
          </a:p>
        </p:txBody>
      </p:sp>
      <p:sp>
        <p:nvSpPr>
          <p:cNvPr id="30" name="TextBox 84"/>
          <p:cNvSpPr txBox="1">
            <a:spLocks noChangeArrowheads="1"/>
          </p:cNvSpPr>
          <p:nvPr/>
        </p:nvSpPr>
        <p:spPr bwMode="auto">
          <a:xfrm>
            <a:off x="7055857" y="1894894"/>
            <a:ext cx="4222900" cy="41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p>
        </p:txBody>
      </p:sp>
      <p:sp>
        <p:nvSpPr>
          <p:cNvPr id="31" name="Freeform 12"/>
          <p:cNvSpPr/>
          <p:nvPr/>
        </p:nvSpPr>
        <p:spPr bwMode="auto">
          <a:xfrm>
            <a:off x="6644288" y="1518229"/>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2" name="Freeform 12"/>
          <p:cNvSpPr/>
          <p:nvPr/>
        </p:nvSpPr>
        <p:spPr bwMode="auto">
          <a:xfrm flipH="1" flipV="1">
            <a:off x="11134874" y="5682501"/>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3" name="Text Box 7"/>
          <p:cNvSpPr txBox="1">
            <a:spLocks noChangeArrowheads="1"/>
          </p:cNvSpPr>
          <p:nvPr/>
        </p:nvSpPr>
        <p:spPr bwMode="auto">
          <a:xfrm>
            <a:off x="-335039" y="5246922"/>
            <a:ext cx="3624714"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tx2"/>
                </a:solidFill>
                <a:latin typeface="微软雅黑" panose="020B0503020204020204" pitchFamily="34" charset="-122"/>
                <a:ea typeface="微软雅黑" panose="020B0503020204020204" pitchFamily="34" charset="-122"/>
                <a:cs typeface="Open Sans" panose="020B0606030504020204" charset="0"/>
              </a:rPr>
              <a:t>输入文本</a:t>
            </a:r>
            <a:endParaRPr lang="en-CA" sz="2135" b="1" spc="-200" dirty="0">
              <a:solidFill>
                <a:schemeClr val="tx2"/>
              </a:solidFill>
              <a:latin typeface="微软雅黑" panose="020B0503020204020204" pitchFamily="34" charset="-122"/>
              <a:ea typeface="微软雅黑" panose="020B0503020204020204" pitchFamily="34" charset="-122"/>
              <a:cs typeface="Open Sans" panose="020B0606030504020204" charset="0"/>
            </a:endParaRPr>
          </a:p>
        </p:txBody>
      </p:sp>
      <p:sp>
        <p:nvSpPr>
          <p:cNvPr id="34" name="Text Box 7"/>
          <p:cNvSpPr txBox="1">
            <a:spLocks noChangeArrowheads="1"/>
          </p:cNvSpPr>
          <p:nvPr/>
        </p:nvSpPr>
        <p:spPr bwMode="auto">
          <a:xfrm>
            <a:off x="2724667"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1"/>
                </a:solidFill>
                <a:latin typeface="微软雅黑" panose="020B0503020204020204" pitchFamily="34" charset="-122"/>
                <a:ea typeface="微软雅黑" panose="020B0503020204020204" pitchFamily="34" charset="-122"/>
                <a:cs typeface="Open Sans" panose="020B0606030504020204" charset="0"/>
              </a:rPr>
              <a:t>输入文本</a:t>
            </a:r>
            <a:endParaRPr lang="en-CA" sz="2135" b="1" spc="-200" dirty="0">
              <a:solidFill>
                <a:schemeClr val="accent1"/>
              </a:solidFill>
              <a:latin typeface="微软雅黑" panose="020B0503020204020204" pitchFamily="34" charset="-122"/>
              <a:ea typeface="微软雅黑" panose="020B0503020204020204" pitchFamily="34" charset="-122"/>
              <a:cs typeface="Open Sans" panose="020B0606030504020204" charset="0"/>
            </a:endParaRPr>
          </a:p>
        </p:txBody>
      </p:sp>
      <p:sp>
        <p:nvSpPr>
          <p:cNvPr id="35" name="Text Box 7"/>
          <p:cNvSpPr txBox="1">
            <a:spLocks noChangeArrowheads="1"/>
          </p:cNvSpPr>
          <p:nvPr/>
        </p:nvSpPr>
        <p:spPr bwMode="auto">
          <a:xfrm>
            <a:off x="4545490"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2"/>
                </a:solidFill>
                <a:latin typeface="微软雅黑" panose="020B0503020204020204" pitchFamily="34" charset="-122"/>
                <a:ea typeface="微软雅黑" panose="020B0503020204020204" pitchFamily="34" charset="-122"/>
                <a:cs typeface="Open Sans" panose="020B0606030504020204" charset="0"/>
              </a:rPr>
              <a:t>输入文本</a:t>
            </a:r>
            <a:endParaRPr lang="en-CA" sz="2135" b="1" spc="-200" dirty="0">
              <a:solidFill>
                <a:schemeClr val="accent2"/>
              </a:solidFill>
              <a:latin typeface="微软雅黑" panose="020B0503020204020204" pitchFamily="34" charset="-122"/>
              <a:ea typeface="微软雅黑" panose="020B0503020204020204" pitchFamily="34" charset="-122"/>
              <a:cs typeface="Open Sans" panose="020B0606030504020204" charset="0"/>
            </a:endParaRPr>
          </a:p>
        </p:txBody>
      </p:sp>
      <p:sp>
        <p:nvSpPr>
          <p:cNvPr id="8" name="标题 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750" fill="hold"/>
                                            <p:tgtEl>
                                              <p:spTgt spid="26"/>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14:bounceEnd="60000">
                                          <p:cBhvr additive="base">
                                            <p:cTn id="11" dur="75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14:bounceEnd="60000">
                                          <p:cBhvr additive="base">
                                            <p:cTn id="15" dur="75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4848186" y="2618860"/>
          <a:ext cx="6239068" cy="4169639"/>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7"/>
          <p:cNvSpPr txBox="1">
            <a:spLocks noChangeArrowheads="1"/>
          </p:cNvSpPr>
          <p:nvPr/>
        </p:nvSpPr>
        <p:spPr bwMode="auto">
          <a:xfrm>
            <a:off x="494417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2135" dirty="0">
                <a:solidFill>
                  <a:schemeClr val="tx1">
                    <a:lumMod val="50000"/>
                    <a:lumOff val="50000"/>
                  </a:schemeClr>
                </a:solidFill>
                <a:latin typeface="微软雅黑" panose="020B0503020204020204" pitchFamily="34" charset="-122"/>
              </a:rPr>
              <a:t>系列一</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0" name="文本框 7"/>
          <p:cNvSpPr txBox="1">
            <a:spLocks noChangeArrowheads="1"/>
          </p:cNvSpPr>
          <p:nvPr/>
        </p:nvSpPr>
        <p:spPr bwMode="auto">
          <a:xfrm>
            <a:off x="7151844"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系列二</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1" name="文本框 7"/>
          <p:cNvSpPr txBox="1">
            <a:spLocks noChangeArrowheads="1"/>
          </p:cNvSpPr>
          <p:nvPr/>
        </p:nvSpPr>
        <p:spPr bwMode="auto">
          <a:xfrm>
            <a:off x="935951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系列三</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2" name="文本框 7"/>
          <p:cNvSpPr txBox="1">
            <a:spLocks noChangeArrowheads="1"/>
          </p:cNvSpPr>
          <p:nvPr/>
        </p:nvSpPr>
        <p:spPr bwMode="auto">
          <a:xfrm>
            <a:off x="732586" y="1989216"/>
            <a:ext cx="1817836" cy="504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p:txBody>
      </p:sp>
      <p:cxnSp>
        <p:nvCxnSpPr>
          <p:cNvPr id="13" name="直接连接符 12"/>
          <p:cNvCxnSpPr/>
          <p:nvPr/>
        </p:nvCxnSpPr>
        <p:spPr>
          <a:xfrm>
            <a:off x="816789" y="2453343"/>
            <a:ext cx="3359498"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732586" y="2535297"/>
            <a:ext cx="3635672" cy="35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en-US" altLang="zh-CN"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p:txBody>
      </p:sp>
      <p:sp>
        <p:nvSpPr>
          <p:cNvPr id="15" name="标题 14"/>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P spid="11" grpId="0"/>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157"/>
          <p:cNvGrpSpPr/>
          <p:nvPr/>
        </p:nvGrpSpPr>
        <p:grpSpPr>
          <a:xfrm>
            <a:off x="5713515" y="3350946"/>
            <a:ext cx="460587" cy="394948"/>
            <a:chOff x="3546346" y="2339026"/>
            <a:chExt cx="897787" cy="769842"/>
          </a:xfrm>
          <a:solidFill>
            <a:schemeClr val="bg1">
              <a:lumMod val="50000"/>
            </a:schemeClr>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grpSp>
      <p:grpSp>
        <p:nvGrpSpPr>
          <p:cNvPr id="9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10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grpSp>
        <p:nvGrpSpPr>
          <p:cNvPr id="155" name="Group 154"/>
          <p:cNvGrpSpPr/>
          <p:nvPr/>
        </p:nvGrpSpPr>
        <p:grpSpPr>
          <a:xfrm>
            <a:off x="4075504" y="2992583"/>
            <a:ext cx="1287386" cy="1141000"/>
            <a:chOff x="3021147" y="2143764"/>
            <a:chExt cx="965791" cy="855973"/>
          </a:xfrm>
        </p:grpSpPr>
        <p:sp>
          <p:nvSpPr>
            <p:cNvPr id="103" name="Freeform 5"/>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07" name="组合 40"/>
            <p:cNvGrpSpPr/>
            <p:nvPr/>
          </p:nvGrpSpPr>
          <p:grpSpPr>
            <a:xfrm>
              <a:off x="3146854" y="2285077"/>
              <a:ext cx="714375" cy="561855"/>
              <a:chOff x="4145699" y="1416086"/>
              <a:chExt cx="952500" cy="749140"/>
            </a:xfrm>
          </p:grpSpPr>
          <p:sp>
            <p:nvSpPr>
              <p:cNvPr id="108" name="文本框 41"/>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01</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09" name="文本框 42"/>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6" name="Group 155"/>
          <p:cNvGrpSpPr/>
          <p:nvPr/>
        </p:nvGrpSpPr>
        <p:grpSpPr>
          <a:xfrm>
            <a:off x="5926074" y="1921706"/>
            <a:ext cx="1287386" cy="1141000"/>
            <a:chOff x="4409436" y="1340397"/>
            <a:chExt cx="965791" cy="855973"/>
          </a:xfrm>
        </p:grpSpPr>
        <p:sp>
          <p:nvSpPr>
            <p:cNvPr id="105" name="Freeform 5"/>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0" name="组合 43"/>
            <p:cNvGrpSpPr/>
            <p:nvPr/>
          </p:nvGrpSpPr>
          <p:grpSpPr>
            <a:xfrm>
              <a:off x="4535144" y="1481709"/>
              <a:ext cx="714375" cy="561855"/>
              <a:chOff x="4145699" y="1416086"/>
              <a:chExt cx="952500" cy="749140"/>
            </a:xfrm>
          </p:grpSpPr>
          <p:sp>
            <p:nvSpPr>
              <p:cNvPr id="111" name="文本框 44"/>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02</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2" name="文本框 45"/>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7" name="Group 156"/>
          <p:cNvGrpSpPr/>
          <p:nvPr/>
        </p:nvGrpSpPr>
        <p:grpSpPr>
          <a:xfrm>
            <a:off x="5926074" y="4053974"/>
            <a:ext cx="1287386" cy="1141000"/>
            <a:chOff x="4409436" y="2940014"/>
            <a:chExt cx="965791" cy="855973"/>
          </a:xfrm>
        </p:grpSpPr>
        <p:sp>
          <p:nvSpPr>
            <p:cNvPr id="104" name="Freeform 5"/>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3" name="组合 46"/>
            <p:cNvGrpSpPr/>
            <p:nvPr/>
          </p:nvGrpSpPr>
          <p:grpSpPr>
            <a:xfrm>
              <a:off x="4535144" y="3081327"/>
              <a:ext cx="714375" cy="561855"/>
              <a:chOff x="4145699" y="1416086"/>
              <a:chExt cx="952500" cy="749140"/>
            </a:xfrm>
          </p:grpSpPr>
          <p:sp>
            <p:nvSpPr>
              <p:cNvPr id="114" name="文本框 47"/>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03</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5" name="文本框 48"/>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4" name="Group 153"/>
          <p:cNvGrpSpPr/>
          <p:nvPr/>
        </p:nvGrpSpPr>
        <p:grpSpPr>
          <a:xfrm>
            <a:off x="4464237" y="4719053"/>
            <a:ext cx="1091200" cy="967123"/>
            <a:chOff x="3312773" y="3438953"/>
            <a:chExt cx="818613" cy="725531"/>
          </a:xfrm>
        </p:grpSpPr>
        <p:sp>
          <p:nvSpPr>
            <p:cNvPr id="117" name="Freeform 5"/>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19" name="组合 139"/>
            <p:cNvGrpSpPr/>
            <p:nvPr/>
          </p:nvGrpSpPr>
          <p:grpSpPr>
            <a:xfrm>
              <a:off x="3555105" y="3661606"/>
              <a:ext cx="330878" cy="272606"/>
              <a:chOff x="7623010" y="5580803"/>
              <a:chExt cx="645918" cy="532165"/>
            </a:xfrm>
            <a:solidFill>
              <a:schemeClr val="accent3"/>
            </a:solidFill>
          </p:grpSpPr>
          <p:sp>
            <p:nvSpPr>
              <p:cNvPr id="120"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1"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2"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3"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4"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5"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3" name="Group 152"/>
          <p:cNvGrpSpPr/>
          <p:nvPr/>
        </p:nvGrpSpPr>
        <p:grpSpPr>
          <a:xfrm>
            <a:off x="7354782" y="3093807"/>
            <a:ext cx="1091200" cy="967123"/>
            <a:chOff x="5481246" y="2219701"/>
            <a:chExt cx="818613" cy="725531"/>
          </a:xfrm>
        </p:grpSpPr>
        <p:sp>
          <p:nvSpPr>
            <p:cNvPr id="118" name="Freeform 5"/>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26" name="组合 140"/>
            <p:cNvGrpSpPr/>
            <p:nvPr/>
          </p:nvGrpSpPr>
          <p:grpSpPr>
            <a:xfrm>
              <a:off x="5722834" y="2458293"/>
              <a:ext cx="335567" cy="240456"/>
              <a:chOff x="9335872" y="5612184"/>
              <a:chExt cx="655071" cy="469403"/>
            </a:xfrm>
            <a:solidFill>
              <a:schemeClr val="accent2"/>
            </a:solidFill>
          </p:grpSpPr>
          <p:sp>
            <p:nvSpPr>
              <p:cNvPr id="12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2" name="Group 151"/>
          <p:cNvGrpSpPr/>
          <p:nvPr/>
        </p:nvGrpSpPr>
        <p:grpSpPr>
          <a:xfrm>
            <a:off x="4464237" y="1406332"/>
            <a:ext cx="1091200" cy="967123"/>
            <a:chOff x="3312773" y="953765"/>
            <a:chExt cx="818613" cy="725531"/>
          </a:xfrm>
        </p:grpSpPr>
        <p:sp>
          <p:nvSpPr>
            <p:cNvPr id="116" name="Freeform 5"/>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33" name="组合 141"/>
            <p:cNvGrpSpPr/>
            <p:nvPr/>
          </p:nvGrpSpPr>
          <p:grpSpPr>
            <a:xfrm>
              <a:off x="3585107" y="1180897"/>
              <a:ext cx="273945" cy="271267"/>
              <a:chOff x="11048734" y="5583418"/>
              <a:chExt cx="534778" cy="529549"/>
            </a:xfrm>
            <a:solidFill>
              <a:schemeClr val="accent1"/>
            </a:solidFill>
          </p:grpSpPr>
          <p:sp>
            <p:nvSpPr>
              <p:cNvPr id="13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8"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9"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0"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1"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2"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43" name="组合 142"/>
          <p:cNvGrpSpPr/>
          <p:nvPr/>
        </p:nvGrpSpPr>
        <p:grpSpPr>
          <a:xfrm flipH="1">
            <a:off x="8549212" y="3133862"/>
            <a:ext cx="2875380" cy="907556"/>
            <a:chOff x="2288907" y="4783306"/>
            <a:chExt cx="2699254" cy="907793"/>
          </a:xfrm>
        </p:grpSpPr>
        <p:sp>
          <p:nvSpPr>
            <p:cNvPr id="144"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5"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chemeClr val="accent2"/>
                  </a:solidFill>
                  <a:latin typeface="+mn-ea"/>
                </a:rPr>
                <a:t>在此添加标题</a:t>
              </a:r>
            </a:p>
          </p:txBody>
        </p:sp>
      </p:grpSp>
      <p:grpSp>
        <p:nvGrpSpPr>
          <p:cNvPr id="146" name="组合 148"/>
          <p:cNvGrpSpPr/>
          <p:nvPr/>
        </p:nvGrpSpPr>
        <p:grpSpPr>
          <a:xfrm>
            <a:off x="1470387" y="1458444"/>
            <a:ext cx="2892753" cy="915067"/>
            <a:chOff x="2209485" y="4783299"/>
            <a:chExt cx="2778675" cy="915304"/>
          </a:xfrm>
        </p:grpSpPr>
        <p:sp>
          <p:nvSpPr>
            <p:cNvPr id="147"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8"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chemeClr val="accent1"/>
                  </a:solidFill>
                  <a:latin typeface="+mn-ea"/>
                </a:rPr>
                <a:t>在此添加标题</a:t>
              </a:r>
            </a:p>
          </p:txBody>
        </p:sp>
      </p:grpSp>
      <p:grpSp>
        <p:nvGrpSpPr>
          <p:cNvPr id="149" name="组合 154"/>
          <p:cNvGrpSpPr/>
          <p:nvPr/>
        </p:nvGrpSpPr>
        <p:grpSpPr>
          <a:xfrm>
            <a:off x="1571959" y="4762241"/>
            <a:ext cx="2791180" cy="904526"/>
            <a:chOff x="2307053" y="4783299"/>
            <a:chExt cx="2681107" cy="904760"/>
          </a:xfrm>
        </p:grpSpPr>
        <p:sp>
          <p:nvSpPr>
            <p:cNvPr id="150"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51"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chemeClr val="accent3"/>
                  </a:solidFill>
                  <a:latin typeface="+mn-ea"/>
                </a:rPr>
                <a:t>在此添加标题</a:t>
              </a:r>
            </a:p>
          </p:txBody>
        </p:sp>
      </p:grpSp>
      <p:sp>
        <p:nvSpPr>
          <p:cNvPr id="106" name="椭圆 35"/>
          <p:cNvSpPr/>
          <p:nvPr/>
        </p:nvSpPr>
        <p:spPr>
          <a:xfrm>
            <a:off x="5205825" y="2823987"/>
            <a:ext cx="1478195" cy="1478195"/>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500" fill="hold"/>
                                        <p:tgtEl>
                                          <p:spTgt spid="155"/>
                                        </p:tgtEl>
                                        <p:attrNameLst>
                                          <p:attrName>ppt_w</p:attrName>
                                        </p:attrNameLst>
                                      </p:cBhvr>
                                      <p:tavLst>
                                        <p:tav tm="0">
                                          <p:val>
                                            <p:fltVal val="0"/>
                                          </p:val>
                                        </p:tav>
                                        <p:tav tm="100000">
                                          <p:val>
                                            <p:strVal val="#ppt_w"/>
                                          </p:val>
                                        </p:tav>
                                      </p:tavLst>
                                    </p:anim>
                                    <p:anim calcmode="lin" valueType="num">
                                      <p:cBhvr>
                                        <p:cTn id="8" dur="500" fill="hold"/>
                                        <p:tgtEl>
                                          <p:spTgt spid="155"/>
                                        </p:tgtEl>
                                        <p:attrNameLst>
                                          <p:attrName>ppt_h</p:attrName>
                                        </p:attrNameLst>
                                      </p:cBhvr>
                                      <p:tavLst>
                                        <p:tav tm="0">
                                          <p:val>
                                            <p:fltVal val="0"/>
                                          </p:val>
                                        </p:tav>
                                        <p:tav tm="100000">
                                          <p:val>
                                            <p:strVal val="#ppt_h"/>
                                          </p:val>
                                        </p:tav>
                                      </p:tavLst>
                                    </p:anim>
                                    <p:animEffect transition="in" filter="fade">
                                      <p:cBhvr>
                                        <p:cTn id="9" dur="500"/>
                                        <p:tgtEl>
                                          <p:spTgt spid="15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6"/>
                                        </p:tgtEl>
                                        <p:attrNameLst>
                                          <p:attrName>style.visibility</p:attrName>
                                        </p:attrNameLst>
                                      </p:cBhvr>
                                      <p:to>
                                        <p:strVal val="visible"/>
                                      </p:to>
                                    </p:set>
                                    <p:anim calcmode="lin" valueType="num">
                                      <p:cBhvr>
                                        <p:cTn id="13" dur="500" fill="hold"/>
                                        <p:tgtEl>
                                          <p:spTgt spid="156"/>
                                        </p:tgtEl>
                                        <p:attrNameLst>
                                          <p:attrName>ppt_w</p:attrName>
                                        </p:attrNameLst>
                                      </p:cBhvr>
                                      <p:tavLst>
                                        <p:tav tm="0">
                                          <p:val>
                                            <p:fltVal val="0"/>
                                          </p:val>
                                        </p:tav>
                                        <p:tav tm="100000">
                                          <p:val>
                                            <p:strVal val="#ppt_w"/>
                                          </p:val>
                                        </p:tav>
                                      </p:tavLst>
                                    </p:anim>
                                    <p:anim calcmode="lin" valueType="num">
                                      <p:cBhvr>
                                        <p:cTn id="14" dur="500" fill="hold"/>
                                        <p:tgtEl>
                                          <p:spTgt spid="156"/>
                                        </p:tgtEl>
                                        <p:attrNameLst>
                                          <p:attrName>ppt_h</p:attrName>
                                        </p:attrNameLst>
                                      </p:cBhvr>
                                      <p:tavLst>
                                        <p:tav tm="0">
                                          <p:val>
                                            <p:fltVal val="0"/>
                                          </p:val>
                                        </p:tav>
                                        <p:tav tm="100000">
                                          <p:val>
                                            <p:strVal val="#ppt_h"/>
                                          </p:val>
                                        </p:tav>
                                      </p:tavLst>
                                    </p:anim>
                                    <p:animEffect transition="in" filter="fade">
                                      <p:cBhvr>
                                        <p:cTn id="15" dur="500"/>
                                        <p:tgtEl>
                                          <p:spTgt spid="15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7"/>
                                        </p:tgtEl>
                                        <p:attrNameLst>
                                          <p:attrName>style.visibility</p:attrName>
                                        </p:attrNameLst>
                                      </p:cBhvr>
                                      <p:to>
                                        <p:strVal val="visible"/>
                                      </p:to>
                                    </p:set>
                                    <p:anim calcmode="lin" valueType="num">
                                      <p:cBhvr>
                                        <p:cTn id="19" dur="500" fill="hold"/>
                                        <p:tgtEl>
                                          <p:spTgt spid="157"/>
                                        </p:tgtEl>
                                        <p:attrNameLst>
                                          <p:attrName>ppt_w</p:attrName>
                                        </p:attrNameLst>
                                      </p:cBhvr>
                                      <p:tavLst>
                                        <p:tav tm="0">
                                          <p:val>
                                            <p:fltVal val="0"/>
                                          </p:val>
                                        </p:tav>
                                        <p:tav tm="100000">
                                          <p:val>
                                            <p:strVal val="#ppt_w"/>
                                          </p:val>
                                        </p:tav>
                                      </p:tavLst>
                                    </p:anim>
                                    <p:anim calcmode="lin" valueType="num">
                                      <p:cBhvr>
                                        <p:cTn id="20" dur="500" fill="hold"/>
                                        <p:tgtEl>
                                          <p:spTgt spid="157"/>
                                        </p:tgtEl>
                                        <p:attrNameLst>
                                          <p:attrName>ppt_h</p:attrName>
                                        </p:attrNameLst>
                                      </p:cBhvr>
                                      <p:tavLst>
                                        <p:tav tm="0">
                                          <p:val>
                                            <p:fltVal val="0"/>
                                          </p:val>
                                        </p:tav>
                                        <p:tav tm="100000">
                                          <p:val>
                                            <p:strVal val="#ppt_h"/>
                                          </p:val>
                                        </p:tav>
                                      </p:tavLst>
                                    </p:anim>
                                    <p:animEffect transition="in" filter="fade">
                                      <p:cBhvr>
                                        <p:cTn id="21" dur="500"/>
                                        <p:tgtEl>
                                          <p:spTgt spid="1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transition="in" filter="fade">
                                      <p:cBhvr>
                                        <p:cTn id="27" dur="500"/>
                                        <p:tgtEl>
                                          <p:spTgt spid="152"/>
                                        </p:tgtEl>
                                      </p:cBhvr>
                                    </p:animEffect>
                                  </p:childTnLst>
                                </p:cTn>
                              </p:par>
                              <p:par>
                                <p:cTn id="28" presetID="53" presetClass="entr" presetSubtype="16" fill="hold" nodeType="withEffect">
                                  <p:stCondLst>
                                    <p:cond delay="0"/>
                                  </p:stCondLst>
                                  <p:childTnLst>
                                    <p:set>
                                      <p:cBhvr>
                                        <p:cTn id="29" dur="1" fill="hold">
                                          <p:stCondLst>
                                            <p:cond delay="0"/>
                                          </p:stCondLst>
                                        </p:cTn>
                                        <p:tgtEl>
                                          <p:spTgt spid="154"/>
                                        </p:tgtEl>
                                        <p:attrNameLst>
                                          <p:attrName>style.visibility</p:attrName>
                                        </p:attrNameLst>
                                      </p:cBhvr>
                                      <p:to>
                                        <p:strVal val="visible"/>
                                      </p:to>
                                    </p:set>
                                    <p:anim calcmode="lin" valueType="num">
                                      <p:cBhvr>
                                        <p:cTn id="30" dur="500" fill="hold"/>
                                        <p:tgtEl>
                                          <p:spTgt spid="154"/>
                                        </p:tgtEl>
                                        <p:attrNameLst>
                                          <p:attrName>ppt_w</p:attrName>
                                        </p:attrNameLst>
                                      </p:cBhvr>
                                      <p:tavLst>
                                        <p:tav tm="0">
                                          <p:val>
                                            <p:fltVal val="0"/>
                                          </p:val>
                                        </p:tav>
                                        <p:tav tm="100000">
                                          <p:val>
                                            <p:strVal val="#ppt_w"/>
                                          </p:val>
                                        </p:tav>
                                      </p:tavLst>
                                    </p:anim>
                                    <p:anim calcmode="lin" valueType="num">
                                      <p:cBhvr>
                                        <p:cTn id="31" dur="500" fill="hold"/>
                                        <p:tgtEl>
                                          <p:spTgt spid="154"/>
                                        </p:tgtEl>
                                        <p:attrNameLst>
                                          <p:attrName>ppt_h</p:attrName>
                                        </p:attrNameLst>
                                      </p:cBhvr>
                                      <p:tavLst>
                                        <p:tav tm="0">
                                          <p:val>
                                            <p:fltVal val="0"/>
                                          </p:val>
                                        </p:tav>
                                        <p:tav tm="100000">
                                          <p:val>
                                            <p:strVal val="#ppt_h"/>
                                          </p:val>
                                        </p:tav>
                                      </p:tavLst>
                                    </p:anim>
                                    <p:animEffect transition="in" filter="fade">
                                      <p:cBhvr>
                                        <p:cTn id="32" dur="500"/>
                                        <p:tgtEl>
                                          <p:spTgt spid="154"/>
                                        </p:tgtEl>
                                      </p:cBhvr>
                                    </p:animEffect>
                                  </p:childTnLst>
                                </p:cTn>
                              </p:par>
                              <p:par>
                                <p:cTn id="33" presetID="53" presetClass="entr" presetSubtype="16" fill="hold" nodeType="withEffect">
                                  <p:stCondLst>
                                    <p:cond delay="0"/>
                                  </p:stCondLst>
                                  <p:childTnLst>
                                    <p:set>
                                      <p:cBhvr>
                                        <p:cTn id="34" dur="1" fill="hold">
                                          <p:stCondLst>
                                            <p:cond delay="0"/>
                                          </p:stCondLst>
                                        </p:cTn>
                                        <p:tgtEl>
                                          <p:spTgt spid="153"/>
                                        </p:tgtEl>
                                        <p:attrNameLst>
                                          <p:attrName>style.visibility</p:attrName>
                                        </p:attrNameLst>
                                      </p:cBhvr>
                                      <p:to>
                                        <p:strVal val="visible"/>
                                      </p:to>
                                    </p:set>
                                    <p:anim calcmode="lin" valueType="num">
                                      <p:cBhvr>
                                        <p:cTn id="35" dur="500" fill="hold"/>
                                        <p:tgtEl>
                                          <p:spTgt spid="153"/>
                                        </p:tgtEl>
                                        <p:attrNameLst>
                                          <p:attrName>ppt_w</p:attrName>
                                        </p:attrNameLst>
                                      </p:cBhvr>
                                      <p:tavLst>
                                        <p:tav tm="0">
                                          <p:val>
                                            <p:fltVal val="0"/>
                                          </p:val>
                                        </p:tav>
                                        <p:tav tm="100000">
                                          <p:val>
                                            <p:strVal val="#ppt_w"/>
                                          </p:val>
                                        </p:tav>
                                      </p:tavLst>
                                    </p:anim>
                                    <p:anim calcmode="lin" valueType="num">
                                      <p:cBhvr>
                                        <p:cTn id="36" dur="500" fill="hold"/>
                                        <p:tgtEl>
                                          <p:spTgt spid="153"/>
                                        </p:tgtEl>
                                        <p:attrNameLst>
                                          <p:attrName>ppt_h</p:attrName>
                                        </p:attrNameLst>
                                      </p:cBhvr>
                                      <p:tavLst>
                                        <p:tav tm="0">
                                          <p:val>
                                            <p:fltVal val="0"/>
                                          </p:val>
                                        </p:tav>
                                        <p:tav tm="100000">
                                          <p:val>
                                            <p:strVal val="#ppt_h"/>
                                          </p:val>
                                        </p:tav>
                                      </p:tavLst>
                                    </p:anim>
                                    <p:animEffect transition="in" filter="fade">
                                      <p:cBhvr>
                                        <p:cTn id="37" dur="500"/>
                                        <p:tgtEl>
                                          <p:spTgt spid="153"/>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9"/>
                                        </p:tgtEl>
                                        <p:attrNameLst>
                                          <p:attrName>style.visibility</p:attrName>
                                        </p:attrNameLst>
                                      </p:cBhvr>
                                      <p:to>
                                        <p:strVal val="visible"/>
                                      </p:to>
                                    </p:set>
                                    <p:animEffect transition="in" filter="fade">
                                      <p:cBhvr>
                                        <p:cTn id="46" dur="1000"/>
                                        <p:tgtEl>
                                          <p:spTgt spid="149"/>
                                        </p:tgtEl>
                                      </p:cBhvr>
                                    </p:animEffect>
                                    <p:anim calcmode="lin" valueType="num">
                                      <p:cBhvr>
                                        <p:cTn id="47" dur="1000" fill="hold"/>
                                        <p:tgtEl>
                                          <p:spTgt spid="149"/>
                                        </p:tgtEl>
                                        <p:attrNameLst>
                                          <p:attrName>ppt_x</p:attrName>
                                        </p:attrNameLst>
                                      </p:cBhvr>
                                      <p:tavLst>
                                        <p:tav tm="0">
                                          <p:val>
                                            <p:strVal val="#ppt_x"/>
                                          </p:val>
                                        </p:tav>
                                        <p:tav tm="100000">
                                          <p:val>
                                            <p:strVal val="#ppt_x"/>
                                          </p:val>
                                        </p:tav>
                                      </p:tavLst>
                                    </p:anim>
                                    <p:anim calcmode="lin" valueType="num">
                                      <p:cBhvr>
                                        <p:cTn id="48" dur="1000" fill="hold"/>
                                        <p:tgtEl>
                                          <p:spTgt spid="14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fade">
                                      <p:cBhvr>
                                        <p:cTn id="51" dur="1000"/>
                                        <p:tgtEl>
                                          <p:spTgt spid="143"/>
                                        </p:tgtEl>
                                      </p:cBhvr>
                                    </p:animEffect>
                                    <p:anim calcmode="lin" valueType="num">
                                      <p:cBhvr>
                                        <p:cTn id="52" dur="1000" fill="hold"/>
                                        <p:tgtEl>
                                          <p:spTgt spid="143"/>
                                        </p:tgtEl>
                                        <p:attrNameLst>
                                          <p:attrName>ppt_x</p:attrName>
                                        </p:attrNameLst>
                                      </p:cBhvr>
                                      <p:tavLst>
                                        <p:tav tm="0">
                                          <p:val>
                                            <p:strVal val="#ppt_x"/>
                                          </p:val>
                                        </p:tav>
                                        <p:tav tm="100000">
                                          <p:val>
                                            <p:strVal val="#ppt_x"/>
                                          </p:val>
                                        </p:tav>
                                      </p:tavLst>
                                    </p:anim>
                                    <p:anim calcmode="lin" valueType="num">
                                      <p:cBhvr>
                                        <p:cTn id="53"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六边形 7"/>
          <p:cNvSpPr/>
          <p:nvPr/>
        </p:nvSpPr>
        <p:spPr>
          <a:xfrm rot="16200000">
            <a:off x="1232151" y="3685541"/>
            <a:ext cx="1632116" cy="1406996"/>
          </a:xfrm>
          <a:prstGeom prst="hexagon">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9" name="六边形 8"/>
          <p:cNvSpPr/>
          <p:nvPr/>
        </p:nvSpPr>
        <p:spPr>
          <a:xfrm rot="16200000">
            <a:off x="3983738" y="2021550"/>
            <a:ext cx="1632122" cy="1407000"/>
          </a:xfrm>
          <a:prstGeom prst="hexag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0" name="六边形 9"/>
          <p:cNvSpPr/>
          <p:nvPr/>
        </p:nvSpPr>
        <p:spPr>
          <a:xfrm rot="16200000">
            <a:off x="6735330" y="3397223"/>
            <a:ext cx="1632119" cy="1406999"/>
          </a:xfrm>
          <a:prstGeom prst="hexag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1" name="六边形 10"/>
          <p:cNvSpPr/>
          <p:nvPr/>
        </p:nvSpPr>
        <p:spPr>
          <a:xfrm rot="16200000">
            <a:off x="9327732" y="1765465"/>
            <a:ext cx="1632120" cy="1406999"/>
          </a:xfrm>
          <a:prstGeom prst="hexagon">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cxnSp>
        <p:nvCxnSpPr>
          <p:cNvPr id="12" name="直接连接符 11"/>
          <p:cNvCxnSpPr>
            <a:stCxn id="8" idx="1"/>
            <a:endCxn id="9" idx="4"/>
          </p:cNvCxnSpPr>
          <p:nvPr/>
        </p:nvCxnSpPr>
        <p:spPr>
          <a:xfrm flipV="1">
            <a:off x="2751711" y="3189359"/>
            <a:ext cx="1344592" cy="735371"/>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2"/>
            <a:endCxn id="10" idx="5"/>
          </p:cNvCxnSpPr>
          <p:nvPr/>
        </p:nvCxnSpPr>
        <p:spPr>
          <a:xfrm>
            <a:off x="5503303" y="3189363"/>
            <a:ext cx="1344590" cy="447053"/>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1"/>
            <a:endCxn id="11" idx="4"/>
          </p:cNvCxnSpPr>
          <p:nvPr/>
        </p:nvCxnSpPr>
        <p:spPr>
          <a:xfrm flipV="1">
            <a:off x="8254892" y="2933275"/>
            <a:ext cx="1185402" cy="70313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444630" y="1879197"/>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6" name="文本框 7"/>
          <p:cNvSpPr txBox="1">
            <a:spLocks noChangeArrowheads="1"/>
          </p:cNvSpPr>
          <p:nvPr/>
        </p:nvSpPr>
        <p:spPr bwMode="auto">
          <a:xfrm>
            <a:off x="3228215" y="3798910"/>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5904030" y="1653269"/>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603412" y="3572982"/>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9" name="KSO_Shape"/>
          <p:cNvSpPr/>
          <p:nvPr/>
        </p:nvSpPr>
        <p:spPr bwMode="auto">
          <a:xfrm>
            <a:off x="1753983" y="4058326"/>
            <a:ext cx="588455" cy="58845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tx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0" name="KSO_Shape"/>
          <p:cNvSpPr/>
          <p:nvPr/>
        </p:nvSpPr>
        <p:spPr>
          <a:xfrm rot="2075794">
            <a:off x="4621929" y="2322315"/>
            <a:ext cx="355746" cy="805462"/>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ndParaRPr>
          </a:p>
        </p:txBody>
      </p:sp>
      <p:sp>
        <p:nvSpPr>
          <p:cNvPr id="21" name="KSO_Shape"/>
          <p:cNvSpPr/>
          <p:nvPr/>
        </p:nvSpPr>
        <p:spPr bwMode="auto">
          <a:xfrm>
            <a:off x="7342497" y="3783307"/>
            <a:ext cx="422165" cy="634833"/>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2" name="KSO_Shape"/>
          <p:cNvSpPr/>
          <p:nvPr/>
        </p:nvSpPr>
        <p:spPr bwMode="auto">
          <a:xfrm>
            <a:off x="9838353" y="2163021"/>
            <a:ext cx="610873" cy="61189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3" name="标题 22"/>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4*#ppt_w"/>
                                          </p:val>
                                        </p:tav>
                                        <p:tav tm="100000">
                                          <p:val>
                                            <p:strVal val="#ppt_w"/>
                                          </p:val>
                                        </p:tav>
                                      </p:tavLst>
                                    </p:anim>
                                    <p:anim calcmode="lin" valueType="num">
                                      <p:cBhvr>
                                        <p:cTn id="8" dur="400" fill="hold"/>
                                        <p:tgtEl>
                                          <p:spTgt spid="8"/>
                                        </p:tgtEl>
                                        <p:attrNameLst>
                                          <p:attrName>ppt_h</p:attrName>
                                        </p:attrNameLst>
                                      </p:cBhvr>
                                      <p:tavLst>
                                        <p:tav tm="0">
                                          <p:val>
                                            <p:strVal val="4*#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5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strVal val="4*#ppt_w"/>
                                          </p:val>
                                        </p:tav>
                                        <p:tav tm="100000">
                                          <p:val>
                                            <p:strVal val="#ppt_w"/>
                                          </p:val>
                                        </p:tav>
                                      </p:tavLst>
                                    </p:anim>
                                    <p:anim calcmode="lin" valueType="num">
                                      <p:cBhvr>
                                        <p:cTn id="18" dur="400" fill="hold"/>
                                        <p:tgtEl>
                                          <p:spTgt spid="9"/>
                                        </p:tgtEl>
                                        <p:attrNameLst>
                                          <p:attrName>ppt_h</p:attrName>
                                        </p:attrNameLst>
                                      </p:cBhvr>
                                      <p:tavLst>
                                        <p:tav tm="0">
                                          <p:val>
                                            <p:strVal val="4*#ppt_h"/>
                                          </p:val>
                                        </p:tav>
                                        <p:tav tm="100000">
                                          <p:val>
                                            <p:strVal val="#ppt_h"/>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000"/>
                            </p:stCondLst>
                            <p:childTnLst>
                              <p:par>
                                <p:cTn id="25" presetID="23" presetClass="entr" presetSubtype="3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400" fill="hold"/>
                                        <p:tgtEl>
                                          <p:spTgt spid="10"/>
                                        </p:tgtEl>
                                        <p:attrNameLst>
                                          <p:attrName>ppt_w</p:attrName>
                                        </p:attrNameLst>
                                      </p:cBhvr>
                                      <p:tavLst>
                                        <p:tav tm="0">
                                          <p:val>
                                            <p:strVal val="4*#ppt_w"/>
                                          </p:val>
                                        </p:tav>
                                        <p:tav tm="100000">
                                          <p:val>
                                            <p:strVal val="#ppt_w"/>
                                          </p:val>
                                        </p:tav>
                                      </p:tavLst>
                                    </p:anim>
                                    <p:anim calcmode="lin" valueType="num">
                                      <p:cBhvr>
                                        <p:cTn id="28" dur="400" fill="hold"/>
                                        <p:tgtEl>
                                          <p:spTgt spid="10"/>
                                        </p:tgtEl>
                                        <p:attrNameLst>
                                          <p:attrName>ppt_h</p:attrName>
                                        </p:attrNameLst>
                                      </p:cBhvr>
                                      <p:tavLst>
                                        <p:tav tm="0">
                                          <p:val>
                                            <p:strVal val="4*#ppt_h"/>
                                          </p:val>
                                        </p:tav>
                                        <p:tav tm="100000">
                                          <p:val>
                                            <p:strVal val="#ppt_h"/>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1500"/>
                            </p:stCondLst>
                            <p:childTnLst>
                              <p:par>
                                <p:cTn id="35" presetID="23" presetClass="entr" presetSubtype="3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400" fill="hold"/>
                                        <p:tgtEl>
                                          <p:spTgt spid="11"/>
                                        </p:tgtEl>
                                        <p:attrNameLst>
                                          <p:attrName>ppt_w</p:attrName>
                                        </p:attrNameLst>
                                      </p:cBhvr>
                                      <p:tavLst>
                                        <p:tav tm="0">
                                          <p:val>
                                            <p:strVal val="4*#ppt_w"/>
                                          </p:val>
                                        </p:tav>
                                        <p:tav tm="100000">
                                          <p:val>
                                            <p:strVal val="#ppt_w"/>
                                          </p:val>
                                        </p:tav>
                                      </p:tavLst>
                                    </p:anim>
                                    <p:anim calcmode="lin" valueType="num">
                                      <p:cBhvr>
                                        <p:cTn id="38" dur="400" fill="hold"/>
                                        <p:tgtEl>
                                          <p:spTgt spid="11"/>
                                        </p:tgtEl>
                                        <p:attrNameLst>
                                          <p:attrName>ppt_h</p:attrName>
                                        </p:attrNameLst>
                                      </p:cBhvr>
                                      <p:tavLst>
                                        <p:tav tm="0">
                                          <p:val>
                                            <p:strVal val="4*#ppt_h"/>
                                          </p:val>
                                        </p:tav>
                                        <p:tav tm="100000">
                                          <p:val>
                                            <p:strVal val="#ppt_h"/>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par>
                                <p:cTn id="51" presetID="22" presetClass="entr" presetSubtype="4"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childTnLst>
                          </p:cTn>
                        </p:par>
                        <p:par>
                          <p:cTn id="66" fill="hold">
                            <p:stCondLst>
                              <p:cond delay="4000"/>
                            </p:stCondLst>
                            <p:childTnLst>
                              <p:par>
                                <p:cTn id="67" presetID="22" presetClass="entr" presetSubtype="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5" grpId="0"/>
      <p:bldP spid="16" grpId="0"/>
      <p:bldP spid="17" grpId="0"/>
      <p:bldP spid="18" grpId="0"/>
      <p:bldP spid="19" grpId="0" animBg="1"/>
      <p:bldP spid="20" grpId="0"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p:nvPr/>
        </p:nvGrpSpPr>
        <p:grpSpPr>
          <a:xfrm>
            <a:off x="4902514" y="1600677"/>
            <a:ext cx="2629207" cy="4225419"/>
            <a:chOff x="539551" y="1090127"/>
            <a:chExt cx="2551632" cy="3785879"/>
          </a:xfrm>
        </p:grpSpPr>
        <p:pic>
          <p:nvPicPr>
            <p:cNvPr id="3" name="Picture 2" descr="C:\Documents and Settings\Administrator\桌面\高清配图\高清图片01\2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952" t="405" r="31224" b="1"/>
            <a:stretch>
              <a:fillRect/>
            </a:stretch>
          </p:blipFill>
          <p:spPr bwMode="auto">
            <a:xfrm>
              <a:off x="671252" y="1432719"/>
              <a:ext cx="2288232" cy="3227263"/>
            </a:xfrm>
            <a:prstGeom prst="hexagon">
              <a:avLst>
                <a:gd name="adj" fmla="val 0"/>
                <a:gd name="vf" fmla="val 115470"/>
              </a:avLst>
            </a:prstGeom>
            <a:noFill/>
            <a:ln w="38100">
              <a:noFill/>
            </a:ln>
            <a:effectLst/>
          </p:spPr>
        </p:pic>
        <p:pic>
          <p:nvPicPr>
            <p:cNvPr id="4" name="Picture 3" descr="C:\Documents and Settings\Administrator\桌面\ipa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1" y="1090127"/>
              <a:ext cx="2551632" cy="3785879"/>
            </a:xfrm>
            <a:prstGeom prst="rect">
              <a:avLst/>
            </a:prstGeom>
            <a:noFill/>
            <a:effectLst>
              <a:outerShdw blurRad="50800" dist="38100" dir="2700000" algn="tl" rotWithShape="0">
                <a:prstClr val="black">
                  <a:alpha val="40000"/>
                </a:prstClr>
              </a:outerShdw>
            </a:effectLst>
          </p:spPr>
        </p:pic>
      </p:grpSp>
      <p:grpSp>
        <p:nvGrpSpPr>
          <p:cNvPr id="5" name="Group 4"/>
          <p:cNvGrpSpPr/>
          <p:nvPr/>
        </p:nvGrpSpPr>
        <p:grpSpPr>
          <a:xfrm>
            <a:off x="1028721" y="1498584"/>
            <a:ext cx="3286111" cy="1386309"/>
            <a:chOff x="484797" y="3002145"/>
            <a:chExt cx="2465225" cy="1040002"/>
          </a:xfrm>
        </p:grpSpPr>
        <p:sp>
          <p:nvSpPr>
            <p:cNvPr id="6" name="椭圆 10"/>
            <p:cNvSpPr/>
            <p:nvPr/>
          </p:nvSpPr>
          <p:spPr>
            <a:xfrm>
              <a:off x="2600325" y="3271159"/>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7" name="文本框 11"/>
            <p:cNvSpPr txBox="1"/>
            <p:nvPr/>
          </p:nvSpPr>
          <p:spPr>
            <a:xfrm>
              <a:off x="1259117" y="3002145"/>
              <a:ext cx="1213629" cy="284671"/>
            </a:xfrm>
            <a:prstGeom prst="rect">
              <a:avLst/>
            </a:prstGeom>
            <a:noFill/>
          </p:spPr>
          <p:txBody>
            <a:bodyPr wrap="none" rtlCol="0">
              <a:spAutoFit/>
            </a:bodyPr>
            <a:lstStyle/>
            <a:p>
              <a:pPr algn="r"/>
              <a:r>
                <a:rPr lang="zh-CN" altLang="en-US" sz="1865" dirty="0">
                  <a:solidFill>
                    <a:schemeClr val="accent1"/>
                  </a:solidFill>
                  <a:latin typeface="微软雅黑" panose="020B0503020204020204" pitchFamily="34" charset="-122"/>
                  <a:ea typeface="微软雅黑" panose="020B0503020204020204" pitchFamily="34" charset="-122"/>
                </a:rPr>
                <a:t>点击添加标题</a:t>
              </a:r>
              <a:endParaRPr lang="en-US" altLang="zh-CN" sz="1865" dirty="0">
                <a:solidFill>
                  <a:schemeClr val="accent1"/>
                </a:solidFill>
                <a:latin typeface="微软雅黑" panose="020B0503020204020204" pitchFamily="34" charset="-122"/>
                <a:ea typeface="微软雅黑" panose="020B0503020204020204" pitchFamily="34" charset="-122"/>
              </a:endParaRPr>
            </a:p>
          </p:txBody>
        </p:sp>
        <p:sp>
          <p:nvSpPr>
            <p:cNvPr id="8" name="矩形 9"/>
            <p:cNvSpPr/>
            <p:nvPr/>
          </p:nvSpPr>
          <p:spPr>
            <a:xfrm>
              <a:off x="484797" y="3271159"/>
              <a:ext cx="2115528"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9" name="Group 8"/>
          <p:cNvGrpSpPr/>
          <p:nvPr/>
        </p:nvGrpSpPr>
        <p:grpSpPr>
          <a:xfrm>
            <a:off x="1028721" y="3098886"/>
            <a:ext cx="3286111" cy="1386309"/>
            <a:chOff x="484797" y="3002145"/>
            <a:chExt cx="2465225" cy="1040002"/>
          </a:xfrm>
        </p:grpSpPr>
        <p:sp>
          <p:nvSpPr>
            <p:cNvPr id="10" name="椭圆 10"/>
            <p:cNvSpPr/>
            <p:nvPr/>
          </p:nvSpPr>
          <p:spPr>
            <a:xfrm>
              <a:off x="2600325" y="3271159"/>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1" name="文本框 11"/>
            <p:cNvSpPr txBox="1"/>
            <p:nvPr/>
          </p:nvSpPr>
          <p:spPr>
            <a:xfrm>
              <a:off x="1259117" y="3002145"/>
              <a:ext cx="1213629" cy="284671"/>
            </a:xfrm>
            <a:prstGeom prst="rect">
              <a:avLst/>
            </a:prstGeom>
            <a:noFill/>
          </p:spPr>
          <p:txBody>
            <a:bodyPr wrap="none" rtlCol="0">
              <a:spAutoFit/>
            </a:bodyPr>
            <a:lstStyle/>
            <a:p>
              <a:pPr algn="r"/>
              <a:r>
                <a:rPr lang="zh-CN" altLang="en-US" sz="1865" dirty="0">
                  <a:solidFill>
                    <a:schemeClr val="accent2"/>
                  </a:solidFill>
                  <a:latin typeface="微软雅黑" panose="020B0503020204020204" pitchFamily="34" charset="-122"/>
                  <a:ea typeface="微软雅黑" panose="020B0503020204020204" pitchFamily="34" charset="-122"/>
                </a:rPr>
                <a:t>点击添加标题</a:t>
              </a:r>
              <a:endParaRPr lang="en-US" altLang="zh-CN" sz="1865" dirty="0">
                <a:solidFill>
                  <a:schemeClr val="accent2"/>
                </a:solidFill>
                <a:latin typeface="微软雅黑" panose="020B0503020204020204" pitchFamily="34" charset="-122"/>
                <a:ea typeface="微软雅黑" panose="020B0503020204020204" pitchFamily="34" charset="-122"/>
              </a:endParaRPr>
            </a:p>
          </p:txBody>
        </p:sp>
        <p:sp>
          <p:nvSpPr>
            <p:cNvPr id="12" name="矩形 9"/>
            <p:cNvSpPr/>
            <p:nvPr/>
          </p:nvSpPr>
          <p:spPr>
            <a:xfrm>
              <a:off x="484797" y="3271159"/>
              <a:ext cx="2115528"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13" name="Group 12"/>
          <p:cNvGrpSpPr/>
          <p:nvPr/>
        </p:nvGrpSpPr>
        <p:grpSpPr>
          <a:xfrm>
            <a:off x="1028721" y="4688626"/>
            <a:ext cx="3286111" cy="1386309"/>
            <a:chOff x="484797" y="3002145"/>
            <a:chExt cx="2465225" cy="1040002"/>
          </a:xfrm>
        </p:grpSpPr>
        <p:sp>
          <p:nvSpPr>
            <p:cNvPr id="14" name="椭圆 10"/>
            <p:cNvSpPr/>
            <p:nvPr/>
          </p:nvSpPr>
          <p:spPr>
            <a:xfrm>
              <a:off x="2600325" y="3271159"/>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5" name="文本框 11"/>
            <p:cNvSpPr txBox="1"/>
            <p:nvPr/>
          </p:nvSpPr>
          <p:spPr>
            <a:xfrm>
              <a:off x="1259117" y="3002145"/>
              <a:ext cx="1213629" cy="284671"/>
            </a:xfrm>
            <a:prstGeom prst="rect">
              <a:avLst/>
            </a:prstGeom>
            <a:noFill/>
          </p:spPr>
          <p:txBody>
            <a:bodyPr wrap="none" rtlCol="0">
              <a:spAutoFit/>
            </a:bodyPr>
            <a:lstStyle/>
            <a:p>
              <a:pPr algn="r"/>
              <a:r>
                <a:rPr lang="zh-CN" altLang="en-US" sz="1865" dirty="0">
                  <a:solidFill>
                    <a:schemeClr val="accent3"/>
                  </a:solidFill>
                  <a:latin typeface="微软雅黑" panose="020B0503020204020204" pitchFamily="34" charset="-122"/>
                  <a:ea typeface="微软雅黑" panose="020B0503020204020204" pitchFamily="34" charset="-122"/>
                </a:rPr>
                <a:t>点击添加标题</a:t>
              </a:r>
              <a:endParaRPr lang="en-US" altLang="zh-CN" sz="1865" dirty="0">
                <a:solidFill>
                  <a:schemeClr val="accent3"/>
                </a:solidFill>
                <a:latin typeface="微软雅黑" panose="020B0503020204020204" pitchFamily="34" charset="-122"/>
                <a:ea typeface="微软雅黑" panose="020B0503020204020204" pitchFamily="34" charset="-122"/>
              </a:endParaRPr>
            </a:p>
          </p:txBody>
        </p:sp>
        <p:sp>
          <p:nvSpPr>
            <p:cNvPr id="16" name="矩形 9"/>
            <p:cNvSpPr/>
            <p:nvPr/>
          </p:nvSpPr>
          <p:spPr>
            <a:xfrm>
              <a:off x="484797" y="3271159"/>
              <a:ext cx="2115528"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17" name="Group 16"/>
          <p:cNvGrpSpPr/>
          <p:nvPr/>
        </p:nvGrpSpPr>
        <p:grpSpPr>
          <a:xfrm>
            <a:off x="8045462" y="1513416"/>
            <a:ext cx="3281581" cy="1386309"/>
            <a:chOff x="138498" y="3002145"/>
            <a:chExt cx="2461827" cy="1040002"/>
          </a:xfrm>
        </p:grpSpPr>
        <p:sp>
          <p:nvSpPr>
            <p:cNvPr id="18" name="椭圆 10"/>
            <p:cNvSpPr/>
            <p:nvPr/>
          </p:nvSpPr>
          <p:spPr>
            <a:xfrm>
              <a:off x="138498" y="324858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4</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9"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4"/>
                  </a:solidFill>
                  <a:latin typeface="微软雅黑" panose="020B0503020204020204" pitchFamily="34" charset="-122"/>
                  <a:ea typeface="微软雅黑" panose="020B0503020204020204" pitchFamily="34" charset="-122"/>
                </a:rPr>
                <a:t>点击添加标题</a:t>
              </a:r>
              <a:endParaRPr lang="en-US" altLang="zh-CN" sz="1865" dirty="0">
                <a:solidFill>
                  <a:schemeClr val="accent4"/>
                </a:solidFill>
                <a:latin typeface="微软雅黑" panose="020B0503020204020204" pitchFamily="34" charset="-122"/>
                <a:ea typeface="微软雅黑" panose="020B0503020204020204" pitchFamily="34" charset="-122"/>
              </a:endParaRPr>
            </a:p>
          </p:txBody>
        </p:sp>
        <p:sp>
          <p:nvSpPr>
            <p:cNvPr id="20" name="矩形 9"/>
            <p:cNvSpPr/>
            <p:nvPr/>
          </p:nvSpPr>
          <p:spPr>
            <a:xfrm>
              <a:off x="484797" y="3271159"/>
              <a:ext cx="2115528"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21" name="Group 20"/>
          <p:cNvGrpSpPr/>
          <p:nvPr/>
        </p:nvGrpSpPr>
        <p:grpSpPr>
          <a:xfrm>
            <a:off x="8058159" y="3086189"/>
            <a:ext cx="3281581" cy="1386309"/>
            <a:chOff x="138498" y="3002145"/>
            <a:chExt cx="2461827" cy="1040002"/>
          </a:xfrm>
        </p:grpSpPr>
        <p:sp>
          <p:nvSpPr>
            <p:cNvPr id="22" name="椭圆 10"/>
            <p:cNvSpPr/>
            <p:nvPr/>
          </p:nvSpPr>
          <p:spPr>
            <a:xfrm>
              <a:off x="138498" y="3267632"/>
              <a:ext cx="349697" cy="34969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5</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3"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5"/>
                  </a:solidFill>
                  <a:latin typeface="微软雅黑" panose="020B0503020204020204" pitchFamily="34" charset="-122"/>
                  <a:ea typeface="微软雅黑" panose="020B0503020204020204" pitchFamily="34" charset="-122"/>
                </a:rPr>
                <a:t>点击添加标题</a:t>
              </a:r>
              <a:endParaRPr lang="en-US" altLang="zh-CN" sz="1865" dirty="0">
                <a:solidFill>
                  <a:schemeClr val="accent5"/>
                </a:solidFill>
                <a:latin typeface="微软雅黑" panose="020B0503020204020204" pitchFamily="34" charset="-122"/>
                <a:ea typeface="微软雅黑" panose="020B0503020204020204" pitchFamily="34" charset="-122"/>
              </a:endParaRPr>
            </a:p>
          </p:txBody>
        </p:sp>
        <p:sp>
          <p:nvSpPr>
            <p:cNvPr id="24" name="矩形 9"/>
            <p:cNvSpPr/>
            <p:nvPr/>
          </p:nvSpPr>
          <p:spPr>
            <a:xfrm>
              <a:off x="484797" y="3271159"/>
              <a:ext cx="2115528"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25" name="Group 24"/>
          <p:cNvGrpSpPr/>
          <p:nvPr/>
        </p:nvGrpSpPr>
        <p:grpSpPr>
          <a:xfrm>
            <a:off x="8070855" y="4688626"/>
            <a:ext cx="3281581" cy="1386309"/>
            <a:chOff x="138498" y="3002145"/>
            <a:chExt cx="2461827" cy="1040002"/>
          </a:xfrm>
        </p:grpSpPr>
        <p:sp>
          <p:nvSpPr>
            <p:cNvPr id="26" name="椭圆 10"/>
            <p:cNvSpPr/>
            <p:nvPr/>
          </p:nvSpPr>
          <p:spPr>
            <a:xfrm>
              <a:off x="138498" y="3267632"/>
              <a:ext cx="349697" cy="3496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6</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7"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6"/>
                  </a:solidFill>
                  <a:latin typeface="微软雅黑" panose="020B0503020204020204" pitchFamily="34" charset="-122"/>
                  <a:ea typeface="微软雅黑" panose="020B0503020204020204" pitchFamily="34" charset="-122"/>
                </a:rPr>
                <a:t>点击添加标题</a:t>
              </a:r>
              <a:endParaRPr lang="en-US" altLang="zh-CN" sz="1865" dirty="0">
                <a:solidFill>
                  <a:schemeClr val="accent6"/>
                </a:solidFill>
                <a:latin typeface="微软雅黑" panose="020B0503020204020204" pitchFamily="34" charset="-122"/>
                <a:ea typeface="微软雅黑" panose="020B0503020204020204" pitchFamily="34" charset="-122"/>
              </a:endParaRPr>
            </a:p>
          </p:txBody>
        </p:sp>
        <p:sp>
          <p:nvSpPr>
            <p:cNvPr id="28" name="矩形 9"/>
            <p:cNvSpPr/>
            <p:nvPr/>
          </p:nvSpPr>
          <p:spPr>
            <a:xfrm>
              <a:off x="484797" y="3271159"/>
              <a:ext cx="2115528"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sp>
        <p:nvSpPr>
          <p:cNvPr id="29" name="标题 28"/>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Top)">
                                      <p:cBhvr>
                                        <p:cTn id="11" dur="500"/>
                                        <p:tgtEl>
                                          <p:spTgt spid="5"/>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Top)">
                                      <p:cBhvr>
                                        <p:cTn id="15" dur="500"/>
                                        <p:tgtEl>
                                          <p:spTgt spid="9"/>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lide(fromTop)">
                                      <p:cBhvr>
                                        <p:cTn id="19" dur="500"/>
                                        <p:tgtEl>
                                          <p:spTgt spid="13"/>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slide(fromTop)">
                                      <p:cBhvr>
                                        <p:cTn id="23" dur="500"/>
                                        <p:tgtEl>
                                          <p:spTgt spid="17"/>
                                        </p:tgtEl>
                                      </p:cBhvr>
                                    </p:animEffect>
                                  </p:childTnLst>
                                </p:cTn>
                              </p:par>
                            </p:childTnLst>
                          </p:cTn>
                        </p:par>
                        <p:par>
                          <p:cTn id="24" fill="hold">
                            <p:stCondLst>
                              <p:cond delay="2500"/>
                            </p:stCondLst>
                            <p:childTnLst>
                              <p:par>
                                <p:cTn id="25" presetID="12" presetClass="entr" presetSubtype="1"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Top)">
                                      <p:cBhvr>
                                        <p:cTn id="27" dur="500"/>
                                        <p:tgtEl>
                                          <p:spTgt spid="21"/>
                                        </p:tgtEl>
                                      </p:cBhvr>
                                    </p:animEffect>
                                  </p:childTnLst>
                                </p:cTn>
                              </p:par>
                            </p:childTnLst>
                          </p:cTn>
                        </p:par>
                        <p:par>
                          <p:cTn id="28" fill="hold">
                            <p:stCondLst>
                              <p:cond delay="3000"/>
                            </p:stCondLst>
                            <p:childTnLst>
                              <p:par>
                                <p:cTn id="29" presetID="12" presetClass="entr" presetSubtype="1"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slide(fromTop)">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4"/>
          <p:cNvSpPr/>
          <p:nvPr/>
        </p:nvSpPr>
        <p:spPr bwMode="gray">
          <a:xfrm>
            <a:off x="6764693" y="1317319"/>
            <a:ext cx="1955291" cy="1185850"/>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accent1"/>
          </a:solidFill>
          <a:ln w="12700">
            <a:noFill/>
            <a:prstDash val="solid"/>
            <a:round/>
          </a:ln>
        </p:spPr>
        <p:txBody>
          <a:bodyPr/>
          <a:lstStyle/>
          <a:p>
            <a:pPr>
              <a:defRPr/>
            </a:pPr>
            <a:endParaRPr lang="zh-CN" altLang="en-US" sz="3200">
              <a:ea typeface="宋体" panose="02010600030101010101" pitchFamily="2" charset="-122"/>
            </a:endParaRPr>
          </a:p>
        </p:txBody>
      </p:sp>
      <p:sp>
        <p:nvSpPr>
          <p:cNvPr id="9" name="AutoShape 5"/>
          <p:cNvSpPr>
            <a:spLocks noChangeArrowheads="1"/>
          </p:cNvSpPr>
          <p:nvPr/>
        </p:nvSpPr>
        <p:spPr bwMode="auto">
          <a:xfrm>
            <a:off x="4566053" y="2788225"/>
            <a:ext cx="3059903" cy="3023213"/>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p>
        </p:txBody>
      </p:sp>
      <p:sp>
        <p:nvSpPr>
          <p:cNvPr id="10" name="AutoShape 6"/>
          <p:cNvSpPr>
            <a:spLocks noChangeArrowheads="1"/>
          </p:cNvSpPr>
          <p:nvPr/>
        </p:nvSpPr>
        <p:spPr bwMode="gray">
          <a:xfrm>
            <a:off x="4877121" y="2646509"/>
            <a:ext cx="2484320" cy="479875"/>
          </a:xfrm>
          <a:prstGeom prst="roundRect">
            <a:avLst>
              <a:gd name="adj" fmla="val 50000"/>
            </a:avLst>
          </a:prstGeom>
          <a:solidFill>
            <a:schemeClr val="accent1"/>
          </a:solidFill>
          <a:ln w="9525">
            <a:noFill/>
            <a:round/>
          </a:ln>
          <a:effectLst/>
        </p:spPr>
        <p:txBody>
          <a:bodyPr wrap="none" anchor="ctr"/>
          <a:lstStyle/>
          <a:p>
            <a:pPr algn="ctr">
              <a:defRPr/>
            </a:pPr>
            <a:r>
              <a:rPr lang="zh-CN" altLang="en-US" sz="3200" dirty="0">
                <a:solidFill>
                  <a:schemeClr val="bg1"/>
                </a:solidFill>
                <a:latin typeface="微软雅黑" panose="020B0503020204020204" pitchFamily="34" charset="-122"/>
                <a:ea typeface="微软雅黑" panose="020B0503020204020204" pitchFamily="34" charset="-122"/>
              </a:rPr>
              <a:t>添加标题</a:t>
            </a:r>
          </a:p>
        </p:txBody>
      </p:sp>
      <p:sp>
        <p:nvSpPr>
          <p:cNvPr id="11" name="AutoShape 9"/>
          <p:cNvSpPr>
            <a:spLocks noChangeArrowheads="1"/>
          </p:cNvSpPr>
          <p:nvPr/>
        </p:nvSpPr>
        <p:spPr bwMode="auto">
          <a:xfrm>
            <a:off x="7911631" y="2273488"/>
            <a:ext cx="3059903" cy="3023213"/>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p>
        </p:txBody>
      </p:sp>
      <p:sp>
        <p:nvSpPr>
          <p:cNvPr id="12" name="AutoShape 10"/>
          <p:cNvSpPr>
            <a:spLocks noChangeArrowheads="1"/>
          </p:cNvSpPr>
          <p:nvPr/>
        </p:nvSpPr>
        <p:spPr bwMode="gray">
          <a:xfrm>
            <a:off x="8199422" y="2126886"/>
            <a:ext cx="2484320" cy="479875"/>
          </a:xfrm>
          <a:prstGeom prst="roundRect">
            <a:avLst>
              <a:gd name="adj" fmla="val 50000"/>
            </a:avLst>
          </a:prstGeom>
          <a:solidFill>
            <a:schemeClr val="accent2"/>
          </a:solidFill>
          <a:ln w="9525">
            <a:noFill/>
            <a:round/>
          </a:ln>
          <a:effectLst/>
        </p:spPr>
        <p:txBody>
          <a:bodyPr wrap="none" anchor="ctr"/>
          <a:lstStyle/>
          <a:p>
            <a:pPr algn="ctr">
              <a:defRPr/>
            </a:pPr>
            <a:r>
              <a:rPr lang="zh-CN" altLang="en-US" sz="3200" dirty="0">
                <a:solidFill>
                  <a:schemeClr val="bg1"/>
                </a:solidFill>
                <a:latin typeface="微软雅黑" panose="020B0503020204020204" pitchFamily="34" charset="-122"/>
                <a:ea typeface="微软雅黑" panose="020B0503020204020204" pitchFamily="34" charset="-122"/>
              </a:rPr>
              <a:t>添加标题</a:t>
            </a:r>
          </a:p>
        </p:txBody>
      </p:sp>
      <p:sp>
        <p:nvSpPr>
          <p:cNvPr id="13" name="Freeform 13"/>
          <p:cNvSpPr/>
          <p:nvPr/>
        </p:nvSpPr>
        <p:spPr bwMode="gray">
          <a:xfrm>
            <a:off x="3323890" y="1832056"/>
            <a:ext cx="1955291" cy="1187479"/>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tx2"/>
          </a:solidFill>
          <a:ln w="12700">
            <a:noFill/>
            <a:prstDash val="solid"/>
            <a:round/>
          </a:ln>
        </p:spPr>
        <p:txBody>
          <a:bodyPr/>
          <a:lstStyle/>
          <a:p>
            <a:pPr>
              <a:defRPr/>
            </a:pPr>
            <a:endParaRPr lang="zh-CN" altLang="en-US" sz="3200">
              <a:ea typeface="宋体" panose="02010600030101010101" pitchFamily="2" charset="-122"/>
            </a:endParaRPr>
          </a:p>
        </p:txBody>
      </p:sp>
      <p:sp>
        <p:nvSpPr>
          <p:cNvPr id="14" name="AutoShape 17"/>
          <p:cNvSpPr>
            <a:spLocks noChangeArrowheads="1"/>
          </p:cNvSpPr>
          <p:nvPr/>
        </p:nvSpPr>
        <p:spPr bwMode="auto">
          <a:xfrm>
            <a:off x="1220474" y="3229661"/>
            <a:ext cx="3059903" cy="3023213"/>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p>
        </p:txBody>
      </p:sp>
      <p:sp>
        <p:nvSpPr>
          <p:cNvPr id="15" name="AutoShape 18"/>
          <p:cNvSpPr>
            <a:spLocks noChangeArrowheads="1"/>
          </p:cNvSpPr>
          <p:nvPr/>
        </p:nvSpPr>
        <p:spPr bwMode="gray">
          <a:xfrm>
            <a:off x="1508265" y="3083058"/>
            <a:ext cx="2484320" cy="479875"/>
          </a:xfrm>
          <a:prstGeom prst="roundRect">
            <a:avLst>
              <a:gd name="adj" fmla="val 50000"/>
            </a:avLst>
          </a:prstGeom>
          <a:solidFill>
            <a:schemeClr val="tx2"/>
          </a:solidFill>
          <a:ln w="9525">
            <a:noFill/>
            <a:round/>
          </a:ln>
          <a:effectLst/>
        </p:spPr>
        <p:txBody>
          <a:bodyPr wrap="none" anchor="ctr"/>
          <a:lstStyle/>
          <a:p>
            <a:pPr algn="ctr">
              <a:defRPr/>
            </a:pPr>
            <a:r>
              <a:rPr lang="zh-CN" altLang="en-US" sz="3200" dirty="0">
                <a:solidFill>
                  <a:schemeClr val="bg1"/>
                </a:solidFill>
                <a:latin typeface="微软雅黑" panose="020B0503020204020204" pitchFamily="34" charset="-122"/>
                <a:ea typeface="微软雅黑" panose="020B0503020204020204" pitchFamily="34" charset="-122"/>
              </a:rPr>
              <a:t>添加标题</a:t>
            </a:r>
          </a:p>
        </p:txBody>
      </p:sp>
      <p:sp>
        <p:nvSpPr>
          <p:cNvPr id="16" name="Text Box 10"/>
          <p:cNvSpPr txBox="1">
            <a:spLocks noChangeArrowheads="1"/>
          </p:cNvSpPr>
          <p:nvPr/>
        </p:nvSpPr>
        <p:spPr bwMode="auto">
          <a:xfrm>
            <a:off x="1296718" y="3758370"/>
            <a:ext cx="2831263" cy="2262247"/>
          </a:xfrm>
          <a:prstGeom prst="rect">
            <a:avLst/>
          </a:prstGeom>
          <a:noFill/>
          <a:ln w="9525">
            <a:noFill/>
            <a:miter lim="800000"/>
          </a:ln>
        </p:spPr>
        <p:txBody>
          <a:bodyPr wrap="square" lIns="60944" tIns="30472" rIns="60944" bIns="30472">
            <a:noAutofit/>
          </a:bodyPr>
          <a:lstStyle/>
          <a:p>
            <a:pPr lvl="0" algn="ctr">
              <a:lnSpc>
                <a:spcPct val="15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7" name="Text Box 10"/>
          <p:cNvSpPr txBox="1">
            <a:spLocks noChangeArrowheads="1"/>
          </p:cNvSpPr>
          <p:nvPr/>
        </p:nvSpPr>
        <p:spPr bwMode="auto">
          <a:xfrm>
            <a:off x="4680370" y="3322998"/>
            <a:ext cx="2831263" cy="2262247"/>
          </a:xfrm>
          <a:prstGeom prst="rect">
            <a:avLst/>
          </a:prstGeom>
          <a:noFill/>
          <a:ln w="9525">
            <a:noFill/>
            <a:miter lim="800000"/>
          </a:ln>
        </p:spPr>
        <p:txBody>
          <a:bodyPr wrap="square" lIns="60944" tIns="30472" rIns="60944" bIns="30472">
            <a:noAutofit/>
          </a:bodyPr>
          <a:lstStyle/>
          <a:p>
            <a:pPr lvl="0" algn="ctr">
              <a:lnSpc>
                <a:spcPct val="15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8" name="Text Box 10"/>
          <p:cNvSpPr txBox="1">
            <a:spLocks noChangeArrowheads="1"/>
          </p:cNvSpPr>
          <p:nvPr/>
        </p:nvSpPr>
        <p:spPr bwMode="auto">
          <a:xfrm>
            <a:off x="8025947" y="2788228"/>
            <a:ext cx="2831263" cy="2262247"/>
          </a:xfrm>
          <a:prstGeom prst="rect">
            <a:avLst/>
          </a:prstGeom>
          <a:noFill/>
          <a:ln w="9525">
            <a:noFill/>
            <a:miter lim="800000"/>
          </a:ln>
        </p:spPr>
        <p:txBody>
          <a:bodyPr wrap="square" lIns="60944" tIns="30472" rIns="60944" bIns="30472">
            <a:noAutofit/>
          </a:bodyPr>
          <a:lstStyle/>
          <a:p>
            <a:pPr lvl="0" algn="ctr">
              <a:lnSpc>
                <a:spcPct val="15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9" name="标题 18"/>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16" presetClass="entr" presetSubtype="37"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outVertical)">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591" y="1429407"/>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bg2"/>
                </a:solidFill>
              </a:rPr>
              <a:t>PART </a:t>
            </a:r>
            <a:r>
              <a:rPr lang="en-US" altLang="zh-CN" sz="3600" b="0" dirty="0" smtClean="0">
                <a:solidFill>
                  <a:schemeClr val="bg2"/>
                </a:solidFill>
              </a:rPr>
              <a:t>02</a:t>
            </a:r>
            <a:endParaRPr lang="zh-CN" altLang="en-US" sz="3600" b="0" dirty="0">
              <a:solidFill>
                <a:schemeClr val="bg2"/>
              </a:solidFill>
            </a:endParaRPr>
          </a:p>
        </p:txBody>
      </p:sp>
      <p:sp>
        <p:nvSpPr>
          <p:cNvPr id="3" name="TextBox 2"/>
          <p:cNvSpPr txBox="1"/>
          <p:nvPr/>
        </p:nvSpPr>
        <p:spPr>
          <a:xfrm>
            <a:off x="3810591" y="1947248"/>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smtClean="0">
                <a:solidFill>
                  <a:schemeClr val="bg2"/>
                </a:solidFill>
              </a:rPr>
              <a:t>工作完成情况</a:t>
            </a:r>
            <a:endParaRPr lang="zh-CN" altLang="en-US" sz="5400" dirty="0">
              <a:solidFill>
                <a:schemeClr val="bg2"/>
              </a:solidFill>
            </a:endParaRPr>
          </a:p>
        </p:txBody>
      </p:sp>
      <p:sp>
        <p:nvSpPr>
          <p:cNvPr id="4" name="TextBox 3"/>
          <p:cNvSpPr txBox="1"/>
          <p:nvPr/>
        </p:nvSpPr>
        <p:spPr>
          <a:xfrm>
            <a:off x="3732259" y="2870578"/>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64911" y="1851579"/>
            <a:ext cx="4487228" cy="4073048"/>
            <a:chOff x="1022759" y="1388376"/>
            <a:chExt cx="3366298" cy="3055582"/>
          </a:xfrm>
        </p:grpSpPr>
        <p:sp>
          <p:nvSpPr>
            <p:cNvPr id="9" name="平行四边形 10"/>
            <p:cNvSpPr/>
            <p:nvPr/>
          </p:nvSpPr>
          <p:spPr>
            <a:xfrm flipH="1">
              <a:off x="1022760" y="3576934"/>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latin typeface="微软雅黑" panose="020B0503020204020204" pitchFamily="34" charset="-122"/>
                <a:ea typeface="微软雅黑" panose="020B0503020204020204" pitchFamily="34" charset="-122"/>
              </a:endParaRPr>
            </a:p>
          </p:txBody>
        </p:sp>
        <p:sp>
          <p:nvSpPr>
            <p:cNvPr id="10" name="平行四边形 10"/>
            <p:cNvSpPr/>
            <p:nvPr/>
          </p:nvSpPr>
          <p:spPr>
            <a:xfrm flipH="1">
              <a:off x="1022760" y="1904388"/>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latin typeface="微软雅黑" panose="020B0503020204020204" pitchFamily="34" charset="-122"/>
                <a:ea typeface="微软雅黑" panose="020B0503020204020204" pitchFamily="34" charset="-122"/>
              </a:endParaRPr>
            </a:p>
          </p:txBody>
        </p:sp>
        <p:sp>
          <p:nvSpPr>
            <p:cNvPr id="11" name="平行四边形 10"/>
            <p:cNvSpPr/>
            <p:nvPr/>
          </p:nvSpPr>
          <p:spPr>
            <a:xfrm flipH="1">
              <a:off x="1022760" y="2739912"/>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latin typeface="微软雅黑" panose="020B0503020204020204" pitchFamily="34" charset="-122"/>
                <a:ea typeface="微软雅黑" panose="020B0503020204020204" pitchFamily="34" charset="-122"/>
              </a:endParaRPr>
            </a:p>
          </p:txBody>
        </p:sp>
        <p:sp>
          <p:nvSpPr>
            <p:cNvPr id="12" name="矩形 11"/>
            <p:cNvSpPr/>
            <p:nvPr/>
          </p:nvSpPr>
          <p:spPr>
            <a:xfrm>
              <a:off x="1504301" y="3056421"/>
              <a:ext cx="2868254" cy="55051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latin typeface="微软雅黑" panose="020B0503020204020204" pitchFamily="34" charset="-122"/>
                  <a:ea typeface="微软雅黑" panose="020B0503020204020204" pitchFamily="34" charset="-122"/>
                </a:rPr>
                <a:t>单机添加文本标题</a:t>
              </a:r>
            </a:p>
          </p:txBody>
        </p:sp>
        <p:sp>
          <p:nvSpPr>
            <p:cNvPr id="13" name="矩形 12"/>
            <p:cNvSpPr/>
            <p:nvPr/>
          </p:nvSpPr>
          <p:spPr>
            <a:xfrm>
              <a:off x="1504301" y="2219397"/>
              <a:ext cx="2868254" cy="55201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latin typeface="微软雅黑" panose="020B0503020204020204" pitchFamily="34" charset="-122"/>
                  <a:ea typeface="微软雅黑" panose="020B0503020204020204" pitchFamily="34" charset="-122"/>
                </a:rPr>
                <a:t>单机添加文本标题</a:t>
              </a:r>
            </a:p>
          </p:txBody>
        </p:sp>
        <p:sp>
          <p:nvSpPr>
            <p:cNvPr id="14" name="任意多边形 13"/>
            <p:cNvSpPr/>
            <p:nvPr/>
          </p:nvSpPr>
          <p:spPr>
            <a:xfrm>
              <a:off x="1022759" y="1740884"/>
              <a:ext cx="3366298" cy="499513"/>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1" fmla="*/ 1492250 w 2540000"/>
                <a:gd name="connsiteY0-2" fmla="*/ 19050 h 330200"/>
                <a:gd name="connsiteX1-3" fmla="*/ 2540000 w 2540000"/>
                <a:gd name="connsiteY1-4" fmla="*/ 330200 h 330200"/>
                <a:gd name="connsiteX2-5" fmla="*/ 609600 w 2540000"/>
                <a:gd name="connsiteY2-6" fmla="*/ 317500 h 330200"/>
                <a:gd name="connsiteX3-7" fmla="*/ 0 w 2540000"/>
                <a:gd name="connsiteY3-8" fmla="*/ 127000 h 330200"/>
                <a:gd name="connsiteX4-9" fmla="*/ 1701800 w 2540000"/>
                <a:gd name="connsiteY4-10" fmla="*/ 0 h 330200"/>
                <a:gd name="connsiteX5-11" fmla="*/ 1701800 w 2540000"/>
                <a:gd name="connsiteY5-12" fmla="*/ 0 h 330200"/>
                <a:gd name="connsiteX6-13" fmla="*/ 1701800 w 2540000"/>
                <a:gd name="connsiteY6-14" fmla="*/ 0 h 330200"/>
                <a:gd name="connsiteX0-15" fmla="*/ 1492250 w 2540000"/>
                <a:gd name="connsiteY0-16" fmla="*/ 19050 h 330200"/>
                <a:gd name="connsiteX1-17" fmla="*/ 2540000 w 2540000"/>
                <a:gd name="connsiteY1-18" fmla="*/ 330200 h 330200"/>
                <a:gd name="connsiteX2-19" fmla="*/ 609600 w 2540000"/>
                <a:gd name="connsiteY2-20" fmla="*/ 317500 h 330200"/>
                <a:gd name="connsiteX3-21" fmla="*/ 0 w 2540000"/>
                <a:gd name="connsiteY3-22" fmla="*/ 127000 h 330200"/>
                <a:gd name="connsiteX4-23" fmla="*/ 1701800 w 2540000"/>
                <a:gd name="connsiteY4-24" fmla="*/ 0 h 330200"/>
                <a:gd name="connsiteX5-25" fmla="*/ 1701800 w 2540000"/>
                <a:gd name="connsiteY5-26" fmla="*/ 0 h 330200"/>
                <a:gd name="connsiteX6-27" fmla="*/ 1504950 w 2540000"/>
                <a:gd name="connsiteY6-28" fmla="*/ 25400 h 330200"/>
                <a:gd name="connsiteX0-29" fmla="*/ 1492250 w 2540000"/>
                <a:gd name="connsiteY0-30" fmla="*/ 19050 h 330200"/>
                <a:gd name="connsiteX1-31" fmla="*/ 2540000 w 2540000"/>
                <a:gd name="connsiteY1-32" fmla="*/ 330200 h 330200"/>
                <a:gd name="connsiteX2-33" fmla="*/ 609600 w 2540000"/>
                <a:gd name="connsiteY2-34" fmla="*/ 317500 h 330200"/>
                <a:gd name="connsiteX3-35" fmla="*/ 0 w 2540000"/>
                <a:gd name="connsiteY3-36" fmla="*/ 127000 h 330200"/>
                <a:gd name="connsiteX4-37" fmla="*/ 1701800 w 2540000"/>
                <a:gd name="connsiteY4-38" fmla="*/ 0 h 330200"/>
                <a:gd name="connsiteX5-39" fmla="*/ 1504950 w 2540000"/>
                <a:gd name="connsiteY5-40" fmla="*/ 25400 h 330200"/>
                <a:gd name="connsiteX0-41" fmla="*/ 1492250 w 2540000"/>
                <a:gd name="connsiteY0-42" fmla="*/ 0 h 311150"/>
                <a:gd name="connsiteX1-43" fmla="*/ 2540000 w 2540000"/>
                <a:gd name="connsiteY1-44" fmla="*/ 311150 h 311150"/>
                <a:gd name="connsiteX2-45" fmla="*/ 609600 w 2540000"/>
                <a:gd name="connsiteY2-46" fmla="*/ 298450 h 311150"/>
                <a:gd name="connsiteX3-47" fmla="*/ 0 w 2540000"/>
                <a:gd name="connsiteY3-48" fmla="*/ 107950 h 311150"/>
                <a:gd name="connsiteX4-49" fmla="*/ 1504950 w 2540000"/>
                <a:gd name="connsiteY4-50" fmla="*/ 6350 h 311150"/>
                <a:gd name="connsiteX0-51" fmla="*/ 1479550 w 2527300"/>
                <a:gd name="connsiteY0-52" fmla="*/ 0 h 311150"/>
                <a:gd name="connsiteX1-53" fmla="*/ 2527300 w 2527300"/>
                <a:gd name="connsiteY1-54" fmla="*/ 311150 h 311150"/>
                <a:gd name="connsiteX2-55" fmla="*/ 596900 w 2527300"/>
                <a:gd name="connsiteY2-56" fmla="*/ 298450 h 311150"/>
                <a:gd name="connsiteX3-57" fmla="*/ 0 w 2527300"/>
                <a:gd name="connsiteY3-58" fmla="*/ 114300 h 311150"/>
                <a:gd name="connsiteX4-59" fmla="*/ 1492250 w 2527300"/>
                <a:gd name="connsiteY4-60" fmla="*/ 6350 h 311150"/>
                <a:gd name="connsiteX0-61" fmla="*/ 1479550 w 2527300"/>
                <a:gd name="connsiteY0-62" fmla="*/ 0 h 311150"/>
                <a:gd name="connsiteX1-63" fmla="*/ 2527300 w 2527300"/>
                <a:gd name="connsiteY1-64" fmla="*/ 311150 h 311150"/>
                <a:gd name="connsiteX2-65" fmla="*/ 596900 w 2527300"/>
                <a:gd name="connsiteY2-66" fmla="*/ 298450 h 311150"/>
                <a:gd name="connsiteX3-67" fmla="*/ 0 w 2527300"/>
                <a:gd name="connsiteY3-68" fmla="*/ 114300 h 311150"/>
                <a:gd name="connsiteX4-69" fmla="*/ 1492250 w 2527300"/>
                <a:gd name="connsiteY4-70" fmla="*/ 6350 h 311150"/>
                <a:gd name="connsiteX5-71" fmla="*/ 1479550 w 2527300"/>
                <a:gd name="connsiteY5-72" fmla="*/ 0 h 311150"/>
                <a:gd name="connsiteX0-73" fmla="*/ 0 w 2527300"/>
                <a:gd name="connsiteY0-74" fmla="*/ 114300 h 311150"/>
                <a:gd name="connsiteX1-75" fmla="*/ 1492250 w 2527300"/>
                <a:gd name="connsiteY1-76" fmla="*/ 6350 h 311150"/>
                <a:gd name="connsiteX2-77" fmla="*/ 1479550 w 2527300"/>
                <a:gd name="connsiteY2-78" fmla="*/ 0 h 311150"/>
                <a:gd name="connsiteX3-79" fmla="*/ 2527300 w 2527300"/>
                <a:gd name="connsiteY3-80" fmla="*/ 311150 h 311150"/>
                <a:gd name="connsiteX4-81" fmla="*/ 596900 w 2527300"/>
                <a:gd name="connsiteY4-82" fmla="*/ 298450 h 311150"/>
                <a:gd name="connsiteX5-83" fmla="*/ 91440 w 2527300"/>
                <a:gd name="connsiteY5-84" fmla="*/ 205740 h 311150"/>
                <a:gd name="connsiteX0-85" fmla="*/ 0 w 2527300"/>
                <a:gd name="connsiteY0-86" fmla="*/ 114300 h 311150"/>
                <a:gd name="connsiteX1-87" fmla="*/ 1492250 w 2527300"/>
                <a:gd name="connsiteY1-88" fmla="*/ 6350 h 311150"/>
                <a:gd name="connsiteX2-89" fmla="*/ 1479550 w 2527300"/>
                <a:gd name="connsiteY2-90" fmla="*/ 0 h 311150"/>
                <a:gd name="connsiteX3-91" fmla="*/ 2527300 w 2527300"/>
                <a:gd name="connsiteY3-92" fmla="*/ 311150 h 311150"/>
                <a:gd name="connsiteX4-93" fmla="*/ 596900 w 2527300"/>
                <a:gd name="connsiteY4-94" fmla="*/ 298450 h 311150"/>
                <a:gd name="connsiteX5-95" fmla="*/ 21590 w 2527300"/>
                <a:gd name="connsiteY5-96" fmla="*/ 135890 h 311150"/>
                <a:gd name="connsiteX0-97" fmla="*/ 0 w 2517775"/>
                <a:gd name="connsiteY0-98" fmla="*/ 114300 h 311150"/>
                <a:gd name="connsiteX1-99" fmla="*/ 1482725 w 2517775"/>
                <a:gd name="connsiteY1-100" fmla="*/ 6350 h 311150"/>
                <a:gd name="connsiteX2-101" fmla="*/ 1470025 w 2517775"/>
                <a:gd name="connsiteY2-102" fmla="*/ 0 h 311150"/>
                <a:gd name="connsiteX3-103" fmla="*/ 2517775 w 2517775"/>
                <a:gd name="connsiteY3-104" fmla="*/ 311150 h 311150"/>
                <a:gd name="connsiteX4-105" fmla="*/ 587375 w 2517775"/>
                <a:gd name="connsiteY4-106" fmla="*/ 298450 h 311150"/>
                <a:gd name="connsiteX5-107" fmla="*/ 12065 w 2517775"/>
                <a:gd name="connsiteY5-108" fmla="*/ 135890 h 311150"/>
                <a:gd name="connsiteX0-109" fmla="*/ 0 w 2517775"/>
                <a:gd name="connsiteY0-110" fmla="*/ 114300 h 311150"/>
                <a:gd name="connsiteX1-111" fmla="*/ 1482725 w 2517775"/>
                <a:gd name="connsiteY1-112" fmla="*/ 6350 h 311150"/>
                <a:gd name="connsiteX2-113" fmla="*/ 1470025 w 2517775"/>
                <a:gd name="connsiteY2-114" fmla="*/ 0 h 311150"/>
                <a:gd name="connsiteX3-115" fmla="*/ 2517775 w 2517775"/>
                <a:gd name="connsiteY3-116" fmla="*/ 311150 h 311150"/>
                <a:gd name="connsiteX4-117" fmla="*/ 587375 w 2517775"/>
                <a:gd name="connsiteY4-118" fmla="*/ 298450 h 311150"/>
                <a:gd name="connsiteX5-119" fmla="*/ 2540 w 2517775"/>
                <a:gd name="connsiteY5-120" fmla="*/ 119221 h 3111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latin typeface="微软雅黑" panose="020B0503020204020204" pitchFamily="34" charset="-122"/>
                <a:ea typeface="微软雅黑" panose="020B0503020204020204" pitchFamily="34" charset="-122"/>
              </a:endParaRPr>
            </a:p>
          </p:txBody>
        </p:sp>
        <p:sp>
          <p:nvSpPr>
            <p:cNvPr id="15" name="矩形 14"/>
            <p:cNvSpPr/>
            <p:nvPr/>
          </p:nvSpPr>
          <p:spPr>
            <a:xfrm>
              <a:off x="1504301" y="1388376"/>
              <a:ext cx="2868254" cy="5505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latin typeface="微软雅黑" panose="020B0503020204020204" pitchFamily="34" charset="-122"/>
                  <a:ea typeface="微软雅黑" panose="020B0503020204020204" pitchFamily="34" charset="-122"/>
                </a:rPr>
                <a:t>单机添加文本标题</a:t>
              </a:r>
            </a:p>
          </p:txBody>
        </p:sp>
        <p:sp>
          <p:nvSpPr>
            <p:cNvPr id="16" name="矩形 15"/>
            <p:cNvSpPr/>
            <p:nvPr/>
          </p:nvSpPr>
          <p:spPr>
            <a:xfrm>
              <a:off x="1504301" y="3891942"/>
              <a:ext cx="2868254" cy="55201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latin typeface="微软雅黑" panose="020B0503020204020204" pitchFamily="34" charset="-122"/>
                  <a:ea typeface="微软雅黑" panose="020B0503020204020204" pitchFamily="34" charset="-122"/>
                </a:rPr>
                <a:t>单机添加文本标题</a:t>
              </a:r>
            </a:p>
          </p:txBody>
        </p:sp>
        <p:sp>
          <p:nvSpPr>
            <p:cNvPr id="17" name="矩形 16"/>
            <p:cNvSpPr/>
            <p:nvPr/>
          </p:nvSpPr>
          <p:spPr>
            <a:xfrm>
              <a:off x="1022759" y="3056421"/>
              <a:ext cx="481542" cy="5505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latin typeface="微软雅黑" panose="020B0503020204020204" pitchFamily="34" charset="-122"/>
                  <a:ea typeface="微软雅黑" panose="020B0503020204020204" pitchFamily="34" charset="-122"/>
                  <a:cs typeface="Verdana" panose="020B0604030504040204" pitchFamily="34" charset="0"/>
                </a:rPr>
                <a:t>C</a:t>
              </a:r>
              <a:endParaRPr lang="zh-CN" altLang="en-US" sz="3465"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8" name="矩形 17"/>
            <p:cNvSpPr/>
            <p:nvPr/>
          </p:nvSpPr>
          <p:spPr>
            <a:xfrm>
              <a:off x="1022759" y="2219397"/>
              <a:ext cx="481542" cy="552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latin typeface="微软雅黑" panose="020B0503020204020204" pitchFamily="34" charset="-122"/>
                  <a:ea typeface="微软雅黑" panose="020B0503020204020204" pitchFamily="34" charset="-122"/>
                  <a:cs typeface="Verdana" panose="020B0604030504040204" pitchFamily="34" charset="0"/>
                </a:rPr>
                <a:t>B</a:t>
              </a:r>
              <a:endParaRPr lang="zh-CN" altLang="en-US" sz="3465"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9" name="矩形 18"/>
            <p:cNvSpPr/>
            <p:nvPr/>
          </p:nvSpPr>
          <p:spPr>
            <a:xfrm>
              <a:off x="1022759" y="1388376"/>
              <a:ext cx="481542" cy="5505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latin typeface="微软雅黑" panose="020B0503020204020204" pitchFamily="34" charset="-122"/>
                  <a:ea typeface="微软雅黑" panose="020B0503020204020204" pitchFamily="34" charset="-122"/>
                  <a:cs typeface="Verdana" panose="020B0604030504040204" pitchFamily="34" charset="0"/>
                </a:rPr>
                <a:t>A</a:t>
              </a:r>
              <a:endParaRPr lang="zh-CN" altLang="en-US" sz="3465"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20" name="矩形 19"/>
            <p:cNvSpPr/>
            <p:nvPr/>
          </p:nvSpPr>
          <p:spPr>
            <a:xfrm>
              <a:off x="1022759" y="3891942"/>
              <a:ext cx="481542" cy="552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latin typeface="微软雅黑" panose="020B0503020204020204" pitchFamily="34" charset="-122"/>
                  <a:ea typeface="微软雅黑" panose="020B0503020204020204" pitchFamily="34" charset="-122"/>
                  <a:cs typeface="Verdana" panose="020B0604030504040204" pitchFamily="34" charset="0"/>
                </a:rPr>
                <a:t>D</a:t>
              </a:r>
              <a:endParaRPr lang="zh-CN" altLang="en-US" sz="3465" dirty="0">
                <a:latin typeface="微软雅黑" panose="020B0503020204020204" pitchFamily="34" charset="-122"/>
                <a:ea typeface="微软雅黑" panose="020B0503020204020204" pitchFamily="34" charset="-122"/>
                <a:cs typeface="Verdana" panose="020B0604030504040204" pitchFamily="34" charset="0"/>
              </a:endParaRPr>
            </a:p>
          </p:txBody>
        </p:sp>
      </p:grpSp>
      <p:sp>
        <p:nvSpPr>
          <p:cNvPr id="21" name="文本框 3"/>
          <p:cNvSpPr txBox="1"/>
          <p:nvPr/>
        </p:nvSpPr>
        <p:spPr>
          <a:xfrm>
            <a:off x="5852143" y="1851579"/>
            <a:ext cx="5043144" cy="733828"/>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a:t>
            </a:r>
          </a:p>
        </p:txBody>
      </p:sp>
      <p:sp>
        <p:nvSpPr>
          <p:cNvPr id="22" name="文本框 22"/>
          <p:cNvSpPr txBox="1"/>
          <p:nvPr/>
        </p:nvSpPr>
        <p:spPr>
          <a:xfrm>
            <a:off x="5852143" y="2951322"/>
            <a:ext cx="5043144" cy="733828"/>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a:t>
            </a:r>
          </a:p>
        </p:txBody>
      </p:sp>
      <p:sp>
        <p:nvSpPr>
          <p:cNvPr id="23" name="文本框 23"/>
          <p:cNvSpPr txBox="1"/>
          <p:nvPr/>
        </p:nvSpPr>
        <p:spPr>
          <a:xfrm>
            <a:off x="5852143" y="4053063"/>
            <a:ext cx="5043144" cy="733830"/>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a:t>
            </a:r>
          </a:p>
        </p:txBody>
      </p:sp>
      <p:sp>
        <p:nvSpPr>
          <p:cNvPr id="24" name="文本框 24"/>
          <p:cNvSpPr txBox="1"/>
          <p:nvPr/>
        </p:nvSpPr>
        <p:spPr>
          <a:xfrm>
            <a:off x="5852143" y="5172802"/>
            <a:ext cx="5043144" cy="733830"/>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a:t>
            </a:r>
          </a:p>
        </p:txBody>
      </p:sp>
      <p:sp>
        <p:nvSpPr>
          <p:cNvPr id="25" name="标题 24"/>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3816" y="630065"/>
            <a:ext cx="1612217" cy="4295692"/>
          </a:xfrm>
          <a:prstGeom prst="rect">
            <a:avLst/>
          </a:prstGeom>
          <a:noFill/>
          <a:ln>
            <a:noFill/>
          </a:ln>
          <a:effectLst>
            <a:outerShdw blurRad="965200" dist="76200" dir="2700000" sx="97000" sy="97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cxnSp>
        <p:nvCxnSpPr>
          <p:cNvPr id="4" name="直接连接符 3"/>
          <p:cNvCxnSpPr/>
          <p:nvPr/>
        </p:nvCxnSpPr>
        <p:spPr>
          <a:xfrm flipV="1">
            <a:off x="3641099" y="705536"/>
            <a:ext cx="5137" cy="12699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419126" y="3655992"/>
            <a:ext cx="6911" cy="105884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87664" y="705535"/>
            <a:ext cx="0" cy="400929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287665" y="705535"/>
            <a:ext cx="150763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795292" y="705535"/>
            <a:ext cx="0" cy="400929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87665" y="4714834"/>
            <a:ext cx="150763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873872" y="871762"/>
            <a:ext cx="861774" cy="1894983"/>
          </a:xfrm>
          <a:prstGeom prst="rect">
            <a:avLst/>
          </a:prstGeom>
          <a:noFill/>
        </p:spPr>
        <p:txBody>
          <a:bodyPr vert="eaVert" wrap="square" lIns="91440" tIns="45720" rIns="91440" bIns="45720" rtlCol="0">
            <a:spAutoFit/>
          </a:bodyPr>
          <a:lstStyle/>
          <a:p>
            <a:r>
              <a:rPr lang="zh-CN" altLang="en-US" sz="4400" b="1" dirty="0">
                <a:latin typeface="方正细倩_GBK" panose="03000509000000000000" pitchFamily="65" charset="-122"/>
                <a:ea typeface="方正细倩_GBK" panose="03000509000000000000" pitchFamily="65" charset="-122"/>
              </a:rPr>
              <a:t>前言</a:t>
            </a:r>
          </a:p>
        </p:txBody>
      </p:sp>
      <p:sp>
        <p:nvSpPr>
          <p:cNvPr id="11" name="文本框 10"/>
          <p:cNvSpPr txBox="1"/>
          <p:nvPr/>
        </p:nvSpPr>
        <p:spPr>
          <a:xfrm>
            <a:off x="2364373" y="1016091"/>
            <a:ext cx="677108" cy="3388187"/>
          </a:xfrm>
          <a:prstGeom prst="rect">
            <a:avLst/>
          </a:prstGeom>
          <a:noFill/>
        </p:spPr>
        <p:txBody>
          <a:bodyPr vert="eaVert" wrap="square" lIns="91440" tIns="45720" rIns="91440" bIns="45720" rtlCol="0">
            <a:spAutoFit/>
          </a:bodyPr>
          <a:lstStyle/>
          <a:p>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6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12" name="直接连接符 11"/>
          <p:cNvCxnSpPr/>
          <p:nvPr/>
        </p:nvCxnSpPr>
        <p:spPr>
          <a:xfrm>
            <a:off x="4357115" y="522451"/>
            <a:ext cx="0" cy="453706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文本框 18"/>
          <p:cNvSpPr txBox="1"/>
          <p:nvPr/>
        </p:nvSpPr>
        <p:spPr>
          <a:xfrm>
            <a:off x="4357115" y="1014102"/>
            <a:ext cx="6093976" cy="2949437"/>
          </a:xfrm>
          <a:prstGeom prst="rect">
            <a:avLst/>
          </a:prstGeom>
          <a:noFill/>
        </p:spPr>
        <p:txBody>
          <a:bodyPr vert="eaVert" wrap="square" lIns="91440" tIns="45720" rIns="91440" bIns="45720" rtlCol="0">
            <a:spAutoFit/>
          </a:bodyPr>
          <a:lstStyle/>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图形相关的文字描述内容点击此处输入您的内容与此小标或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600" dirty="0">
              <a:solidFill>
                <a:schemeClr val="tx1">
                  <a:lumMod val="65000"/>
                  <a:lumOff val="35000"/>
                </a:schemeClr>
              </a:solidFill>
              <a:latin typeface="隶书" panose="02010509060101010101" pitchFamily="49" charset="-122"/>
              <a:ea typeface="隶书" panose="02010509060101010101" pitchFamily="49" charset="-122"/>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图形相关的文点击此处输入您小标或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图形相关的文点击点击此处输入您的内容与此小标或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600" dirty="0">
              <a:solidFill>
                <a:schemeClr val="tx1">
                  <a:lumMod val="65000"/>
                  <a:lumOff val="35000"/>
                </a:schemeClr>
              </a:solidFill>
              <a:latin typeface="隶书" panose="02010509060101010101" pitchFamily="49" charset="-122"/>
              <a:ea typeface="隶书" panose="02010509060101010101" pitchFamily="49" charset="-122"/>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输入您的内容与此小标或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600" dirty="0">
              <a:solidFill>
                <a:schemeClr val="tx1">
                  <a:lumMod val="65000"/>
                  <a:lumOff val="35000"/>
                </a:schemeClr>
              </a:solidFill>
              <a:latin typeface="隶书" panose="02010509060101010101" pitchFamily="49" charset="-122"/>
              <a:ea typeface="隶书" panose="02010509060101010101" pitchFamily="49" charset="-122"/>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字描述内容点击此处输入您的内容与此小标或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图形相关的文字描述内容点击此处输入您的内容与此小标或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600" dirty="0">
              <a:solidFill>
                <a:schemeClr val="tx1">
                  <a:lumMod val="65000"/>
                  <a:lumOff val="35000"/>
                </a:schemeClr>
              </a:solidFill>
              <a:latin typeface="隶书" panose="02010509060101010101" pitchFamily="49" charset="-122"/>
              <a:ea typeface="隶书" panose="02010509060101010101" pitchFamily="49" charset="-122"/>
            </a:endParaRPr>
          </a:p>
          <a:p>
            <a:pPr lvl="1"/>
            <a:r>
              <a:rPr lang="zh-CN" altLang="en-US"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6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p:txBody>
      </p:sp>
      <p:sp>
        <p:nvSpPr>
          <p:cNvPr id="14" name="矩形 13"/>
          <p:cNvSpPr/>
          <p:nvPr/>
        </p:nvSpPr>
        <p:spPr>
          <a:xfrm>
            <a:off x="3763829" y="937486"/>
            <a:ext cx="82837" cy="69582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50000"/>
                  <a:lumOff val="50000"/>
                </a:schemeClr>
              </a:solidFill>
            </a:endParaRPr>
          </a:p>
        </p:txBody>
      </p:sp>
      <p:cxnSp>
        <p:nvCxnSpPr>
          <p:cNvPr id="15" name="直接连接符 14"/>
          <p:cNvCxnSpPr/>
          <p:nvPr/>
        </p:nvCxnSpPr>
        <p:spPr>
          <a:xfrm>
            <a:off x="10653330" y="1248515"/>
            <a:ext cx="14068" cy="289794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out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42"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par>
                                <p:cTn id="25" presetID="22" presetClass="entr" presetSubtype="2"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par>
                                <p:cTn id="38" presetID="22" presetClass="entr" presetSubtype="4"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3000"/>
                                        <p:tgtEl>
                                          <p:spTgt spid="10"/>
                                        </p:tgtEl>
                                      </p:cBhvr>
                                    </p:animEffect>
                                    <p:anim calcmode="lin" valueType="num">
                                      <p:cBhvr>
                                        <p:cTn id="46" dur="3000" fill="hold"/>
                                        <p:tgtEl>
                                          <p:spTgt spid="10"/>
                                        </p:tgtEl>
                                        <p:attrNameLst>
                                          <p:attrName>ppt_x</p:attrName>
                                        </p:attrNameLst>
                                      </p:cBhvr>
                                      <p:tavLst>
                                        <p:tav tm="0">
                                          <p:val>
                                            <p:strVal val="#ppt_x"/>
                                          </p:val>
                                        </p:tav>
                                        <p:tav tm="100000">
                                          <p:val>
                                            <p:strVal val="#ppt_x"/>
                                          </p:val>
                                        </p:tav>
                                      </p:tavLst>
                                    </p:anim>
                                    <p:anim calcmode="lin" valueType="num">
                                      <p:cBhvr>
                                        <p:cTn id="47" dur="3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3000" fill="hold"/>
                                        <p:tgtEl>
                                          <p:spTgt spid="11"/>
                                        </p:tgtEl>
                                        <p:attrNameLst>
                                          <p:attrName>ppt_w</p:attrName>
                                        </p:attrNameLst>
                                      </p:cBhvr>
                                      <p:tavLst>
                                        <p:tav tm="0">
                                          <p:val>
                                            <p:fltVal val="0"/>
                                          </p:val>
                                        </p:tav>
                                        <p:tav tm="100000">
                                          <p:val>
                                            <p:strVal val="#ppt_w"/>
                                          </p:val>
                                        </p:tav>
                                      </p:tavLst>
                                    </p:anim>
                                    <p:anim calcmode="lin" valueType="num">
                                      <p:cBhvr>
                                        <p:cTn id="53" dur="3000" fill="hold"/>
                                        <p:tgtEl>
                                          <p:spTgt spid="11"/>
                                        </p:tgtEl>
                                        <p:attrNameLst>
                                          <p:attrName>ppt_h</p:attrName>
                                        </p:attrNameLst>
                                      </p:cBhvr>
                                      <p:tavLst>
                                        <p:tav tm="0">
                                          <p:val>
                                            <p:fltVal val="0"/>
                                          </p:val>
                                        </p:tav>
                                        <p:tav tm="100000">
                                          <p:val>
                                            <p:strVal val="#ppt_h"/>
                                          </p:val>
                                        </p:tav>
                                      </p:tavLst>
                                    </p:anim>
                                    <p:animEffect transition="in" filter="fade">
                                      <p:cBhvr>
                                        <p:cTn id="54" dur="30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42"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arn(outHorizontal)">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right)">
                                      <p:cBhvr>
                                        <p:cTn id="64" dur="325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42"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barn(outHorizontal)">
                                      <p:cBhvr>
                                        <p:cTn id="69" dur="2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3" grpId="0"/>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39936" y="2136128"/>
            <a:ext cx="2399243" cy="3884488"/>
          </a:xfrm>
          <a:prstGeom prst="roundRect">
            <a:avLst>
              <a:gd name="adj" fmla="val 5505"/>
            </a:avLst>
          </a:prstGeom>
          <a:solidFill>
            <a:schemeClr val="tx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9" name="组合 8"/>
          <p:cNvGrpSpPr/>
          <p:nvPr/>
        </p:nvGrpSpPr>
        <p:grpSpPr>
          <a:xfrm>
            <a:off x="1598256" y="1705528"/>
            <a:ext cx="908121" cy="908692"/>
            <a:chOff x="1197813" y="1203598"/>
            <a:chExt cx="681268" cy="681697"/>
          </a:xfrm>
        </p:grpSpPr>
        <p:sp>
          <p:nvSpPr>
            <p:cNvPr id="10" name="椭圆 9"/>
            <p:cNvSpPr/>
            <p:nvPr/>
          </p:nvSpPr>
          <p:spPr>
            <a:xfrm>
              <a:off x="1197813" y="1203598"/>
              <a:ext cx="681268" cy="681697"/>
            </a:xfrm>
            <a:prstGeom prst="ellipse">
              <a:avLst/>
            </a:prstGeom>
            <a:solidFill>
              <a:schemeClr val="tx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pitchFamily="34" charset="-122"/>
                <a:ea typeface="微软雅黑" panose="020B0503020204020204" pitchFamily="34" charset="-122"/>
              </a:endParaRPr>
            </a:p>
          </p:txBody>
        </p:sp>
        <p:sp>
          <p:nvSpPr>
            <p:cNvPr id="11" name="文本框 19"/>
            <p:cNvSpPr txBox="1"/>
            <p:nvPr/>
          </p:nvSpPr>
          <p:spPr>
            <a:xfrm>
              <a:off x="1321159" y="1214705"/>
              <a:ext cx="439177" cy="655399"/>
            </a:xfrm>
            <a:prstGeom prst="rect">
              <a:avLst/>
            </a:prstGeom>
            <a:noFill/>
          </p:spPr>
          <p:txBody>
            <a:bodyPr wrap="none" rtlCol="0">
              <a:spAutoFit/>
            </a:bodyPr>
            <a:lstStyle/>
            <a:p>
              <a:pPr algn="ctr"/>
              <a:r>
                <a:rPr lang="en-US" altLang="zh-CN" sz="5075" b="1" dirty="0">
                  <a:solidFill>
                    <a:schemeClr val="bg1"/>
                  </a:solidFill>
                  <a:latin typeface="微软雅黑" panose="020B0503020204020204" pitchFamily="34" charset="-122"/>
                  <a:ea typeface="微软雅黑" panose="020B0503020204020204" pitchFamily="34" charset="-122"/>
                </a:rPr>
                <a:t>1</a:t>
              </a:r>
              <a:endParaRPr lang="zh-CN" altLang="en-US" sz="5075"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992282" y="3071274"/>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schemeClr val="bg1"/>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465">
                <a:solidFill>
                  <a:schemeClr val="bg1"/>
                </a:solidFill>
                <a:latin typeface="微软雅黑" panose="020B0503020204020204" pitchFamily="34" charset="-122"/>
                <a:ea typeface="微软雅黑" panose="020B0503020204020204" pitchFamily="34" charset="-122"/>
              </a:rPr>
              <a:t>200</a:t>
            </a:r>
            <a:r>
              <a:rPr lang="zh-CN" altLang="en-US" sz="1465">
                <a:solidFill>
                  <a:schemeClr val="bg1"/>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465">
                <a:solidFill>
                  <a:schemeClr val="bg1"/>
                </a:solidFill>
                <a:latin typeface="微软雅黑" panose="020B0503020204020204" pitchFamily="34" charset="-122"/>
                <a:ea typeface="微软雅黑" panose="020B0503020204020204" pitchFamily="34" charset="-122"/>
              </a:rPr>
              <a:t>200</a:t>
            </a:r>
            <a:r>
              <a:rPr lang="zh-CN" altLang="en-US" sz="1465">
                <a:solidFill>
                  <a:schemeClr val="bg1"/>
                </a:solidFill>
                <a:latin typeface="微软雅黑" panose="020B0503020204020204" pitchFamily="34" charset="-122"/>
                <a:ea typeface="微软雅黑" panose="020B0503020204020204" pitchFamily="34" charset="-122"/>
              </a:rPr>
              <a:t>字</a:t>
            </a:r>
          </a:p>
        </p:txBody>
      </p:sp>
      <p:sp>
        <p:nvSpPr>
          <p:cNvPr id="13" name="圆角矩形 12"/>
          <p:cNvSpPr/>
          <p:nvPr/>
        </p:nvSpPr>
        <p:spPr>
          <a:xfrm>
            <a:off x="3487361" y="2136128"/>
            <a:ext cx="2399243" cy="3884488"/>
          </a:xfrm>
          <a:prstGeom prst="roundRect">
            <a:avLst>
              <a:gd name="adj" fmla="val 5505"/>
            </a:avLst>
          </a:prstGeom>
          <a:solidFill>
            <a:schemeClr val="accent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14" name="组合 13"/>
          <p:cNvGrpSpPr/>
          <p:nvPr/>
        </p:nvGrpSpPr>
        <p:grpSpPr>
          <a:xfrm>
            <a:off x="4245682" y="1705529"/>
            <a:ext cx="908121" cy="908692"/>
            <a:chOff x="3183899" y="1203598"/>
            <a:chExt cx="681268" cy="681697"/>
          </a:xfrm>
        </p:grpSpPr>
        <p:sp>
          <p:nvSpPr>
            <p:cNvPr id="15" name="椭圆 14"/>
            <p:cNvSpPr/>
            <p:nvPr/>
          </p:nvSpPr>
          <p:spPr>
            <a:xfrm>
              <a:off x="3183899" y="1203598"/>
              <a:ext cx="681268" cy="681697"/>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pitchFamily="34" charset="-122"/>
                <a:ea typeface="微软雅黑" panose="020B0503020204020204" pitchFamily="34" charset="-122"/>
              </a:endParaRPr>
            </a:p>
          </p:txBody>
        </p:sp>
        <p:sp>
          <p:nvSpPr>
            <p:cNvPr id="16" name="文本框 19"/>
            <p:cNvSpPr txBox="1"/>
            <p:nvPr/>
          </p:nvSpPr>
          <p:spPr>
            <a:xfrm>
              <a:off x="3305704" y="1239131"/>
              <a:ext cx="415126" cy="606670"/>
            </a:xfrm>
            <a:prstGeom prst="rect">
              <a:avLst/>
            </a:prstGeom>
            <a:noFill/>
          </p:spPr>
          <p:txBody>
            <a:bodyPr wrap="none" rtlCol="0">
              <a:spAutoFit/>
            </a:bodyPr>
            <a:lstStyle/>
            <a:p>
              <a:pPr algn="ctr"/>
              <a:r>
                <a:rPr lang="en-US" altLang="zh-CN" sz="4655" b="1" dirty="0">
                  <a:solidFill>
                    <a:schemeClr val="bg1"/>
                  </a:solidFill>
                  <a:latin typeface="微软雅黑" panose="020B0503020204020204" pitchFamily="34" charset="-122"/>
                  <a:ea typeface="微软雅黑" panose="020B0503020204020204" pitchFamily="34" charset="-122"/>
                </a:rPr>
                <a:t>2</a:t>
              </a:r>
              <a:endParaRPr lang="zh-CN" altLang="en-US" sz="4655" b="1" dirty="0">
                <a:solidFill>
                  <a:schemeClr val="bg1"/>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3639707" y="3071273"/>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prstClr val="white"/>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465">
                <a:solidFill>
                  <a:prstClr val="white"/>
                </a:solidFill>
                <a:latin typeface="微软雅黑" panose="020B0503020204020204" pitchFamily="34" charset="-122"/>
                <a:ea typeface="微软雅黑" panose="020B0503020204020204" pitchFamily="34" charset="-122"/>
              </a:rPr>
              <a:t>200</a:t>
            </a:r>
            <a:r>
              <a:rPr lang="zh-CN" altLang="en-US" sz="1465">
                <a:solidFill>
                  <a:prstClr val="white"/>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465">
                <a:solidFill>
                  <a:prstClr val="white"/>
                </a:solidFill>
                <a:latin typeface="微软雅黑" panose="020B0503020204020204" pitchFamily="34" charset="-122"/>
                <a:ea typeface="微软雅黑" panose="020B0503020204020204" pitchFamily="34" charset="-122"/>
              </a:rPr>
              <a:t>200</a:t>
            </a:r>
            <a:r>
              <a:rPr lang="zh-CN" altLang="en-US" sz="1465">
                <a:solidFill>
                  <a:prstClr val="white"/>
                </a:solidFill>
                <a:latin typeface="微软雅黑" panose="020B0503020204020204" pitchFamily="34" charset="-122"/>
                <a:ea typeface="微软雅黑" panose="020B0503020204020204" pitchFamily="34" charset="-122"/>
              </a:rPr>
              <a:t>字</a:t>
            </a:r>
          </a:p>
        </p:txBody>
      </p:sp>
      <p:sp>
        <p:nvSpPr>
          <p:cNvPr id="18" name="圆角矩形 17"/>
          <p:cNvSpPr/>
          <p:nvPr/>
        </p:nvSpPr>
        <p:spPr>
          <a:xfrm>
            <a:off x="6168427" y="2136128"/>
            <a:ext cx="2399243" cy="3884488"/>
          </a:xfrm>
          <a:prstGeom prst="roundRect">
            <a:avLst>
              <a:gd name="adj" fmla="val 5505"/>
            </a:avLst>
          </a:prstGeom>
          <a:solidFill>
            <a:schemeClr val="accent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19" name="组合 18"/>
          <p:cNvGrpSpPr/>
          <p:nvPr/>
        </p:nvGrpSpPr>
        <p:grpSpPr>
          <a:xfrm>
            <a:off x="6926747" y="1705529"/>
            <a:ext cx="908121" cy="908692"/>
            <a:chOff x="5195222" y="1203598"/>
            <a:chExt cx="681268" cy="681697"/>
          </a:xfrm>
        </p:grpSpPr>
        <p:sp>
          <p:nvSpPr>
            <p:cNvPr id="20" name="椭圆 19"/>
            <p:cNvSpPr/>
            <p:nvPr/>
          </p:nvSpPr>
          <p:spPr>
            <a:xfrm>
              <a:off x="5195222" y="1203598"/>
              <a:ext cx="681268" cy="681697"/>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pitchFamily="34" charset="-122"/>
                <a:ea typeface="微软雅黑" panose="020B0503020204020204" pitchFamily="34" charset="-122"/>
              </a:endParaRPr>
            </a:p>
          </p:txBody>
        </p:sp>
        <p:sp>
          <p:nvSpPr>
            <p:cNvPr id="21" name="文本框 19"/>
            <p:cNvSpPr txBox="1"/>
            <p:nvPr/>
          </p:nvSpPr>
          <p:spPr>
            <a:xfrm>
              <a:off x="5328292" y="1239131"/>
              <a:ext cx="415126" cy="606670"/>
            </a:xfrm>
            <a:prstGeom prst="rect">
              <a:avLst/>
            </a:prstGeom>
            <a:noFill/>
          </p:spPr>
          <p:txBody>
            <a:bodyPr wrap="none" rtlCol="0">
              <a:spAutoFit/>
            </a:bodyPr>
            <a:lstStyle/>
            <a:p>
              <a:pPr algn="ctr"/>
              <a:r>
                <a:rPr lang="en-US" altLang="zh-CN" sz="4655" b="1" dirty="0">
                  <a:solidFill>
                    <a:schemeClr val="bg1"/>
                  </a:solidFill>
                  <a:latin typeface="微软雅黑" panose="020B0503020204020204" pitchFamily="34" charset="-122"/>
                  <a:ea typeface="微软雅黑" panose="020B0503020204020204" pitchFamily="34" charset="-122"/>
                </a:rPr>
                <a:t>3</a:t>
              </a:r>
              <a:endParaRPr lang="zh-CN" altLang="en-US" sz="4655" b="1" dirty="0">
                <a:solidFill>
                  <a:schemeClr val="bg1"/>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6320773" y="3071274"/>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prstClr val="white"/>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465">
                <a:solidFill>
                  <a:prstClr val="white"/>
                </a:solidFill>
                <a:latin typeface="微软雅黑" panose="020B0503020204020204" pitchFamily="34" charset="-122"/>
                <a:ea typeface="微软雅黑" panose="020B0503020204020204" pitchFamily="34" charset="-122"/>
              </a:rPr>
              <a:t>200</a:t>
            </a:r>
            <a:r>
              <a:rPr lang="zh-CN" altLang="en-US" sz="1465">
                <a:solidFill>
                  <a:prstClr val="white"/>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465">
                <a:solidFill>
                  <a:prstClr val="white"/>
                </a:solidFill>
                <a:latin typeface="微软雅黑" panose="020B0503020204020204" pitchFamily="34" charset="-122"/>
                <a:ea typeface="微软雅黑" panose="020B0503020204020204" pitchFamily="34" charset="-122"/>
              </a:rPr>
              <a:t>200</a:t>
            </a:r>
            <a:r>
              <a:rPr lang="zh-CN" altLang="en-US" sz="1465">
                <a:solidFill>
                  <a:prstClr val="white"/>
                </a:solidFill>
                <a:latin typeface="微软雅黑" panose="020B0503020204020204" pitchFamily="34" charset="-122"/>
                <a:ea typeface="微软雅黑" panose="020B0503020204020204" pitchFamily="34" charset="-122"/>
              </a:rPr>
              <a:t>字</a:t>
            </a:r>
          </a:p>
        </p:txBody>
      </p:sp>
      <p:sp>
        <p:nvSpPr>
          <p:cNvPr id="23" name="圆角矩形 22"/>
          <p:cNvSpPr/>
          <p:nvPr/>
        </p:nvSpPr>
        <p:spPr>
          <a:xfrm>
            <a:off x="8815853" y="2136128"/>
            <a:ext cx="2399243" cy="3884488"/>
          </a:xfrm>
          <a:prstGeom prst="roundRect">
            <a:avLst>
              <a:gd name="adj" fmla="val 5505"/>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24" name="组合 23"/>
          <p:cNvGrpSpPr/>
          <p:nvPr/>
        </p:nvGrpSpPr>
        <p:grpSpPr>
          <a:xfrm>
            <a:off x="9574172" y="1705528"/>
            <a:ext cx="908121" cy="908692"/>
            <a:chOff x="7181308" y="1203598"/>
            <a:chExt cx="681268" cy="681697"/>
          </a:xfrm>
        </p:grpSpPr>
        <p:sp>
          <p:nvSpPr>
            <p:cNvPr id="25" name="椭圆 24"/>
            <p:cNvSpPr/>
            <p:nvPr/>
          </p:nvSpPr>
          <p:spPr>
            <a:xfrm>
              <a:off x="7181308" y="1203598"/>
              <a:ext cx="681268" cy="681697"/>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pitchFamily="34" charset="-122"/>
                <a:ea typeface="微软雅黑" panose="020B0503020204020204" pitchFamily="34" charset="-122"/>
              </a:endParaRPr>
            </a:p>
          </p:txBody>
        </p:sp>
        <p:sp>
          <p:nvSpPr>
            <p:cNvPr id="26" name="文本框 19"/>
            <p:cNvSpPr txBox="1"/>
            <p:nvPr/>
          </p:nvSpPr>
          <p:spPr>
            <a:xfrm>
              <a:off x="7285990" y="1214705"/>
              <a:ext cx="439177" cy="655399"/>
            </a:xfrm>
            <a:prstGeom prst="rect">
              <a:avLst/>
            </a:prstGeom>
            <a:noFill/>
          </p:spPr>
          <p:txBody>
            <a:bodyPr wrap="none" rtlCol="0">
              <a:spAutoFit/>
            </a:bodyPr>
            <a:lstStyle/>
            <a:p>
              <a:pPr algn="ctr"/>
              <a:r>
                <a:rPr lang="en-US" altLang="zh-CN" sz="5075" b="1" dirty="0">
                  <a:solidFill>
                    <a:schemeClr val="bg1"/>
                  </a:solidFill>
                  <a:latin typeface="微软雅黑" panose="020B0503020204020204" pitchFamily="34" charset="-122"/>
                  <a:ea typeface="微软雅黑" panose="020B0503020204020204" pitchFamily="34" charset="-122"/>
                </a:rPr>
                <a:t>4</a:t>
              </a:r>
              <a:endParaRPr lang="zh-CN" altLang="en-US" sz="5075" b="1" dirty="0">
                <a:solidFill>
                  <a:schemeClr val="bg1"/>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8968199" y="3071274"/>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prstClr val="white"/>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465">
                <a:solidFill>
                  <a:prstClr val="white"/>
                </a:solidFill>
                <a:latin typeface="微软雅黑" panose="020B0503020204020204" pitchFamily="34" charset="-122"/>
                <a:ea typeface="微软雅黑" panose="020B0503020204020204" pitchFamily="34" charset="-122"/>
              </a:rPr>
              <a:t>200</a:t>
            </a:r>
            <a:r>
              <a:rPr lang="zh-CN" altLang="en-US" sz="1465">
                <a:solidFill>
                  <a:prstClr val="white"/>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465">
                <a:solidFill>
                  <a:prstClr val="white"/>
                </a:solidFill>
                <a:latin typeface="微软雅黑" panose="020B0503020204020204" pitchFamily="34" charset="-122"/>
                <a:ea typeface="微软雅黑" panose="020B0503020204020204" pitchFamily="34" charset="-122"/>
              </a:rPr>
              <a:t>200</a:t>
            </a:r>
            <a:r>
              <a:rPr lang="zh-CN" altLang="en-US" sz="1465">
                <a:solidFill>
                  <a:prstClr val="white"/>
                </a:solidFill>
                <a:latin typeface="微软雅黑" panose="020B0503020204020204" pitchFamily="34" charset="-122"/>
                <a:ea typeface="微软雅黑" panose="020B0503020204020204" pitchFamily="34" charset="-122"/>
              </a:rPr>
              <a:t>字</a:t>
            </a:r>
          </a:p>
        </p:txBody>
      </p:sp>
      <p:sp>
        <p:nvSpPr>
          <p:cNvPr id="28" name="标题 2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50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1"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500"/>
                                        <p:tgtEl>
                                          <p:spTgt spid="14"/>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1" presetClass="entr" presetSubtype="1"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500"/>
                                        <p:tgtEl>
                                          <p:spTgt spid="19"/>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1" presetClass="entr" presetSubtype="1"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heel(1)">
                                      <p:cBhvr>
                                        <p:cTn id="51" dur="500"/>
                                        <p:tgtEl>
                                          <p:spTgt spid="24"/>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up)">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animBg="1"/>
      <p:bldP spid="17" grpId="0"/>
      <p:bldP spid="18" grpId="0" animBg="1"/>
      <p:bldP spid="22" grpId="0"/>
      <p:bldP spid="23" grpId="0" animBg="1"/>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1008760" y="1413301"/>
            <a:ext cx="10366452" cy="4031398"/>
          </a:xfrm>
          <a:prstGeom prst="rightArrow">
            <a:avLst>
              <a:gd name="adj1" fmla="val 50000"/>
              <a:gd name="adj2" fmla="val 49990"/>
            </a:avLst>
          </a:prstGeom>
          <a:solidFill>
            <a:schemeClr val="accent1"/>
          </a:solidFill>
          <a:ln w="12700" cap="flat" cmpd="sng">
            <a:noFill/>
            <a:bevel/>
          </a:ln>
        </p:spPr>
        <p:txBody>
          <a:bodyPr anchor="ctr"/>
          <a:lstStyle/>
          <a:p>
            <a:pPr algn="ctr"/>
            <a:endParaRPr lang="zh-CN" altLang="zh-CN" sz="3200">
              <a:solidFill>
                <a:srgbClr val="FFFFFF"/>
              </a:solidFill>
              <a:latin typeface="宋体" panose="02010600030101010101" pitchFamily="2" charset="-122"/>
              <a:sym typeface="宋体" panose="02010600030101010101" pitchFamily="2" charset="-122"/>
            </a:endParaRPr>
          </a:p>
        </p:txBody>
      </p:sp>
      <p:sp>
        <p:nvSpPr>
          <p:cNvPr id="3" name="椭圆 2"/>
          <p:cNvSpPr/>
          <p:nvPr/>
        </p:nvSpPr>
        <p:spPr>
          <a:xfrm>
            <a:off x="1990279"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椭圆 3"/>
          <p:cNvSpPr/>
          <p:nvPr/>
        </p:nvSpPr>
        <p:spPr>
          <a:xfrm>
            <a:off x="4389920"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 name="椭圆 4"/>
          <p:cNvSpPr/>
          <p:nvPr/>
        </p:nvSpPr>
        <p:spPr>
          <a:xfrm>
            <a:off x="6789562"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6" name="组合 5"/>
          <p:cNvGrpSpPr/>
          <p:nvPr/>
        </p:nvGrpSpPr>
        <p:grpSpPr>
          <a:xfrm>
            <a:off x="1872633" y="4580726"/>
            <a:ext cx="2037361" cy="1247916"/>
            <a:chOff x="1110889" y="3219822"/>
            <a:chExt cx="1528419" cy="936181"/>
          </a:xfrm>
        </p:grpSpPr>
        <p:sp>
          <p:nvSpPr>
            <p:cNvPr id="7"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nvGrpSpPr>
            <p:cNvPr id="8" name="组合 7"/>
            <p:cNvGrpSpPr/>
            <p:nvPr/>
          </p:nvGrpSpPr>
          <p:grpSpPr>
            <a:xfrm>
              <a:off x="1115616" y="3396950"/>
              <a:ext cx="1523692" cy="614634"/>
              <a:chOff x="3638480" y="1770394"/>
              <a:chExt cx="1523692" cy="614634"/>
            </a:xfrm>
          </p:grpSpPr>
          <p:sp>
            <p:nvSpPr>
              <p:cNvPr id="9"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文字内容需概括精炼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不用多余的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4272274" y="4580726"/>
            <a:ext cx="2037361" cy="1247916"/>
            <a:chOff x="1110889" y="3219822"/>
            <a:chExt cx="1528419" cy="936181"/>
          </a:xfrm>
        </p:grpSpPr>
        <p:sp>
          <p:nvSpPr>
            <p:cNvPr id="12"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nvGrpSpPr>
            <p:cNvPr id="13" name="组合 12"/>
            <p:cNvGrpSpPr/>
            <p:nvPr/>
          </p:nvGrpSpPr>
          <p:grpSpPr>
            <a:xfrm>
              <a:off x="1115616" y="3396950"/>
              <a:ext cx="1523692" cy="614634"/>
              <a:chOff x="3638480" y="1770394"/>
              <a:chExt cx="1523692" cy="614634"/>
            </a:xfrm>
          </p:grpSpPr>
          <p:sp>
            <p:nvSpPr>
              <p:cNvPr id="14"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文字内容需概括精炼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不用多余的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16" name="组合 15"/>
          <p:cNvGrpSpPr/>
          <p:nvPr/>
        </p:nvGrpSpPr>
        <p:grpSpPr>
          <a:xfrm>
            <a:off x="6671916" y="4580726"/>
            <a:ext cx="2037361" cy="1247916"/>
            <a:chOff x="1110889" y="3219822"/>
            <a:chExt cx="1528419" cy="936181"/>
          </a:xfrm>
        </p:grpSpPr>
        <p:sp>
          <p:nvSpPr>
            <p:cNvPr id="17"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nvGrpSpPr>
            <p:cNvPr id="18" name="组合 17"/>
            <p:cNvGrpSpPr/>
            <p:nvPr/>
          </p:nvGrpSpPr>
          <p:grpSpPr>
            <a:xfrm>
              <a:off x="1115616" y="3396950"/>
              <a:ext cx="1523692" cy="614634"/>
              <a:chOff x="3638480" y="1770394"/>
              <a:chExt cx="1523692" cy="614634"/>
            </a:xfrm>
          </p:grpSpPr>
          <p:sp>
            <p:nvSpPr>
              <p:cNvPr id="19"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文字内容需概括精炼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不用多余的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2371383" y="3111198"/>
            <a:ext cx="1064325" cy="885383"/>
            <a:chOff x="4992688" y="0"/>
            <a:chExt cx="906463" cy="754063"/>
          </a:xfrm>
          <a:solidFill>
            <a:schemeClr val="accent2"/>
          </a:solidFill>
        </p:grpSpPr>
        <p:sp>
          <p:nvSpPr>
            <p:cNvPr id="22" name="Freeform 14"/>
            <p:cNvSpPr/>
            <p:nvPr/>
          </p:nvSpPr>
          <p:spPr bwMode="auto">
            <a:xfrm>
              <a:off x="5253038" y="566738"/>
              <a:ext cx="234950" cy="187325"/>
            </a:xfrm>
            <a:custGeom>
              <a:avLst/>
              <a:gdLst>
                <a:gd name="T0" fmla="*/ 148 w 148"/>
                <a:gd name="T1" fmla="*/ 72 h 118"/>
                <a:gd name="T2" fmla="*/ 148 w 148"/>
                <a:gd name="T3" fmla="*/ 72 h 118"/>
                <a:gd name="T4" fmla="*/ 148 w 148"/>
                <a:gd name="T5" fmla="*/ 80 h 118"/>
                <a:gd name="T6" fmla="*/ 146 w 148"/>
                <a:gd name="T7" fmla="*/ 86 h 118"/>
                <a:gd name="T8" fmla="*/ 141 w 148"/>
                <a:gd name="T9" fmla="*/ 91 h 118"/>
                <a:gd name="T10" fmla="*/ 134 w 148"/>
                <a:gd name="T11" fmla="*/ 95 h 118"/>
                <a:gd name="T12" fmla="*/ 45 w 148"/>
                <a:gd name="T13" fmla="*/ 118 h 118"/>
                <a:gd name="T14" fmla="*/ 45 w 148"/>
                <a:gd name="T15" fmla="*/ 118 h 118"/>
                <a:gd name="T16" fmla="*/ 37 w 148"/>
                <a:gd name="T17" fmla="*/ 118 h 118"/>
                <a:gd name="T18" fmla="*/ 31 w 148"/>
                <a:gd name="T19" fmla="*/ 115 h 118"/>
                <a:gd name="T20" fmla="*/ 26 w 148"/>
                <a:gd name="T21" fmla="*/ 111 h 118"/>
                <a:gd name="T22" fmla="*/ 23 w 148"/>
                <a:gd name="T23" fmla="*/ 107 h 118"/>
                <a:gd name="T24" fmla="*/ 22 w 148"/>
                <a:gd name="T25" fmla="*/ 104 h 118"/>
                <a:gd name="T26" fmla="*/ 1 w 148"/>
                <a:gd name="T27" fmla="*/ 51 h 118"/>
                <a:gd name="T28" fmla="*/ 1 w 148"/>
                <a:gd name="T29" fmla="*/ 51 h 118"/>
                <a:gd name="T30" fmla="*/ 0 w 148"/>
                <a:gd name="T31" fmla="*/ 43 h 118"/>
                <a:gd name="T32" fmla="*/ 2 w 148"/>
                <a:gd name="T33" fmla="*/ 37 h 118"/>
                <a:gd name="T34" fmla="*/ 7 w 148"/>
                <a:gd name="T35" fmla="*/ 31 h 118"/>
                <a:gd name="T36" fmla="*/ 13 w 148"/>
                <a:gd name="T37" fmla="*/ 28 h 118"/>
                <a:gd name="T38" fmla="*/ 119 w 148"/>
                <a:gd name="T39" fmla="*/ 2 h 118"/>
                <a:gd name="T40" fmla="*/ 119 w 148"/>
                <a:gd name="T41" fmla="*/ 2 h 118"/>
                <a:gd name="T42" fmla="*/ 127 w 148"/>
                <a:gd name="T43" fmla="*/ 0 h 118"/>
                <a:gd name="T44" fmla="*/ 133 w 148"/>
                <a:gd name="T45" fmla="*/ 3 h 118"/>
                <a:gd name="T46" fmla="*/ 138 w 148"/>
                <a:gd name="T47" fmla="*/ 8 h 118"/>
                <a:gd name="T48" fmla="*/ 142 w 148"/>
                <a:gd name="T49" fmla="*/ 14 h 118"/>
                <a:gd name="T50" fmla="*/ 148 w 148"/>
                <a:gd name="T51" fmla="*/ 7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8">
                  <a:moveTo>
                    <a:pt x="148" y="72"/>
                  </a:moveTo>
                  <a:lnTo>
                    <a:pt x="148" y="72"/>
                  </a:lnTo>
                  <a:lnTo>
                    <a:pt x="148" y="80"/>
                  </a:lnTo>
                  <a:lnTo>
                    <a:pt x="146" y="86"/>
                  </a:lnTo>
                  <a:lnTo>
                    <a:pt x="141" y="91"/>
                  </a:lnTo>
                  <a:lnTo>
                    <a:pt x="134" y="95"/>
                  </a:lnTo>
                  <a:lnTo>
                    <a:pt x="45" y="118"/>
                  </a:lnTo>
                  <a:lnTo>
                    <a:pt x="45" y="118"/>
                  </a:lnTo>
                  <a:lnTo>
                    <a:pt x="37" y="118"/>
                  </a:lnTo>
                  <a:lnTo>
                    <a:pt x="31" y="115"/>
                  </a:lnTo>
                  <a:lnTo>
                    <a:pt x="26" y="111"/>
                  </a:lnTo>
                  <a:lnTo>
                    <a:pt x="23" y="107"/>
                  </a:lnTo>
                  <a:lnTo>
                    <a:pt x="22" y="104"/>
                  </a:lnTo>
                  <a:lnTo>
                    <a:pt x="1" y="51"/>
                  </a:lnTo>
                  <a:lnTo>
                    <a:pt x="1" y="51"/>
                  </a:lnTo>
                  <a:lnTo>
                    <a:pt x="0" y="43"/>
                  </a:lnTo>
                  <a:lnTo>
                    <a:pt x="2" y="37"/>
                  </a:lnTo>
                  <a:lnTo>
                    <a:pt x="7" y="31"/>
                  </a:lnTo>
                  <a:lnTo>
                    <a:pt x="13" y="28"/>
                  </a:lnTo>
                  <a:lnTo>
                    <a:pt x="119" y="2"/>
                  </a:lnTo>
                  <a:lnTo>
                    <a:pt x="119" y="2"/>
                  </a:lnTo>
                  <a:lnTo>
                    <a:pt x="127" y="0"/>
                  </a:lnTo>
                  <a:lnTo>
                    <a:pt x="133" y="3"/>
                  </a:lnTo>
                  <a:lnTo>
                    <a:pt x="138" y="8"/>
                  </a:lnTo>
                  <a:lnTo>
                    <a:pt x="142" y="14"/>
                  </a:lnTo>
                  <a:lnTo>
                    <a:pt x="14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3" name="Freeform 15"/>
            <p:cNvSpPr/>
            <p:nvPr/>
          </p:nvSpPr>
          <p:spPr bwMode="auto">
            <a:xfrm>
              <a:off x="5218113" y="555625"/>
              <a:ext cx="82550" cy="100013"/>
            </a:xfrm>
            <a:custGeom>
              <a:avLst/>
              <a:gdLst>
                <a:gd name="T0" fmla="*/ 0 w 52"/>
                <a:gd name="T1" fmla="*/ 10 h 63"/>
                <a:gd name="T2" fmla="*/ 13 w 52"/>
                <a:gd name="T3" fmla="*/ 0 h 63"/>
                <a:gd name="T4" fmla="*/ 52 w 52"/>
                <a:gd name="T5" fmla="*/ 53 h 63"/>
                <a:gd name="T6" fmla="*/ 38 w 52"/>
                <a:gd name="T7" fmla="*/ 63 h 63"/>
                <a:gd name="T8" fmla="*/ 0 w 52"/>
                <a:gd name="T9" fmla="*/ 10 h 63"/>
              </a:gdLst>
              <a:ahLst/>
              <a:cxnLst>
                <a:cxn ang="0">
                  <a:pos x="T0" y="T1"/>
                </a:cxn>
                <a:cxn ang="0">
                  <a:pos x="T2" y="T3"/>
                </a:cxn>
                <a:cxn ang="0">
                  <a:pos x="T4" y="T5"/>
                </a:cxn>
                <a:cxn ang="0">
                  <a:pos x="T6" y="T7"/>
                </a:cxn>
                <a:cxn ang="0">
                  <a:pos x="T8" y="T9"/>
                </a:cxn>
              </a:cxnLst>
              <a:rect l="0" t="0" r="r" b="b"/>
              <a:pathLst>
                <a:path w="52" h="63">
                  <a:moveTo>
                    <a:pt x="0" y="10"/>
                  </a:moveTo>
                  <a:lnTo>
                    <a:pt x="13" y="0"/>
                  </a:lnTo>
                  <a:lnTo>
                    <a:pt x="52" y="53"/>
                  </a:lnTo>
                  <a:lnTo>
                    <a:pt x="38" y="63"/>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4" name="Freeform 16"/>
            <p:cNvSpPr/>
            <p:nvPr/>
          </p:nvSpPr>
          <p:spPr bwMode="auto">
            <a:xfrm>
              <a:off x="5434013" y="503238"/>
              <a:ext cx="38100" cy="106363"/>
            </a:xfrm>
            <a:custGeom>
              <a:avLst/>
              <a:gdLst>
                <a:gd name="T0" fmla="*/ 24 w 24"/>
                <a:gd name="T1" fmla="*/ 1 h 67"/>
                <a:gd name="T2" fmla="*/ 9 w 24"/>
                <a:gd name="T3" fmla="*/ 0 h 67"/>
                <a:gd name="T4" fmla="*/ 0 w 24"/>
                <a:gd name="T5" fmla="*/ 64 h 67"/>
                <a:gd name="T6" fmla="*/ 16 w 24"/>
                <a:gd name="T7" fmla="*/ 67 h 67"/>
                <a:gd name="T8" fmla="*/ 24 w 24"/>
                <a:gd name="T9" fmla="*/ 1 h 67"/>
              </a:gdLst>
              <a:ahLst/>
              <a:cxnLst>
                <a:cxn ang="0">
                  <a:pos x="T0" y="T1"/>
                </a:cxn>
                <a:cxn ang="0">
                  <a:pos x="T2" y="T3"/>
                </a:cxn>
                <a:cxn ang="0">
                  <a:pos x="T4" y="T5"/>
                </a:cxn>
                <a:cxn ang="0">
                  <a:pos x="T6" y="T7"/>
                </a:cxn>
                <a:cxn ang="0">
                  <a:pos x="T8" y="T9"/>
                </a:cxn>
              </a:cxnLst>
              <a:rect l="0" t="0" r="r" b="b"/>
              <a:pathLst>
                <a:path w="24" h="67">
                  <a:moveTo>
                    <a:pt x="24" y="1"/>
                  </a:moveTo>
                  <a:lnTo>
                    <a:pt x="9" y="0"/>
                  </a:lnTo>
                  <a:lnTo>
                    <a:pt x="0" y="64"/>
                  </a:lnTo>
                  <a:lnTo>
                    <a:pt x="16" y="67"/>
                  </a:ln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5" name="Freeform 17"/>
            <p:cNvSpPr>
              <a:spLocks noEditPoints="1"/>
            </p:cNvSpPr>
            <p:nvPr/>
          </p:nvSpPr>
          <p:spPr bwMode="auto">
            <a:xfrm>
              <a:off x="4992688" y="0"/>
              <a:ext cx="577850" cy="577850"/>
            </a:xfrm>
            <a:custGeom>
              <a:avLst/>
              <a:gdLst>
                <a:gd name="T0" fmla="*/ 2 w 364"/>
                <a:gd name="T1" fmla="*/ 209 h 364"/>
                <a:gd name="T2" fmla="*/ 2 w 364"/>
                <a:gd name="T3" fmla="*/ 155 h 364"/>
                <a:gd name="T4" fmla="*/ 18 w 364"/>
                <a:gd name="T5" fmla="*/ 104 h 364"/>
                <a:gd name="T6" fmla="*/ 46 w 364"/>
                <a:gd name="T7" fmla="*/ 62 h 364"/>
                <a:gd name="T8" fmla="*/ 87 w 364"/>
                <a:gd name="T9" fmla="*/ 28 h 364"/>
                <a:gd name="T10" fmla="*/ 137 w 364"/>
                <a:gd name="T11" fmla="*/ 6 h 364"/>
                <a:gd name="T12" fmla="*/ 174 w 364"/>
                <a:gd name="T13" fmla="*/ 0 h 364"/>
                <a:gd name="T14" fmla="*/ 226 w 364"/>
                <a:gd name="T15" fmla="*/ 6 h 364"/>
                <a:gd name="T16" fmla="*/ 276 w 364"/>
                <a:gd name="T17" fmla="*/ 25 h 364"/>
                <a:gd name="T18" fmla="*/ 316 w 364"/>
                <a:gd name="T19" fmla="*/ 59 h 364"/>
                <a:gd name="T20" fmla="*/ 346 w 364"/>
                <a:gd name="T21" fmla="*/ 103 h 364"/>
                <a:gd name="T22" fmla="*/ 359 w 364"/>
                <a:gd name="T23" fmla="*/ 137 h 364"/>
                <a:gd name="T24" fmla="*/ 364 w 364"/>
                <a:gd name="T25" fmla="*/ 191 h 364"/>
                <a:gd name="T26" fmla="*/ 354 w 364"/>
                <a:gd name="T27" fmla="*/ 244 h 364"/>
                <a:gd name="T28" fmla="*/ 328 w 364"/>
                <a:gd name="T29" fmla="*/ 290 h 364"/>
                <a:gd name="T30" fmla="*/ 292 w 364"/>
                <a:gd name="T31" fmla="*/ 327 h 364"/>
                <a:gd name="T32" fmla="*/ 245 w 364"/>
                <a:gd name="T33" fmla="*/ 354 h 364"/>
                <a:gd name="T34" fmla="*/ 209 w 364"/>
                <a:gd name="T35" fmla="*/ 363 h 364"/>
                <a:gd name="T36" fmla="*/ 155 w 364"/>
                <a:gd name="T37" fmla="*/ 363 h 364"/>
                <a:gd name="T38" fmla="*/ 104 w 364"/>
                <a:gd name="T39" fmla="*/ 347 h 364"/>
                <a:gd name="T40" fmla="*/ 60 w 364"/>
                <a:gd name="T41" fmla="*/ 318 h 364"/>
                <a:gd name="T42" fmla="*/ 26 w 364"/>
                <a:gd name="T43" fmla="*/ 278 h 364"/>
                <a:gd name="T44" fmla="*/ 6 w 364"/>
                <a:gd name="T45" fmla="*/ 228 h 364"/>
                <a:gd name="T46" fmla="*/ 21 w 364"/>
                <a:gd name="T47" fmla="*/ 223 h 364"/>
                <a:gd name="T48" fmla="*/ 41 w 364"/>
                <a:gd name="T49" fmla="*/ 269 h 364"/>
                <a:gd name="T50" fmla="*/ 72 w 364"/>
                <a:gd name="T51" fmla="*/ 306 h 364"/>
                <a:gd name="T52" fmla="*/ 112 w 364"/>
                <a:gd name="T53" fmla="*/ 332 h 364"/>
                <a:gd name="T54" fmla="*/ 157 w 364"/>
                <a:gd name="T55" fmla="*/ 346 h 364"/>
                <a:gd name="T56" fmla="*/ 206 w 364"/>
                <a:gd name="T57" fmla="*/ 346 h 364"/>
                <a:gd name="T58" fmla="*/ 239 w 364"/>
                <a:gd name="T59" fmla="*/ 337 h 364"/>
                <a:gd name="T60" fmla="*/ 282 w 364"/>
                <a:gd name="T61" fmla="*/ 315 h 364"/>
                <a:gd name="T62" fmla="*/ 316 w 364"/>
                <a:gd name="T63" fmla="*/ 281 h 364"/>
                <a:gd name="T64" fmla="*/ 338 w 364"/>
                <a:gd name="T65" fmla="*/ 238 h 364"/>
                <a:gd name="T66" fmla="*/ 347 w 364"/>
                <a:gd name="T67" fmla="*/ 191 h 364"/>
                <a:gd name="T68" fmla="*/ 342 w 364"/>
                <a:gd name="T69" fmla="*/ 141 h 364"/>
                <a:gd name="T70" fmla="*/ 331 w 364"/>
                <a:gd name="T71" fmla="*/ 110 h 364"/>
                <a:gd name="T72" fmla="*/ 303 w 364"/>
                <a:gd name="T73" fmla="*/ 69 h 364"/>
                <a:gd name="T74" fmla="*/ 267 w 364"/>
                <a:gd name="T75" fmla="*/ 40 h 364"/>
                <a:gd name="T76" fmla="*/ 223 w 364"/>
                <a:gd name="T77" fmla="*/ 21 h 364"/>
                <a:gd name="T78" fmla="*/ 175 w 364"/>
                <a:gd name="T79" fmla="*/ 16 h 364"/>
                <a:gd name="T80" fmla="*/ 141 w 364"/>
                <a:gd name="T81" fmla="*/ 21 h 364"/>
                <a:gd name="T82" fmla="*/ 96 w 364"/>
                <a:gd name="T83" fmla="*/ 42 h 364"/>
                <a:gd name="T84" fmla="*/ 58 w 364"/>
                <a:gd name="T85" fmla="*/ 72 h 364"/>
                <a:gd name="T86" fmla="*/ 33 w 364"/>
                <a:gd name="T87" fmla="*/ 112 h 364"/>
                <a:gd name="T88" fmla="*/ 18 w 364"/>
                <a:gd name="T89" fmla="*/ 157 h 364"/>
                <a:gd name="T90" fmla="*/ 18 w 364"/>
                <a:gd name="T91" fmla="*/ 20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4" h="364">
                  <a:moveTo>
                    <a:pt x="6" y="228"/>
                  </a:moveTo>
                  <a:lnTo>
                    <a:pt x="6" y="228"/>
                  </a:lnTo>
                  <a:lnTo>
                    <a:pt x="2" y="209"/>
                  </a:lnTo>
                  <a:lnTo>
                    <a:pt x="0" y="191"/>
                  </a:lnTo>
                  <a:lnTo>
                    <a:pt x="0" y="172"/>
                  </a:lnTo>
                  <a:lnTo>
                    <a:pt x="2" y="155"/>
                  </a:lnTo>
                  <a:lnTo>
                    <a:pt x="5" y="137"/>
                  </a:lnTo>
                  <a:lnTo>
                    <a:pt x="10" y="121"/>
                  </a:lnTo>
                  <a:lnTo>
                    <a:pt x="18" y="104"/>
                  </a:lnTo>
                  <a:lnTo>
                    <a:pt x="25" y="89"/>
                  </a:lnTo>
                  <a:lnTo>
                    <a:pt x="35" y="74"/>
                  </a:lnTo>
                  <a:lnTo>
                    <a:pt x="46" y="62"/>
                  </a:lnTo>
                  <a:lnTo>
                    <a:pt x="58" y="49"/>
                  </a:lnTo>
                  <a:lnTo>
                    <a:pt x="72" y="38"/>
                  </a:lnTo>
                  <a:lnTo>
                    <a:pt x="87" y="28"/>
                  </a:lnTo>
                  <a:lnTo>
                    <a:pt x="102" y="19"/>
                  </a:lnTo>
                  <a:lnTo>
                    <a:pt x="119" y="11"/>
                  </a:lnTo>
                  <a:lnTo>
                    <a:pt x="137" y="6"/>
                  </a:lnTo>
                  <a:lnTo>
                    <a:pt x="137" y="6"/>
                  </a:lnTo>
                  <a:lnTo>
                    <a:pt x="155" y="3"/>
                  </a:lnTo>
                  <a:lnTo>
                    <a:pt x="174" y="0"/>
                  </a:lnTo>
                  <a:lnTo>
                    <a:pt x="191" y="0"/>
                  </a:lnTo>
                  <a:lnTo>
                    <a:pt x="209" y="3"/>
                  </a:lnTo>
                  <a:lnTo>
                    <a:pt x="226" y="6"/>
                  </a:lnTo>
                  <a:lnTo>
                    <a:pt x="243" y="11"/>
                  </a:lnTo>
                  <a:lnTo>
                    <a:pt x="259" y="18"/>
                  </a:lnTo>
                  <a:lnTo>
                    <a:pt x="276" y="25"/>
                  </a:lnTo>
                  <a:lnTo>
                    <a:pt x="289" y="35"/>
                  </a:lnTo>
                  <a:lnTo>
                    <a:pt x="303" y="47"/>
                  </a:lnTo>
                  <a:lnTo>
                    <a:pt x="316" y="59"/>
                  </a:lnTo>
                  <a:lnTo>
                    <a:pt x="327" y="72"/>
                  </a:lnTo>
                  <a:lnTo>
                    <a:pt x="337" y="87"/>
                  </a:lnTo>
                  <a:lnTo>
                    <a:pt x="346" y="103"/>
                  </a:lnTo>
                  <a:lnTo>
                    <a:pt x="352" y="120"/>
                  </a:lnTo>
                  <a:lnTo>
                    <a:pt x="359" y="137"/>
                  </a:lnTo>
                  <a:lnTo>
                    <a:pt x="359" y="137"/>
                  </a:lnTo>
                  <a:lnTo>
                    <a:pt x="362" y="156"/>
                  </a:lnTo>
                  <a:lnTo>
                    <a:pt x="364" y="174"/>
                  </a:lnTo>
                  <a:lnTo>
                    <a:pt x="364" y="191"/>
                  </a:lnTo>
                  <a:lnTo>
                    <a:pt x="362" y="209"/>
                  </a:lnTo>
                  <a:lnTo>
                    <a:pt x="359" y="227"/>
                  </a:lnTo>
                  <a:lnTo>
                    <a:pt x="354" y="244"/>
                  </a:lnTo>
                  <a:lnTo>
                    <a:pt x="347" y="259"/>
                  </a:lnTo>
                  <a:lnTo>
                    <a:pt x="338" y="276"/>
                  </a:lnTo>
                  <a:lnTo>
                    <a:pt x="328" y="290"/>
                  </a:lnTo>
                  <a:lnTo>
                    <a:pt x="318" y="303"/>
                  </a:lnTo>
                  <a:lnTo>
                    <a:pt x="306" y="316"/>
                  </a:lnTo>
                  <a:lnTo>
                    <a:pt x="292" y="327"/>
                  </a:lnTo>
                  <a:lnTo>
                    <a:pt x="278" y="337"/>
                  </a:lnTo>
                  <a:lnTo>
                    <a:pt x="262" y="346"/>
                  </a:lnTo>
                  <a:lnTo>
                    <a:pt x="245" y="354"/>
                  </a:lnTo>
                  <a:lnTo>
                    <a:pt x="226" y="359"/>
                  </a:lnTo>
                  <a:lnTo>
                    <a:pt x="226" y="359"/>
                  </a:lnTo>
                  <a:lnTo>
                    <a:pt x="209" y="363"/>
                  </a:lnTo>
                  <a:lnTo>
                    <a:pt x="190" y="364"/>
                  </a:lnTo>
                  <a:lnTo>
                    <a:pt x="172" y="364"/>
                  </a:lnTo>
                  <a:lnTo>
                    <a:pt x="155" y="363"/>
                  </a:lnTo>
                  <a:lnTo>
                    <a:pt x="137" y="359"/>
                  </a:lnTo>
                  <a:lnTo>
                    <a:pt x="121" y="354"/>
                  </a:lnTo>
                  <a:lnTo>
                    <a:pt x="104" y="347"/>
                  </a:lnTo>
                  <a:lnTo>
                    <a:pt x="89" y="339"/>
                  </a:lnTo>
                  <a:lnTo>
                    <a:pt x="74" y="330"/>
                  </a:lnTo>
                  <a:lnTo>
                    <a:pt x="60" y="318"/>
                  </a:lnTo>
                  <a:lnTo>
                    <a:pt x="48" y="306"/>
                  </a:lnTo>
                  <a:lnTo>
                    <a:pt x="36" y="292"/>
                  </a:lnTo>
                  <a:lnTo>
                    <a:pt x="26" y="278"/>
                  </a:lnTo>
                  <a:lnTo>
                    <a:pt x="19" y="262"/>
                  </a:lnTo>
                  <a:lnTo>
                    <a:pt x="11" y="245"/>
                  </a:lnTo>
                  <a:lnTo>
                    <a:pt x="6" y="228"/>
                  </a:lnTo>
                  <a:lnTo>
                    <a:pt x="6" y="228"/>
                  </a:lnTo>
                  <a:close/>
                  <a:moveTo>
                    <a:pt x="21" y="223"/>
                  </a:moveTo>
                  <a:lnTo>
                    <a:pt x="21" y="223"/>
                  </a:lnTo>
                  <a:lnTo>
                    <a:pt x="26" y="239"/>
                  </a:lnTo>
                  <a:lnTo>
                    <a:pt x="33" y="254"/>
                  </a:lnTo>
                  <a:lnTo>
                    <a:pt x="41" y="269"/>
                  </a:lnTo>
                  <a:lnTo>
                    <a:pt x="50" y="282"/>
                  </a:lnTo>
                  <a:lnTo>
                    <a:pt x="60" y="295"/>
                  </a:lnTo>
                  <a:lnTo>
                    <a:pt x="72" y="306"/>
                  </a:lnTo>
                  <a:lnTo>
                    <a:pt x="84" y="316"/>
                  </a:lnTo>
                  <a:lnTo>
                    <a:pt x="98" y="325"/>
                  </a:lnTo>
                  <a:lnTo>
                    <a:pt x="112" y="332"/>
                  </a:lnTo>
                  <a:lnTo>
                    <a:pt x="126" y="339"/>
                  </a:lnTo>
                  <a:lnTo>
                    <a:pt x="142" y="342"/>
                  </a:lnTo>
                  <a:lnTo>
                    <a:pt x="157" y="346"/>
                  </a:lnTo>
                  <a:lnTo>
                    <a:pt x="174" y="347"/>
                  </a:lnTo>
                  <a:lnTo>
                    <a:pt x="190" y="347"/>
                  </a:lnTo>
                  <a:lnTo>
                    <a:pt x="206" y="346"/>
                  </a:lnTo>
                  <a:lnTo>
                    <a:pt x="223" y="342"/>
                  </a:lnTo>
                  <a:lnTo>
                    <a:pt x="223" y="342"/>
                  </a:lnTo>
                  <a:lnTo>
                    <a:pt x="239" y="337"/>
                  </a:lnTo>
                  <a:lnTo>
                    <a:pt x="254" y="331"/>
                  </a:lnTo>
                  <a:lnTo>
                    <a:pt x="269" y="323"/>
                  </a:lnTo>
                  <a:lnTo>
                    <a:pt x="282" y="315"/>
                  </a:lnTo>
                  <a:lnTo>
                    <a:pt x="294" y="303"/>
                  </a:lnTo>
                  <a:lnTo>
                    <a:pt x="306" y="292"/>
                  </a:lnTo>
                  <a:lnTo>
                    <a:pt x="316" y="281"/>
                  </a:lnTo>
                  <a:lnTo>
                    <a:pt x="325" y="267"/>
                  </a:lnTo>
                  <a:lnTo>
                    <a:pt x="332" y="253"/>
                  </a:lnTo>
                  <a:lnTo>
                    <a:pt x="338" y="238"/>
                  </a:lnTo>
                  <a:lnTo>
                    <a:pt x="342" y="223"/>
                  </a:lnTo>
                  <a:lnTo>
                    <a:pt x="346" y="206"/>
                  </a:lnTo>
                  <a:lnTo>
                    <a:pt x="347" y="191"/>
                  </a:lnTo>
                  <a:lnTo>
                    <a:pt x="347" y="175"/>
                  </a:lnTo>
                  <a:lnTo>
                    <a:pt x="346" y="157"/>
                  </a:lnTo>
                  <a:lnTo>
                    <a:pt x="342" y="141"/>
                  </a:lnTo>
                  <a:lnTo>
                    <a:pt x="342" y="141"/>
                  </a:lnTo>
                  <a:lnTo>
                    <a:pt x="337" y="125"/>
                  </a:lnTo>
                  <a:lnTo>
                    <a:pt x="331" y="110"/>
                  </a:lnTo>
                  <a:lnTo>
                    <a:pt x="323" y="96"/>
                  </a:lnTo>
                  <a:lnTo>
                    <a:pt x="315" y="82"/>
                  </a:lnTo>
                  <a:lnTo>
                    <a:pt x="303" y="69"/>
                  </a:lnTo>
                  <a:lnTo>
                    <a:pt x="292" y="59"/>
                  </a:lnTo>
                  <a:lnTo>
                    <a:pt x="279" y="49"/>
                  </a:lnTo>
                  <a:lnTo>
                    <a:pt x="267" y="40"/>
                  </a:lnTo>
                  <a:lnTo>
                    <a:pt x="253" y="33"/>
                  </a:lnTo>
                  <a:lnTo>
                    <a:pt x="238" y="26"/>
                  </a:lnTo>
                  <a:lnTo>
                    <a:pt x="223" y="21"/>
                  </a:lnTo>
                  <a:lnTo>
                    <a:pt x="206" y="19"/>
                  </a:lnTo>
                  <a:lnTo>
                    <a:pt x="191" y="16"/>
                  </a:lnTo>
                  <a:lnTo>
                    <a:pt x="175" y="16"/>
                  </a:lnTo>
                  <a:lnTo>
                    <a:pt x="157" y="19"/>
                  </a:lnTo>
                  <a:lnTo>
                    <a:pt x="141" y="21"/>
                  </a:lnTo>
                  <a:lnTo>
                    <a:pt x="141" y="21"/>
                  </a:lnTo>
                  <a:lnTo>
                    <a:pt x="125" y="26"/>
                  </a:lnTo>
                  <a:lnTo>
                    <a:pt x="109" y="33"/>
                  </a:lnTo>
                  <a:lnTo>
                    <a:pt x="96" y="42"/>
                  </a:lnTo>
                  <a:lnTo>
                    <a:pt x="82" y="50"/>
                  </a:lnTo>
                  <a:lnTo>
                    <a:pt x="69" y="60"/>
                  </a:lnTo>
                  <a:lnTo>
                    <a:pt x="58" y="72"/>
                  </a:lnTo>
                  <a:lnTo>
                    <a:pt x="48" y="84"/>
                  </a:lnTo>
                  <a:lnTo>
                    <a:pt x="40" y="98"/>
                  </a:lnTo>
                  <a:lnTo>
                    <a:pt x="33" y="112"/>
                  </a:lnTo>
                  <a:lnTo>
                    <a:pt x="26" y="126"/>
                  </a:lnTo>
                  <a:lnTo>
                    <a:pt x="21" y="142"/>
                  </a:lnTo>
                  <a:lnTo>
                    <a:pt x="18" y="157"/>
                  </a:lnTo>
                  <a:lnTo>
                    <a:pt x="16" y="174"/>
                  </a:lnTo>
                  <a:lnTo>
                    <a:pt x="16" y="190"/>
                  </a:lnTo>
                  <a:lnTo>
                    <a:pt x="18" y="206"/>
                  </a:lnTo>
                  <a:lnTo>
                    <a:pt x="21" y="223"/>
                  </a:lnTo>
                  <a:lnTo>
                    <a:pt x="2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6" name="Freeform 18"/>
            <p:cNvSpPr/>
            <p:nvPr/>
          </p:nvSpPr>
          <p:spPr bwMode="auto">
            <a:xfrm>
              <a:off x="5006976" y="74613"/>
              <a:ext cx="227013" cy="487363"/>
            </a:xfrm>
            <a:custGeom>
              <a:avLst/>
              <a:gdLst>
                <a:gd name="T0" fmla="*/ 65 w 143"/>
                <a:gd name="T1" fmla="*/ 0 h 307"/>
                <a:gd name="T2" fmla="*/ 65 w 143"/>
                <a:gd name="T3" fmla="*/ 0 h 307"/>
                <a:gd name="T4" fmla="*/ 55 w 143"/>
                <a:gd name="T5" fmla="*/ 7 h 307"/>
                <a:gd name="T6" fmla="*/ 46 w 143"/>
                <a:gd name="T7" fmla="*/ 16 h 307"/>
                <a:gd name="T8" fmla="*/ 39 w 143"/>
                <a:gd name="T9" fmla="*/ 25 h 307"/>
                <a:gd name="T10" fmla="*/ 31 w 143"/>
                <a:gd name="T11" fmla="*/ 35 h 307"/>
                <a:gd name="T12" fmla="*/ 25 w 143"/>
                <a:gd name="T13" fmla="*/ 45 h 307"/>
                <a:gd name="T14" fmla="*/ 19 w 143"/>
                <a:gd name="T15" fmla="*/ 56 h 307"/>
                <a:gd name="T16" fmla="*/ 14 w 143"/>
                <a:gd name="T17" fmla="*/ 68 h 307"/>
                <a:gd name="T18" fmla="*/ 9 w 143"/>
                <a:gd name="T19" fmla="*/ 79 h 307"/>
                <a:gd name="T20" fmla="*/ 5 w 143"/>
                <a:gd name="T21" fmla="*/ 90 h 307"/>
                <a:gd name="T22" fmla="*/ 2 w 143"/>
                <a:gd name="T23" fmla="*/ 103 h 307"/>
                <a:gd name="T24" fmla="*/ 0 w 143"/>
                <a:gd name="T25" fmla="*/ 115 h 307"/>
                <a:gd name="T26" fmla="*/ 0 w 143"/>
                <a:gd name="T27" fmla="*/ 127 h 307"/>
                <a:gd name="T28" fmla="*/ 0 w 143"/>
                <a:gd name="T29" fmla="*/ 139 h 307"/>
                <a:gd name="T30" fmla="*/ 0 w 143"/>
                <a:gd name="T31" fmla="*/ 153 h 307"/>
                <a:gd name="T32" fmla="*/ 2 w 143"/>
                <a:gd name="T33" fmla="*/ 166 h 307"/>
                <a:gd name="T34" fmla="*/ 5 w 143"/>
                <a:gd name="T35" fmla="*/ 178 h 307"/>
                <a:gd name="T36" fmla="*/ 5 w 143"/>
                <a:gd name="T37" fmla="*/ 178 h 307"/>
                <a:gd name="T38" fmla="*/ 9 w 143"/>
                <a:gd name="T39" fmla="*/ 191 h 307"/>
                <a:gd name="T40" fmla="*/ 12 w 143"/>
                <a:gd name="T41" fmla="*/ 203 h 307"/>
                <a:gd name="T42" fmla="*/ 19 w 143"/>
                <a:gd name="T43" fmla="*/ 215 h 307"/>
                <a:gd name="T44" fmla="*/ 25 w 143"/>
                <a:gd name="T45" fmla="*/ 226 h 307"/>
                <a:gd name="T46" fmla="*/ 31 w 143"/>
                <a:gd name="T47" fmla="*/ 236 h 307"/>
                <a:gd name="T48" fmla="*/ 39 w 143"/>
                <a:gd name="T49" fmla="*/ 246 h 307"/>
                <a:gd name="T50" fmla="*/ 48 w 143"/>
                <a:gd name="T51" fmla="*/ 255 h 307"/>
                <a:gd name="T52" fmla="*/ 56 w 143"/>
                <a:gd name="T53" fmla="*/ 264 h 307"/>
                <a:gd name="T54" fmla="*/ 65 w 143"/>
                <a:gd name="T55" fmla="*/ 271 h 307"/>
                <a:gd name="T56" fmla="*/ 75 w 143"/>
                <a:gd name="T57" fmla="*/ 279 h 307"/>
                <a:gd name="T58" fmla="*/ 85 w 143"/>
                <a:gd name="T59" fmla="*/ 285 h 307"/>
                <a:gd name="T60" fmla="*/ 97 w 143"/>
                <a:gd name="T61" fmla="*/ 292 h 307"/>
                <a:gd name="T62" fmla="*/ 108 w 143"/>
                <a:gd name="T63" fmla="*/ 297 h 307"/>
                <a:gd name="T64" fmla="*/ 119 w 143"/>
                <a:gd name="T65" fmla="*/ 300 h 307"/>
                <a:gd name="T66" fmla="*/ 132 w 143"/>
                <a:gd name="T67" fmla="*/ 304 h 307"/>
                <a:gd name="T68" fmla="*/ 143 w 143"/>
                <a:gd name="T69" fmla="*/ 307 h 307"/>
                <a:gd name="T70" fmla="*/ 143 w 143"/>
                <a:gd name="T71" fmla="*/ 307 h 307"/>
                <a:gd name="T72" fmla="*/ 118 w 143"/>
                <a:gd name="T73" fmla="*/ 284 h 307"/>
                <a:gd name="T74" fmla="*/ 97 w 143"/>
                <a:gd name="T75" fmla="*/ 263 h 307"/>
                <a:gd name="T76" fmla="*/ 79 w 143"/>
                <a:gd name="T77" fmla="*/ 240 h 307"/>
                <a:gd name="T78" fmla="*/ 65 w 143"/>
                <a:gd name="T79" fmla="*/ 219 h 307"/>
                <a:gd name="T80" fmla="*/ 54 w 143"/>
                <a:gd name="T81" fmla="*/ 196 h 307"/>
                <a:gd name="T82" fmla="*/ 46 w 143"/>
                <a:gd name="T83" fmla="*/ 175 h 307"/>
                <a:gd name="T84" fmla="*/ 40 w 143"/>
                <a:gd name="T85" fmla="*/ 153 h 307"/>
                <a:gd name="T86" fmla="*/ 37 w 143"/>
                <a:gd name="T87" fmla="*/ 132 h 307"/>
                <a:gd name="T88" fmla="*/ 36 w 143"/>
                <a:gd name="T89" fmla="*/ 112 h 307"/>
                <a:gd name="T90" fmla="*/ 37 w 143"/>
                <a:gd name="T91" fmla="*/ 93 h 307"/>
                <a:gd name="T92" fmla="*/ 40 w 143"/>
                <a:gd name="T93" fmla="*/ 74 h 307"/>
                <a:gd name="T94" fmla="*/ 44 w 143"/>
                <a:gd name="T95" fmla="*/ 56 h 307"/>
                <a:gd name="T96" fmla="*/ 49 w 143"/>
                <a:gd name="T97" fmla="*/ 40 h 307"/>
                <a:gd name="T98" fmla="*/ 54 w 143"/>
                <a:gd name="T99" fmla="*/ 25 h 307"/>
                <a:gd name="T100" fmla="*/ 59 w 143"/>
                <a:gd name="T101" fmla="*/ 11 h 307"/>
                <a:gd name="T102" fmla="*/ 65 w 143"/>
                <a:gd name="T103" fmla="*/ 0 h 307"/>
                <a:gd name="T104" fmla="*/ 65 w 143"/>
                <a:gd name="T105"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307">
                  <a:moveTo>
                    <a:pt x="65" y="0"/>
                  </a:moveTo>
                  <a:lnTo>
                    <a:pt x="65" y="0"/>
                  </a:lnTo>
                  <a:lnTo>
                    <a:pt x="55" y="7"/>
                  </a:lnTo>
                  <a:lnTo>
                    <a:pt x="46" y="16"/>
                  </a:lnTo>
                  <a:lnTo>
                    <a:pt x="39" y="25"/>
                  </a:lnTo>
                  <a:lnTo>
                    <a:pt x="31" y="35"/>
                  </a:lnTo>
                  <a:lnTo>
                    <a:pt x="25" y="45"/>
                  </a:lnTo>
                  <a:lnTo>
                    <a:pt x="19" y="56"/>
                  </a:lnTo>
                  <a:lnTo>
                    <a:pt x="14" y="68"/>
                  </a:lnTo>
                  <a:lnTo>
                    <a:pt x="9" y="79"/>
                  </a:lnTo>
                  <a:lnTo>
                    <a:pt x="5" y="90"/>
                  </a:lnTo>
                  <a:lnTo>
                    <a:pt x="2" y="103"/>
                  </a:lnTo>
                  <a:lnTo>
                    <a:pt x="0" y="115"/>
                  </a:lnTo>
                  <a:lnTo>
                    <a:pt x="0" y="127"/>
                  </a:lnTo>
                  <a:lnTo>
                    <a:pt x="0" y="139"/>
                  </a:lnTo>
                  <a:lnTo>
                    <a:pt x="0" y="153"/>
                  </a:lnTo>
                  <a:lnTo>
                    <a:pt x="2" y="166"/>
                  </a:lnTo>
                  <a:lnTo>
                    <a:pt x="5" y="178"/>
                  </a:lnTo>
                  <a:lnTo>
                    <a:pt x="5" y="178"/>
                  </a:lnTo>
                  <a:lnTo>
                    <a:pt x="9" y="191"/>
                  </a:lnTo>
                  <a:lnTo>
                    <a:pt x="12" y="203"/>
                  </a:lnTo>
                  <a:lnTo>
                    <a:pt x="19" y="215"/>
                  </a:lnTo>
                  <a:lnTo>
                    <a:pt x="25" y="226"/>
                  </a:lnTo>
                  <a:lnTo>
                    <a:pt x="31" y="236"/>
                  </a:lnTo>
                  <a:lnTo>
                    <a:pt x="39" y="246"/>
                  </a:lnTo>
                  <a:lnTo>
                    <a:pt x="48" y="255"/>
                  </a:lnTo>
                  <a:lnTo>
                    <a:pt x="56" y="264"/>
                  </a:lnTo>
                  <a:lnTo>
                    <a:pt x="65" y="271"/>
                  </a:lnTo>
                  <a:lnTo>
                    <a:pt x="75" y="279"/>
                  </a:lnTo>
                  <a:lnTo>
                    <a:pt x="85" y="285"/>
                  </a:lnTo>
                  <a:lnTo>
                    <a:pt x="97" y="292"/>
                  </a:lnTo>
                  <a:lnTo>
                    <a:pt x="108" y="297"/>
                  </a:lnTo>
                  <a:lnTo>
                    <a:pt x="119" y="300"/>
                  </a:lnTo>
                  <a:lnTo>
                    <a:pt x="132" y="304"/>
                  </a:lnTo>
                  <a:lnTo>
                    <a:pt x="143" y="307"/>
                  </a:lnTo>
                  <a:lnTo>
                    <a:pt x="143" y="307"/>
                  </a:lnTo>
                  <a:lnTo>
                    <a:pt x="118" y="284"/>
                  </a:lnTo>
                  <a:lnTo>
                    <a:pt x="97" y="263"/>
                  </a:lnTo>
                  <a:lnTo>
                    <a:pt x="79" y="240"/>
                  </a:lnTo>
                  <a:lnTo>
                    <a:pt x="65" y="219"/>
                  </a:lnTo>
                  <a:lnTo>
                    <a:pt x="54" y="196"/>
                  </a:lnTo>
                  <a:lnTo>
                    <a:pt x="46" y="175"/>
                  </a:lnTo>
                  <a:lnTo>
                    <a:pt x="40" y="153"/>
                  </a:lnTo>
                  <a:lnTo>
                    <a:pt x="37" y="132"/>
                  </a:lnTo>
                  <a:lnTo>
                    <a:pt x="36" y="112"/>
                  </a:lnTo>
                  <a:lnTo>
                    <a:pt x="37" y="93"/>
                  </a:lnTo>
                  <a:lnTo>
                    <a:pt x="40" y="74"/>
                  </a:lnTo>
                  <a:lnTo>
                    <a:pt x="44" y="56"/>
                  </a:lnTo>
                  <a:lnTo>
                    <a:pt x="49" y="40"/>
                  </a:lnTo>
                  <a:lnTo>
                    <a:pt x="54" y="25"/>
                  </a:lnTo>
                  <a:lnTo>
                    <a:pt x="59" y="11"/>
                  </a:lnTo>
                  <a:lnTo>
                    <a:pt x="65" y="0"/>
                  </a:lnTo>
                  <a:lnTo>
                    <a:pt x="6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7" name="Freeform 19"/>
            <p:cNvSpPr/>
            <p:nvPr/>
          </p:nvSpPr>
          <p:spPr bwMode="auto">
            <a:xfrm>
              <a:off x="5164138" y="68263"/>
              <a:ext cx="217488" cy="495300"/>
            </a:xfrm>
            <a:custGeom>
              <a:avLst/>
              <a:gdLst>
                <a:gd name="T0" fmla="*/ 72 w 137"/>
                <a:gd name="T1" fmla="*/ 0 h 312"/>
                <a:gd name="T2" fmla="*/ 72 w 137"/>
                <a:gd name="T3" fmla="*/ 0 h 312"/>
                <a:gd name="T4" fmla="*/ 67 w 137"/>
                <a:gd name="T5" fmla="*/ 6 h 312"/>
                <a:gd name="T6" fmla="*/ 61 w 137"/>
                <a:gd name="T7" fmla="*/ 12 h 312"/>
                <a:gd name="T8" fmla="*/ 53 w 137"/>
                <a:gd name="T9" fmla="*/ 17 h 312"/>
                <a:gd name="T10" fmla="*/ 43 w 137"/>
                <a:gd name="T11" fmla="*/ 21 h 312"/>
                <a:gd name="T12" fmla="*/ 43 w 137"/>
                <a:gd name="T13" fmla="*/ 21 h 312"/>
                <a:gd name="T14" fmla="*/ 30 w 137"/>
                <a:gd name="T15" fmla="*/ 22 h 312"/>
                <a:gd name="T16" fmla="*/ 19 w 137"/>
                <a:gd name="T17" fmla="*/ 21 h 312"/>
                <a:gd name="T18" fmla="*/ 10 w 137"/>
                <a:gd name="T19" fmla="*/ 19 h 312"/>
                <a:gd name="T20" fmla="*/ 1 w 137"/>
                <a:gd name="T21" fmla="*/ 12 h 312"/>
                <a:gd name="T22" fmla="*/ 1 w 137"/>
                <a:gd name="T23" fmla="*/ 12 h 312"/>
                <a:gd name="T24" fmla="*/ 0 w 137"/>
                <a:gd name="T25" fmla="*/ 40 h 312"/>
                <a:gd name="T26" fmla="*/ 0 w 137"/>
                <a:gd name="T27" fmla="*/ 70 h 312"/>
                <a:gd name="T28" fmla="*/ 1 w 137"/>
                <a:gd name="T29" fmla="*/ 88 h 312"/>
                <a:gd name="T30" fmla="*/ 3 w 137"/>
                <a:gd name="T31" fmla="*/ 106 h 312"/>
                <a:gd name="T32" fmla="*/ 6 w 137"/>
                <a:gd name="T33" fmla="*/ 124 h 312"/>
                <a:gd name="T34" fmla="*/ 10 w 137"/>
                <a:gd name="T35" fmla="*/ 143 h 312"/>
                <a:gd name="T36" fmla="*/ 15 w 137"/>
                <a:gd name="T37" fmla="*/ 163 h 312"/>
                <a:gd name="T38" fmla="*/ 23 w 137"/>
                <a:gd name="T39" fmla="*/ 184 h 312"/>
                <a:gd name="T40" fmla="*/ 30 w 137"/>
                <a:gd name="T41" fmla="*/ 205 h 312"/>
                <a:gd name="T42" fmla="*/ 40 w 137"/>
                <a:gd name="T43" fmla="*/ 226 h 312"/>
                <a:gd name="T44" fmla="*/ 52 w 137"/>
                <a:gd name="T45" fmla="*/ 248 h 312"/>
                <a:gd name="T46" fmla="*/ 66 w 137"/>
                <a:gd name="T47" fmla="*/ 269 h 312"/>
                <a:gd name="T48" fmla="*/ 81 w 137"/>
                <a:gd name="T49" fmla="*/ 291 h 312"/>
                <a:gd name="T50" fmla="*/ 97 w 137"/>
                <a:gd name="T51" fmla="*/ 312 h 312"/>
                <a:gd name="T52" fmla="*/ 97 w 137"/>
                <a:gd name="T53" fmla="*/ 312 h 312"/>
                <a:gd name="T54" fmla="*/ 117 w 137"/>
                <a:gd name="T55" fmla="*/ 308 h 312"/>
                <a:gd name="T56" fmla="*/ 117 w 137"/>
                <a:gd name="T57" fmla="*/ 308 h 312"/>
                <a:gd name="T58" fmla="*/ 129 w 137"/>
                <a:gd name="T59" fmla="*/ 304 h 312"/>
                <a:gd name="T60" fmla="*/ 129 w 137"/>
                <a:gd name="T61" fmla="*/ 304 h 312"/>
                <a:gd name="T62" fmla="*/ 132 w 137"/>
                <a:gd name="T63" fmla="*/ 278 h 312"/>
                <a:gd name="T64" fmla="*/ 136 w 137"/>
                <a:gd name="T65" fmla="*/ 253 h 312"/>
                <a:gd name="T66" fmla="*/ 137 w 137"/>
                <a:gd name="T67" fmla="*/ 228 h 312"/>
                <a:gd name="T68" fmla="*/ 137 w 137"/>
                <a:gd name="T69" fmla="*/ 204 h 312"/>
                <a:gd name="T70" fmla="*/ 136 w 137"/>
                <a:gd name="T71" fmla="*/ 181 h 312"/>
                <a:gd name="T72" fmla="*/ 134 w 137"/>
                <a:gd name="T73" fmla="*/ 160 h 312"/>
                <a:gd name="T74" fmla="*/ 130 w 137"/>
                <a:gd name="T75" fmla="*/ 138 h 312"/>
                <a:gd name="T76" fmla="*/ 125 w 137"/>
                <a:gd name="T77" fmla="*/ 118 h 312"/>
                <a:gd name="T78" fmla="*/ 120 w 137"/>
                <a:gd name="T79" fmla="*/ 100 h 312"/>
                <a:gd name="T80" fmla="*/ 113 w 137"/>
                <a:gd name="T81" fmla="*/ 82 h 312"/>
                <a:gd name="T82" fmla="*/ 107 w 137"/>
                <a:gd name="T83" fmla="*/ 65 h 312"/>
                <a:gd name="T84" fmla="*/ 101 w 137"/>
                <a:gd name="T85" fmla="*/ 50 h 312"/>
                <a:gd name="T86" fmla="*/ 86 w 137"/>
                <a:gd name="T87" fmla="*/ 22 h 312"/>
                <a:gd name="T88" fmla="*/ 72 w 137"/>
                <a:gd name="T89" fmla="*/ 0 h 312"/>
                <a:gd name="T90" fmla="*/ 72 w 137"/>
                <a:gd name="T9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312">
                  <a:moveTo>
                    <a:pt x="72" y="0"/>
                  </a:moveTo>
                  <a:lnTo>
                    <a:pt x="72" y="0"/>
                  </a:lnTo>
                  <a:lnTo>
                    <a:pt x="67" y="6"/>
                  </a:lnTo>
                  <a:lnTo>
                    <a:pt x="61" y="12"/>
                  </a:lnTo>
                  <a:lnTo>
                    <a:pt x="53" y="17"/>
                  </a:lnTo>
                  <a:lnTo>
                    <a:pt x="43" y="21"/>
                  </a:lnTo>
                  <a:lnTo>
                    <a:pt x="43" y="21"/>
                  </a:lnTo>
                  <a:lnTo>
                    <a:pt x="30" y="22"/>
                  </a:lnTo>
                  <a:lnTo>
                    <a:pt x="19" y="21"/>
                  </a:lnTo>
                  <a:lnTo>
                    <a:pt x="10" y="19"/>
                  </a:lnTo>
                  <a:lnTo>
                    <a:pt x="1" y="12"/>
                  </a:lnTo>
                  <a:lnTo>
                    <a:pt x="1" y="12"/>
                  </a:lnTo>
                  <a:lnTo>
                    <a:pt x="0" y="40"/>
                  </a:lnTo>
                  <a:lnTo>
                    <a:pt x="0" y="70"/>
                  </a:lnTo>
                  <a:lnTo>
                    <a:pt x="1" y="88"/>
                  </a:lnTo>
                  <a:lnTo>
                    <a:pt x="3" y="106"/>
                  </a:lnTo>
                  <a:lnTo>
                    <a:pt x="6" y="124"/>
                  </a:lnTo>
                  <a:lnTo>
                    <a:pt x="10" y="143"/>
                  </a:lnTo>
                  <a:lnTo>
                    <a:pt x="15" y="163"/>
                  </a:lnTo>
                  <a:lnTo>
                    <a:pt x="23" y="184"/>
                  </a:lnTo>
                  <a:lnTo>
                    <a:pt x="30" y="205"/>
                  </a:lnTo>
                  <a:lnTo>
                    <a:pt x="40" y="226"/>
                  </a:lnTo>
                  <a:lnTo>
                    <a:pt x="52" y="248"/>
                  </a:lnTo>
                  <a:lnTo>
                    <a:pt x="66" y="269"/>
                  </a:lnTo>
                  <a:lnTo>
                    <a:pt x="81" y="291"/>
                  </a:lnTo>
                  <a:lnTo>
                    <a:pt x="97" y="312"/>
                  </a:lnTo>
                  <a:lnTo>
                    <a:pt x="97" y="312"/>
                  </a:lnTo>
                  <a:lnTo>
                    <a:pt x="117" y="308"/>
                  </a:lnTo>
                  <a:lnTo>
                    <a:pt x="117" y="308"/>
                  </a:lnTo>
                  <a:lnTo>
                    <a:pt x="129" y="304"/>
                  </a:lnTo>
                  <a:lnTo>
                    <a:pt x="129" y="304"/>
                  </a:lnTo>
                  <a:lnTo>
                    <a:pt x="132" y="278"/>
                  </a:lnTo>
                  <a:lnTo>
                    <a:pt x="136" y="253"/>
                  </a:lnTo>
                  <a:lnTo>
                    <a:pt x="137" y="228"/>
                  </a:lnTo>
                  <a:lnTo>
                    <a:pt x="137" y="204"/>
                  </a:lnTo>
                  <a:lnTo>
                    <a:pt x="136" y="181"/>
                  </a:lnTo>
                  <a:lnTo>
                    <a:pt x="134" y="160"/>
                  </a:lnTo>
                  <a:lnTo>
                    <a:pt x="130" y="138"/>
                  </a:lnTo>
                  <a:lnTo>
                    <a:pt x="125" y="118"/>
                  </a:lnTo>
                  <a:lnTo>
                    <a:pt x="120" y="100"/>
                  </a:lnTo>
                  <a:lnTo>
                    <a:pt x="113" y="82"/>
                  </a:lnTo>
                  <a:lnTo>
                    <a:pt x="107" y="65"/>
                  </a:lnTo>
                  <a:lnTo>
                    <a:pt x="101" y="50"/>
                  </a:lnTo>
                  <a:lnTo>
                    <a:pt x="86" y="22"/>
                  </a:lnTo>
                  <a:lnTo>
                    <a:pt x="72" y="0"/>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8" name="Freeform 20"/>
            <p:cNvSpPr/>
            <p:nvPr/>
          </p:nvSpPr>
          <p:spPr bwMode="auto">
            <a:xfrm>
              <a:off x="5308601" y="14288"/>
              <a:ext cx="249238" cy="503238"/>
            </a:xfrm>
            <a:custGeom>
              <a:avLst/>
              <a:gdLst>
                <a:gd name="T0" fmla="*/ 152 w 157"/>
                <a:gd name="T1" fmla="*/ 131 h 317"/>
                <a:gd name="T2" fmla="*/ 152 w 157"/>
                <a:gd name="T3" fmla="*/ 131 h 317"/>
                <a:gd name="T4" fmla="*/ 147 w 157"/>
                <a:gd name="T5" fmla="*/ 117 h 317"/>
                <a:gd name="T6" fmla="*/ 142 w 157"/>
                <a:gd name="T7" fmla="*/ 104 h 317"/>
                <a:gd name="T8" fmla="*/ 137 w 157"/>
                <a:gd name="T9" fmla="*/ 92 h 317"/>
                <a:gd name="T10" fmla="*/ 129 w 157"/>
                <a:gd name="T11" fmla="*/ 80 h 317"/>
                <a:gd name="T12" fmla="*/ 122 w 157"/>
                <a:gd name="T13" fmla="*/ 69 h 317"/>
                <a:gd name="T14" fmla="*/ 114 w 157"/>
                <a:gd name="T15" fmla="*/ 59 h 317"/>
                <a:gd name="T16" fmla="*/ 106 w 157"/>
                <a:gd name="T17" fmla="*/ 49 h 317"/>
                <a:gd name="T18" fmla="*/ 95 w 157"/>
                <a:gd name="T19" fmla="*/ 40 h 317"/>
                <a:gd name="T20" fmla="*/ 85 w 157"/>
                <a:gd name="T21" fmla="*/ 33 h 317"/>
                <a:gd name="T22" fmla="*/ 74 w 157"/>
                <a:gd name="T23" fmla="*/ 25 h 317"/>
                <a:gd name="T24" fmla="*/ 63 w 157"/>
                <a:gd name="T25" fmla="*/ 19 h 317"/>
                <a:gd name="T26" fmla="*/ 50 w 157"/>
                <a:gd name="T27" fmla="*/ 14 h 317"/>
                <a:gd name="T28" fmla="*/ 39 w 157"/>
                <a:gd name="T29" fmla="*/ 9 h 317"/>
                <a:gd name="T30" fmla="*/ 26 w 157"/>
                <a:gd name="T31" fmla="*/ 5 h 317"/>
                <a:gd name="T32" fmla="*/ 12 w 157"/>
                <a:gd name="T33" fmla="*/ 2 h 317"/>
                <a:gd name="T34" fmla="*/ 0 w 157"/>
                <a:gd name="T35" fmla="*/ 0 h 317"/>
                <a:gd name="T36" fmla="*/ 0 w 157"/>
                <a:gd name="T37" fmla="*/ 0 h 317"/>
                <a:gd name="T38" fmla="*/ 10 w 157"/>
                <a:gd name="T39" fmla="*/ 7 h 317"/>
                <a:gd name="T40" fmla="*/ 22 w 157"/>
                <a:gd name="T41" fmla="*/ 16 h 317"/>
                <a:gd name="T42" fmla="*/ 34 w 157"/>
                <a:gd name="T43" fmla="*/ 28 h 317"/>
                <a:gd name="T44" fmla="*/ 46 w 157"/>
                <a:gd name="T45" fmla="*/ 39 h 317"/>
                <a:gd name="T46" fmla="*/ 59 w 157"/>
                <a:gd name="T47" fmla="*/ 53 h 317"/>
                <a:gd name="T48" fmla="*/ 70 w 157"/>
                <a:gd name="T49" fmla="*/ 68 h 317"/>
                <a:gd name="T50" fmla="*/ 82 w 157"/>
                <a:gd name="T51" fmla="*/ 85 h 317"/>
                <a:gd name="T52" fmla="*/ 90 w 157"/>
                <a:gd name="T53" fmla="*/ 104 h 317"/>
                <a:gd name="T54" fmla="*/ 99 w 157"/>
                <a:gd name="T55" fmla="*/ 124 h 317"/>
                <a:gd name="T56" fmla="*/ 106 w 157"/>
                <a:gd name="T57" fmla="*/ 146 h 317"/>
                <a:gd name="T58" fmla="*/ 109 w 157"/>
                <a:gd name="T59" fmla="*/ 170 h 317"/>
                <a:gd name="T60" fmla="*/ 109 w 157"/>
                <a:gd name="T61" fmla="*/ 196 h 317"/>
                <a:gd name="T62" fmla="*/ 109 w 157"/>
                <a:gd name="T63" fmla="*/ 209 h 317"/>
                <a:gd name="T64" fmla="*/ 108 w 157"/>
                <a:gd name="T65" fmla="*/ 224 h 317"/>
                <a:gd name="T66" fmla="*/ 106 w 157"/>
                <a:gd name="T67" fmla="*/ 238 h 317"/>
                <a:gd name="T68" fmla="*/ 103 w 157"/>
                <a:gd name="T69" fmla="*/ 253 h 317"/>
                <a:gd name="T70" fmla="*/ 99 w 157"/>
                <a:gd name="T71" fmla="*/ 268 h 317"/>
                <a:gd name="T72" fmla="*/ 94 w 157"/>
                <a:gd name="T73" fmla="*/ 284 h 317"/>
                <a:gd name="T74" fmla="*/ 88 w 157"/>
                <a:gd name="T75" fmla="*/ 301 h 317"/>
                <a:gd name="T76" fmla="*/ 80 w 157"/>
                <a:gd name="T77" fmla="*/ 317 h 317"/>
                <a:gd name="T78" fmla="*/ 80 w 157"/>
                <a:gd name="T79" fmla="*/ 317 h 317"/>
                <a:gd name="T80" fmla="*/ 92 w 157"/>
                <a:gd name="T81" fmla="*/ 309 h 317"/>
                <a:gd name="T82" fmla="*/ 102 w 157"/>
                <a:gd name="T83" fmla="*/ 301 h 317"/>
                <a:gd name="T84" fmla="*/ 111 w 157"/>
                <a:gd name="T85" fmla="*/ 291 h 317"/>
                <a:gd name="T86" fmla="*/ 119 w 157"/>
                <a:gd name="T87" fmla="*/ 282 h 317"/>
                <a:gd name="T88" fmla="*/ 127 w 157"/>
                <a:gd name="T89" fmla="*/ 270 h 317"/>
                <a:gd name="T90" fmla="*/ 134 w 157"/>
                <a:gd name="T91" fmla="*/ 259 h 317"/>
                <a:gd name="T92" fmla="*/ 139 w 157"/>
                <a:gd name="T93" fmla="*/ 248 h 317"/>
                <a:gd name="T94" fmla="*/ 146 w 157"/>
                <a:gd name="T95" fmla="*/ 236 h 317"/>
                <a:gd name="T96" fmla="*/ 150 w 157"/>
                <a:gd name="T97" fmla="*/ 224 h 317"/>
                <a:gd name="T98" fmla="*/ 153 w 157"/>
                <a:gd name="T99" fmla="*/ 211 h 317"/>
                <a:gd name="T100" fmla="*/ 156 w 157"/>
                <a:gd name="T101" fmla="*/ 197 h 317"/>
                <a:gd name="T102" fmla="*/ 157 w 157"/>
                <a:gd name="T103" fmla="*/ 185 h 317"/>
                <a:gd name="T104" fmla="*/ 157 w 157"/>
                <a:gd name="T105" fmla="*/ 171 h 317"/>
                <a:gd name="T106" fmla="*/ 156 w 157"/>
                <a:gd name="T107" fmla="*/ 157 h 317"/>
                <a:gd name="T108" fmla="*/ 155 w 157"/>
                <a:gd name="T109" fmla="*/ 145 h 317"/>
                <a:gd name="T110" fmla="*/ 152 w 157"/>
                <a:gd name="T111" fmla="*/ 131 h 317"/>
                <a:gd name="T112" fmla="*/ 152 w 157"/>
                <a:gd name="T113" fmla="*/ 13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317">
                  <a:moveTo>
                    <a:pt x="152" y="131"/>
                  </a:moveTo>
                  <a:lnTo>
                    <a:pt x="152" y="131"/>
                  </a:lnTo>
                  <a:lnTo>
                    <a:pt x="147" y="117"/>
                  </a:lnTo>
                  <a:lnTo>
                    <a:pt x="142" y="104"/>
                  </a:lnTo>
                  <a:lnTo>
                    <a:pt x="137" y="92"/>
                  </a:lnTo>
                  <a:lnTo>
                    <a:pt x="129" y="80"/>
                  </a:lnTo>
                  <a:lnTo>
                    <a:pt x="122" y="69"/>
                  </a:lnTo>
                  <a:lnTo>
                    <a:pt x="114" y="59"/>
                  </a:lnTo>
                  <a:lnTo>
                    <a:pt x="106" y="49"/>
                  </a:lnTo>
                  <a:lnTo>
                    <a:pt x="95" y="40"/>
                  </a:lnTo>
                  <a:lnTo>
                    <a:pt x="85" y="33"/>
                  </a:lnTo>
                  <a:lnTo>
                    <a:pt x="74" y="25"/>
                  </a:lnTo>
                  <a:lnTo>
                    <a:pt x="63" y="19"/>
                  </a:lnTo>
                  <a:lnTo>
                    <a:pt x="50" y="14"/>
                  </a:lnTo>
                  <a:lnTo>
                    <a:pt x="39" y="9"/>
                  </a:lnTo>
                  <a:lnTo>
                    <a:pt x="26" y="5"/>
                  </a:lnTo>
                  <a:lnTo>
                    <a:pt x="12" y="2"/>
                  </a:lnTo>
                  <a:lnTo>
                    <a:pt x="0" y="0"/>
                  </a:lnTo>
                  <a:lnTo>
                    <a:pt x="0" y="0"/>
                  </a:lnTo>
                  <a:lnTo>
                    <a:pt x="10" y="7"/>
                  </a:lnTo>
                  <a:lnTo>
                    <a:pt x="22" y="16"/>
                  </a:lnTo>
                  <a:lnTo>
                    <a:pt x="34" y="28"/>
                  </a:lnTo>
                  <a:lnTo>
                    <a:pt x="46" y="39"/>
                  </a:lnTo>
                  <a:lnTo>
                    <a:pt x="59" y="53"/>
                  </a:lnTo>
                  <a:lnTo>
                    <a:pt x="70" y="68"/>
                  </a:lnTo>
                  <a:lnTo>
                    <a:pt x="82" y="85"/>
                  </a:lnTo>
                  <a:lnTo>
                    <a:pt x="90" y="104"/>
                  </a:lnTo>
                  <a:lnTo>
                    <a:pt x="99" y="124"/>
                  </a:lnTo>
                  <a:lnTo>
                    <a:pt x="106" y="146"/>
                  </a:lnTo>
                  <a:lnTo>
                    <a:pt x="109" y="170"/>
                  </a:lnTo>
                  <a:lnTo>
                    <a:pt x="109" y="196"/>
                  </a:lnTo>
                  <a:lnTo>
                    <a:pt x="109" y="209"/>
                  </a:lnTo>
                  <a:lnTo>
                    <a:pt x="108" y="224"/>
                  </a:lnTo>
                  <a:lnTo>
                    <a:pt x="106" y="238"/>
                  </a:lnTo>
                  <a:lnTo>
                    <a:pt x="103" y="253"/>
                  </a:lnTo>
                  <a:lnTo>
                    <a:pt x="99" y="268"/>
                  </a:lnTo>
                  <a:lnTo>
                    <a:pt x="94" y="284"/>
                  </a:lnTo>
                  <a:lnTo>
                    <a:pt x="88" y="301"/>
                  </a:lnTo>
                  <a:lnTo>
                    <a:pt x="80" y="317"/>
                  </a:lnTo>
                  <a:lnTo>
                    <a:pt x="80" y="317"/>
                  </a:lnTo>
                  <a:lnTo>
                    <a:pt x="92" y="309"/>
                  </a:lnTo>
                  <a:lnTo>
                    <a:pt x="102" y="301"/>
                  </a:lnTo>
                  <a:lnTo>
                    <a:pt x="111" y="291"/>
                  </a:lnTo>
                  <a:lnTo>
                    <a:pt x="119" y="282"/>
                  </a:lnTo>
                  <a:lnTo>
                    <a:pt x="127" y="270"/>
                  </a:lnTo>
                  <a:lnTo>
                    <a:pt x="134" y="259"/>
                  </a:lnTo>
                  <a:lnTo>
                    <a:pt x="139" y="248"/>
                  </a:lnTo>
                  <a:lnTo>
                    <a:pt x="146" y="236"/>
                  </a:lnTo>
                  <a:lnTo>
                    <a:pt x="150" y="224"/>
                  </a:lnTo>
                  <a:lnTo>
                    <a:pt x="153" y="211"/>
                  </a:lnTo>
                  <a:lnTo>
                    <a:pt x="156" y="197"/>
                  </a:lnTo>
                  <a:lnTo>
                    <a:pt x="157" y="185"/>
                  </a:lnTo>
                  <a:lnTo>
                    <a:pt x="157" y="171"/>
                  </a:lnTo>
                  <a:lnTo>
                    <a:pt x="156" y="157"/>
                  </a:lnTo>
                  <a:lnTo>
                    <a:pt x="155" y="145"/>
                  </a:lnTo>
                  <a:lnTo>
                    <a:pt x="152" y="131"/>
                  </a:lnTo>
                  <a:lnTo>
                    <a:pt x="152"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9" name="Freeform 21"/>
            <p:cNvSpPr>
              <a:spLocks noEditPoints="1"/>
            </p:cNvSpPr>
            <p:nvPr/>
          </p:nvSpPr>
          <p:spPr bwMode="auto">
            <a:xfrm>
              <a:off x="5119688" y="1588"/>
              <a:ext cx="212725" cy="109538"/>
            </a:xfrm>
            <a:custGeom>
              <a:avLst/>
              <a:gdLst>
                <a:gd name="T0" fmla="*/ 28 w 134"/>
                <a:gd name="T1" fmla="*/ 69 h 69"/>
                <a:gd name="T2" fmla="*/ 12 w 134"/>
                <a:gd name="T3" fmla="*/ 64 h 69"/>
                <a:gd name="T4" fmla="*/ 4 w 134"/>
                <a:gd name="T5" fmla="*/ 59 h 69"/>
                <a:gd name="T6" fmla="*/ 0 w 134"/>
                <a:gd name="T7" fmla="*/ 52 h 69"/>
                <a:gd name="T8" fmla="*/ 0 w 134"/>
                <a:gd name="T9" fmla="*/ 48 h 69"/>
                <a:gd name="T10" fmla="*/ 2 w 134"/>
                <a:gd name="T11" fmla="*/ 39 h 69"/>
                <a:gd name="T12" fmla="*/ 9 w 134"/>
                <a:gd name="T13" fmla="*/ 29 h 69"/>
                <a:gd name="T14" fmla="*/ 17 w 134"/>
                <a:gd name="T15" fmla="*/ 24 h 69"/>
                <a:gd name="T16" fmla="*/ 36 w 134"/>
                <a:gd name="T17" fmla="*/ 14 h 69"/>
                <a:gd name="T18" fmla="*/ 60 w 134"/>
                <a:gd name="T19" fmla="*/ 5 h 69"/>
                <a:gd name="T20" fmla="*/ 72 w 134"/>
                <a:gd name="T21" fmla="*/ 3 h 69"/>
                <a:gd name="T22" fmla="*/ 95 w 134"/>
                <a:gd name="T23" fmla="*/ 0 h 69"/>
                <a:gd name="T24" fmla="*/ 105 w 134"/>
                <a:gd name="T25" fmla="*/ 2 h 69"/>
                <a:gd name="T26" fmla="*/ 123 w 134"/>
                <a:gd name="T27" fmla="*/ 5 h 69"/>
                <a:gd name="T28" fmla="*/ 129 w 134"/>
                <a:gd name="T29" fmla="*/ 10 h 69"/>
                <a:gd name="T30" fmla="*/ 134 w 134"/>
                <a:gd name="T31" fmla="*/ 18 h 69"/>
                <a:gd name="T32" fmla="*/ 134 w 134"/>
                <a:gd name="T33" fmla="*/ 23 h 69"/>
                <a:gd name="T34" fmla="*/ 131 w 134"/>
                <a:gd name="T35" fmla="*/ 30 h 69"/>
                <a:gd name="T36" fmla="*/ 124 w 134"/>
                <a:gd name="T37" fmla="*/ 41 h 69"/>
                <a:gd name="T38" fmla="*/ 116 w 134"/>
                <a:gd name="T39" fmla="*/ 47 h 69"/>
                <a:gd name="T40" fmla="*/ 97 w 134"/>
                <a:gd name="T41" fmla="*/ 57 h 69"/>
                <a:gd name="T42" fmla="*/ 75 w 134"/>
                <a:gd name="T43" fmla="*/ 64 h 69"/>
                <a:gd name="T44" fmla="*/ 62 w 134"/>
                <a:gd name="T45" fmla="*/ 67 h 69"/>
                <a:gd name="T46" fmla="*/ 38 w 134"/>
                <a:gd name="T47" fmla="*/ 69 h 69"/>
                <a:gd name="T48" fmla="*/ 28 w 134"/>
                <a:gd name="T49" fmla="*/ 69 h 69"/>
                <a:gd name="T50" fmla="*/ 116 w 134"/>
                <a:gd name="T51" fmla="*/ 25 h 69"/>
                <a:gd name="T52" fmla="*/ 118 w 134"/>
                <a:gd name="T53" fmla="*/ 23 h 69"/>
                <a:gd name="T54" fmla="*/ 115 w 134"/>
                <a:gd name="T55" fmla="*/ 20 h 69"/>
                <a:gd name="T56" fmla="*/ 104 w 134"/>
                <a:gd name="T57" fmla="*/ 18 h 69"/>
                <a:gd name="T58" fmla="*/ 95 w 134"/>
                <a:gd name="T59" fmla="*/ 17 h 69"/>
                <a:gd name="T60" fmla="*/ 75 w 134"/>
                <a:gd name="T61" fmla="*/ 19 h 69"/>
                <a:gd name="T62" fmla="*/ 63 w 134"/>
                <a:gd name="T63" fmla="*/ 22 h 69"/>
                <a:gd name="T64" fmla="*/ 33 w 134"/>
                <a:gd name="T65" fmla="*/ 33 h 69"/>
                <a:gd name="T66" fmla="*/ 18 w 134"/>
                <a:gd name="T67" fmla="*/ 46 h 69"/>
                <a:gd name="T68" fmla="*/ 17 w 134"/>
                <a:gd name="T69" fmla="*/ 48 h 69"/>
                <a:gd name="T70" fmla="*/ 19 w 134"/>
                <a:gd name="T71" fmla="*/ 51 h 69"/>
                <a:gd name="T72" fmla="*/ 23 w 134"/>
                <a:gd name="T73" fmla="*/ 52 h 69"/>
                <a:gd name="T74" fmla="*/ 31 w 134"/>
                <a:gd name="T75" fmla="*/ 53 h 69"/>
                <a:gd name="T76" fmla="*/ 48 w 134"/>
                <a:gd name="T77" fmla="*/ 53 h 69"/>
                <a:gd name="T78" fmla="*/ 71 w 134"/>
                <a:gd name="T79" fmla="*/ 49 h 69"/>
                <a:gd name="T80" fmla="*/ 86 w 134"/>
                <a:gd name="T81" fmla="*/ 44 h 69"/>
                <a:gd name="T82" fmla="*/ 110 w 134"/>
                <a:gd name="T83" fmla="*/ 32 h 69"/>
                <a:gd name="T84" fmla="*/ 116 w 134"/>
                <a:gd name="T85"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69">
                  <a:moveTo>
                    <a:pt x="28" y="69"/>
                  </a:moveTo>
                  <a:lnTo>
                    <a:pt x="28" y="69"/>
                  </a:lnTo>
                  <a:lnTo>
                    <a:pt x="19" y="68"/>
                  </a:lnTo>
                  <a:lnTo>
                    <a:pt x="12" y="64"/>
                  </a:lnTo>
                  <a:lnTo>
                    <a:pt x="8" y="63"/>
                  </a:lnTo>
                  <a:lnTo>
                    <a:pt x="4" y="59"/>
                  </a:lnTo>
                  <a:lnTo>
                    <a:pt x="2" y="57"/>
                  </a:lnTo>
                  <a:lnTo>
                    <a:pt x="0" y="52"/>
                  </a:lnTo>
                  <a:lnTo>
                    <a:pt x="0" y="52"/>
                  </a:lnTo>
                  <a:lnTo>
                    <a:pt x="0" y="48"/>
                  </a:lnTo>
                  <a:lnTo>
                    <a:pt x="0" y="43"/>
                  </a:lnTo>
                  <a:lnTo>
                    <a:pt x="2" y="39"/>
                  </a:lnTo>
                  <a:lnTo>
                    <a:pt x="4" y="36"/>
                  </a:lnTo>
                  <a:lnTo>
                    <a:pt x="9" y="29"/>
                  </a:lnTo>
                  <a:lnTo>
                    <a:pt x="17" y="24"/>
                  </a:lnTo>
                  <a:lnTo>
                    <a:pt x="17" y="24"/>
                  </a:lnTo>
                  <a:lnTo>
                    <a:pt x="26" y="19"/>
                  </a:lnTo>
                  <a:lnTo>
                    <a:pt x="36" y="14"/>
                  </a:lnTo>
                  <a:lnTo>
                    <a:pt x="47" y="9"/>
                  </a:lnTo>
                  <a:lnTo>
                    <a:pt x="60" y="5"/>
                  </a:lnTo>
                  <a:lnTo>
                    <a:pt x="60" y="5"/>
                  </a:lnTo>
                  <a:lnTo>
                    <a:pt x="72" y="3"/>
                  </a:lnTo>
                  <a:lnTo>
                    <a:pt x="84" y="2"/>
                  </a:lnTo>
                  <a:lnTo>
                    <a:pt x="95" y="0"/>
                  </a:lnTo>
                  <a:lnTo>
                    <a:pt x="105" y="2"/>
                  </a:lnTo>
                  <a:lnTo>
                    <a:pt x="105" y="2"/>
                  </a:lnTo>
                  <a:lnTo>
                    <a:pt x="114" y="3"/>
                  </a:lnTo>
                  <a:lnTo>
                    <a:pt x="123" y="5"/>
                  </a:lnTo>
                  <a:lnTo>
                    <a:pt x="126" y="8"/>
                  </a:lnTo>
                  <a:lnTo>
                    <a:pt x="129" y="10"/>
                  </a:lnTo>
                  <a:lnTo>
                    <a:pt x="131" y="14"/>
                  </a:lnTo>
                  <a:lnTo>
                    <a:pt x="134" y="18"/>
                  </a:lnTo>
                  <a:lnTo>
                    <a:pt x="134" y="18"/>
                  </a:lnTo>
                  <a:lnTo>
                    <a:pt x="134" y="23"/>
                  </a:lnTo>
                  <a:lnTo>
                    <a:pt x="133" y="27"/>
                  </a:lnTo>
                  <a:lnTo>
                    <a:pt x="131" y="30"/>
                  </a:lnTo>
                  <a:lnTo>
                    <a:pt x="130" y="34"/>
                  </a:lnTo>
                  <a:lnTo>
                    <a:pt x="124" y="41"/>
                  </a:lnTo>
                  <a:lnTo>
                    <a:pt x="116" y="47"/>
                  </a:lnTo>
                  <a:lnTo>
                    <a:pt x="116" y="47"/>
                  </a:lnTo>
                  <a:lnTo>
                    <a:pt x="109" y="52"/>
                  </a:lnTo>
                  <a:lnTo>
                    <a:pt x="97" y="57"/>
                  </a:lnTo>
                  <a:lnTo>
                    <a:pt x="87" y="61"/>
                  </a:lnTo>
                  <a:lnTo>
                    <a:pt x="75" y="64"/>
                  </a:lnTo>
                  <a:lnTo>
                    <a:pt x="75" y="64"/>
                  </a:lnTo>
                  <a:lnTo>
                    <a:pt x="62" y="67"/>
                  </a:lnTo>
                  <a:lnTo>
                    <a:pt x="50" y="69"/>
                  </a:lnTo>
                  <a:lnTo>
                    <a:pt x="38" y="69"/>
                  </a:lnTo>
                  <a:lnTo>
                    <a:pt x="28" y="69"/>
                  </a:lnTo>
                  <a:lnTo>
                    <a:pt x="28" y="69"/>
                  </a:lnTo>
                  <a:close/>
                  <a:moveTo>
                    <a:pt x="116" y="25"/>
                  </a:moveTo>
                  <a:lnTo>
                    <a:pt x="116" y="25"/>
                  </a:lnTo>
                  <a:lnTo>
                    <a:pt x="118" y="23"/>
                  </a:lnTo>
                  <a:lnTo>
                    <a:pt x="118" y="23"/>
                  </a:lnTo>
                  <a:lnTo>
                    <a:pt x="115" y="20"/>
                  </a:lnTo>
                  <a:lnTo>
                    <a:pt x="115" y="20"/>
                  </a:lnTo>
                  <a:lnTo>
                    <a:pt x="110" y="19"/>
                  </a:lnTo>
                  <a:lnTo>
                    <a:pt x="104" y="18"/>
                  </a:lnTo>
                  <a:lnTo>
                    <a:pt x="104" y="18"/>
                  </a:lnTo>
                  <a:lnTo>
                    <a:pt x="95" y="17"/>
                  </a:lnTo>
                  <a:lnTo>
                    <a:pt x="85" y="18"/>
                  </a:lnTo>
                  <a:lnTo>
                    <a:pt x="75" y="19"/>
                  </a:lnTo>
                  <a:lnTo>
                    <a:pt x="63" y="22"/>
                  </a:lnTo>
                  <a:lnTo>
                    <a:pt x="63" y="22"/>
                  </a:lnTo>
                  <a:lnTo>
                    <a:pt x="47" y="27"/>
                  </a:lnTo>
                  <a:lnTo>
                    <a:pt x="33" y="33"/>
                  </a:lnTo>
                  <a:lnTo>
                    <a:pt x="23" y="39"/>
                  </a:lnTo>
                  <a:lnTo>
                    <a:pt x="18" y="46"/>
                  </a:lnTo>
                  <a:lnTo>
                    <a:pt x="18" y="46"/>
                  </a:lnTo>
                  <a:lnTo>
                    <a:pt x="17" y="48"/>
                  </a:lnTo>
                  <a:lnTo>
                    <a:pt x="17" y="48"/>
                  </a:lnTo>
                  <a:lnTo>
                    <a:pt x="19" y="51"/>
                  </a:lnTo>
                  <a:lnTo>
                    <a:pt x="19" y="51"/>
                  </a:lnTo>
                  <a:lnTo>
                    <a:pt x="23" y="52"/>
                  </a:lnTo>
                  <a:lnTo>
                    <a:pt x="31" y="53"/>
                  </a:lnTo>
                  <a:lnTo>
                    <a:pt x="31" y="53"/>
                  </a:lnTo>
                  <a:lnTo>
                    <a:pt x="38" y="53"/>
                  </a:lnTo>
                  <a:lnTo>
                    <a:pt x="48" y="53"/>
                  </a:lnTo>
                  <a:lnTo>
                    <a:pt x="60" y="52"/>
                  </a:lnTo>
                  <a:lnTo>
                    <a:pt x="71" y="49"/>
                  </a:lnTo>
                  <a:lnTo>
                    <a:pt x="71" y="49"/>
                  </a:lnTo>
                  <a:lnTo>
                    <a:pt x="86" y="44"/>
                  </a:lnTo>
                  <a:lnTo>
                    <a:pt x="100" y="38"/>
                  </a:lnTo>
                  <a:lnTo>
                    <a:pt x="110" y="32"/>
                  </a:lnTo>
                  <a:lnTo>
                    <a:pt x="116" y="25"/>
                  </a:lnTo>
                  <a:lnTo>
                    <a:pt x="116"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0" name="Freeform 22"/>
            <p:cNvSpPr/>
            <p:nvPr/>
          </p:nvSpPr>
          <p:spPr bwMode="auto">
            <a:xfrm>
              <a:off x="5627688" y="368300"/>
              <a:ext cx="30163" cy="33338"/>
            </a:xfrm>
            <a:custGeom>
              <a:avLst/>
              <a:gdLst>
                <a:gd name="T0" fmla="*/ 19 w 19"/>
                <a:gd name="T1" fmla="*/ 7 h 21"/>
                <a:gd name="T2" fmla="*/ 19 w 19"/>
                <a:gd name="T3" fmla="*/ 7 h 21"/>
                <a:gd name="T4" fmla="*/ 1 w 19"/>
                <a:gd name="T5" fmla="*/ 21 h 21"/>
                <a:gd name="T6" fmla="*/ 1 w 19"/>
                <a:gd name="T7" fmla="*/ 21 h 21"/>
                <a:gd name="T8" fmla="*/ 0 w 19"/>
                <a:gd name="T9" fmla="*/ 0 h 21"/>
                <a:gd name="T10" fmla="*/ 0 w 19"/>
                <a:gd name="T11" fmla="*/ 0 h 21"/>
                <a:gd name="T12" fmla="*/ 6 w 19"/>
                <a:gd name="T13" fmla="*/ 3 h 21"/>
                <a:gd name="T14" fmla="*/ 6 w 19"/>
                <a:gd name="T15" fmla="*/ 3 h 21"/>
                <a:gd name="T16" fmla="*/ 19 w 19"/>
                <a:gd name="T17" fmla="*/ 7 h 21"/>
                <a:gd name="T18" fmla="*/ 19 w 19"/>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1">
                  <a:moveTo>
                    <a:pt x="19" y="7"/>
                  </a:moveTo>
                  <a:lnTo>
                    <a:pt x="19" y="7"/>
                  </a:lnTo>
                  <a:lnTo>
                    <a:pt x="1" y="21"/>
                  </a:lnTo>
                  <a:lnTo>
                    <a:pt x="1" y="21"/>
                  </a:lnTo>
                  <a:lnTo>
                    <a:pt x="0" y="0"/>
                  </a:lnTo>
                  <a:lnTo>
                    <a:pt x="0" y="0"/>
                  </a:lnTo>
                  <a:lnTo>
                    <a:pt x="6" y="3"/>
                  </a:lnTo>
                  <a:lnTo>
                    <a:pt x="6" y="3"/>
                  </a:lnTo>
                  <a:lnTo>
                    <a:pt x="19" y="7"/>
                  </a:lnTo>
                  <a:lnTo>
                    <a:pt x="1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1" name="Freeform 23"/>
            <p:cNvSpPr/>
            <p:nvPr/>
          </p:nvSpPr>
          <p:spPr bwMode="auto">
            <a:xfrm>
              <a:off x="5716588" y="93663"/>
              <a:ext cx="174625" cy="295275"/>
            </a:xfrm>
            <a:custGeom>
              <a:avLst/>
              <a:gdLst>
                <a:gd name="T0" fmla="*/ 81 w 110"/>
                <a:gd name="T1" fmla="*/ 0 h 186"/>
                <a:gd name="T2" fmla="*/ 81 w 110"/>
                <a:gd name="T3" fmla="*/ 0 h 186"/>
                <a:gd name="T4" fmla="*/ 91 w 110"/>
                <a:gd name="T5" fmla="*/ 13 h 186"/>
                <a:gd name="T6" fmla="*/ 99 w 110"/>
                <a:gd name="T7" fmla="*/ 25 h 186"/>
                <a:gd name="T8" fmla="*/ 105 w 110"/>
                <a:gd name="T9" fmla="*/ 40 h 186"/>
                <a:gd name="T10" fmla="*/ 109 w 110"/>
                <a:gd name="T11" fmla="*/ 56 h 186"/>
                <a:gd name="T12" fmla="*/ 110 w 110"/>
                <a:gd name="T13" fmla="*/ 72 h 186"/>
                <a:gd name="T14" fmla="*/ 110 w 110"/>
                <a:gd name="T15" fmla="*/ 88 h 186"/>
                <a:gd name="T16" fmla="*/ 107 w 110"/>
                <a:gd name="T17" fmla="*/ 103 h 186"/>
                <a:gd name="T18" fmla="*/ 101 w 110"/>
                <a:gd name="T19" fmla="*/ 120 h 186"/>
                <a:gd name="T20" fmla="*/ 101 w 110"/>
                <a:gd name="T21" fmla="*/ 120 h 186"/>
                <a:gd name="T22" fmla="*/ 93 w 110"/>
                <a:gd name="T23" fmla="*/ 135 h 186"/>
                <a:gd name="T24" fmla="*/ 84 w 110"/>
                <a:gd name="T25" fmla="*/ 147 h 186"/>
                <a:gd name="T26" fmla="*/ 73 w 110"/>
                <a:gd name="T27" fmla="*/ 159 h 186"/>
                <a:gd name="T28" fmla="*/ 60 w 110"/>
                <a:gd name="T29" fmla="*/ 169 h 186"/>
                <a:gd name="T30" fmla="*/ 46 w 110"/>
                <a:gd name="T31" fmla="*/ 176 h 186"/>
                <a:gd name="T32" fmla="*/ 31 w 110"/>
                <a:gd name="T33" fmla="*/ 181 h 186"/>
                <a:gd name="T34" fmla="*/ 15 w 110"/>
                <a:gd name="T35" fmla="*/ 185 h 186"/>
                <a:gd name="T36" fmla="*/ 0 w 110"/>
                <a:gd name="T37" fmla="*/ 186 h 186"/>
                <a:gd name="T38" fmla="*/ 0 w 110"/>
                <a:gd name="T39" fmla="*/ 186 h 186"/>
                <a:gd name="T40" fmla="*/ 17 w 110"/>
                <a:gd name="T41" fmla="*/ 175 h 186"/>
                <a:gd name="T42" fmla="*/ 34 w 110"/>
                <a:gd name="T43" fmla="*/ 164 h 186"/>
                <a:gd name="T44" fmla="*/ 47 w 110"/>
                <a:gd name="T45" fmla="*/ 151 h 186"/>
                <a:gd name="T46" fmla="*/ 59 w 110"/>
                <a:gd name="T47" fmla="*/ 139 h 186"/>
                <a:gd name="T48" fmla="*/ 67 w 110"/>
                <a:gd name="T49" fmla="*/ 126 h 186"/>
                <a:gd name="T50" fmla="*/ 75 w 110"/>
                <a:gd name="T51" fmla="*/ 113 h 186"/>
                <a:gd name="T52" fmla="*/ 81 w 110"/>
                <a:gd name="T53" fmla="*/ 100 h 186"/>
                <a:gd name="T54" fmla="*/ 85 w 110"/>
                <a:gd name="T55" fmla="*/ 87 h 186"/>
                <a:gd name="T56" fmla="*/ 88 w 110"/>
                <a:gd name="T57" fmla="*/ 74 h 186"/>
                <a:gd name="T58" fmla="*/ 89 w 110"/>
                <a:gd name="T59" fmla="*/ 62 h 186"/>
                <a:gd name="T60" fmla="*/ 90 w 110"/>
                <a:gd name="T61" fmla="*/ 49 h 186"/>
                <a:gd name="T62" fmla="*/ 89 w 110"/>
                <a:gd name="T63" fmla="*/ 38 h 186"/>
                <a:gd name="T64" fmla="*/ 86 w 110"/>
                <a:gd name="T65" fmla="*/ 18 h 186"/>
                <a:gd name="T66" fmla="*/ 81 w 110"/>
                <a:gd name="T67" fmla="*/ 0 h 186"/>
                <a:gd name="T68" fmla="*/ 81 w 110"/>
                <a:gd name="T6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86">
                  <a:moveTo>
                    <a:pt x="81" y="0"/>
                  </a:moveTo>
                  <a:lnTo>
                    <a:pt x="81" y="0"/>
                  </a:lnTo>
                  <a:lnTo>
                    <a:pt x="91" y="13"/>
                  </a:lnTo>
                  <a:lnTo>
                    <a:pt x="99" y="25"/>
                  </a:lnTo>
                  <a:lnTo>
                    <a:pt x="105" y="40"/>
                  </a:lnTo>
                  <a:lnTo>
                    <a:pt x="109" y="56"/>
                  </a:lnTo>
                  <a:lnTo>
                    <a:pt x="110" y="72"/>
                  </a:lnTo>
                  <a:lnTo>
                    <a:pt x="110" y="88"/>
                  </a:lnTo>
                  <a:lnTo>
                    <a:pt x="107" y="103"/>
                  </a:lnTo>
                  <a:lnTo>
                    <a:pt x="101" y="120"/>
                  </a:lnTo>
                  <a:lnTo>
                    <a:pt x="101" y="120"/>
                  </a:lnTo>
                  <a:lnTo>
                    <a:pt x="93" y="135"/>
                  </a:lnTo>
                  <a:lnTo>
                    <a:pt x="84" y="147"/>
                  </a:lnTo>
                  <a:lnTo>
                    <a:pt x="73" y="159"/>
                  </a:lnTo>
                  <a:lnTo>
                    <a:pt x="60" y="169"/>
                  </a:lnTo>
                  <a:lnTo>
                    <a:pt x="46" y="176"/>
                  </a:lnTo>
                  <a:lnTo>
                    <a:pt x="31" y="181"/>
                  </a:lnTo>
                  <a:lnTo>
                    <a:pt x="15" y="185"/>
                  </a:lnTo>
                  <a:lnTo>
                    <a:pt x="0" y="186"/>
                  </a:lnTo>
                  <a:lnTo>
                    <a:pt x="0" y="186"/>
                  </a:lnTo>
                  <a:lnTo>
                    <a:pt x="17" y="175"/>
                  </a:lnTo>
                  <a:lnTo>
                    <a:pt x="34" y="164"/>
                  </a:lnTo>
                  <a:lnTo>
                    <a:pt x="47" y="151"/>
                  </a:lnTo>
                  <a:lnTo>
                    <a:pt x="59" y="139"/>
                  </a:lnTo>
                  <a:lnTo>
                    <a:pt x="67" y="126"/>
                  </a:lnTo>
                  <a:lnTo>
                    <a:pt x="75" y="113"/>
                  </a:lnTo>
                  <a:lnTo>
                    <a:pt x="81" y="100"/>
                  </a:lnTo>
                  <a:lnTo>
                    <a:pt x="85" y="87"/>
                  </a:lnTo>
                  <a:lnTo>
                    <a:pt x="88" y="74"/>
                  </a:lnTo>
                  <a:lnTo>
                    <a:pt x="89" y="62"/>
                  </a:lnTo>
                  <a:lnTo>
                    <a:pt x="90" y="49"/>
                  </a:lnTo>
                  <a:lnTo>
                    <a:pt x="89" y="38"/>
                  </a:lnTo>
                  <a:lnTo>
                    <a:pt x="86" y="18"/>
                  </a:lnTo>
                  <a:lnTo>
                    <a:pt x="81" y="0"/>
                  </a:lnTo>
                  <a:lnTo>
                    <a:pt x="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2" name="Freeform 24"/>
            <p:cNvSpPr/>
            <p:nvPr/>
          </p:nvSpPr>
          <p:spPr bwMode="auto">
            <a:xfrm>
              <a:off x="5632451" y="71438"/>
              <a:ext cx="174625" cy="309563"/>
            </a:xfrm>
            <a:custGeom>
              <a:avLst/>
              <a:gdLst>
                <a:gd name="T0" fmla="*/ 68 w 110"/>
                <a:gd name="T1" fmla="*/ 0 h 195"/>
                <a:gd name="T2" fmla="*/ 68 w 110"/>
                <a:gd name="T3" fmla="*/ 0 h 195"/>
                <a:gd name="T4" fmla="*/ 70 w 110"/>
                <a:gd name="T5" fmla="*/ 5 h 195"/>
                <a:gd name="T6" fmla="*/ 74 w 110"/>
                <a:gd name="T7" fmla="*/ 9 h 195"/>
                <a:gd name="T8" fmla="*/ 78 w 110"/>
                <a:gd name="T9" fmla="*/ 14 h 195"/>
                <a:gd name="T10" fmla="*/ 84 w 110"/>
                <a:gd name="T11" fmla="*/ 17 h 195"/>
                <a:gd name="T12" fmla="*/ 84 w 110"/>
                <a:gd name="T13" fmla="*/ 17 h 195"/>
                <a:gd name="T14" fmla="*/ 92 w 110"/>
                <a:gd name="T15" fmla="*/ 19 h 195"/>
                <a:gd name="T16" fmla="*/ 99 w 110"/>
                <a:gd name="T17" fmla="*/ 19 h 195"/>
                <a:gd name="T18" fmla="*/ 105 w 110"/>
                <a:gd name="T19" fmla="*/ 18 h 195"/>
                <a:gd name="T20" fmla="*/ 110 w 110"/>
                <a:gd name="T21" fmla="*/ 15 h 195"/>
                <a:gd name="T22" fmla="*/ 110 w 110"/>
                <a:gd name="T23" fmla="*/ 15 h 195"/>
                <a:gd name="T24" fmla="*/ 109 w 110"/>
                <a:gd name="T25" fmla="*/ 33 h 195"/>
                <a:gd name="T26" fmla="*/ 105 w 110"/>
                <a:gd name="T27" fmla="*/ 53 h 195"/>
                <a:gd name="T28" fmla="*/ 100 w 110"/>
                <a:gd name="T29" fmla="*/ 75 h 195"/>
                <a:gd name="T30" fmla="*/ 92 w 110"/>
                <a:gd name="T31" fmla="*/ 98 h 195"/>
                <a:gd name="T32" fmla="*/ 87 w 110"/>
                <a:gd name="T33" fmla="*/ 110 h 195"/>
                <a:gd name="T34" fmla="*/ 80 w 110"/>
                <a:gd name="T35" fmla="*/ 122 h 195"/>
                <a:gd name="T36" fmla="*/ 73 w 110"/>
                <a:gd name="T37" fmla="*/ 135 h 195"/>
                <a:gd name="T38" fmla="*/ 64 w 110"/>
                <a:gd name="T39" fmla="*/ 148 h 195"/>
                <a:gd name="T40" fmla="*/ 54 w 110"/>
                <a:gd name="T41" fmla="*/ 160 h 195"/>
                <a:gd name="T42" fmla="*/ 44 w 110"/>
                <a:gd name="T43" fmla="*/ 172 h 195"/>
                <a:gd name="T44" fmla="*/ 32 w 110"/>
                <a:gd name="T45" fmla="*/ 184 h 195"/>
                <a:gd name="T46" fmla="*/ 19 w 110"/>
                <a:gd name="T47" fmla="*/ 195 h 195"/>
                <a:gd name="T48" fmla="*/ 19 w 110"/>
                <a:gd name="T49" fmla="*/ 195 h 195"/>
                <a:gd name="T50" fmla="*/ 6 w 110"/>
                <a:gd name="T51" fmla="*/ 192 h 195"/>
                <a:gd name="T52" fmla="*/ 6 w 110"/>
                <a:gd name="T53" fmla="*/ 192 h 195"/>
                <a:gd name="T54" fmla="*/ 0 w 110"/>
                <a:gd name="T55" fmla="*/ 188 h 195"/>
                <a:gd name="T56" fmla="*/ 0 w 110"/>
                <a:gd name="T57" fmla="*/ 188 h 195"/>
                <a:gd name="T58" fmla="*/ 0 w 110"/>
                <a:gd name="T59" fmla="*/ 170 h 195"/>
                <a:gd name="T60" fmla="*/ 0 w 110"/>
                <a:gd name="T61" fmla="*/ 154 h 195"/>
                <a:gd name="T62" fmla="*/ 2 w 110"/>
                <a:gd name="T63" fmla="*/ 139 h 195"/>
                <a:gd name="T64" fmla="*/ 5 w 110"/>
                <a:gd name="T65" fmla="*/ 124 h 195"/>
                <a:gd name="T66" fmla="*/ 7 w 110"/>
                <a:gd name="T67" fmla="*/ 109 h 195"/>
                <a:gd name="T68" fmla="*/ 12 w 110"/>
                <a:gd name="T69" fmla="*/ 95 h 195"/>
                <a:gd name="T70" fmla="*/ 21 w 110"/>
                <a:gd name="T71" fmla="*/ 71 h 195"/>
                <a:gd name="T72" fmla="*/ 32 w 110"/>
                <a:gd name="T73" fmla="*/ 48 h 195"/>
                <a:gd name="T74" fmla="*/ 44 w 110"/>
                <a:gd name="T75" fmla="*/ 29 h 195"/>
                <a:gd name="T76" fmla="*/ 56 w 110"/>
                <a:gd name="T77" fmla="*/ 13 h 195"/>
                <a:gd name="T78" fmla="*/ 68 w 110"/>
                <a:gd name="T79" fmla="*/ 0 h 195"/>
                <a:gd name="T80" fmla="*/ 68 w 110"/>
                <a:gd name="T8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0" h="195">
                  <a:moveTo>
                    <a:pt x="68" y="0"/>
                  </a:moveTo>
                  <a:lnTo>
                    <a:pt x="68" y="0"/>
                  </a:lnTo>
                  <a:lnTo>
                    <a:pt x="70" y="5"/>
                  </a:lnTo>
                  <a:lnTo>
                    <a:pt x="74" y="9"/>
                  </a:lnTo>
                  <a:lnTo>
                    <a:pt x="78" y="14"/>
                  </a:lnTo>
                  <a:lnTo>
                    <a:pt x="84" y="17"/>
                  </a:lnTo>
                  <a:lnTo>
                    <a:pt x="84" y="17"/>
                  </a:lnTo>
                  <a:lnTo>
                    <a:pt x="92" y="19"/>
                  </a:lnTo>
                  <a:lnTo>
                    <a:pt x="99" y="19"/>
                  </a:lnTo>
                  <a:lnTo>
                    <a:pt x="105" y="18"/>
                  </a:lnTo>
                  <a:lnTo>
                    <a:pt x="110" y="15"/>
                  </a:lnTo>
                  <a:lnTo>
                    <a:pt x="110" y="15"/>
                  </a:lnTo>
                  <a:lnTo>
                    <a:pt x="109" y="33"/>
                  </a:lnTo>
                  <a:lnTo>
                    <a:pt x="105" y="53"/>
                  </a:lnTo>
                  <a:lnTo>
                    <a:pt x="100" y="75"/>
                  </a:lnTo>
                  <a:lnTo>
                    <a:pt x="92" y="98"/>
                  </a:lnTo>
                  <a:lnTo>
                    <a:pt x="87" y="110"/>
                  </a:lnTo>
                  <a:lnTo>
                    <a:pt x="80" y="122"/>
                  </a:lnTo>
                  <a:lnTo>
                    <a:pt x="73" y="135"/>
                  </a:lnTo>
                  <a:lnTo>
                    <a:pt x="64" y="148"/>
                  </a:lnTo>
                  <a:lnTo>
                    <a:pt x="54" y="160"/>
                  </a:lnTo>
                  <a:lnTo>
                    <a:pt x="44" y="172"/>
                  </a:lnTo>
                  <a:lnTo>
                    <a:pt x="32" y="184"/>
                  </a:lnTo>
                  <a:lnTo>
                    <a:pt x="19" y="195"/>
                  </a:lnTo>
                  <a:lnTo>
                    <a:pt x="19" y="195"/>
                  </a:lnTo>
                  <a:lnTo>
                    <a:pt x="6" y="192"/>
                  </a:lnTo>
                  <a:lnTo>
                    <a:pt x="6" y="192"/>
                  </a:lnTo>
                  <a:lnTo>
                    <a:pt x="0" y="188"/>
                  </a:lnTo>
                  <a:lnTo>
                    <a:pt x="0" y="188"/>
                  </a:lnTo>
                  <a:lnTo>
                    <a:pt x="0" y="170"/>
                  </a:lnTo>
                  <a:lnTo>
                    <a:pt x="0" y="154"/>
                  </a:lnTo>
                  <a:lnTo>
                    <a:pt x="2" y="139"/>
                  </a:lnTo>
                  <a:lnTo>
                    <a:pt x="5" y="124"/>
                  </a:lnTo>
                  <a:lnTo>
                    <a:pt x="7" y="109"/>
                  </a:lnTo>
                  <a:lnTo>
                    <a:pt x="12" y="95"/>
                  </a:lnTo>
                  <a:lnTo>
                    <a:pt x="21" y="71"/>
                  </a:lnTo>
                  <a:lnTo>
                    <a:pt x="32" y="48"/>
                  </a:lnTo>
                  <a:lnTo>
                    <a:pt x="44" y="29"/>
                  </a:lnTo>
                  <a:lnTo>
                    <a:pt x="56" y="13"/>
                  </a:lnTo>
                  <a:lnTo>
                    <a:pt x="68" y="0"/>
                  </a:lnTo>
                  <a:lnTo>
                    <a:pt x="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3" name="Freeform 25"/>
            <p:cNvSpPr>
              <a:spLocks noEditPoints="1"/>
            </p:cNvSpPr>
            <p:nvPr/>
          </p:nvSpPr>
          <p:spPr bwMode="auto">
            <a:xfrm>
              <a:off x="5707063" y="30163"/>
              <a:ext cx="133350" cy="80963"/>
            </a:xfrm>
            <a:custGeom>
              <a:avLst/>
              <a:gdLst>
                <a:gd name="T0" fmla="*/ 63 w 84"/>
                <a:gd name="T1" fmla="*/ 51 h 51"/>
                <a:gd name="T2" fmla="*/ 75 w 84"/>
                <a:gd name="T3" fmla="*/ 50 h 51"/>
                <a:gd name="T4" fmla="*/ 82 w 84"/>
                <a:gd name="T5" fmla="*/ 44 h 51"/>
                <a:gd name="T6" fmla="*/ 84 w 84"/>
                <a:gd name="T7" fmla="*/ 38 h 51"/>
                <a:gd name="T8" fmla="*/ 80 w 84"/>
                <a:gd name="T9" fmla="*/ 28 h 51"/>
                <a:gd name="T10" fmla="*/ 75 w 84"/>
                <a:gd name="T11" fmla="*/ 24 h 51"/>
                <a:gd name="T12" fmla="*/ 50 w 84"/>
                <a:gd name="T13" fmla="*/ 7 h 51"/>
                <a:gd name="T14" fmla="*/ 34 w 84"/>
                <a:gd name="T15" fmla="*/ 2 h 51"/>
                <a:gd name="T16" fmla="*/ 22 w 84"/>
                <a:gd name="T17" fmla="*/ 0 h 51"/>
                <a:gd name="T18" fmla="*/ 11 w 84"/>
                <a:gd name="T19" fmla="*/ 1 h 51"/>
                <a:gd name="T20" fmla="*/ 2 w 84"/>
                <a:gd name="T21" fmla="*/ 7 h 51"/>
                <a:gd name="T22" fmla="*/ 0 w 84"/>
                <a:gd name="T23" fmla="*/ 14 h 51"/>
                <a:gd name="T24" fmla="*/ 6 w 84"/>
                <a:gd name="T25" fmla="*/ 24 h 51"/>
                <a:gd name="T26" fmla="*/ 9 w 84"/>
                <a:gd name="T27" fmla="*/ 28 h 51"/>
                <a:gd name="T28" fmla="*/ 34 w 84"/>
                <a:gd name="T29" fmla="*/ 44 h 51"/>
                <a:gd name="T30" fmla="*/ 50 w 84"/>
                <a:gd name="T31" fmla="*/ 49 h 51"/>
                <a:gd name="T32" fmla="*/ 63 w 84"/>
                <a:gd name="T33" fmla="*/ 51 h 51"/>
                <a:gd name="T34" fmla="*/ 12 w 84"/>
                <a:gd name="T35" fmla="*/ 14 h 51"/>
                <a:gd name="T36" fmla="*/ 12 w 84"/>
                <a:gd name="T37" fmla="*/ 12 h 51"/>
                <a:gd name="T38" fmla="*/ 13 w 84"/>
                <a:gd name="T39" fmla="*/ 11 h 51"/>
                <a:gd name="T40" fmla="*/ 21 w 84"/>
                <a:gd name="T41" fmla="*/ 10 h 51"/>
                <a:gd name="T42" fmla="*/ 46 w 84"/>
                <a:gd name="T43" fmla="*/ 18 h 51"/>
                <a:gd name="T44" fmla="*/ 56 w 84"/>
                <a:gd name="T45" fmla="*/ 23 h 51"/>
                <a:gd name="T46" fmla="*/ 70 w 84"/>
                <a:gd name="T47" fmla="*/ 33 h 51"/>
                <a:gd name="T48" fmla="*/ 72 w 84"/>
                <a:gd name="T49" fmla="*/ 38 h 51"/>
                <a:gd name="T50" fmla="*/ 73 w 84"/>
                <a:gd name="T51" fmla="*/ 39 h 51"/>
                <a:gd name="T52" fmla="*/ 71 w 84"/>
                <a:gd name="T53" fmla="*/ 40 h 51"/>
                <a:gd name="T54" fmla="*/ 63 w 84"/>
                <a:gd name="T55" fmla="*/ 40 h 51"/>
                <a:gd name="T56" fmla="*/ 38 w 84"/>
                <a:gd name="T57" fmla="*/ 34 h 51"/>
                <a:gd name="T58" fmla="*/ 28 w 84"/>
                <a:gd name="T59" fmla="*/ 29 h 51"/>
                <a:gd name="T60" fmla="*/ 14 w 84"/>
                <a:gd name="T61" fmla="*/ 19 h 51"/>
                <a:gd name="T62" fmla="*/ 12 w 84"/>
                <a:gd name="T6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51">
                  <a:moveTo>
                    <a:pt x="63" y="51"/>
                  </a:moveTo>
                  <a:lnTo>
                    <a:pt x="63" y="51"/>
                  </a:lnTo>
                  <a:lnTo>
                    <a:pt x="68" y="51"/>
                  </a:lnTo>
                  <a:lnTo>
                    <a:pt x="75" y="50"/>
                  </a:lnTo>
                  <a:lnTo>
                    <a:pt x="80" y="48"/>
                  </a:lnTo>
                  <a:lnTo>
                    <a:pt x="82" y="44"/>
                  </a:lnTo>
                  <a:lnTo>
                    <a:pt x="82" y="44"/>
                  </a:lnTo>
                  <a:lnTo>
                    <a:pt x="84" y="38"/>
                  </a:lnTo>
                  <a:lnTo>
                    <a:pt x="82" y="33"/>
                  </a:lnTo>
                  <a:lnTo>
                    <a:pt x="80" y="28"/>
                  </a:lnTo>
                  <a:lnTo>
                    <a:pt x="75" y="24"/>
                  </a:lnTo>
                  <a:lnTo>
                    <a:pt x="75" y="24"/>
                  </a:lnTo>
                  <a:lnTo>
                    <a:pt x="65" y="15"/>
                  </a:lnTo>
                  <a:lnTo>
                    <a:pt x="50" y="7"/>
                  </a:lnTo>
                  <a:lnTo>
                    <a:pt x="50" y="7"/>
                  </a:lnTo>
                  <a:lnTo>
                    <a:pt x="34" y="2"/>
                  </a:lnTo>
                  <a:lnTo>
                    <a:pt x="22" y="0"/>
                  </a:lnTo>
                  <a:lnTo>
                    <a:pt x="22" y="0"/>
                  </a:lnTo>
                  <a:lnTo>
                    <a:pt x="16" y="0"/>
                  </a:lnTo>
                  <a:lnTo>
                    <a:pt x="11" y="1"/>
                  </a:lnTo>
                  <a:lnTo>
                    <a:pt x="6" y="4"/>
                  </a:lnTo>
                  <a:lnTo>
                    <a:pt x="2" y="7"/>
                  </a:lnTo>
                  <a:lnTo>
                    <a:pt x="2" y="7"/>
                  </a:lnTo>
                  <a:lnTo>
                    <a:pt x="0" y="14"/>
                  </a:lnTo>
                  <a:lnTo>
                    <a:pt x="2" y="19"/>
                  </a:lnTo>
                  <a:lnTo>
                    <a:pt x="6" y="24"/>
                  </a:lnTo>
                  <a:lnTo>
                    <a:pt x="9" y="28"/>
                  </a:lnTo>
                  <a:lnTo>
                    <a:pt x="9" y="28"/>
                  </a:lnTo>
                  <a:lnTo>
                    <a:pt x="21" y="36"/>
                  </a:lnTo>
                  <a:lnTo>
                    <a:pt x="34" y="44"/>
                  </a:lnTo>
                  <a:lnTo>
                    <a:pt x="34" y="44"/>
                  </a:lnTo>
                  <a:lnTo>
                    <a:pt x="50" y="49"/>
                  </a:lnTo>
                  <a:lnTo>
                    <a:pt x="63" y="51"/>
                  </a:lnTo>
                  <a:lnTo>
                    <a:pt x="63" y="51"/>
                  </a:lnTo>
                  <a:close/>
                  <a:moveTo>
                    <a:pt x="12" y="14"/>
                  </a:moveTo>
                  <a:lnTo>
                    <a:pt x="12" y="14"/>
                  </a:lnTo>
                  <a:lnTo>
                    <a:pt x="12" y="12"/>
                  </a:lnTo>
                  <a:lnTo>
                    <a:pt x="12" y="12"/>
                  </a:lnTo>
                  <a:lnTo>
                    <a:pt x="13" y="11"/>
                  </a:lnTo>
                  <a:lnTo>
                    <a:pt x="13" y="11"/>
                  </a:lnTo>
                  <a:lnTo>
                    <a:pt x="21" y="10"/>
                  </a:lnTo>
                  <a:lnTo>
                    <a:pt x="21" y="10"/>
                  </a:lnTo>
                  <a:lnTo>
                    <a:pt x="32" y="12"/>
                  </a:lnTo>
                  <a:lnTo>
                    <a:pt x="46" y="18"/>
                  </a:lnTo>
                  <a:lnTo>
                    <a:pt x="46" y="18"/>
                  </a:lnTo>
                  <a:lnTo>
                    <a:pt x="56" y="23"/>
                  </a:lnTo>
                  <a:lnTo>
                    <a:pt x="63" y="28"/>
                  </a:lnTo>
                  <a:lnTo>
                    <a:pt x="70" y="33"/>
                  </a:lnTo>
                  <a:lnTo>
                    <a:pt x="72" y="38"/>
                  </a:lnTo>
                  <a:lnTo>
                    <a:pt x="72" y="38"/>
                  </a:lnTo>
                  <a:lnTo>
                    <a:pt x="73" y="39"/>
                  </a:lnTo>
                  <a:lnTo>
                    <a:pt x="73" y="39"/>
                  </a:lnTo>
                  <a:lnTo>
                    <a:pt x="71" y="40"/>
                  </a:lnTo>
                  <a:lnTo>
                    <a:pt x="71" y="40"/>
                  </a:lnTo>
                  <a:lnTo>
                    <a:pt x="63" y="40"/>
                  </a:lnTo>
                  <a:lnTo>
                    <a:pt x="63" y="40"/>
                  </a:lnTo>
                  <a:lnTo>
                    <a:pt x="52" y="39"/>
                  </a:lnTo>
                  <a:lnTo>
                    <a:pt x="38" y="34"/>
                  </a:lnTo>
                  <a:lnTo>
                    <a:pt x="38" y="34"/>
                  </a:lnTo>
                  <a:lnTo>
                    <a:pt x="28" y="29"/>
                  </a:lnTo>
                  <a:lnTo>
                    <a:pt x="21" y="24"/>
                  </a:lnTo>
                  <a:lnTo>
                    <a:pt x="14" y="19"/>
                  </a:lnTo>
                  <a:lnTo>
                    <a:pt x="12" y="14"/>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4" name="Freeform 26"/>
            <p:cNvSpPr>
              <a:spLocks noEditPoints="1"/>
            </p:cNvSpPr>
            <p:nvPr/>
          </p:nvSpPr>
          <p:spPr bwMode="auto">
            <a:xfrm>
              <a:off x="5540376" y="25400"/>
              <a:ext cx="358775" cy="477838"/>
            </a:xfrm>
            <a:custGeom>
              <a:avLst/>
              <a:gdLst>
                <a:gd name="T0" fmla="*/ 146 w 226"/>
                <a:gd name="T1" fmla="*/ 5 h 301"/>
                <a:gd name="T2" fmla="*/ 112 w 226"/>
                <a:gd name="T3" fmla="*/ 0 h 301"/>
                <a:gd name="T4" fmla="*/ 78 w 226"/>
                <a:gd name="T5" fmla="*/ 5 h 301"/>
                <a:gd name="T6" fmla="*/ 46 w 226"/>
                <a:gd name="T7" fmla="*/ 18 h 301"/>
                <a:gd name="T8" fmla="*/ 21 w 226"/>
                <a:gd name="T9" fmla="*/ 41 h 301"/>
                <a:gd name="T10" fmla="*/ 2 w 226"/>
                <a:gd name="T11" fmla="*/ 71 h 301"/>
                <a:gd name="T12" fmla="*/ 9 w 226"/>
                <a:gd name="T13" fmla="*/ 82 h 301"/>
                <a:gd name="T14" fmla="*/ 22 w 226"/>
                <a:gd name="T15" fmla="*/ 119 h 301"/>
                <a:gd name="T16" fmla="*/ 25 w 226"/>
                <a:gd name="T17" fmla="*/ 134 h 301"/>
                <a:gd name="T18" fmla="*/ 31 w 226"/>
                <a:gd name="T19" fmla="*/ 99 h 301"/>
                <a:gd name="T20" fmla="*/ 44 w 226"/>
                <a:gd name="T21" fmla="*/ 68 h 301"/>
                <a:gd name="T22" fmla="*/ 82 w 226"/>
                <a:gd name="T23" fmla="*/ 27 h 301"/>
                <a:gd name="T24" fmla="*/ 107 w 226"/>
                <a:gd name="T25" fmla="*/ 10 h 301"/>
                <a:gd name="T26" fmla="*/ 141 w 226"/>
                <a:gd name="T27" fmla="*/ 15 h 301"/>
                <a:gd name="T28" fmla="*/ 162 w 226"/>
                <a:gd name="T29" fmla="*/ 24 h 301"/>
                <a:gd name="T30" fmla="*/ 187 w 226"/>
                <a:gd name="T31" fmla="*/ 44 h 301"/>
                <a:gd name="T32" fmla="*/ 205 w 226"/>
                <a:gd name="T33" fmla="*/ 70 h 301"/>
                <a:gd name="T34" fmla="*/ 215 w 226"/>
                <a:gd name="T35" fmla="*/ 99 h 301"/>
                <a:gd name="T36" fmla="*/ 216 w 226"/>
                <a:gd name="T37" fmla="*/ 130 h 301"/>
                <a:gd name="T38" fmla="*/ 207 w 226"/>
                <a:gd name="T39" fmla="*/ 160 h 301"/>
                <a:gd name="T40" fmla="*/ 196 w 226"/>
                <a:gd name="T41" fmla="*/ 179 h 301"/>
                <a:gd name="T42" fmla="*/ 175 w 226"/>
                <a:gd name="T43" fmla="*/ 202 h 301"/>
                <a:gd name="T44" fmla="*/ 148 w 226"/>
                <a:gd name="T45" fmla="*/ 217 h 301"/>
                <a:gd name="T46" fmla="*/ 118 w 226"/>
                <a:gd name="T47" fmla="*/ 224 h 301"/>
                <a:gd name="T48" fmla="*/ 87 w 226"/>
                <a:gd name="T49" fmla="*/ 222 h 301"/>
                <a:gd name="T50" fmla="*/ 66 w 226"/>
                <a:gd name="T51" fmla="*/ 216 h 301"/>
                <a:gd name="T52" fmla="*/ 38 w 226"/>
                <a:gd name="T53" fmla="*/ 197 h 301"/>
                <a:gd name="T54" fmla="*/ 27 w 226"/>
                <a:gd name="T55" fmla="*/ 177 h 301"/>
                <a:gd name="T56" fmla="*/ 20 w 226"/>
                <a:gd name="T57" fmla="*/ 222 h 301"/>
                <a:gd name="T58" fmla="*/ 0 w 226"/>
                <a:gd name="T59" fmla="*/ 265 h 301"/>
                <a:gd name="T60" fmla="*/ 4 w 226"/>
                <a:gd name="T61" fmla="*/ 275 h 301"/>
                <a:gd name="T62" fmla="*/ 61 w 226"/>
                <a:gd name="T63" fmla="*/ 301 h 301"/>
                <a:gd name="T64" fmla="*/ 74 w 226"/>
                <a:gd name="T65" fmla="*/ 299 h 301"/>
                <a:gd name="T66" fmla="*/ 97 w 226"/>
                <a:gd name="T67" fmla="*/ 262 h 301"/>
                <a:gd name="T68" fmla="*/ 117 w 226"/>
                <a:gd name="T69" fmla="*/ 234 h 301"/>
                <a:gd name="T70" fmla="*/ 147 w 226"/>
                <a:gd name="T71" fmla="*/ 228 h 301"/>
                <a:gd name="T72" fmla="*/ 189 w 226"/>
                <a:gd name="T73" fmla="*/ 204 h 301"/>
                <a:gd name="T74" fmla="*/ 218 w 226"/>
                <a:gd name="T75" fmla="*/ 165 h 301"/>
                <a:gd name="T76" fmla="*/ 224 w 226"/>
                <a:gd name="T77" fmla="*/ 143 h 301"/>
                <a:gd name="T78" fmla="*/ 226 w 226"/>
                <a:gd name="T79" fmla="*/ 109 h 301"/>
                <a:gd name="T80" fmla="*/ 219 w 226"/>
                <a:gd name="T81" fmla="*/ 75 h 301"/>
                <a:gd name="T82" fmla="*/ 202 w 226"/>
                <a:gd name="T83" fmla="*/ 46 h 301"/>
                <a:gd name="T84" fmla="*/ 177 w 226"/>
                <a:gd name="T85" fmla="*/ 22 h 301"/>
                <a:gd name="T86" fmla="*/ 157 w 226"/>
                <a:gd name="T87" fmla="*/ 10 h 301"/>
                <a:gd name="T88" fmla="*/ 29 w 226"/>
                <a:gd name="T89" fmla="*/ 203 h 301"/>
                <a:gd name="T90" fmla="*/ 44 w 226"/>
                <a:gd name="T91" fmla="*/ 216 h 301"/>
                <a:gd name="T92" fmla="*/ 63 w 226"/>
                <a:gd name="T93" fmla="*/ 226 h 301"/>
                <a:gd name="T94" fmla="*/ 92 w 226"/>
                <a:gd name="T95" fmla="*/ 23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01">
                  <a:moveTo>
                    <a:pt x="157" y="10"/>
                  </a:moveTo>
                  <a:lnTo>
                    <a:pt x="157" y="10"/>
                  </a:lnTo>
                  <a:lnTo>
                    <a:pt x="146" y="5"/>
                  </a:lnTo>
                  <a:lnTo>
                    <a:pt x="134" y="3"/>
                  </a:lnTo>
                  <a:lnTo>
                    <a:pt x="123" y="2"/>
                  </a:lnTo>
                  <a:lnTo>
                    <a:pt x="112" y="0"/>
                  </a:lnTo>
                  <a:lnTo>
                    <a:pt x="99" y="0"/>
                  </a:lnTo>
                  <a:lnTo>
                    <a:pt x="89" y="2"/>
                  </a:lnTo>
                  <a:lnTo>
                    <a:pt x="78" y="5"/>
                  </a:lnTo>
                  <a:lnTo>
                    <a:pt x="66" y="8"/>
                  </a:lnTo>
                  <a:lnTo>
                    <a:pt x="56" y="13"/>
                  </a:lnTo>
                  <a:lnTo>
                    <a:pt x="46" y="18"/>
                  </a:lnTo>
                  <a:lnTo>
                    <a:pt x="38" y="26"/>
                  </a:lnTo>
                  <a:lnTo>
                    <a:pt x="29" y="32"/>
                  </a:lnTo>
                  <a:lnTo>
                    <a:pt x="21" y="41"/>
                  </a:lnTo>
                  <a:lnTo>
                    <a:pt x="14" y="49"/>
                  </a:lnTo>
                  <a:lnTo>
                    <a:pt x="7" y="60"/>
                  </a:lnTo>
                  <a:lnTo>
                    <a:pt x="2" y="71"/>
                  </a:lnTo>
                  <a:lnTo>
                    <a:pt x="2" y="71"/>
                  </a:lnTo>
                  <a:lnTo>
                    <a:pt x="2" y="71"/>
                  </a:lnTo>
                  <a:lnTo>
                    <a:pt x="9" y="82"/>
                  </a:lnTo>
                  <a:lnTo>
                    <a:pt x="14" y="94"/>
                  </a:lnTo>
                  <a:lnTo>
                    <a:pt x="19" y="106"/>
                  </a:lnTo>
                  <a:lnTo>
                    <a:pt x="22" y="119"/>
                  </a:lnTo>
                  <a:lnTo>
                    <a:pt x="22" y="119"/>
                  </a:lnTo>
                  <a:lnTo>
                    <a:pt x="25" y="134"/>
                  </a:lnTo>
                  <a:lnTo>
                    <a:pt x="25" y="134"/>
                  </a:lnTo>
                  <a:lnTo>
                    <a:pt x="26" y="121"/>
                  </a:lnTo>
                  <a:lnTo>
                    <a:pt x="29" y="110"/>
                  </a:lnTo>
                  <a:lnTo>
                    <a:pt x="31" y="99"/>
                  </a:lnTo>
                  <a:lnTo>
                    <a:pt x="35" y="87"/>
                  </a:lnTo>
                  <a:lnTo>
                    <a:pt x="39" y="78"/>
                  </a:lnTo>
                  <a:lnTo>
                    <a:pt x="44" y="68"/>
                  </a:lnTo>
                  <a:lnTo>
                    <a:pt x="55" y="52"/>
                  </a:lnTo>
                  <a:lnTo>
                    <a:pt x="68" y="38"/>
                  </a:lnTo>
                  <a:lnTo>
                    <a:pt x="82" y="27"/>
                  </a:lnTo>
                  <a:lnTo>
                    <a:pt x="94" y="18"/>
                  </a:lnTo>
                  <a:lnTo>
                    <a:pt x="107" y="10"/>
                  </a:lnTo>
                  <a:lnTo>
                    <a:pt x="107" y="10"/>
                  </a:lnTo>
                  <a:lnTo>
                    <a:pt x="118" y="12"/>
                  </a:lnTo>
                  <a:lnTo>
                    <a:pt x="129" y="13"/>
                  </a:lnTo>
                  <a:lnTo>
                    <a:pt x="141" y="15"/>
                  </a:lnTo>
                  <a:lnTo>
                    <a:pt x="152" y="21"/>
                  </a:lnTo>
                  <a:lnTo>
                    <a:pt x="152" y="21"/>
                  </a:lnTo>
                  <a:lnTo>
                    <a:pt x="162" y="24"/>
                  </a:lnTo>
                  <a:lnTo>
                    <a:pt x="171" y="31"/>
                  </a:lnTo>
                  <a:lnTo>
                    <a:pt x="180" y="37"/>
                  </a:lnTo>
                  <a:lnTo>
                    <a:pt x="187" y="44"/>
                  </a:lnTo>
                  <a:lnTo>
                    <a:pt x="194" y="52"/>
                  </a:lnTo>
                  <a:lnTo>
                    <a:pt x="200" y="61"/>
                  </a:lnTo>
                  <a:lnTo>
                    <a:pt x="205" y="70"/>
                  </a:lnTo>
                  <a:lnTo>
                    <a:pt x="209" y="78"/>
                  </a:lnTo>
                  <a:lnTo>
                    <a:pt x="212" y="88"/>
                  </a:lnTo>
                  <a:lnTo>
                    <a:pt x="215" y="99"/>
                  </a:lnTo>
                  <a:lnTo>
                    <a:pt x="216" y="109"/>
                  </a:lnTo>
                  <a:lnTo>
                    <a:pt x="216" y="119"/>
                  </a:lnTo>
                  <a:lnTo>
                    <a:pt x="216" y="130"/>
                  </a:lnTo>
                  <a:lnTo>
                    <a:pt x="214" y="140"/>
                  </a:lnTo>
                  <a:lnTo>
                    <a:pt x="211" y="150"/>
                  </a:lnTo>
                  <a:lnTo>
                    <a:pt x="207" y="160"/>
                  </a:lnTo>
                  <a:lnTo>
                    <a:pt x="207" y="160"/>
                  </a:lnTo>
                  <a:lnTo>
                    <a:pt x="202" y="170"/>
                  </a:lnTo>
                  <a:lnTo>
                    <a:pt x="196" y="179"/>
                  </a:lnTo>
                  <a:lnTo>
                    <a:pt x="190" y="188"/>
                  </a:lnTo>
                  <a:lnTo>
                    <a:pt x="184" y="195"/>
                  </a:lnTo>
                  <a:lnTo>
                    <a:pt x="175" y="202"/>
                  </a:lnTo>
                  <a:lnTo>
                    <a:pt x="167" y="208"/>
                  </a:lnTo>
                  <a:lnTo>
                    <a:pt x="157" y="213"/>
                  </a:lnTo>
                  <a:lnTo>
                    <a:pt x="148" y="217"/>
                  </a:lnTo>
                  <a:lnTo>
                    <a:pt x="138" y="221"/>
                  </a:lnTo>
                  <a:lnTo>
                    <a:pt x="128" y="223"/>
                  </a:lnTo>
                  <a:lnTo>
                    <a:pt x="118" y="224"/>
                  </a:lnTo>
                  <a:lnTo>
                    <a:pt x="108" y="224"/>
                  </a:lnTo>
                  <a:lnTo>
                    <a:pt x="98" y="224"/>
                  </a:lnTo>
                  <a:lnTo>
                    <a:pt x="87" y="222"/>
                  </a:lnTo>
                  <a:lnTo>
                    <a:pt x="77" y="219"/>
                  </a:lnTo>
                  <a:lnTo>
                    <a:pt x="66" y="216"/>
                  </a:lnTo>
                  <a:lnTo>
                    <a:pt x="66" y="216"/>
                  </a:lnTo>
                  <a:lnTo>
                    <a:pt x="56" y="211"/>
                  </a:lnTo>
                  <a:lnTo>
                    <a:pt x="46" y="204"/>
                  </a:lnTo>
                  <a:lnTo>
                    <a:pt x="38" y="197"/>
                  </a:lnTo>
                  <a:lnTo>
                    <a:pt x="30" y="189"/>
                  </a:lnTo>
                  <a:lnTo>
                    <a:pt x="30" y="189"/>
                  </a:lnTo>
                  <a:lnTo>
                    <a:pt x="27" y="177"/>
                  </a:lnTo>
                  <a:lnTo>
                    <a:pt x="27" y="177"/>
                  </a:lnTo>
                  <a:lnTo>
                    <a:pt x="25" y="199"/>
                  </a:lnTo>
                  <a:lnTo>
                    <a:pt x="20" y="222"/>
                  </a:lnTo>
                  <a:lnTo>
                    <a:pt x="11" y="245"/>
                  </a:lnTo>
                  <a:lnTo>
                    <a:pt x="0" y="265"/>
                  </a:lnTo>
                  <a:lnTo>
                    <a:pt x="0" y="265"/>
                  </a:lnTo>
                  <a:lnTo>
                    <a:pt x="1" y="268"/>
                  </a:lnTo>
                  <a:lnTo>
                    <a:pt x="2" y="272"/>
                  </a:lnTo>
                  <a:lnTo>
                    <a:pt x="4" y="275"/>
                  </a:lnTo>
                  <a:lnTo>
                    <a:pt x="7" y="277"/>
                  </a:lnTo>
                  <a:lnTo>
                    <a:pt x="61" y="301"/>
                  </a:lnTo>
                  <a:lnTo>
                    <a:pt x="61" y="301"/>
                  </a:lnTo>
                  <a:lnTo>
                    <a:pt x="66" y="301"/>
                  </a:lnTo>
                  <a:lnTo>
                    <a:pt x="70" y="301"/>
                  </a:lnTo>
                  <a:lnTo>
                    <a:pt x="74" y="299"/>
                  </a:lnTo>
                  <a:lnTo>
                    <a:pt x="78" y="295"/>
                  </a:lnTo>
                  <a:lnTo>
                    <a:pt x="97" y="262"/>
                  </a:lnTo>
                  <a:lnTo>
                    <a:pt x="97" y="262"/>
                  </a:lnTo>
                  <a:lnTo>
                    <a:pt x="98" y="258"/>
                  </a:lnTo>
                  <a:lnTo>
                    <a:pt x="97" y="253"/>
                  </a:lnTo>
                  <a:lnTo>
                    <a:pt x="117" y="234"/>
                  </a:lnTo>
                  <a:lnTo>
                    <a:pt x="117" y="234"/>
                  </a:lnTo>
                  <a:lnTo>
                    <a:pt x="132" y="233"/>
                  </a:lnTo>
                  <a:lnTo>
                    <a:pt x="147" y="228"/>
                  </a:lnTo>
                  <a:lnTo>
                    <a:pt x="162" y="223"/>
                  </a:lnTo>
                  <a:lnTo>
                    <a:pt x="176" y="214"/>
                  </a:lnTo>
                  <a:lnTo>
                    <a:pt x="189" y="204"/>
                  </a:lnTo>
                  <a:lnTo>
                    <a:pt x="200" y="193"/>
                  </a:lnTo>
                  <a:lnTo>
                    <a:pt x="209" y="180"/>
                  </a:lnTo>
                  <a:lnTo>
                    <a:pt x="218" y="165"/>
                  </a:lnTo>
                  <a:lnTo>
                    <a:pt x="218" y="165"/>
                  </a:lnTo>
                  <a:lnTo>
                    <a:pt x="221" y="154"/>
                  </a:lnTo>
                  <a:lnTo>
                    <a:pt x="224" y="143"/>
                  </a:lnTo>
                  <a:lnTo>
                    <a:pt x="226" y="131"/>
                  </a:lnTo>
                  <a:lnTo>
                    <a:pt x="226" y="120"/>
                  </a:lnTo>
                  <a:lnTo>
                    <a:pt x="226" y="109"/>
                  </a:lnTo>
                  <a:lnTo>
                    <a:pt x="225" y="97"/>
                  </a:lnTo>
                  <a:lnTo>
                    <a:pt x="223" y="86"/>
                  </a:lnTo>
                  <a:lnTo>
                    <a:pt x="219" y="75"/>
                  </a:lnTo>
                  <a:lnTo>
                    <a:pt x="214" y="65"/>
                  </a:lnTo>
                  <a:lnTo>
                    <a:pt x="209" y="54"/>
                  </a:lnTo>
                  <a:lnTo>
                    <a:pt x="202" y="46"/>
                  </a:lnTo>
                  <a:lnTo>
                    <a:pt x="195" y="37"/>
                  </a:lnTo>
                  <a:lnTo>
                    <a:pt x="186" y="29"/>
                  </a:lnTo>
                  <a:lnTo>
                    <a:pt x="177" y="22"/>
                  </a:lnTo>
                  <a:lnTo>
                    <a:pt x="167" y="15"/>
                  </a:lnTo>
                  <a:lnTo>
                    <a:pt x="157" y="10"/>
                  </a:lnTo>
                  <a:lnTo>
                    <a:pt x="157" y="10"/>
                  </a:lnTo>
                  <a:close/>
                  <a:moveTo>
                    <a:pt x="89" y="247"/>
                  </a:moveTo>
                  <a:lnTo>
                    <a:pt x="29" y="219"/>
                  </a:lnTo>
                  <a:lnTo>
                    <a:pt x="29" y="203"/>
                  </a:lnTo>
                  <a:lnTo>
                    <a:pt x="29" y="203"/>
                  </a:lnTo>
                  <a:lnTo>
                    <a:pt x="36" y="209"/>
                  </a:lnTo>
                  <a:lnTo>
                    <a:pt x="44" y="216"/>
                  </a:lnTo>
                  <a:lnTo>
                    <a:pt x="53" y="221"/>
                  </a:lnTo>
                  <a:lnTo>
                    <a:pt x="63" y="226"/>
                  </a:lnTo>
                  <a:lnTo>
                    <a:pt x="63" y="226"/>
                  </a:lnTo>
                  <a:lnTo>
                    <a:pt x="72" y="229"/>
                  </a:lnTo>
                  <a:lnTo>
                    <a:pt x="82" y="232"/>
                  </a:lnTo>
                  <a:lnTo>
                    <a:pt x="92" y="233"/>
                  </a:lnTo>
                  <a:lnTo>
                    <a:pt x="102" y="234"/>
                  </a:lnTo>
                  <a:lnTo>
                    <a:pt x="8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35" name="组合 34"/>
          <p:cNvGrpSpPr/>
          <p:nvPr/>
        </p:nvGrpSpPr>
        <p:grpSpPr>
          <a:xfrm>
            <a:off x="4787136" y="2948164"/>
            <a:ext cx="1013936" cy="1030974"/>
            <a:chOff x="8175626" y="1322388"/>
            <a:chExt cx="566737" cy="576263"/>
          </a:xfrm>
          <a:solidFill>
            <a:schemeClr val="accent3"/>
          </a:solidFill>
        </p:grpSpPr>
        <p:sp>
          <p:nvSpPr>
            <p:cNvPr id="36" name="Freeform 247"/>
            <p:cNvSpPr/>
            <p:nvPr/>
          </p:nvSpPr>
          <p:spPr bwMode="auto">
            <a:xfrm>
              <a:off x="8580438" y="1731963"/>
              <a:ext cx="161925" cy="38100"/>
            </a:xfrm>
            <a:custGeom>
              <a:avLst/>
              <a:gdLst>
                <a:gd name="T0" fmla="*/ 102 w 102"/>
                <a:gd name="T1" fmla="*/ 12 h 24"/>
                <a:gd name="T2" fmla="*/ 102 w 102"/>
                <a:gd name="T3" fmla="*/ 12 h 24"/>
                <a:gd name="T4" fmla="*/ 102 w 102"/>
                <a:gd name="T5" fmla="*/ 17 h 24"/>
                <a:gd name="T6" fmla="*/ 98 w 102"/>
                <a:gd name="T7" fmla="*/ 22 h 24"/>
                <a:gd name="T8" fmla="*/ 95 w 102"/>
                <a:gd name="T9" fmla="*/ 24 h 24"/>
                <a:gd name="T10" fmla="*/ 90 w 102"/>
                <a:gd name="T11" fmla="*/ 24 h 24"/>
                <a:gd name="T12" fmla="*/ 13 w 102"/>
                <a:gd name="T13" fmla="*/ 24 h 24"/>
                <a:gd name="T14" fmla="*/ 13 w 102"/>
                <a:gd name="T15" fmla="*/ 24 h 24"/>
                <a:gd name="T16" fmla="*/ 8 w 102"/>
                <a:gd name="T17" fmla="*/ 24 h 24"/>
                <a:gd name="T18" fmla="*/ 4 w 102"/>
                <a:gd name="T19" fmla="*/ 22 h 24"/>
                <a:gd name="T20" fmla="*/ 0 w 102"/>
                <a:gd name="T21" fmla="*/ 17 h 24"/>
                <a:gd name="T22" fmla="*/ 0 w 102"/>
                <a:gd name="T23" fmla="*/ 12 h 24"/>
                <a:gd name="T24" fmla="*/ 0 w 102"/>
                <a:gd name="T25" fmla="*/ 12 h 24"/>
                <a:gd name="T26" fmla="*/ 0 w 102"/>
                <a:gd name="T27" fmla="*/ 8 h 24"/>
                <a:gd name="T28" fmla="*/ 4 w 102"/>
                <a:gd name="T29" fmla="*/ 3 h 24"/>
                <a:gd name="T30" fmla="*/ 8 w 102"/>
                <a:gd name="T31" fmla="*/ 0 h 24"/>
                <a:gd name="T32" fmla="*/ 13 w 102"/>
                <a:gd name="T33" fmla="*/ 0 h 24"/>
                <a:gd name="T34" fmla="*/ 90 w 102"/>
                <a:gd name="T35" fmla="*/ 0 h 24"/>
                <a:gd name="T36" fmla="*/ 90 w 102"/>
                <a:gd name="T37" fmla="*/ 0 h 24"/>
                <a:gd name="T38" fmla="*/ 95 w 102"/>
                <a:gd name="T39" fmla="*/ 0 h 24"/>
                <a:gd name="T40" fmla="*/ 98 w 102"/>
                <a:gd name="T41" fmla="*/ 3 h 24"/>
                <a:gd name="T42" fmla="*/ 102 w 102"/>
                <a:gd name="T43" fmla="*/ 8 h 24"/>
                <a:gd name="T44" fmla="*/ 102 w 102"/>
                <a:gd name="T45" fmla="*/ 12 h 24"/>
                <a:gd name="T46" fmla="*/ 102 w 102"/>
                <a:gd name="T4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4">
                  <a:moveTo>
                    <a:pt x="102" y="12"/>
                  </a:moveTo>
                  <a:lnTo>
                    <a:pt x="102" y="12"/>
                  </a:lnTo>
                  <a:lnTo>
                    <a:pt x="102" y="17"/>
                  </a:lnTo>
                  <a:lnTo>
                    <a:pt x="98" y="22"/>
                  </a:lnTo>
                  <a:lnTo>
                    <a:pt x="95" y="24"/>
                  </a:lnTo>
                  <a:lnTo>
                    <a:pt x="90" y="24"/>
                  </a:lnTo>
                  <a:lnTo>
                    <a:pt x="13" y="24"/>
                  </a:lnTo>
                  <a:lnTo>
                    <a:pt x="13" y="24"/>
                  </a:lnTo>
                  <a:lnTo>
                    <a:pt x="8" y="24"/>
                  </a:lnTo>
                  <a:lnTo>
                    <a:pt x="4" y="22"/>
                  </a:lnTo>
                  <a:lnTo>
                    <a:pt x="0" y="17"/>
                  </a:lnTo>
                  <a:lnTo>
                    <a:pt x="0" y="12"/>
                  </a:lnTo>
                  <a:lnTo>
                    <a:pt x="0" y="12"/>
                  </a:lnTo>
                  <a:lnTo>
                    <a:pt x="0" y="8"/>
                  </a:lnTo>
                  <a:lnTo>
                    <a:pt x="4" y="3"/>
                  </a:lnTo>
                  <a:lnTo>
                    <a:pt x="8" y="0"/>
                  </a:lnTo>
                  <a:lnTo>
                    <a:pt x="13" y="0"/>
                  </a:lnTo>
                  <a:lnTo>
                    <a:pt x="90" y="0"/>
                  </a:lnTo>
                  <a:lnTo>
                    <a:pt x="90" y="0"/>
                  </a:lnTo>
                  <a:lnTo>
                    <a:pt x="95" y="0"/>
                  </a:lnTo>
                  <a:lnTo>
                    <a:pt x="98" y="3"/>
                  </a:lnTo>
                  <a:lnTo>
                    <a:pt x="102" y="8"/>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7" name="Freeform 248"/>
            <p:cNvSpPr/>
            <p:nvPr/>
          </p:nvSpPr>
          <p:spPr bwMode="auto">
            <a:xfrm>
              <a:off x="8580438" y="1781175"/>
              <a:ext cx="161925" cy="39688"/>
            </a:xfrm>
            <a:custGeom>
              <a:avLst/>
              <a:gdLst>
                <a:gd name="T0" fmla="*/ 102 w 102"/>
                <a:gd name="T1" fmla="*/ 12 h 25"/>
                <a:gd name="T2" fmla="*/ 102 w 102"/>
                <a:gd name="T3" fmla="*/ 12 h 25"/>
                <a:gd name="T4" fmla="*/ 102 w 102"/>
                <a:gd name="T5" fmla="*/ 17 h 25"/>
                <a:gd name="T6" fmla="*/ 98 w 102"/>
                <a:gd name="T7" fmla="*/ 21 h 25"/>
                <a:gd name="T8" fmla="*/ 95 w 102"/>
                <a:gd name="T9" fmla="*/ 23 h 25"/>
                <a:gd name="T10" fmla="*/ 90 w 102"/>
                <a:gd name="T11" fmla="*/ 25 h 25"/>
                <a:gd name="T12" fmla="*/ 13 w 102"/>
                <a:gd name="T13" fmla="*/ 25 h 25"/>
                <a:gd name="T14" fmla="*/ 13 w 102"/>
                <a:gd name="T15" fmla="*/ 25 h 25"/>
                <a:gd name="T16" fmla="*/ 8 w 102"/>
                <a:gd name="T17" fmla="*/ 23 h 25"/>
                <a:gd name="T18" fmla="*/ 4 w 102"/>
                <a:gd name="T19" fmla="*/ 21 h 25"/>
                <a:gd name="T20" fmla="*/ 0 w 102"/>
                <a:gd name="T21" fmla="*/ 17 h 25"/>
                <a:gd name="T22" fmla="*/ 0 w 102"/>
                <a:gd name="T23" fmla="*/ 12 h 25"/>
                <a:gd name="T24" fmla="*/ 0 w 102"/>
                <a:gd name="T25" fmla="*/ 12 h 25"/>
                <a:gd name="T26" fmla="*/ 0 w 102"/>
                <a:gd name="T27" fmla="*/ 7 h 25"/>
                <a:gd name="T28" fmla="*/ 4 w 102"/>
                <a:gd name="T29" fmla="*/ 3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3 h 25"/>
                <a:gd name="T42" fmla="*/ 102 w 102"/>
                <a:gd name="T43" fmla="*/ 7 h 25"/>
                <a:gd name="T44" fmla="*/ 102 w 102"/>
                <a:gd name="T45" fmla="*/ 12 h 25"/>
                <a:gd name="T46" fmla="*/ 102 w 102"/>
                <a:gd name="T47"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2"/>
                  </a:moveTo>
                  <a:lnTo>
                    <a:pt x="102" y="12"/>
                  </a:lnTo>
                  <a:lnTo>
                    <a:pt x="102" y="17"/>
                  </a:lnTo>
                  <a:lnTo>
                    <a:pt x="98" y="21"/>
                  </a:lnTo>
                  <a:lnTo>
                    <a:pt x="95" y="23"/>
                  </a:lnTo>
                  <a:lnTo>
                    <a:pt x="90" y="25"/>
                  </a:lnTo>
                  <a:lnTo>
                    <a:pt x="13" y="25"/>
                  </a:lnTo>
                  <a:lnTo>
                    <a:pt x="13" y="25"/>
                  </a:lnTo>
                  <a:lnTo>
                    <a:pt x="8" y="23"/>
                  </a:lnTo>
                  <a:lnTo>
                    <a:pt x="4" y="21"/>
                  </a:lnTo>
                  <a:lnTo>
                    <a:pt x="0" y="17"/>
                  </a:lnTo>
                  <a:lnTo>
                    <a:pt x="0" y="12"/>
                  </a:lnTo>
                  <a:lnTo>
                    <a:pt x="0" y="12"/>
                  </a:lnTo>
                  <a:lnTo>
                    <a:pt x="0" y="7"/>
                  </a:lnTo>
                  <a:lnTo>
                    <a:pt x="4" y="3"/>
                  </a:lnTo>
                  <a:lnTo>
                    <a:pt x="8" y="1"/>
                  </a:lnTo>
                  <a:lnTo>
                    <a:pt x="13" y="0"/>
                  </a:lnTo>
                  <a:lnTo>
                    <a:pt x="90" y="0"/>
                  </a:lnTo>
                  <a:lnTo>
                    <a:pt x="90" y="0"/>
                  </a:lnTo>
                  <a:lnTo>
                    <a:pt x="95" y="1"/>
                  </a:lnTo>
                  <a:lnTo>
                    <a:pt x="98" y="3"/>
                  </a:lnTo>
                  <a:lnTo>
                    <a:pt x="102" y="7"/>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8" name="Freeform 249"/>
            <p:cNvSpPr/>
            <p:nvPr/>
          </p:nvSpPr>
          <p:spPr bwMode="auto">
            <a:xfrm>
              <a:off x="8580438" y="1830388"/>
              <a:ext cx="161925" cy="39688"/>
            </a:xfrm>
            <a:custGeom>
              <a:avLst/>
              <a:gdLst>
                <a:gd name="T0" fmla="*/ 102 w 102"/>
                <a:gd name="T1" fmla="*/ 13 h 25"/>
                <a:gd name="T2" fmla="*/ 102 w 102"/>
                <a:gd name="T3" fmla="*/ 13 h 25"/>
                <a:gd name="T4" fmla="*/ 102 w 102"/>
                <a:gd name="T5" fmla="*/ 18 h 25"/>
                <a:gd name="T6" fmla="*/ 98 w 102"/>
                <a:gd name="T7" fmla="*/ 21 h 25"/>
                <a:gd name="T8" fmla="*/ 95 w 102"/>
                <a:gd name="T9" fmla="*/ 24 h 25"/>
                <a:gd name="T10" fmla="*/ 90 w 102"/>
                <a:gd name="T11" fmla="*/ 25 h 25"/>
                <a:gd name="T12" fmla="*/ 13 w 102"/>
                <a:gd name="T13" fmla="*/ 25 h 25"/>
                <a:gd name="T14" fmla="*/ 13 w 102"/>
                <a:gd name="T15" fmla="*/ 25 h 25"/>
                <a:gd name="T16" fmla="*/ 8 w 102"/>
                <a:gd name="T17" fmla="*/ 24 h 25"/>
                <a:gd name="T18" fmla="*/ 4 w 102"/>
                <a:gd name="T19" fmla="*/ 21 h 25"/>
                <a:gd name="T20" fmla="*/ 0 w 102"/>
                <a:gd name="T21" fmla="*/ 18 h 25"/>
                <a:gd name="T22" fmla="*/ 0 w 102"/>
                <a:gd name="T23" fmla="*/ 13 h 25"/>
                <a:gd name="T24" fmla="*/ 0 w 102"/>
                <a:gd name="T25" fmla="*/ 13 h 25"/>
                <a:gd name="T26" fmla="*/ 0 w 102"/>
                <a:gd name="T27" fmla="*/ 8 h 25"/>
                <a:gd name="T28" fmla="*/ 4 w 102"/>
                <a:gd name="T29" fmla="*/ 4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4 h 25"/>
                <a:gd name="T42" fmla="*/ 102 w 102"/>
                <a:gd name="T43" fmla="*/ 8 h 25"/>
                <a:gd name="T44" fmla="*/ 102 w 102"/>
                <a:gd name="T45" fmla="*/ 13 h 25"/>
                <a:gd name="T46" fmla="*/ 102 w 102"/>
                <a:gd name="T47"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3"/>
                  </a:moveTo>
                  <a:lnTo>
                    <a:pt x="102" y="13"/>
                  </a:lnTo>
                  <a:lnTo>
                    <a:pt x="102" y="18"/>
                  </a:lnTo>
                  <a:lnTo>
                    <a:pt x="98" y="21"/>
                  </a:lnTo>
                  <a:lnTo>
                    <a:pt x="95" y="24"/>
                  </a:lnTo>
                  <a:lnTo>
                    <a:pt x="90" y="25"/>
                  </a:lnTo>
                  <a:lnTo>
                    <a:pt x="13" y="25"/>
                  </a:lnTo>
                  <a:lnTo>
                    <a:pt x="13" y="25"/>
                  </a:lnTo>
                  <a:lnTo>
                    <a:pt x="8" y="24"/>
                  </a:lnTo>
                  <a:lnTo>
                    <a:pt x="4" y="21"/>
                  </a:lnTo>
                  <a:lnTo>
                    <a:pt x="0" y="18"/>
                  </a:lnTo>
                  <a:lnTo>
                    <a:pt x="0" y="13"/>
                  </a:lnTo>
                  <a:lnTo>
                    <a:pt x="0" y="13"/>
                  </a:lnTo>
                  <a:lnTo>
                    <a:pt x="0" y="8"/>
                  </a:lnTo>
                  <a:lnTo>
                    <a:pt x="4" y="4"/>
                  </a:lnTo>
                  <a:lnTo>
                    <a:pt x="8" y="1"/>
                  </a:lnTo>
                  <a:lnTo>
                    <a:pt x="13" y="0"/>
                  </a:lnTo>
                  <a:lnTo>
                    <a:pt x="90" y="0"/>
                  </a:lnTo>
                  <a:lnTo>
                    <a:pt x="90" y="0"/>
                  </a:lnTo>
                  <a:lnTo>
                    <a:pt x="95" y="1"/>
                  </a:lnTo>
                  <a:lnTo>
                    <a:pt x="98" y="4"/>
                  </a:lnTo>
                  <a:lnTo>
                    <a:pt x="102" y="8"/>
                  </a:lnTo>
                  <a:lnTo>
                    <a:pt x="102" y="13"/>
                  </a:lnTo>
                  <a:lnTo>
                    <a:pt x="10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9" name="Freeform 250"/>
            <p:cNvSpPr>
              <a:spLocks noEditPoints="1"/>
            </p:cNvSpPr>
            <p:nvPr/>
          </p:nvSpPr>
          <p:spPr bwMode="auto">
            <a:xfrm>
              <a:off x="8175626" y="1322388"/>
              <a:ext cx="519113" cy="576263"/>
            </a:xfrm>
            <a:custGeom>
              <a:avLst/>
              <a:gdLst>
                <a:gd name="T0" fmla="*/ 258 w 327"/>
                <a:gd name="T1" fmla="*/ 105 h 363"/>
                <a:gd name="T2" fmla="*/ 224 w 327"/>
                <a:gd name="T3" fmla="*/ 75 h 363"/>
                <a:gd name="T4" fmla="*/ 240 w 327"/>
                <a:gd name="T5" fmla="*/ 43 h 363"/>
                <a:gd name="T6" fmla="*/ 263 w 327"/>
                <a:gd name="T7" fmla="*/ 19 h 363"/>
                <a:gd name="T8" fmla="*/ 230 w 327"/>
                <a:gd name="T9" fmla="*/ 4 h 363"/>
                <a:gd name="T10" fmla="*/ 191 w 327"/>
                <a:gd name="T11" fmla="*/ 0 h 363"/>
                <a:gd name="T12" fmla="*/ 142 w 327"/>
                <a:gd name="T13" fmla="*/ 0 h 363"/>
                <a:gd name="T14" fmla="*/ 104 w 327"/>
                <a:gd name="T15" fmla="*/ 5 h 363"/>
                <a:gd name="T16" fmla="*/ 64 w 327"/>
                <a:gd name="T17" fmla="*/ 19 h 363"/>
                <a:gd name="T18" fmla="*/ 77 w 327"/>
                <a:gd name="T19" fmla="*/ 37 h 363"/>
                <a:gd name="T20" fmla="*/ 99 w 327"/>
                <a:gd name="T21" fmla="*/ 71 h 363"/>
                <a:gd name="T22" fmla="*/ 83 w 327"/>
                <a:gd name="T23" fmla="*/ 96 h 363"/>
                <a:gd name="T24" fmla="*/ 15 w 327"/>
                <a:gd name="T25" fmla="*/ 166 h 363"/>
                <a:gd name="T26" fmla="*/ 0 w 327"/>
                <a:gd name="T27" fmla="*/ 236 h 363"/>
                <a:gd name="T28" fmla="*/ 43 w 327"/>
                <a:gd name="T29" fmla="*/ 329 h 363"/>
                <a:gd name="T30" fmla="*/ 141 w 327"/>
                <a:gd name="T31" fmla="*/ 363 h 363"/>
                <a:gd name="T32" fmla="*/ 189 w 327"/>
                <a:gd name="T33" fmla="*/ 363 h 363"/>
                <a:gd name="T34" fmla="*/ 249 w 327"/>
                <a:gd name="T35" fmla="*/ 336 h 363"/>
                <a:gd name="T36" fmla="*/ 199 w 327"/>
                <a:gd name="T37" fmla="*/ 343 h 363"/>
                <a:gd name="T38" fmla="*/ 157 w 327"/>
                <a:gd name="T39" fmla="*/ 344 h 363"/>
                <a:gd name="T40" fmla="*/ 73 w 327"/>
                <a:gd name="T41" fmla="*/ 326 h 363"/>
                <a:gd name="T42" fmla="*/ 22 w 327"/>
                <a:gd name="T43" fmla="*/ 268 h 363"/>
                <a:gd name="T44" fmla="*/ 19 w 327"/>
                <a:gd name="T45" fmla="*/ 232 h 363"/>
                <a:gd name="T46" fmla="*/ 38 w 327"/>
                <a:gd name="T47" fmla="*/ 164 h 363"/>
                <a:gd name="T48" fmla="*/ 162 w 327"/>
                <a:gd name="T49" fmla="*/ 101 h 363"/>
                <a:gd name="T50" fmla="*/ 274 w 327"/>
                <a:gd name="T51" fmla="*/ 145 h 363"/>
                <a:gd name="T52" fmla="*/ 308 w 327"/>
                <a:gd name="T53" fmla="*/ 223 h 363"/>
                <a:gd name="T54" fmla="*/ 308 w 327"/>
                <a:gd name="T55" fmla="*/ 234 h 363"/>
                <a:gd name="T56" fmla="*/ 327 w 327"/>
                <a:gd name="T57" fmla="*/ 222 h 363"/>
                <a:gd name="T58" fmla="*/ 118 w 327"/>
                <a:gd name="T59" fmla="*/ 56 h 363"/>
                <a:gd name="T60" fmla="*/ 95 w 327"/>
                <a:gd name="T61" fmla="*/ 20 h 363"/>
                <a:gd name="T62" fmla="*/ 119 w 327"/>
                <a:gd name="T63" fmla="*/ 23 h 363"/>
                <a:gd name="T64" fmla="*/ 152 w 327"/>
                <a:gd name="T65" fmla="*/ 20 h 363"/>
                <a:gd name="T66" fmla="*/ 186 w 327"/>
                <a:gd name="T67" fmla="*/ 17 h 363"/>
                <a:gd name="T68" fmla="*/ 207 w 327"/>
                <a:gd name="T69" fmla="*/ 23 h 363"/>
                <a:gd name="T70" fmla="*/ 230 w 327"/>
                <a:gd name="T71" fmla="*/ 20 h 363"/>
                <a:gd name="T72" fmla="*/ 209 w 327"/>
                <a:gd name="T73" fmla="*/ 56 h 363"/>
                <a:gd name="T74" fmla="*/ 168 w 327"/>
                <a:gd name="T75" fmla="*/ 314 h 363"/>
                <a:gd name="T76" fmla="*/ 200 w 327"/>
                <a:gd name="T77" fmla="*/ 278 h 363"/>
                <a:gd name="T78" fmla="*/ 209 w 327"/>
                <a:gd name="T79" fmla="*/ 236 h 363"/>
                <a:gd name="T80" fmla="*/ 170 w 327"/>
                <a:gd name="T81" fmla="*/ 173 h 363"/>
                <a:gd name="T82" fmla="*/ 189 w 327"/>
                <a:gd name="T83" fmla="*/ 195 h 363"/>
                <a:gd name="T84" fmla="*/ 207 w 327"/>
                <a:gd name="T85" fmla="*/ 187 h 363"/>
                <a:gd name="T86" fmla="*/ 192 w 327"/>
                <a:gd name="T87" fmla="*/ 163 h 363"/>
                <a:gd name="T88" fmla="*/ 168 w 327"/>
                <a:gd name="T89" fmla="*/ 139 h 363"/>
                <a:gd name="T90" fmla="*/ 157 w 327"/>
                <a:gd name="T91" fmla="*/ 154 h 363"/>
                <a:gd name="T92" fmla="*/ 121 w 327"/>
                <a:gd name="T93" fmla="*/ 178 h 363"/>
                <a:gd name="T94" fmla="*/ 129 w 327"/>
                <a:gd name="T95" fmla="*/ 218 h 363"/>
                <a:gd name="T96" fmla="*/ 148 w 327"/>
                <a:gd name="T97" fmla="*/ 268 h 363"/>
                <a:gd name="T98" fmla="*/ 134 w 327"/>
                <a:gd name="T99" fmla="*/ 244 h 363"/>
                <a:gd name="T100" fmla="*/ 116 w 327"/>
                <a:gd name="T101" fmla="*/ 250 h 363"/>
                <a:gd name="T102" fmla="*/ 126 w 327"/>
                <a:gd name="T103" fmla="*/ 278 h 363"/>
                <a:gd name="T104" fmla="*/ 158 w 327"/>
                <a:gd name="T105" fmla="*/ 311 h 363"/>
                <a:gd name="T106" fmla="*/ 186 w 327"/>
                <a:gd name="T107" fmla="*/ 244 h 363"/>
                <a:gd name="T108" fmla="*/ 170 w 327"/>
                <a:gd name="T109" fmla="*/ 275 h 363"/>
                <a:gd name="T110" fmla="*/ 146 w 327"/>
                <a:gd name="T111" fmla="*/ 178 h 363"/>
                <a:gd name="T112" fmla="*/ 146 w 327"/>
                <a:gd name="T113" fmla="*/ 20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7" h="363">
                  <a:moveTo>
                    <a:pt x="311" y="166"/>
                  </a:moveTo>
                  <a:lnTo>
                    <a:pt x="311" y="166"/>
                  </a:lnTo>
                  <a:lnTo>
                    <a:pt x="306" y="155"/>
                  </a:lnTo>
                  <a:lnTo>
                    <a:pt x="298" y="145"/>
                  </a:lnTo>
                  <a:lnTo>
                    <a:pt x="291" y="135"/>
                  </a:lnTo>
                  <a:lnTo>
                    <a:pt x="280" y="124"/>
                  </a:lnTo>
                  <a:lnTo>
                    <a:pt x="270" y="115"/>
                  </a:lnTo>
                  <a:lnTo>
                    <a:pt x="258" y="105"/>
                  </a:lnTo>
                  <a:lnTo>
                    <a:pt x="243" y="96"/>
                  </a:lnTo>
                  <a:lnTo>
                    <a:pt x="228" y="87"/>
                  </a:lnTo>
                  <a:lnTo>
                    <a:pt x="228" y="87"/>
                  </a:lnTo>
                  <a:lnTo>
                    <a:pt x="229" y="83"/>
                  </a:lnTo>
                  <a:lnTo>
                    <a:pt x="229" y="83"/>
                  </a:lnTo>
                  <a:lnTo>
                    <a:pt x="228" y="78"/>
                  </a:lnTo>
                  <a:lnTo>
                    <a:pt x="224" y="75"/>
                  </a:lnTo>
                  <a:lnTo>
                    <a:pt x="224" y="75"/>
                  </a:lnTo>
                  <a:lnTo>
                    <a:pt x="228" y="71"/>
                  </a:lnTo>
                  <a:lnTo>
                    <a:pt x="229" y="66"/>
                  </a:lnTo>
                  <a:lnTo>
                    <a:pt x="229" y="66"/>
                  </a:lnTo>
                  <a:lnTo>
                    <a:pt x="228" y="62"/>
                  </a:lnTo>
                  <a:lnTo>
                    <a:pt x="226" y="59"/>
                  </a:lnTo>
                  <a:lnTo>
                    <a:pt x="226" y="59"/>
                  </a:lnTo>
                  <a:lnTo>
                    <a:pt x="233" y="52"/>
                  </a:lnTo>
                  <a:lnTo>
                    <a:pt x="240" y="43"/>
                  </a:lnTo>
                  <a:lnTo>
                    <a:pt x="250" y="37"/>
                  </a:lnTo>
                  <a:lnTo>
                    <a:pt x="260" y="32"/>
                  </a:lnTo>
                  <a:lnTo>
                    <a:pt x="260" y="32"/>
                  </a:lnTo>
                  <a:lnTo>
                    <a:pt x="263" y="30"/>
                  </a:lnTo>
                  <a:lnTo>
                    <a:pt x="264" y="27"/>
                  </a:lnTo>
                  <a:lnTo>
                    <a:pt x="264" y="27"/>
                  </a:lnTo>
                  <a:lnTo>
                    <a:pt x="264" y="23"/>
                  </a:lnTo>
                  <a:lnTo>
                    <a:pt x="263" y="19"/>
                  </a:lnTo>
                  <a:lnTo>
                    <a:pt x="263" y="19"/>
                  </a:lnTo>
                  <a:lnTo>
                    <a:pt x="260" y="17"/>
                  </a:lnTo>
                  <a:lnTo>
                    <a:pt x="254" y="12"/>
                  </a:lnTo>
                  <a:lnTo>
                    <a:pt x="249" y="9"/>
                  </a:lnTo>
                  <a:lnTo>
                    <a:pt x="244" y="7"/>
                  </a:lnTo>
                  <a:lnTo>
                    <a:pt x="238" y="5"/>
                  </a:lnTo>
                  <a:lnTo>
                    <a:pt x="230" y="4"/>
                  </a:lnTo>
                  <a:lnTo>
                    <a:pt x="230" y="4"/>
                  </a:lnTo>
                  <a:lnTo>
                    <a:pt x="223" y="5"/>
                  </a:lnTo>
                  <a:lnTo>
                    <a:pt x="215" y="8"/>
                  </a:lnTo>
                  <a:lnTo>
                    <a:pt x="215" y="8"/>
                  </a:lnTo>
                  <a:lnTo>
                    <a:pt x="210" y="5"/>
                  </a:lnTo>
                  <a:lnTo>
                    <a:pt x="205" y="3"/>
                  </a:lnTo>
                  <a:lnTo>
                    <a:pt x="199" y="2"/>
                  </a:lnTo>
                  <a:lnTo>
                    <a:pt x="191" y="0"/>
                  </a:lnTo>
                  <a:lnTo>
                    <a:pt x="191" y="0"/>
                  </a:lnTo>
                  <a:lnTo>
                    <a:pt x="185" y="0"/>
                  </a:lnTo>
                  <a:lnTo>
                    <a:pt x="177" y="2"/>
                  </a:lnTo>
                  <a:lnTo>
                    <a:pt x="171" y="4"/>
                  </a:lnTo>
                  <a:lnTo>
                    <a:pt x="163" y="8"/>
                  </a:lnTo>
                  <a:lnTo>
                    <a:pt x="163" y="8"/>
                  </a:lnTo>
                  <a:lnTo>
                    <a:pt x="156" y="4"/>
                  </a:lnTo>
                  <a:lnTo>
                    <a:pt x="148" y="2"/>
                  </a:lnTo>
                  <a:lnTo>
                    <a:pt x="142" y="0"/>
                  </a:lnTo>
                  <a:lnTo>
                    <a:pt x="136" y="0"/>
                  </a:lnTo>
                  <a:lnTo>
                    <a:pt x="136" y="0"/>
                  </a:lnTo>
                  <a:lnTo>
                    <a:pt x="128" y="2"/>
                  </a:lnTo>
                  <a:lnTo>
                    <a:pt x="122" y="3"/>
                  </a:lnTo>
                  <a:lnTo>
                    <a:pt x="116" y="5"/>
                  </a:lnTo>
                  <a:lnTo>
                    <a:pt x="112" y="8"/>
                  </a:lnTo>
                  <a:lnTo>
                    <a:pt x="112" y="8"/>
                  </a:lnTo>
                  <a:lnTo>
                    <a:pt x="104" y="5"/>
                  </a:lnTo>
                  <a:lnTo>
                    <a:pt x="95" y="4"/>
                  </a:lnTo>
                  <a:lnTo>
                    <a:pt x="95" y="4"/>
                  </a:lnTo>
                  <a:lnTo>
                    <a:pt x="89" y="5"/>
                  </a:lnTo>
                  <a:lnTo>
                    <a:pt x="83" y="7"/>
                  </a:lnTo>
                  <a:lnTo>
                    <a:pt x="77" y="9"/>
                  </a:lnTo>
                  <a:lnTo>
                    <a:pt x="73" y="12"/>
                  </a:lnTo>
                  <a:lnTo>
                    <a:pt x="67" y="17"/>
                  </a:lnTo>
                  <a:lnTo>
                    <a:pt x="64" y="19"/>
                  </a:lnTo>
                  <a:lnTo>
                    <a:pt x="64" y="19"/>
                  </a:lnTo>
                  <a:lnTo>
                    <a:pt x="61" y="23"/>
                  </a:lnTo>
                  <a:lnTo>
                    <a:pt x="61" y="27"/>
                  </a:lnTo>
                  <a:lnTo>
                    <a:pt x="61" y="27"/>
                  </a:lnTo>
                  <a:lnTo>
                    <a:pt x="64" y="30"/>
                  </a:lnTo>
                  <a:lnTo>
                    <a:pt x="67" y="32"/>
                  </a:lnTo>
                  <a:lnTo>
                    <a:pt x="67" y="32"/>
                  </a:lnTo>
                  <a:lnTo>
                    <a:pt x="77" y="37"/>
                  </a:lnTo>
                  <a:lnTo>
                    <a:pt x="85" y="43"/>
                  </a:lnTo>
                  <a:lnTo>
                    <a:pt x="94" y="52"/>
                  </a:lnTo>
                  <a:lnTo>
                    <a:pt x="101" y="59"/>
                  </a:lnTo>
                  <a:lnTo>
                    <a:pt x="101" y="59"/>
                  </a:lnTo>
                  <a:lnTo>
                    <a:pt x="99" y="62"/>
                  </a:lnTo>
                  <a:lnTo>
                    <a:pt x="98" y="66"/>
                  </a:lnTo>
                  <a:lnTo>
                    <a:pt x="98" y="66"/>
                  </a:lnTo>
                  <a:lnTo>
                    <a:pt x="99" y="71"/>
                  </a:lnTo>
                  <a:lnTo>
                    <a:pt x="103" y="75"/>
                  </a:lnTo>
                  <a:lnTo>
                    <a:pt x="103" y="75"/>
                  </a:lnTo>
                  <a:lnTo>
                    <a:pt x="99" y="78"/>
                  </a:lnTo>
                  <a:lnTo>
                    <a:pt x="98" y="83"/>
                  </a:lnTo>
                  <a:lnTo>
                    <a:pt x="98" y="83"/>
                  </a:lnTo>
                  <a:lnTo>
                    <a:pt x="99" y="87"/>
                  </a:lnTo>
                  <a:lnTo>
                    <a:pt x="99" y="87"/>
                  </a:lnTo>
                  <a:lnTo>
                    <a:pt x="83" y="96"/>
                  </a:lnTo>
                  <a:lnTo>
                    <a:pt x="69" y="105"/>
                  </a:lnTo>
                  <a:lnTo>
                    <a:pt x="56" y="115"/>
                  </a:lnTo>
                  <a:lnTo>
                    <a:pt x="45" y="124"/>
                  </a:lnTo>
                  <a:lnTo>
                    <a:pt x="36" y="135"/>
                  </a:lnTo>
                  <a:lnTo>
                    <a:pt x="28" y="145"/>
                  </a:lnTo>
                  <a:lnTo>
                    <a:pt x="21" y="155"/>
                  </a:lnTo>
                  <a:lnTo>
                    <a:pt x="15" y="166"/>
                  </a:lnTo>
                  <a:lnTo>
                    <a:pt x="15" y="166"/>
                  </a:lnTo>
                  <a:lnTo>
                    <a:pt x="11" y="177"/>
                  </a:lnTo>
                  <a:lnTo>
                    <a:pt x="7" y="188"/>
                  </a:lnTo>
                  <a:lnTo>
                    <a:pt x="2" y="205"/>
                  </a:lnTo>
                  <a:lnTo>
                    <a:pt x="0" y="222"/>
                  </a:lnTo>
                  <a:lnTo>
                    <a:pt x="0" y="232"/>
                  </a:lnTo>
                  <a:lnTo>
                    <a:pt x="0" y="232"/>
                  </a:lnTo>
                  <a:lnTo>
                    <a:pt x="0" y="236"/>
                  </a:lnTo>
                  <a:lnTo>
                    <a:pt x="0" y="236"/>
                  </a:lnTo>
                  <a:lnTo>
                    <a:pt x="1" y="256"/>
                  </a:lnTo>
                  <a:lnTo>
                    <a:pt x="5" y="273"/>
                  </a:lnTo>
                  <a:lnTo>
                    <a:pt x="11" y="290"/>
                  </a:lnTo>
                  <a:lnTo>
                    <a:pt x="19" y="304"/>
                  </a:lnTo>
                  <a:lnTo>
                    <a:pt x="19" y="304"/>
                  </a:lnTo>
                  <a:lnTo>
                    <a:pt x="26" y="314"/>
                  </a:lnTo>
                  <a:lnTo>
                    <a:pt x="34" y="323"/>
                  </a:lnTo>
                  <a:lnTo>
                    <a:pt x="43" y="329"/>
                  </a:lnTo>
                  <a:lnTo>
                    <a:pt x="51" y="336"/>
                  </a:lnTo>
                  <a:lnTo>
                    <a:pt x="60" y="341"/>
                  </a:lnTo>
                  <a:lnTo>
                    <a:pt x="70" y="346"/>
                  </a:lnTo>
                  <a:lnTo>
                    <a:pt x="89" y="354"/>
                  </a:lnTo>
                  <a:lnTo>
                    <a:pt x="89" y="354"/>
                  </a:lnTo>
                  <a:lnTo>
                    <a:pt x="108" y="358"/>
                  </a:lnTo>
                  <a:lnTo>
                    <a:pt x="126" y="362"/>
                  </a:lnTo>
                  <a:lnTo>
                    <a:pt x="141" y="363"/>
                  </a:lnTo>
                  <a:lnTo>
                    <a:pt x="153" y="363"/>
                  </a:lnTo>
                  <a:lnTo>
                    <a:pt x="153" y="363"/>
                  </a:lnTo>
                  <a:lnTo>
                    <a:pt x="157" y="363"/>
                  </a:lnTo>
                  <a:lnTo>
                    <a:pt x="170" y="363"/>
                  </a:lnTo>
                  <a:lnTo>
                    <a:pt x="170" y="363"/>
                  </a:lnTo>
                  <a:lnTo>
                    <a:pt x="174" y="363"/>
                  </a:lnTo>
                  <a:lnTo>
                    <a:pt x="174" y="363"/>
                  </a:lnTo>
                  <a:lnTo>
                    <a:pt x="189" y="363"/>
                  </a:lnTo>
                  <a:lnTo>
                    <a:pt x="209" y="360"/>
                  </a:lnTo>
                  <a:lnTo>
                    <a:pt x="231" y="355"/>
                  </a:lnTo>
                  <a:lnTo>
                    <a:pt x="243" y="351"/>
                  </a:lnTo>
                  <a:lnTo>
                    <a:pt x="254" y="346"/>
                  </a:lnTo>
                  <a:lnTo>
                    <a:pt x="254" y="346"/>
                  </a:lnTo>
                  <a:lnTo>
                    <a:pt x="252" y="344"/>
                  </a:lnTo>
                  <a:lnTo>
                    <a:pt x="250" y="340"/>
                  </a:lnTo>
                  <a:lnTo>
                    <a:pt x="249" y="336"/>
                  </a:lnTo>
                  <a:lnTo>
                    <a:pt x="248" y="333"/>
                  </a:lnTo>
                  <a:lnTo>
                    <a:pt x="248" y="333"/>
                  </a:lnTo>
                  <a:lnTo>
                    <a:pt x="249" y="329"/>
                  </a:lnTo>
                  <a:lnTo>
                    <a:pt x="249" y="329"/>
                  </a:lnTo>
                  <a:lnTo>
                    <a:pt x="231" y="335"/>
                  </a:lnTo>
                  <a:lnTo>
                    <a:pt x="231" y="335"/>
                  </a:lnTo>
                  <a:lnTo>
                    <a:pt x="215" y="340"/>
                  </a:lnTo>
                  <a:lnTo>
                    <a:pt x="199" y="343"/>
                  </a:lnTo>
                  <a:lnTo>
                    <a:pt x="185" y="344"/>
                  </a:lnTo>
                  <a:lnTo>
                    <a:pt x="174" y="344"/>
                  </a:lnTo>
                  <a:lnTo>
                    <a:pt x="174" y="344"/>
                  </a:lnTo>
                  <a:lnTo>
                    <a:pt x="170" y="344"/>
                  </a:lnTo>
                  <a:lnTo>
                    <a:pt x="170" y="344"/>
                  </a:lnTo>
                  <a:lnTo>
                    <a:pt x="157" y="344"/>
                  </a:lnTo>
                  <a:lnTo>
                    <a:pt x="157" y="344"/>
                  </a:lnTo>
                  <a:lnTo>
                    <a:pt x="157" y="344"/>
                  </a:lnTo>
                  <a:lnTo>
                    <a:pt x="153" y="344"/>
                  </a:lnTo>
                  <a:lnTo>
                    <a:pt x="153" y="344"/>
                  </a:lnTo>
                  <a:lnTo>
                    <a:pt x="137" y="344"/>
                  </a:lnTo>
                  <a:lnTo>
                    <a:pt x="117" y="341"/>
                  </a:lnTo>
                  <a:lnTo>
                    <a:pt x="107" y="339"/>
                  </a:lnTo>
                  <a:lnTo>
                    <a:pt x="95" y="335"/>
                  </a:lnTo>
                  <a:lnTo>
                    <a:pt x="83" y="331"/>
                  </a:lnTo>
                  <a:lnTo>
                    <a:pt x="73" y="326"/>
                  </a:lnTo>
                  <a:lnTo>
                    <a:pt x="73" y="326"/>
                  </a:lnTo>
                  <a:lnTo>
                    <a:pt x="61" y="320"/>
                  </a:lnTo>
                  <a:lnTo>
                    <a:pt x="51" y="312"/>
                  </a:lnTo>
                  <a:lnTo>
                    <a:pt x="43" y="304"/>
                  </a:lnTo>
                  <a:lnTo>
                    <a:pt x="35" y="294"/>
                  </a:lnTo>
                  <a:lnTo>
                    <a:pt x="35" y="294"/>
                  </a:lnTo>
                  <a:lnTo>
                    <a:pt x="28" y="282"/>
                  </a:lnTo>
                  <a:lnTo>
                    <a:pt x="22" y="268"/>
                  </a:lnTo>
                  <a:lnTo>
                    <a:pt x="20" y="253"/>
                  </a:lnTo>
                  <a:lnTo>
                    <a:pt x="19" y="234"/>
                  </a:lnTo>
                  <a:lnTo>
                    <a:pt x="19" y="234"/>
                  </a:lnTo>
                  <a:lnTo>
                    <a:pt x="19" y="234"/>
                  </a:lnTo>
                  <a:lnTo>
                    <a:pt x="19" y="234"/>
                  </a:lnTo>
                  <a:lnTo>
                    <a:pt x="19" y="234"/>
                  </a:lnTo>
                  <a:lnTo>
                    <a:pt x="19" y="234"/>
                  </a:lnTo>
                  <a:lnTo>
                    <a:pt x="19" y="232"/>
                  </a:lnTo>
                  <a:lnTo>
                    <a:pt x="19" y="232"/>
                  </a:lnTo>
                  <a:lnTo>
                    <a:pt x="19" y="223"/>
                  </a:lnTo>
                  <a:lnTo>
                    <a:pt x="20" y="209"/>
                  </a:lnTo>
                  <a:lnTo>
                    <a:pt x="25" y="193"/>
                  </a:lnTo>
                  <a:lnTo>
                    <a:pt x="28" y="184"/>
                  </a:lnTo>
                  <a:lnTo>
                    <a:pt x="33" y="174"/>
                  </a:lnTo>
                  <a:lnTo>
                    <a:pt x="33" y="174"/>
                  </a:lnTo>
                  <a:lnTo>
                    <a:pt x="38" y="164"/>
                  </a:lnTo>
                  <a:lnTo>
                    <a:pt x="44" y="155"/>
                  </a:lnTo>
                  <a:lnTo>
                    <a:pt x="51" y="145"/>
                  </a:lnTo>
                  <a:lnTo>
                    <a:pt x="61" y="135"/>
                  </a:lnTo>
                  <a:lnTo>
                    <a:pt x="72" y="126"/>
                  </a:lnTo>
                  <a:lnTo>
                    <a:pt x="84" y="117"/>
                  </a:lnTo>
                  <a:lnTo>
                    <a:pt x="98" y="109"/>
                  </a:lnTo>
                  <a:lnTo>
                    <a:pt x="114" y="101"/>
                  </a:lnTo>
                  <a:lnTo>
                    <a:pt x="162" y="101"/>
                  </a:lnTo>
                  <a:lnTo>
                    <a:pt x="163" y="101"/>
                  </a:lnTo>
                  <a:lnTo>
                    <a:pt x="213" y="101"/>
                  </a:lnTo>
                  <a:lnTo>
                    <a:pt x="213" y="101"/>
                  </a:lnTo>
                  <a:lnTo>
                    <a:pt x="229" y="109"/>
                  </a:lnTo>
                  <a:lnTo>
                    <a:pt x="243" y="117"/>
                  </a:lnTo>
                  <a:lnTo>
                    <a:pt x="255" y="126"/>
                  </a:lnTo>
                  <a:lnTo>
                    <a:pt x="265" y="135"/>
                  </a:lnTo>
                  <a:lnTo>
                    <a:pt x="274" y="145"/>
                  </a:lnTo>
                  <a:lnTo>
                    <a:pt x="283" y="155"/>
                  </a:lnTo>
                  <a:lnTo>
                    <a:pt x="289" y="164"/>
                  </a:lnTo>
                  <a:lnTo>
                    <a:pt x="294" y="174"/>
                  </a:lnTo>
                  <a:lnTo>
                    <a:pt x="294" y="174"/>
                  </a:lnTo>
                  <a:lnTo>
                    <a:pt x="298" y="184"/>
                  </a:lnTo>
                  <a:lnTo>
                    <a:pt x="302" y="193"/>
                  </a:lnTo>
                  <a:lnTo>
                    <a:pt x="306" y="209"/>
                  </a:lnTo>
                  <a:lnTo>
                    <a:pt x="308" y="223"/>
                  </a:lnTo>
                  <a:lnTo>
                    <a:pt x="308" y="232"/>
                  </a:lnTo>
                  <a:lnTo>
                    <a:pt x="308" y="232"/>
                  </a:lnTo>
                  <a:lnTo>
                    <a:pt x="308" y="234"/>
                  </a:lnTo>
                  <a:lnTo>
                    <a:pt x="308" y="234"/>
                  </a:lnTo>
                  <a:lnTo>
                    <a:pt x="308" y="234"/>
                  </a:lnTo>
                  <a:lnTo>
                    <a:pt x="308" y="234"/>
                  </a:lnTo>
                  <a:lnTo>
                    <a:pt x="308" y="234"/>
                  </a:lnTo>
                  <a:lnTo>
                    <a:pt x="308" y="234"/>
                  </a:lnTo>
                  <a:lnTo>
                    <a:pt x="307" y="251"/>
                  </a:lnTo>
                  <a:lnTo>
                    <a:pt x="326" y="251"/>
                  </a:lnTo>
                  <a:lnTo>
                    <a:pt x="326" y="251"/>
                  </a:lnTo>
                  <a:lnTo>
                    <a:pt x="327" y="236"/>
                  </a:lnTo>
                  <a:lnTo>
                    <a:pt x="327" y="236"/>
                  </a:lnTo>
                  <a:lnTo>
                    <a:pt x="327" y="232"/>
                  </a:lnTo>
                  <a:lnTo>
                    <a:pt x="327" y="232"/>
                  </a:lnTo>
                  <a:lnTo>
                    <a:pt x="327" y="222"/>
                  </a:lnTo>
                  <a:lnTo>
                    <a:pt x="325" y="205"/>
                  </a:lnTo>
                  <a:lnTo>
                    <a:pt x="320" y="188"/>
                  </a:lnTo>
                  <a:lnTo>
                    <a:pt x="316" y="177"/>
                  </a:lnTo>
                  <a:lnTo>
                    <a:pt x="311" y="166"/>
                  </a:lnTo>
                  <a:lnTo>
                    <a:pt x="311" y="166"/>
                  </a:lnTo>
                  <a:close/>
                  <a:moveTo>
                    <a:pt x="209" y="56"/>
                  </a:moveTo>
                  <a:lnTo>
                    <a:pt x="118" y="56"/>
                  </a:lnTo>
                  <a:lnTo>
                    <a:pt x="118" y="56"/>
                  </a:lnTo>
                  <a:lnTo>
                    <a:pt x="112" y="48"/>
                  </a:lnTo>
                  <a:lnTo>
                    <a:pt x="104" y="39"/>
                  </a:lnTo>
                  <a:lnTo>
                    <a:pt x="95" y="30"/>
                  </a:lnTo>
                  <a:lnTo>
                    <a:pt x="84" y="23"/>
                  </a:lnTo>
                  <a:lnTo>
                    <a:pt x="84" y="23"/>
                  </a:lnTo>
                  <a:lnTo>
                    <a:pt x="89" y="22"/>
                  </a:lnTo>
                  <a:lnTo>
                    <a:pt x="95" y="20"/>
                  </a:lnTo>
                  <a:lnTo>
                    <a:pt x="95" y="20"/>
                  </a:lnTo>
                  <a:lnTo>
                    <a:pt x="102" y="22"/>
                  </a:lnTo>
                  <a:lnTo>
                    <a:pt x="109" y="24"/>
                  </a:lnTo>
                  <a:lnTo>
                    <a:pt x="109" y="24"/>
                  </a:lnTo>
                  <a:lnTo>
                    <a:pt x="112" y="25"/>
                  </a:lnTo>
                  <a:lnTo>
                    <a:pt x="114" y="25"/>
                  </a:lnTo>
                  <a:lnTo>
                    <a:pt x="117" y="24"/>
                  </a:lnTo>
                  <a:lnTo>
                    <a:pt x="119" y="23"/>
                  </a:lnTo>
                  <a:lnTo>
                    <a:pt x="119" y="23"/>
                  </a:lnTo>
                  <a:lnTo>
                    <a:pt x="119" y="23"/>
                  </a:lnTo>
                  <a:lnTo>
                    <a:pt x="124" y="19"/>
                  </a:lnTo>
                  <a:lnTo>
                    <a:pt x="129" y="17"/>
                  </a:lnTo>
                  <a:lnTo>
                    <a:pt x="136" y="15"/>
                  </a:lnTo>
                  <a:lnTo>
                    <a:pt x="136" y="15"/>
                  </a:lnTo>
                  <a:lnTo>
                    <a:pt x="141" y="17"/>
                  </a:lnTo>
                  <a:lnTo>
                    <a:pt x="146" y="18"/>
                  </a:lnTo>
                  <a:lnTo>
                    <a:pt x="152" y="20"/>
                  </a:lnTo>
                  <a:lnTo>
                    <a:pt x="160" y="24"/>
                  </a:lnTo>
                  <a:lnTo>
                    <a:pt x="160" y="24"/>
                  </a:lnTo>
                  <a:lnTo>
                    <a:pt x="163" y="25"/>
                  </a:lnTo>
                  <a:lnTo>
                    <a:pt x="167" y="24"/>
                  </a:lnTo>
                  <a:lnTo>
                    <a:pt x="167" y="24"/>
                  </a:lnTo>
                  <a:lnTo>
                    <a:pt x="175" y="20"/>
                  </a:lnTo>
                  <a:lnTo>
                    <a:pt x="181" y="18"/>
                  </a:lnTo>
                  <a:lnTo>
                    <a:pt x="186" y="17"/>
                  </a:lnTo>
                  <a:lnTo>
                    <a:pt x="191" y="15"/>
                  </a:lnTo>
                  <a:lnTo>
                    <a:pt x="191" y="15"/>
                  </a:lnTo>
                  <a:lnTo>
                    <a:pt x="199" y="17"/>
                  </a:lnTo>
                  <a:lnTo>
                    <a:pt x="204" y="19"/>
                  </a:lnTo>
                  <a:lnTo>
                    <a:pt x="204" y="19"/>
                  </a:lnTo>
                  <a:lnTo>
                    <a:pt x="206" y="22"/>
                  </a:lnTo>
                  <a:lnTo>
                    <a:pt x="207" y="23"/>
                  </a:lnTo>
                  <a:lnTo>
                    <a:pt x="207" y="23"/>
                  </a:lnTo>
                  <a:lnTo>
                    <a:pt x="207" y="23"/>
                  </a:lnTo>
                  <a:lnTo>
                    <a:pt x="209" y="24"/>
                  </a:lnTo>
                  <a:lnTo>
                    <a:pt x="211" y="25"/>
                  </a:lnTo>
                  <a:lnTo>
                    <a:pt x="215" y="25"/>
                  </a:lnTo>
                  <a:lnTo>
                    <a:pt x="218" y="24"/>
                  </a:lnTo>
                  <a:lnTo>
                    <a:pt x="218" y="24"/>
                  </a:lnTo>
                  <a:lnTo>
                    <a:pt x="224" y="22"/>
                  </a:lnTo>
                  <a:lnTo>
                    <a:pt x="230" y="20"/>
                  </a:lnTo>
                  <a:lnTo>
                    <a:pt x="230" y="20"/>
                  </a:lnTo>
                  <a:lnTo>
                    <a:pt x="236" y="22"/>
                  </a:lnTo>
                  <a:lnTo>
                    <a:pt x="243" y="23"/>
                  </a:lnTo>
                  <a:lnTo>
                    <a:pt x="243" y="23"/>
                  </a:lnTo>
                  <a:lnTo>
                    <a:pt x="231" y="30"/>
                  </a:lnTo>
                  <a:lnTo>
                    <a:pt x="223" y="39"/>
                  </a:lnTo>
                  <a:lnTo>
                    <a:pt x="215" y="48"/>
                  </a:lnTo>
                  <a:lnTo>
                    <a:pt x="209" y="56"/>
                  </a:lnTo>
                  <a:lnTo>
                    <a:pt x="209" y="56"/>
                  </a:lnTo>
                  <a:close/>
                  <a:moveTo>
                    <a:pt x="160" y="314"/>
                  </a:moveTo>
                  <a:lnTo>
                    <a:pt x="160" y="314"/>
                  </a:lnTo>
                  <a:lnTo>
                    <a:pt x="161" y="315"/>
                  </a:lnTo>
                  <a:lnTo>
                    <a:pt x="163" y="316"/>
                  </a:lnTo>
                  <a:lnTo>
                    <a:pt x="163" y="316"/>
                  </a:lnTo>
                  <a:lnTo>
                    <a:pt x="167" y="315"/>
                  </a:lnTo>
                  <a:lnTo>
                    <a:pt x="168" y="314"/>
                  </a:lnTo>
                  <a:lnTo>
                    <a:pt x="168" y="314"/>
                  </a:lnTo>
                  <a:lnTo>
                    <a:pt x="170" y="305"/>
                  </a:lnTo>
                  <a:lnTo>
                    <a:pt x="170" y="292"/>
                  </a:lnTo>
                  <a:lnTo>
                    <a:pt x="170" y="292"/>
                  </a:lnTo>
                  <a:lnTo>
                    <a:pt x="181" y="290"/>
                  </a:lnTo>
                  <a:lnTo>
                    <a:pt x="192" y="286"/>
                  </a:lnTo>
                  <a:lnTo>
                    <a:pt x="192" y="286"/>
                  </a:lnTo>
                  <a:lnTo>
                    <a:pt x="200" y="278"/>
                  </a:lnTo>
                  <a:lnTo>
                    <a:pt x="206" y="271"/>
                  </a:lnTo>
                  <a:lnTo>
                    <a:pt x="206" y="271"/>
                  </a:lnTo>
                  <a:lnTo>
                    <a:pt x="210" y="261"/>
                  </a:lnTo>
                  <a:lnTo>
                    <a:pt x="211" y="251"/>
                  </a:lnTo>
                  <a:lnTo>
                    <a:pt x="211" y="251"/>
                  </a:lnTo>
                  <a:lnTo>
                    <a:pt x="211" y="243"/>
                  </a:lnTo>
                  <a:lnTo>
                    <a:pt x="209" y="236"/>
                  </a:lnTo>
                  <a:lnTo>
                    <a:pt x="209" y="236"/>
                  </a:lnTo>
                  <a:lnTo>
                    <a:pt x="205" y="229"/>
                  </a:lnTo>
                  <a:lnTo>
                    <a:pt x="200" y="224"/>
                  </a:lnTo>
                  <a:lnTo>
                    <a:pt x="200" y="224"/>
                  </a:lnTo>
                  <a:lnTo>
                    <a:pt x="194" y="219"/>
                  </a:lnTo>
                  <a:lnTo>
                    <a:pt x="187" y="217"/>
                  </a:lnTo>
                  <a:lnTo>
                    <a:pt x="187" y="217"/>
                  </a:lnTo>
                  <a:lnTo>
                    <a:pt x="170" y="210"/>
                  </a:lnTo>
                  <a:lnTo>
                    <a:pt x="170" y="173"/>
                  </a:lnTo>
                  <a:lnTo>
                    <a:pt x="170" y="173"/>
                  </a:lnTo>
                  <a:lnTo>
                    <a:pt x="175" y="175"/>
                  </a:lnTo>
                  <a:lnTo>
                    <a:pt x="179" y="178"/>
                  </a:lnTo>
                  <a:lnTo>
                    <a:pt x="182" y="183"/>
                  </a:lnTo>
                  <a:lnTo>
                    <a:pt x="184" y="188"/>
                  </a:lnTo>
                  <a:lnTo>
                    <a:pt x="184" y="188"/>
                  </a:lnTo>
                  <a:lnTo>
                    <a:pt x="186" y="192"/>
                  </a:lnTo>
                  <a:lnTo>
                    <a:pt x="189" y="195"/>
                  </a:lnTo>
                  <a:lnTo>
                    <a:pt x="191" y="197"/>
                  </a:lnTo>
                  <a:lnTo>
                    <a:pt x="196" y="198"/>
                  </a:lnTo>
                  <a:lnTo>
                    <a:pt x="196" y="198"/>
                  </a:lnTo>
                  <a:lnTo>
                    <a:pt x="200" y="197"/>
                  </a:lnTo>
                  <a:lnTo>
                    <a:pt x="204" y="194"/>
                  </a:lnTo>
                  <a:lnTo>
                    <a:pt x="204" y="194"/>
                  </a:lnTo>
                  <a:lnTo>
                    <a:pt x="206" y="190"/>
                  </a:lnTo>
                  <a:lnTo>
                    <a:pt x="207" y="187"/>
                  </a:lnTo>
                  <a:lnTo>
                    <a:pt x="207" y="187"/>
                  </a:lnTo>
                  <a:lnTo>
                    <a:pt x="206" y="182"/>
                  </a:lnTo>
                  <a:lnTo>
                    <a:pt x="205" y="177"/>
                  </a:lnTo>
                  <a:lnTo>
                    <a:pt x="205" y="177"/>
                  </a:lnTo>
                  <a:lnTo>
                    <a:pt x="202" y="173"/>
                  </a:lnTo>
                  <a:lnTo>
                    <a:pt x="199" y="168"/>
                  </a:lnTo>
                  <a:lnTo>
                    <a:pt x="199" y="168"/>
                  </a:lnTo>
                  <a:lnTo>
                    <a:pt x="192" y="163"/>
                  </a:lnTo>
                  <a:lnTo>
                    <a:pt x="186" y="158"/>
                  </a:lnTo>
                  <a:lnTo>
                    <a:pt x="186" y="158"/>
                  </a:lnTo>
                  <a:lnTo>
                    <a:pt x="179" y="155"/>
                  </a:lnTo>
                  <a:lnTo>
                    <a:pt x="170" y="154"/>
                  </a:lnTo>
                  <a:lnTo>
                    <a:pt x="170" y="144"/>
                  </a:lnTo>
                  <a:lnTo>
                    <a:pt x="170" y="144"/>
                  </a:lnTo>
                  <a:lnTo>
                    <a:pt x="168" y="141"/>
                  </a:lnTo>
                  <a:lnTo>
                    <a:pt x="168" y="139"/>
                  </a:lnTo>
                  <a:lnTo>
                    <a:pt x="166" y="137"/>
                  </a:lnTo>
                  <a:lnTo>
                    <a:pt x="163" y="136"/>
                  </a:lnTo>
                  <a:lnTo>
                    <a:pt x="163" y="136"/>
                  </a:lnTo>
                  <a:lnTo>
                    <a:pt x="161" y="137"/>
                  </a:lnTo>
                  <a:lnTo>
                    <a:pt x="160" y="139"/>
                  </a:lnTo>
                  <a:lnTo>
                    <a:pt x="158" y="141"/>
                  </a:lnTo>
                  <a:lnTo>
                    <a:pt x="157" y="145"/>
                  </a:lnTo>
                  <a:lnTo>
                    <a:pt x="157" y="154"/>
                  </a:lnTo>
                  <a:lnTo>
                    <a:pt x="157" y="154"/>
                  </a:lnTo>
                  <a:lnTo>
                    <a:pt x="148" y="155"/>
                  </a:lnTo>
                  <a:lnTo>
                    <a:pt x="141" y="158"/>
                  </a:lnTo>
                  <a:lnTo>
                    <a:pt x="134" y="161"/>
                  </a:lnTo>
                  <a:lnTo>
                    <a:pt x="128" y="166"/>
                  </a:lnTo>
                  <a:lnTo>
                    <a:pt x="128" y="166"/>
                  </a:lnTo>
                  <a:lnTo>
                    <a:pt x="124" y="171"/>
                  </a:lnTo>
                  <a:lnTo>
                    <a:pt x="121" y="178"/>
                  </a:lnTo>
                  <a:lnTo>
                    <a:pt x="119" y="184"/>
                  </a:lnTo>
                  <a:lnTo>
                    <a:pt x="118" y="192"/>
                  </a:lnTo>
                  <a:lnTo>
                    <a:pt x="118" y="192"/>
                  </a:lnTo>
                  <a:lnTo>
                    <a:pt x="119" y="203"/>
                  </a:lnTo>
                  <a:lnTo>
                    <a:pt x="122" y="208"/>
                  </a:lnTo>
                  <a:lnTo>
                    <a:pt x="124" y="212"/>
                  </a:lnTo>
                  <a:lnTo>
                    <a:pt x="124" y="212"/>
                  </a:lnTo>
                  <a:lnTo>
                    <a:pt x="129" y="218"/>
                  </a:lnTo>
                  <a:lnTo>
                    <a:pt x="137" y="223"/>
                  </a:lnTo>
                  <a:lnTo>
                    <a:pt x="137" y="223"/>
                  </a:lnTo>
                  <a:lnTo>
                    <a:pt x="147" y="227"/>
                  </a:lnTo>
                  <a:lnTo>
                    <a:pt x="157" y="231"/>
                  </a:lnTo>
                  <a:lnTo>
                    <a:pt x="157" y="273"/>
                  </a:lnTo>
                  <a:lnTo>
                    <a:pt x="157" y="273"/>
                  </a:lnTo>
                  <a:lnTo>
                    <a:pt x="152" y="272"/>
                  </a:lnTo>
                  <a:lnTo>
                    <a:pt x="148" y="268"/>
                  </a:lnTo>
                  <a:lnTo>
                    <a:pt x="148" y="268"/>
                  </a:lnTo>
                  <a:lnTo>
                    <a:pt x="145" y="265"/>
                  </a:lnTo>
                  <a:lnTo>
                    <a:pt x="142" y="261"/>
                  </a:lnTo>
                  <a:lnTo>
                    <a:pt x="142" y="261"/>
                  </a:lnTo>
                  <a:lnTo>
                    <a:pt x="138" y="250"/>
                  </a:lnTo>
                  <a:lnTo>
                    <a:pt x="138" y="250"/>
                  </a:lnTo>
                  <a:lnTo>
                    <a:pt x="137" y="247"/>
                  </a:lnTo>
                  <a:lnTo>
                    <a:pt x="134" y="244"/>
                  </a:lnTo>
                  <a:lnTo>
                    <a:pt x="134" y="244"/>
                  </a:lnTo>
                  <a:lnTo>
                    <a:pt x="131" y="243"/>
                  </a:lnTo>
                  <a:lnTo>
                    <a:pt x="127" y="242"/>
                  </a:lnTo>
                  <a:lnTo>
                    <a:pt x="127" y="242"/>
                  </a:lnTo>
                  <a:lnTo>
                    <a:pt x="122" y="243"/>
                  </a:lnTo>
                  <a:lnTo>
                    <a:pt x="118" y="246"/>
                  </a:lnTo>
                  <a:lnTo>
                    <a:pt x="118" y="246"/>
                  </a:lnTo>
                  <a:lnTo>
                    <a:pt x="116" y="250"/>
                  </a:lnTo>
                  <a:lnTo>
                    <a:pt x="116" y="255"/>
                  </a:lnTo>
                  <a:lnTo>
                    <a:pt x="116" y="255"/>
                  </a:lnTo>
                  <a:lnTo>
                    <a:pt x="116" y="260"/>
                  </a:lnTo>
                  <a:lnTo>
                    <a:pt x="118" y="266"/>
                  </a:lnTo>
                  <a:lnTo>
                    <a:pt x="118" y="266"/>
                  </a:lnTo>
                  <a:lnTo>
                    <a:pt x="121" y="272"/>
                  </a:lnTo>
                  <a:lnTo>
                    <a:pt x="126" y="278"/>
                  </a:lnTo>
                  <a:lnTo>
                    <a:pt x="126" y="278"/>
                  </a:lnTo>
                  <a:lnTo>
                    <a:pt x="132" y="284"/>
                  </a:lnTo>
                  <a:lnTo>
                    <a:pt x="140" y="287"/>
                  </a:lnTo>
                  <a:lnTo>
                    <a:pt x="140" y="287"/>
                  </a:lnTo>
                  <a:lnTo>
                    <a:pt x="148" y="291"/>
                  </a:lnTo>
                  <a:lnTo>
                    <a:pt x="157" y="292"/>
                  </a:lnTo>
                  <a:lnTo>
                    <a:pt x="157" y="307"/>
                  </a:lnTo>
                  <a:lnTo>
                    <a:pt x="157" y="307"/>
                  </a:lnTo>
                  <a:lnTo>
                    <a:pt x="158" y="311"/>
                  </a:lnTo>
                  <a:lnTo>
                    <a:pt x="160" y="314"/>
                  </a:lnTo>
                  <a:lnTo>
                    <a:pt x="160" y="314"/>
                  </a:lnTo>
                  <a:close/>
                  <a:moveTo>
                    <a:pt x="170" y="234"/>
                  </a:moveTo>
                  <a:lnTo>
                    <a:pt x="170" y="234"/>
                  </a:lnTo>
                  <a:lnTo>
                    <a:pt x="177" y="238"/>
                  </a:lnTo>
                  <a:lnTo>
                    <a:pt x="184" y="242"/>
                  </a:lnTo>
                  <a:lnTo>
                    <a:pt x="184" y="242"/>
                  </a:lnTo>
                  <a:lnTo>
                    <a:pt x="186" y="244"/>
                  </a:lnTo>
                  <a:lnTo>
                    <a:pt x="187" y="247"/>
                  </a:lnTo>
                  <a:lnTo>
                    <a:pt x="189" y="255"/>
                  </a:lnTo>
                  <a:lnTo>
                    <a:pt x="189" y="255"/>
                  </a:lnTo>
                  <a:lnTo>
                    <a:pt x="187" y="261"/>
                  </a:lnTo>
                  <a:lnTo>
                    <a:pt x="184" y="267"/>
                  </a:lnTo>
                  <a:lnTo>
                    <a:pt x="184" y="267"/>
                  </a:lnTo>
                  <a:lnTo>
                    <a:pt x="177" y="272"/>
                  </a:lnTo>
                  <a:lnTo>
                    <a:pt x="170" y="275"/>
                  </a:lnTo>
                  <a:lnTo>
                    <a:pt x="170" y="234"/>
                  </a:lnTo>
                  <a:close/>
                  <a:moveTo>
                    <a:pt x="146" y="200"/>
                  </a:moveTo>
                  <a:lnTo>
                    <a:pt x="146" y="200"/>
                  </a:lnTo>
                  <a:lnTo>
                    <a:pt x="142" y="195"/>
                  </a:lnTo>
                  <a:lnTo>
                    <a:pt x="142" y="189"/>
                  </a:lnTo>
                  <a:lnTo>
                    <a:pt x="142" y="189"/>
                  </a:lnTo>
                  <a:lnTo>
                    <a:pt x="142" y="183"/>
                  </a:lnTo>
                  <a:lnTo>
                    <a:pt x="146" y="178"/>
                  </a:lnTo>
                  <a:lnTo>
                    <a:pt x="146" y="178"/>
                  </a:lnTo>
                  <a:lnTo>
                    <a:pt x="151" y="175"/>
                  </a:lnTo>
                  <a:lnTo>
                    <a:pt x="157" y="171"/>
                  </a:lnTo>
                  <a:lnTo>
                    <a:pt x="157" y="207"/>
                  </a:lnTo>
                  <a:lnTo>
                    <a:pt x="157" y="207"/>
                  </a:lnTo>
                  <a:lnTo>
                    <a:pt x="151" y="204"/>
                  </a:lnTo>
                  <a:lnTo>
                    <a:pt x="146" y="200"/>
                  </a:lnTo>
                  <a:lnTo>
                    <a:pt x="146" y="2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40" name="组合 39"/>
          <p:cNvGrpSpPr/>
          <p:nvPr/>
        </p:nvGrpSpPr>
        <p:grpSpPr>
          <a:xfrm>
            <a:off x="7272532" y="3049434"/>
            <a:ext cx="761802" cy="802008"/>
            <a:chOff x="393701" y="2441575"/>
            <a:chExt cx="571500" cy="601663"/>
          </a:xfrm>
          <a:solidFill>
            <a:schemeClr val="accent4"/>
          </a:solidFill>
        </p:grpSpPr>
        <p:sp>
          <p:nvSpPr>
            <p:cNvPr id="41" name="Freeform 83"/>
            <p:cNvSpPr/>
            <p:nvPr/>
          </p:nvSpPr>
          <p:spPr bwMode="auto">
            <a:xfrm>
              <a:off x="539751" y="2441575"/>
              <a:ext cx="425450" cy="523875"/>
            </a:xfrm>
            <a:custGeom>
              <a:avLst/>
              <a:gdLst>
                <a:gd name="T0" fmla="*/ 265 w 268"/>
                <a:gd name="T1" fmla="*/ 91 h 330"/>
                <a:gd name="T2" fmla="*/ 231 w 268"/>
                <a:gd name="T3" fmla="*/ 37 h 330"/>
                <a:gd name="T4" fmla="*/ 231 w 268"/>
                <a:gd name="T5" fmla="*/ 37 h 330"/>
                <a:gd name="T6" fmla="*/ 229 w 268"/>
                <a:gd name="T7" fmla="*/ 34 h 330"/>
                <a:gd name="T8" fmla="*/ 225 w 268"/>
                <a:gd name="T9" fmla="*/ 33 h 330"/>
                <a:gd name="T10" fmla="*/ 42 w 268"/>
                <a:gd name="T11" fmla="*/ 1 h 330"/>
                <a:gd name="T12" fmla="*/ 42 w 268"/>
                <a:gd name="T13" fmla="*/ 1 h 330"/>
                <a:gd name="T14" fmla="*/ 36 w 268"/>
                <a:gd name="T15" fmla="*/ 0 h 330"/>
                <a:gd name="T16" fmla="*/ 31 w 268"/>
                <a:gd name="T17" fmla="*/ 1 h 330"/>
                <a:gd name="T18" fmla="*/ 26 w 268"/>
                <a:gd name="T19" fmla="*/ 3 h 330"/>
                <a:gd name="T20" fmla="*/ 21 w 268"/>
                <a:gd name="T21" fmla="*/ 5 h 330"/>
                <a:gd name="T22" fmla="*/ 17 w 268"/>
                <a:gd name="T23" fmla="*/ 9 h 330"/>
                <a:gd name="T24" fmla="*/ 13 w 268"/>
                <a:gd name="T25" fmla="*/ 14 h 330"/>
                <a:gd name="T26" fmla="*/ 11 w 268"/>
                <a:gd name="T27" fmla="*/ 18 h 330"/>
                <a:gd name="T28" fmla="*/ 10 w 268"/>
                <a:gd name="T29" fmla="*/ 24 h 330"/>
                <a:gd name="T30" fmla="*/ 0 w 268"/>
                <a:gd name="T31" fmla="*/ 85 h 330"/>
                <a:gd name="T32" fmla="*/ 0 w 268"/>
                <a:gd name="T33" fmla="*/ 85 h 330"/>
                <a:gd name="T34" fmla="*/ 20 w 268"/>
                <a:gd name="T35" fmla="*/ 90 h 330"/>
                <a:gd name="T36" fmla="*/ 31 w 268"/>
                <a:gd name="T37" fmla="*/ 28 h 330"/>
                <a:gd name="T38" fmla="*/ 31 w 268"/>
                <a:gd name="T39" fmla="*/ 28 h 330"/>
                <a:gd name="T40" fmla="*/ 31 w 268"/>
                <a:gd name="T41" fmla="*/ 25 h 330"/>
                <a:gd name="T42" fmla="*/ 34 w 268"/>
                <a:gd name="T43" fmla="*/ 23 h 330"/>
                <a:gd name="T44" fmla="*/ 36 w 268"/>
                <a:gd name="T45" fmla="*/ 22 h 330"/>
                <a:gd name="T46" fmla="*/ 39 w 268"/>
                <a:gd name="T47" fmla="*/ 22 h 330"/>
                <a:gd name="T48" fmla="*/ 216 w 268"/>
                <a:gd name="T49" fmla="*/ 53 h 330"/>
                <a:gd name="T50" fmla="*/ 246 w 268"/>
                <a:gd name="T51" fmla="*/ 98 h 330"/>
                <a:gd name="T52" fmla="*/ 210 w 268"/>
                <a:gd name="T53" fmla="*/ 304 h 330"/>
                <a:gd name="T54" fmla="*/ 210 w 268"/>
                <a:gd name="T55" fmla="*/ 304 h 330"/>
                <a:gd name="T56" fmla="*/ 210 w 268"/>
                <a:gd name="T57" fmla="*/ 306 h 330"/>
                <a:gd name="T58" fmla="*/ 207 w 268"/>
                <a:gd name="T59" fmla="*/ 309 h 330"/>
                <a:gd name="T60" fmla="*/ 205 w 268"/>
                <a:gd name="T61" fmla="*/ 310 h 330"/>
                <a:gd name="T62" fmla="*/ 202 w 268"/>
                <a:gd name="T63" fmla="*/ 310 h 330"/>
                <a:gd name="T64" fmla="*/ 182 w 268"/>
                <a:gd name="T65" fmla="*/ 306 h 330"/>
                <a:gd name="T66" fmla="*/ 182 w 268"/>
                <a:gd name="T67" fmla="*/ 306 h 330"/>
                <a:gd name="T68" fmla="*/ 182 w 268"/>
                <a:gd name="T69" fmla="*/ 311 h 330"/>
                <a:gd name="T70" fmla="*/ 182 w 268"/>
                <a:gd name="T71" fmla="*/ 311 h 330"/>
                <a:gd name="T72" fmla="*/ 182 w 268"/>
                <a:gd name="T73" fmla="*/ 327 h 330"/>
                <a:gd name="T74" fmla="*/ 198 w 268"/>
                <a:gd name="T75" fmla="*/ 330 h 330"/>
                <a:gd name="T76" fmla="*/ 198 w 268"/>
                <a:gd name="T77" fmla="*/ 330 h 330"/>
                <a:gd name="T78" fmla="*/ 205 w 268"/>
                <a:gd name="T79" fmla="*/ 330 h 330"/>
                <a:gd name="T80" fmla="*/ 210 w 268"/>
                <a:gd name="T81" fmla="*/ 330 h 330"/>
                <a:gd name="T82" fmla="*/ 215 w 268"/>
                <a:gd name="T83" fmla="*/ 327 h 330"/>
                <a:gd name="T84" fmla="*/ 220 w 268"/>
                <a:gd name="T85" fmla="*/ 325 h 330"/>
                <a:gd name="T86" fmla="*/ 224 w 268"/>
                <a:gd name="T87" fmla="*/ 322 h 330"/>
                <a:gd name="T88" fmla="*/ 227 w 268"/>
                <a:gd name="T89" fmla="*/ 317 h 330"/>
                <a:gd name="T90" fmla="*/ 230 w 268"/>
                <a:gd name="T91" fmla="*/ 312 h 330"/>
                <a:gd name="T92" fmla="*/ 231 w 268"/>
                <a:gd name="T93" fmla="*/ 307 h 330"/>
                <a:gd name="T94" fmla="*/ 268 w 268"/>
                <a:gd name="T95" fmla="*/ 97 h 330"/>
                <a:gd name="T96" fmla="*/ 268 w 268"/>
                <a:gd name="T97" fmla="*/ 97 h 330"/>
                <a:gd name="T98" fmla="*/ 268 w 268"/>
                <a:gd name="T99" fmla="*/ 93 h 330"/>
                <a:gd name="T100" fmla="*/ 265 w 268"/>
                <a:gd name="T101" fmla="*/ 91 h 330"/>
                <a:gd name="T102" fmla="*/ 265 w 268"/>
                <a:gd name="T103" fmla="*/ 9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8" h="330">
                  <a:moveTo>
                    <a:pt x="265" y="91"/>
                  </a:moveTo>
                  <a:lnTo>
                    <a:pt x="231" y="37"/>
                  </a:lnTo>
                  <a:lnTo>
                    <a:pt x="231" y="37"/>
                  </a:lnTo>
                  <a:lnTo>
                    <a:pt x="229" y="34"/>
                  </a:lnTo>
                  <a:lnTo>
                    <a:pt x="225" y="33"/>
                  </a:lnTo>
                  <a:lnTo>
                    <a:pt x="42" y="1"/>
                  </a:lnTo>
                  <a:lnTo>
                    <a:pt x="42" y="1"/>
                  </a:lnTo>
                  <a:lnTo>
                    <a:pt x="36" y="0"/>
                  </a:lnTo>
                  <a:lnTo>
                    <a:pt x="31" y="1"/>
                  </a:lnTo>
                  <a:lnTo>
                    <a:pt x="26" y="3"/>
                  </a:lnTo>
                  <a:lnTo>
                    <a:pt x="21" y="5"/>
                  </a:lnTo>
                  <a:lnTo>
                    <a:pt x="17" y="9"/>
                  </a:lnTo>
                  <a:lnTo>
                    <a:pt x="13" y="14"/>
                  </a:lnTo>
                  <a:lnTo>
                    <a:pt x="11" y="18"/>
                  </a:lnTo>
                  <a:lnTo>
                    <a:pt x="10" y="24"/>
                  </a:lnTo>
                  <a:lnTo>
                    <a:pt x="0" y="85"/>
                  </a:lnTo>
                  <a:lnTo>
                    <a:pt x="0" y="85"/>
                  </a:lnTo>
                  <a:lnTo>
                    <a:pt x="20" y="90"/>
                  </a:lnTo>
                  <a:lnTo>
                    <a:pt x="31" y="28"/>
                  </a:lnTo>
                  <a:lnTo>
                    <a:pt x="31" y="28"/>
                  </a:lnTo>
                  <a:lnTo>
                    <a:pt x="31" y="25"/>
                  </a:lnTo>
                  <a:lnTo>
                    <a:pt x="34" y="23"/>
                  </a:lnTo>
                  <a:lnTo>
                    <a:pt x="36" y="22"/>
                  </a:lnTo>
                  <a:lnTo>
                    <a:pt x="39" y="22"/>
                  </a:lnTo>
                  <a:lnTo>
                    <a:pt x="216" y="53"/>
                  </a:lnTo>
                  <a:lnTo>
                    <a:pt x="246" y="98"/>
                  </a:lnTo>
                  <a:lnTo>
                    <a:pt x="210" y="304"/>
                  </a:lnTo>
                  <a:lnTo>
                    <a:pt x="210" y="304"/>
                  </a:lnTo>
                  <a:lnTo>
                    <a:pt x="210" y="306"/>
                  </a:lnTo>
                  <a:lnTo>
                    <a:pt x="207" y="309"/>
                  </a:lnTo>
                  <a:lnTo>
                    <a:pt x="205" y="310"/>
                  </a:lnTo>
                  <a:lnTo>
                    <a:pt x="202" y="310"/>
                  </a:lnTo>
                  <a:lnTo>
                    <a:pt x="182" y="306"/>
                  </a:lnTo>
                  <a:lnTo>
                    <a:pt x="182" y="306"/>
                  </a:lnTo>
                  <a:lnTo>
                    <a:pt x="182" y="311"/>
                  </a:lnTo>
                  <a:lnTo>
                    <a:pt x="182" y="311"/>
                  </a:lnTo>
                  <a:lnTo>
                    <a:pt x="182" y="327"/>
                  </a:lnTo>
                  <a:lnTo>
                    <a:pt x="198" y="330"/>
                  </a:lnTo>
                  <a:lnTo>
                    <a:pt x="198" y="330"/>
                  </a:lnTo>
                  <a:lnTo>
                    <a:pt x="205" y="330"/>
                  </a:lnTo>
                  <a:lnTo>
                    <a:pt x="210" y="330"/>
                  </a:lnTo>
                  <a:lnTo>
                    <a:pt x="215" y="327"/>
                  </a:lnTo>
                  <a:lnTo>
                    <a:pt x="220" y="325"/>
                  </a:lnTo>
                  <a:lnTo>
                    <a:pt x="224" y="322"/>
                  </a:lnTo>
                  <a:lnTo>
                    <a:pt x="227" y="317"/>
                  </a:lnTo>
                  <a:lnTo>
                    <a:pt x="230" y="312"/>
                  </a:lnTo>
                  <a:lnTo>
                    <a:pt x="231" y="307"/>
                  </a:lnTo>
                  <a:lnTo>
                    <a:pt x="268" y="97"/>
                  </a:lnTo>
                  <a:lnTo>
                    <a:pt x="268" y="97"/>
                  </a:lnTo>
                  <a:lnTo>
                    <a:pt x="268" y="93"/>
                  </a:lnTo>
                  <a:lnTo>
                    <a:pt x="265" y="91"/>
                  </a:lnTo>
                  <a:lnTo>
                    <a:pt x="265"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2" name="Freeform 84"/>
            <p:cNvSpPr/>
            <p:nvPr/>
          </p:nvSpPr>
          <p:spPr bwMode="auto">
            <a:xfrm>
              <a:off x="868363" y="2493963"/>
              <a:ext cx="96838" cy="115888"/>
            </a:xfrm>
            <a:custGeom>
              <a:avLst/>
              <a:gdLst>
                <a:gd name="T0" fmla="*/ 58 w 61"/>
                <a:gd name="T1" fmla="*/ 58 h 73"/>
                <a:gd name="T2" fmla="*/ 24 w 61"/>
                <a:gd name="T3" fmla="*/ 4 h 73"/>
                <a:gd name="T4" fmla="*/ 24 w 61"/>
                <a:gd name="T5" fmla="*/ 4 h 73"/>
                <a:gd name="T6" fmla="*/ 23 w 61"/>
                <a:gd name="T7" fmla="*/ 2 h 73"/>
                <a:gd name="T8" fmla="*/ 19 w 61"/>
                <a:gd name="T9" fmla="*/ 0 h 73"/>
                <a:gd name="T10" fmla="*/ 17 w 61"/>
                <a:gd name="T11" fmla="*/ 0 h 73"/>
                <a:gd name="T12" fmla="*/ 14 w 61"/>
                <a:gd name="T13" fmla="*/ 0 h 73"/>
                <a:gd name="T14" fmla="*/ 14 w 61"/>
                <a:gd name="T15" fmla="*/ 0 h 73"/>
                <a:gd name="T16" fmla="*/ 10 w 61"/>
                <a:gd name="T17" fmla="*/ 1 h 73"/>
                <a:gd name="T18" fmla="*/ 8 w 61"/>
                <a:gd name="T19" fmla="*/ 2 h 73"/>
                <a:gd name="T20" fmla="*/ 7 w 61"/>
                <a:gd name="T21" fmla="*/ 5 h 73"/>
                <a:gd name="T22" fmla="*/ 5 w 61"/>
                <a:gd name="T23" fmla="*/ 9 h 73"/>
                <a:gd name="T24" fmla="*/ 0 w 61"/>
                <a:gd name="T25" fmla="*/ 36 h 73"/>
                <a:gd name="T26" fmla="*/ 0 w 61"/>
                <a:gd name="T27" fmla="*/ 36 h 73"/>
                <a:gd name="T28" fmla="*/ 0 w 61"/>
                <a:gd name="T29" fmla="*/ 43 h 73"/>
                <a:gd name="T30" fmla="*/ 0 w 61"/>
                <a:gd name="T31" fmla="*/ 48 h 73"/>
                <a:gd name="T32" fmla="*/ 3 w 61"/>
                <a:gd name="T33" fmla="*/ 53 h 73"/>
                <a:gd name="T34" fmla="*/ 5 w 61"/>
                <a:gd name="T35" fmla="*/ 58 h 73"/>
                <a:gd name="T36" fmla="*/ 9 w 61"/>
                <a:gd name="T37" fmla="*/ 62 h 73"/>
                <a:gd name="T38" fmla="*/ 13 w 61"/>
                <a:gd name="T39" fmla="*/ 65 h 73"/>
                <a:gd name="T40" fmla="*/ 18 w 61"/>
                <a:gd name="T41" fmla="*/ 68 h 73"/>
                <a:gd name="T42" fmla="*/ 23 w 61"/>
                <a:gd name="T43" fmla="*/ 69 h 73"/>
                <a:gd name="T44" fmla="*/ 48 w 61"/>
                <a:gd name="T45" fmla="*/ 73 h 73"/>
                <a:gd name="T46" fmla="*/ 48 w 61"/>
                <a:gd name="T47" fmla="*/ 73 h 73"/>
                <a:gd name="T48" fmla="*/ 51 w 61"/>
                <a:gd name="T49" fmla="*/ 73 h 73"/>
                <a:gd name="T50" fmla="*/ 54 w 61"/>
                <a:gd name="T51" fmla="*/ 73 h 73"/>
                <a:gd name="T52" fmla="*/ 57 w 61"/>
                <a:gd name="T53" fmla="*/ 70 h 73"/>
                <a:gd name="T54" fmla="*/ 58 w 61"/>
                <a:gd name="T55" fmla="*/ 69 h 73"/>
                <a:gd name="T56" fmla="*/ 58 w 61"/>
                <a:gd name="T57" fmla="*/ 69 h 73"/>
                <a:gd name="T58" fmla="*/ 59 w 61"/>
                <a:gd name="T59" fmla="*/ 65 h 73"/>
                <a:gd name="T60" fmla="*/ 61 w 61"/>
                <a:gd name="T61" fmla="*/ 63 h 73"/>
                <a:gd name="T62" fmla="*/ 59 w 61"/>
                <a:gd name="T63" fmla="*/ 60 h 73"/>
                <a:gd name="T64" fmla="*/ 58 w 61"/>
                <a:gd name="T65" fmla="*/ 58 h 73"/>
                <a:gd name="T66" fmla="*/ 58 w 61"/>
                <a:gd name="T6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73">
                  <a:moveTo>
                    <a:pt x="58" y="58"/>
                  </a:moveTo>
                  <a:lnTo>
                    <a:pt x="24" y="4"/>
                  </a:lnTo>
                  <a:lnTo>
                    <a:pt x="24" y="4"/>
                  </a:lnTo>
                  <a:lnTo>
                    <a:pt x="23" y="2"/>
                  </a:lnTo>
                  <a:lnTo>
                    <a:pt x="19" y="0"/>
                  </a:lnTo>
                  <a:lnTo>
                    <a:pt x="17" y="0"/>
                  </a:lnTo>
                  <a:lnTo>
                    <a:pt x="14" y="0"/>
                  </a:lnTo>
                  <a:lnTo>
                    <a:pt x="14" y="0"/>
                  </a:lnTo>
                  <a:lnTo>
                    <a:pt x="10" y="1"/>
                  </a:lnTo>
                  <a:lnTo>
                    <a:pt x="8" y="2"/>
                  </a:lnTo>
                  <a:lnTo>
                    <a:pt x="7" y="5"/>
                  </a:lnTo>
                  <a:lnTo>
                    <a:pt x="5" y="9"/>
                  </a:lnTo>
                  <a:lnTo>
                    <a:pt x="0" y="36"/>
                  </a:lnTo>
                  <a:lnTo>
                    <a:pt x="0" y="36"/>
                  </a:lnTo>
                  <a:lnTo>
                    <a:pt x="0" y="43"/>
                  </a:lnTo>
                  <a:lnTo>
                    <a:pt x="0" y="48"/>
                  </a:lnTo>
                  <a:lnTo>
                    <a:pt x="3" y="53"/>
                  </a:lnTo>
                  <a:lnTo>
                    <a:pt x="5" y="58"/>
                  </a:lnTo>
                  <a:lnTo>
                    <a:pt x="9" y="62"/>
                  </a:lnTo>
                  <a:lnTo>
                    <a:pt x="13" y="65"/>
                  </a:lnTo>
                  <a:lnTo>
                    <a:pt x="18" y="68"/>
                  </a:lnTo>
                  <a:lnTo>
                    <a:pt x="23" y="69"/>
                  </a:lnTo>
                  <a:lnTo>
                    <a:pt x="48" y="73"/>
                  </a:lnTo>
                  <a:lnTo>
                    <a:pt x="48" y="73"/>
                  </a:lnTo>
                  <a:lnTo>
                    <a:pt x="51" y="73"/>
                  </a:lnTo>
                  <a:lnTo>
                    <a:pt x="54" y="73"/>
                  </a:lnTo>
                  <a:lnTo>
                    <a:pt x="57" y="70"/>
                  </a:lnTo>
                  <a:lnTo>
                    <a:pt x="58" y="69"/>
                  </a:lnTo>
                  <a:lnTo>
                    <a:pt x="58" y="69"/>
                  </a:lnTo>
                  <a:lnTo>
                    <a:pt x="59" y="65"/>
                  </a:lnTo>
                  <a:lnTo>
                    <a:pt x="61" y="63"/>
                  </a:lnTo>
                  <a:lnTo>
                    <a:pt x="59" y="60"/>
                  </a:lnTo>
                  <a:lnTo>
                    <a:pt x="58" y="58"/>
                  </a:lnTo>
                  <a:lnTo>
                    <a:pt x="58"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3" name="Freeform 85"/>
            <p:cNvSpPr/>
            <p:nvPr/>
          </p:nvSpPr>
          <p:spPr bwMode="auto">
            <a:xfrm>
              <a:off x="393701" y="2662238"/>
              <a:ext cx="79375" cy="30163"/>
            </a:xfrm>
            <a:custGeom>
              <a:avLst/>
              <a:gdLst>
                <a:gd name="T0" fmla="*/ 50 w 50"/>
                <a:gd name="T1" fmla="*/ 10 h 19"/>
                <a:gd name="T2" fmla="*/ 50 w 50"/>
                <a:gd name="T3" fmla="*/ 10 h 19"/>
                <a:gd name="T4" fmla="*/ 49 w 50"/>
                <a:gd name="T5" fmla="*/ 12 h 19"/>
                <a:gd name="T6" fmla="*/ 48 w 50"/>
                <a:gd name="T7" fmla="*/ 16 h 19"/>
                <a:gd name="T8" fmla="*/ 44 w 50"/>
                <a:gd name="T9" fmla="*/ 17 h 19"/>
                <a:gd name="T10" fmla="*/ 41 w 50"/>
                <a:gd name="T11" fmla="*/ 19 h 19"/>
                <a:gd name="T12" fmla="*/ 10 w 50"/>
                <a:gd name="T13" fmla="*/ 19 h 19"/>
                <a:gd name="T14" fmla="*/ 10 w 50"/>
                <a:gd name="T15" fmla="*/ 19 h 19"/>
                <a:gd name="T16" fmla="*/ 6 w 50"/>
                <a:gd name="T17" fmla="*/ 17 h 19"/>
                <a:gd name="T18" fmla="*/ 3 w 50"/>
                <a:gd name="T19" fmla="*/ 16 h 19"/>
                <a:gd name="T20" fmla="*/ 1 w 50"/>
                <a:gd name="T21" fmla="*/ 12 h 19"/>
                <a:gd name="T22" fmla="*/ 0 w 50"/>
                <a:gd name="T23" fmla="*/ 10 h 19"/>
                <a:gd name="T24" fmla="*/ 0 w 50"/>
                <a:gd name="T25" fmla="*/ 10 h 19"/>
                <a:gd name="T26" fmla="*/ 1 w 50"/>
                <a:gd name="T27" fmla="*/ 6 h 19"/>
                <a:gd name="T28" fmla="*/ 3 w 50"/>
                <a:gd name="T29" fmla="*/ 2 h 19"/>
                <a:gd name="T30" fmla="*/ 6 w 50"/>
                <a:gd name="T31" fmla="*/ 1 h 19"/>
                <a:gd name="T32" fmla="*/ 10 w 50"/>
                <a:gd name="T33" fmla="*/ 0 h 19"/>
                <a:gd name="T34" fmla="*/ 41 w 50"/>
                <a:gd name="T35" fmla="*/ 0 h 19"/>
                <a:gd name="T36" fmla="*/ 41 w 50"/>
                <a:gd name="T37" fmla="*/ 0 h 19"/>
                <a:gd name="T38" fmla="*/ 44 w 50"/>
                <a:gd name="T39" fmla="*/ 1 h 19"/>
                <a:gd name="T40" fmla="*/ 48 w 50"/>
                <a:gd name="T41" fmla="*/ 2 h 19"/>
                <a:gd name="T42" fmla="*/ 49 w 50"/>
                <a:gd name="T43" fmla="*/ 6 h 19"/>
                <a:gd name="T44" fmla="*/ 50 w 50"/>
                <a:gd name="T45" fmla="*/ 10 h 19"/>
                <a:gd name="T46" fmla="*/ 50 w 50"/>
                <a:gd name="T4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9">
                  <a:moveTo>
                    <a:pt x="50" y="10"/>
                  </a:moveTo>
                  <a:lnTo>
                    <a:pt x="50" y="10"/>
                  </a:lnTo>
                  <a:lnTo>
                    <a:pt x="49" y="12"/>
                  </a:lnTo>
                  <a:lnTo>
                    <a:pt x="48" y="16"/>
                  </a:lnTo>
                  <a:lnTo>
                    <a:pt x="44" y="17"/>
                  </a:lnTo>
                  <a:lnTo>
                    <a:pt x="41" y="19"/>
                  </a:lnTo>
                  <a:lnTo>
                    <a:pt x="10" y="19"/>
                  </a:lnTo>
                  <a:lnTo>
                    <a:pt x="10" y="19"/>
                  </a:lnTo>
                  <a:lnTo>
                    <a:pt x="6" y="17"/>
                  </a:lnTo>
                  <a:lnTo>
                    <a:pt x="3" y="16"/>
                  </a:lnTo>
                  <a:lnTo>
                    <a:pt x="1" y="12"/>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4" name="Freeform 86"/>
            <p:cNvSpPr/>
            <p:nvPr/>
          </p:nvSpPr>
          <p:spPr bwMode="auto">
            <a:xfrm>
              <a:off x="393701" y="2789238"/>
              <a:ext cx="79375" cy="28575"/>
            </a:xfrm>
            <a:custGeom>
              <a:avLst/>
              <a:gdLst>
                <a:gd name="T0" fmla="*/ 50 w 50"/>
                <a:gd name="T1" fmla="*/ 9 h 18"/>
                <a:gd name="T2" fmla="*/ 50 w 50"/>
                <a:gd name="T3" fmla="*/ 9 h 18"/>
                <a:gd name="T4" fmla="*/ 49 w 50"/>
                <a:gd name="T5" fmla="*/ 13 h 18"/>
                <a:gd name="T6" fmla="*/ 48 w 50"/>
                <a:gd name="T7" fmla="*/ 15 h 18"/>
                <a:gd name="T8" fmla="*/ 44 w 50"/>
                <a:gd name="T9" fmla="*/ 18 h 18"/>
                <a:gd name="T10" fmla="*/ 41 w 50"/>
                <a:gd name="T11" fmla="*/ 18 h 18"/>
                <a:gd name="T12" fmla="*/ 10 w 50"/>
                <a:gd name="T13" fmla="*/ 18 h 18"/>
                <a:gd name="T14" fmla="*/ 10 w 50"/>
                <a:gd name="T15" fmla="*/ 18 h 18"/>
                <a:gd name="T16" fmla="*/ 6 w 50"/>
                <a:gd name="T17" fmla="*/ 18 h 18"/>
                <a:gd name="T18" fmla="*/ 3 w 50"/>
                <a:gd name="T19" fmla="*/ 15 h 18"/>
                <a:gd name="T20" fmla="*/ 1 w 50"/>
                <a:gd name="T21" fmla="*/ 13 h 18"/>
                <a:gd name="T22" fmla="*/ 0 w 50"/>
                <a:gd name="T23" fmla="*/ 9 h 18"/>
                <a:gd name="T24" fmla="*/ 0 w 50"/>
                <a:gd name="T25" fmla="*/ 9 h 18"/>
                <a:gd name="T26" fmla="*/ 1 w 50"/>
                <a:gd name="T27" fmla="*/ 5 h 18"/>
                <a:gd name="T28" fmla="*/ 3 w 50"/>
                <a:gd name="T29" fmla="*/ 3 h 18"/>
                <a:gd name="T30" fmla="*/ 6 w 50"/>
                <a:gd name="T31" fmla="*/ 0 h 18"/>
                <a:gd name="T32" fmla="*/ 10 w 50"/>
                <a:gd name="T33" fmla="*/ 0 h 18"/>
                <a:gd name="T34" fmla="*/ 41 w 50"/>
                <a:gd name="T35" fmla="*/ 0 h 18"/>
                <a:gd name="T36" fmla="*/ 41 w 50"/>
                <a:gd name="T37" fmla="*/ 0 h 18"/>
                <a:gd name="T38" fmla="*/ 44 w 50"/>
                <a:gd name="T39" fmla="*/ 0 h 18"/>
                <a:gd name="T40" fmla="*/ 48 w 50"/>
                <a:gd name="T41" fmla="*/ 3 h 18"/>
                <a:gd name="T42" fmla="*/ 49 w 50"/>
                <a:gd name="T43" fmla="*/ 5 h 18"/>
                <a:gd name="T44" fmla="*/ 50 w 50"/>
                <a:gd name="T45" fmla="*/ 9 h 18"/>
                <a:gd name="T46" fmla="*/ 50 w 50"/>
                <a:gd name="T4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9"/>
                  </a:moveTo>
                  <a:lnTo>
                    <a:pt x="50" y="9"/>
                  </a:lnTo>
                  <a:lnTo>
                    <a:pt x="49" y="13"/>
                  </a:lnTo>
                  <a:lnTo>
                    <a:pt x="48" y="15"/>
                  </a:lnTo>
                  <a:lnTo>
                    <a:pt x="44" y="18"/>
                  </a:lnTo>
                  <a:lnTo>
                    <a:pt x="41" y="18"/>
                  </a:lnTo>
                  <a:lnTo>
                    <a:pt x="10" y="18"/>
                  </a:lnTo>
                  <a:lnTo>
                    <a:pt x="10" y="18"/>
                  </a:lnTo>
                  <a:lnTo>
                    <a:pt x="6" y="18"/>
                  </a:lnTo>
                  <a:lnTo>
                    <a:pt x="3" y="15"/>
                  </a:lnTo>
                  <a:lnTo>
                    <a:pt x="1" y="13"/>
                  </a:lnTo>
                  <a:lnTo>
                    <a:pt x="0" y="9"/>
                  </a:lnTo>
                  <a:lnTo>
                    <a:pt x="0" y="9"/>
                  </a:lnTo>
                  <a:lnTo>
                    <a:pt x="1" y="5"/>
                  </a:lnTo>
                  <a:lnTo>
                    <a:pt x="3" y="3"/>
                  </a:lnTo>
                  <a:lnTo>
                    <a:pt x="6" y="0"/>
                  </a:lnTo>
                  <a:lnTo>
                    <a:pt x="10" y="0"/>
                  </a:lnTo>
                  <a:lnTo>
                    <a:pt x="41" y="0"/>
                  </a:lnTo>
                  <a:lnTo>
                    <a:pt x="41" y="0"/>
                  </a:lnTo>
                  <a:lnTo>
                    <a:pt x="44" y="0"/>
                  </a:lnTo>
                  <a:lnTo>
                    <a:pt x="48" y="3"/>
                  </a:lnTo>
                  <a:lnTo>
                    <a:pt x="49" y="5"/>
                  </a:lnTo>
                  <a:lnTo>
                    <a:pt x="50" y="9"/>
                  </a:lnTo>
                  <a:lnTo>
                    <a:pt x="5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5" name="Freeform 87"/>
            <p:cNvSpPr/>
            <p:nvPr/>
          </p:nvSpPr>
          <p:spPr bwMode="auto">
            <a:xfrm>
              <a:off x="393701" y="2916238"/>
              <a:ext cx="79375" cy="28575"/>
            </a:xfrm>
            <a:custGeom>
              <a:avLst/>
              <a:gdLst>
                <a:gd name="T0" fmla="*/ 50 w 50"/>
                <a:gd name="T1" fmla="*/ 10 h 18"/>
                <a:gd name="T2" fmla="*/ 50 w 50"/>
                <a:gd name="T3" fmla="*/ 10 h 18"/>
                <a:gd name="T4" fmla="*/ 49 w 50"/>
                <a:gd name="T5" fmla="*/ 13 h 18"/>
                <a:gd name="T6" fmla="*/ 48 w 50"/>
                <a:gd name="T7" fmla="*/ 16 h 18"/>
                <a:gd name="T8" fmla="*/ 44 w 50"/>
                <a:gd name="T9" fmla="*/ 17 h 18"/>
                <a:gd name="T10" fmla="*/ 41 w 50"/>
                <a:gd name="T11" fmla="*/ 18 h 18"/>
                <a:gd name="T12" fmla="*/ 10 w 50"/>
                <a:gd name="T13" fmla="*/ 18 h 18"/>
                <a:gd name="T14" fmla="*/ 10 w 50"/>
                <a:gd name="T15" fmla="*/ 18 h 18"/>
                <a:gd name="T16" fmla="*/ 6 w 50"/>
                <a:gd name="T17" fmla="*/ 17 h 18"/>
                <a:gd name="T18" fmla="*/ 3 w 50"/>
                <a:gd name="T19" fmla="*/ 16 h 18"/>
                <a:gd name="T20" fmla="*/ 1 w 50"/>
                <a:gd name="T21" fmla="*/ 13 h 18"/>
                <a:gd name="T22" fmla="*/ 0 w 50"/>
                <a:gd name="T23" fmla="*/ 10 h 18"/>
                <a:gd name="T24" fmla="*/ 0 w 50"/>
                <a:gd name="T25" fmla="*/ 10 h 18"/>
                <a:gd name="T26" fmla="*/ 1 w 50"/>
                <a:gd name="T27" fmla="*/ 6 h 18"/>
                <a:gd name="T28" fmla="*/ 3 w 50"/>
                <a:gd name="T29" fmla="*/ 2 h 18"/>
                <a:gd name="T30" fmla="*/ 6 w 50"/>
                <a:gd name="T31" fmla="*/ 1 h 18"/>
                <a:gd name="T32" fmla="*/ 10 w 50"/>
                <a:gd name="T33" fmla="*/ 0 h 18"/>
                <a:gd name="T34" fmla="*/ 41 w 50"/>
                <a:gd name="T35" fmla="*/ 0 h 18"/>
                <a:gd name="T36" fmla="*/ 41 w 50"/>
                <a:gd name="T37" fmla="*/ 0 h 18"/>
                <a:gd name="T38" fmla="*/ 44 w 50"/>
                <a:gd name="T39" fmla="*/ 1 h 18"/>
                <a:gd name="T40" fmla="*/ 48 w 50"/>
                <a:gd name="T41" fmla="*/ 2 h 18"/>
                <a:gd name="T42" fmla="*/ 49 w 50"/>
                <a:gd name="T43" fmla="*/ 6 h 18"/>
                <a:gd name="T44" fmla="*/ 50 w 50"/>
                <a:gd name="T45" fmla="*/ 10 h 18"/>
                <a:gd name="T46" fmla="*/ 50 w 50"/>
                <a:gd name="T4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10"/>
                  </a:moveTo>
                  <a:lnTo>
                    <a:pt x="50" y="10"/>
                  </a:lnTo>
                  <a:lnTo>
                    <a:pt x="49" y="13"/>
                  </a:lnTo>
                  <a:lnTo>
                    <a:pt x="48" y="16"/>
                  </a:lnTo>
                  <a:lnTo>
                    <a:pt x="44" y="17"/>
                  </a:lnTo>
                  <a:lnTo>
                    <a:pt x="41" y="18"/>
                  </a:lnTo>
                  <a:lnTo>
                    <a:pt x="10" y="18"/>
                  </a:lnTo>
                  <a:lnTo>
                    <a:pt x="10" y="18"/>
                  </a:lnTo>
                  <a:lnTo>
                    <a:pt x="6" y="17"/>
                  </a:lnTo>
                  <a:lnTo>
                    <a:pt x="3" y="16"/>
                  </a:lnTo>
                  <a:lnTo>
                    <a:pt x="1" y="13"/>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6" name="Freeform 88"/>
            <p:cNvSpPr>
              <a:spLocks noEditPoints="1"/>
            </p:cNvSpPr>
            <p:nvPr/>
          </p:nvSpPr>
          <p:spPr bwMode="auto">
            <a:xfrm>
              <a:off x="412751" y="2563813"/>
              <a:ext cx="449263" cy="479425"/>
            </a:xfrm>
            <a:custGeom>
              <a:avLst/>
              <a:gdLst>
                <a:gd name="T0" fmla="*/ 36 w 283"/>
                <a:gd name="T1" fmla="*/ 0 h 302"/>
                <a:gd name="T2" fmla="*/ 15 w 283"/>
                <a:gd name="T3" fmla="*/ 6 h 302"/>
                <a:gd name="T4" fmla="*/ 3 w 283"/>
                <a:gd name="T5" fmla="*/ 21 h 302"/>
                <a:gd name="T6" fmla="*/ 0 w 283"/>
                <a:gd name="T7" fmla="*/ 59 h 302"/>
                <a:gd name="T8" fmla="*/ 23 w 283"/>
                <a:gd name="T9" fmla="*/ 54 h 302"/>
                <a:gd name="T10" fmla="*/ 42 w 283"/>
                <a:gd name="T11" fmla="*/ 47 h 302"/>
                <a:gd name="T12" fmla="*/ 51 w 283"/>
                <a:gd name="T13" fmla="*/ 48 h 302"/>
                <a:gd name="T14" fmla="*/ 62 w 283"/>
                <a:gd name="T15" fmla="*/ 58 h 302"/>
                <a:gd name="T16" fmla="*/ 66 w 283"/>
                <a:gd name="T17" fmla="*/ 72 h 302"/>
                <a:gd name="T18" fmla="*/ 64 w 283"/>
                <a:gd name="T19" fmla="*/ 81 h 302"/>
                <a:gd name="T20" fmla="*/ 56 w 283"/>
                <a:gd name="T21" fmla="*/ 92 h 302"/>
                <a:gd name="T22" fmla="*/ 42 w 283"/>
                <a:gd name="T23" fmla="*/ 97 h 302"/>
                <a:gd name="T24" fmla="*/ 28 w 283"/>
                <a:gd name="T25" fmla="*/ 93 h 302"/>
                <a:gd name="T26" fmla="*/ 0 w 283"/>
                <a:gd name="T27" fmla="*/ 84 h 302"/>
                <a:gd name="T28" fmla="*/ 19 w 283"/>
                <a:gd name="T29" fmla="*/ 138 h 302"/>
                <a:gd name="T30" fmla="*/ 34 w 283"/>
                <a:gd name="T31" fmla="*/ 127 h 302"/>
                <a:gd name="T32" fmla="*/ 47 w 283"/>
                <a:gd name="T33" fmla="*/ 127 h 302"/>
                <a:gd name="T34" fmla="*/ 59 w 283"/>
                <a:gd name="T35" fmla="*/ 133 h 302"/>
                <a:gd name="T36" fmla="*/ 66 w 283"/>
                <a:gd name="T37" fmla="*/ 146 h 302"/>
                <a:gd name="T38" fmla="*/ 66 w 283"/>
                <a:gd name="T39" fmla="*/ 156 h 302"/>
                <a:gd name="T40" fmla="*/ 59 w 283"/>
                <a:gd name="T41" fmla="*/ 169 h 302"/>
                <a:gd name="T42" fmla="*/ 47 w 283"/>
                <a:gd name="T43" fmla="*/ 176 h 302"/>
                <a:gd name="T44" fmla="*/ 34 w 283"/>
                <a:gd name="T45" fmla="*/ 175 h 302"/>
                <a:gd name="T46" fmla="*/ 19 w 283"/>
                <a:gd name="T47" fmla="*/ 164 h 302"/>
                <a:gd name="T48" fmla="*/ 19 w 283"/>
                <a:gd name="T49" fmla="*/ 219 h 302"/>
                <a:gd name="T50" fmla="*/ 28 w 283"/>
                <a:gd name="T51" fmla="*/ 209 h 302"/>
                <a:gd name="T52" fmla="*/ 42 w 283"/>
                <a:gd name="T53" fmla="*/ 206 h 302"/>
                <a:gd name="T54" fmla="*/ 56 w 283"/>
                <a:gd name="T55" fmla="*/ 210 h 302"/>
                <a:gd name="T56" fmla="*/ 64 w 283"/>
                <a:gd name="T57" fmla="*/ 222 h 302"/>
                <a:gd name="T58" fmla="*/ 66 w 283"/>
                <a:gd name="T59" fmla="*/ 232 h 302"/>
                <a:gd name="T60" fmla="*/ 62 w 283"/>
                <a:gd name="T61" fmla="*/ 245 h 302"/>
                <a:gd name="T62" fmla="*/ 51 w 283"/>
                <a:gd name="T63" fmla="*/ 254 h 302"/>
                <a:gd name="T64" fmla="*/ 42 w 283"/>
                <a:gd name="T65" fmla="*/ 255 h 302"/>
                <a:gd name="T66" fmla="*/ 23 w 283"/>
                <a:gd name="T67" fmla="*/ 249 h 302"/>
                <a:gd name="T68" fmla="*/ 0 w 283"/>
                <a:gd name="T69" fmla="*/ 268 h 302"/>
                <a:gd name="T70" fmla="*/ 3 w 283"/>
                <a:gd name="T71" fmla="*/ 281 h 302"/>
                <a:gd name="T72" fmla="*/ 15 w 283"/>
                <a:gd name="T73" fmla="*/ 296 h 302"/>
                <a:gd name="T74" fmla="*/ 36 w 283"/>
                <a:gd name="T75" fmla="*/ 302 h 302"/>
                <a:gd name="T76" fmla="*/ 256 w 283"/>
                <a:gd name="T77" fmla="*/ 302 h 302"/>
                <a:gd name="T78" fmla="*/ 273 w 283"/>
                <a:gd name="T79" fmla="*/ 292 h 302"/>
                <a:gd name="T80" fmla="*/ 282 w 283"/>
                <a:gd name="T81" fmla="*/ 274 h 302"/>
                <a:gd name="T82" fmla="*/ 283 w 283"/>
                <a:gd name="T83" fmla="*/ 35 h 302"/>
                <a:gd name="T84" fmla="*/ 277 w 283"/>
                <a:gd name="T85" fmla="*/ 15 h 302"/>
                <a:gd name="T86" fmla="*/ 262 w 283"/>
                <a:gd name="T87" fmla="*/ 2 h 302"/>
                <a:gd name="T88" fmla="*/ 248 w 283"/>
                <a:gd name="T89" fmla="*/ 0 h 302"/>
                <a:gd name="T90" fmla="*/ 246 w 283"/>
                <a:gd name="T91" fmla="*/ 98 h 302"/>
                <a:gd name="T92" fmla="*/ 237 w 283"/>
                <a:gd name="T93" fmla="*/ 104 h 302"/>
                <a:gd name="T94" fmla="*/ 97 w 283"/>
                <a:gd name="T95" fmla="*/ 103 h 302"/>
                <a:gd name="T96" fmla="*/ 91 w 283"/>
                <a:gd name="T97" fmla="*/ 94 h 302"/>
                <a:gd name="T98" fmla="*/ 91 w 283"/>
                <a:gd name="T99" fmla="*/ 53 h 302"/>
                <a:gd name="T100" fmla="*/ 101 w 283"/>
                <a:gd name="T101" fmla="*/ 47 h 302"/>
                <a:gd name="T102" fmla="*/ 241 w 283"/>
                <a:gd name="T103" fmla="*/ 47 h 302"/>
                <a:gd name="T104" fmla="*/ 247 w 283"/>
                <a:gd name="T105" fmla="*/ 57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3" h="302">
                  <a:moveTo>
                    <a:pt x="248" y="0"/>
                  </a:moveTo>
                  <a:lnTo>
                    <a:pt x="36" y="0"/>
                  </a:lnTo>
                  <a:lnTo>
                    <a:pt x="36" y="0"/>
                  </a:lnTo>
                  <a:lnTo>
                    <a:pt x="28" y="1"/>
                  </a:lnTo>
                  <a:lnTo>
                    <a:pt x="22" y="2"/>
                  </a:lnTo>
                  <a:lnTo>
                    <a:pt x="15" y="6"/>
                  </a:lnTo>
                  <a:lnTo>
                    <a:pt x="10" y="10"/>
                  </a:lnTo>
                  <a:lnTo>
                    <a:pt x="7" y="15"/>
                  </a:lnTo>
                  <a:lnTo>
                    <a:pt x="3" y="21"/>
                  </a:lnTo>
                  <a:lnTo>
                    <a:pt x="2" y="28"/>
                  </a:lnTo>
                  <a:lnTo>
                    <a:pt x="0" y="35"/>
                  </a:lnTo>
                  <a:lnTo>
                    <a:pt x="0" y="59"/>
                  </a:lnTo>
                  <a:lnTo>
                    <a:pt x="19" y="59"/>
                  </a:lnTo>
                  <a:lnTo>
                    <a:pt x="19" y="59"/>
                  </a:lnTo>
                  <a:lnTo>
                    <a:pt x="23" y="54"/>
                  </a:lnTo>
                  <a:lnTo>
                    <a:pt x="28" y="50"/>
                  </a:lnTo>
                  <a:lnTo>
                    <a:pt x="34" y="48"/>
                  </a:lnTo>
                  <a:lnTo>
                    <a:pt x="42" y="47"/>
                  </a:lnTo>
                  <a:lnTo>
                    <a:pt x="42" y="47"/>
                  </a:lnTo>
                  <a:lnTo>
                    <a:pt x="47" y="47"/>
                  </a:lnTo>
                  <a:lnTo>
                    <a:pt x="51" y="48"/>
                  </a:lnTo>
                  <a:lnTo>
                    <a:pt x="56" y="50"/>
                  </a:lnTo>
                  <a:lnTo>
                    <a:pt x="59" y="54"/>
                  </a:lnTo>
                  <a:lnTo>
                    <a:pt x="62" y="58"/>
                  </a:lnTo>
                  <a:lnTo>
                    <a:pt x="64" y="62"/>
                  </a:lnTo>
                  <a:lnTo>
                    <a:pt x="66" y="67"/>
                  </a:lnTo>
                  <a:lnTo>
                    <a:pt x="66" y="72"/>
                  </a:lnTo>
                  <a:lnTo>
                    <a:pt x="66" y="72"/>
                  </a:lnTo>
                  <a:lnTo>
                    <a:pt x="66" y="77"/>
                  </a:lnTo>
                  <a:lnTo>
                    <a:pt x="64" y="81"/>
                  </a:lnTo>
                  <a:lnTo>
                    <a:pt x="62" y="86"/>
                  </a:lnTo>
                  <a:lnTo>
                    <a:pt x="59" y="89"/>
                  </a:lnTo>
                  <a:lnTo>
                    <a:pt x="56" y="92"/>
                  </a:lnTo>
                  <a:lnTo>
                    <a:pt x="51" y="94"/>
                  </a:lnTo>
                  <a:lnTo>
                    <a:pt x="47" y="96"/>
                  </a:lnTo>
                  <a:lnTo>
                    <a:pt x="42" y="97"/>
                  </a:lnTo>
                  <a:lnTo>
                    <a:pt x="42" y="97"/>
                  </a:lnTo>
                  <a:lnTo>
                    <a:pt x="34" y="96"/>
                  </a:lnTo>
                  <a:lnTo>
                    <a:pt x="28" y="93"/>
                  </a:lnTo>
                  <a:lnTo>
                    <a:pt x="23" y="89"/>
                  </a:lnTo>
                  <a:lnTo>
                    <a:pt x="19" y="84"/>
                  </a:lnTo>
                  <a:lnTo>
                    <a:pt x="0" y="84"/>
                  </a:lnTo>
                  <a:lnTo>
                    <a:pt x="0" y="138"/>
                  </a:lnTo>
                  <a:lnTo>
                    <a:pt x="19" y="138"/>
                  </a:lnTo>
                  <a:lnTo>
                    <a:pt x="19" y="138"/>
                  </a:lnTo>
                  <a:lnTo>
                    <a:pt x="23" y="133"/>
                  </a:lnTo>
                  <a:lnTo>
                    <a:pt x="28" y="130"/>
                  </a:lnTo>
                  <a:lnTo>
                    <a:pt x="34" y="127"/>
                  </a:lnTo>
                  <a:lnTo>
                    <a:pt x="42" y="126"/>
                  </a:lnTo>
                  <a:lnTo>
                    <a:pt x="42" y="126"/>
                  </a:lnTo>
                  <a:lnTo>
                    <a:pt x="47" y="127"/>
                  </a:lnTo>
                  <a:lnTo>
                    <a:pt x="51" y="128"/>
                  </a:lnTo>
                  <a:lnTo>
                    <a:pt x="56" y="131"/>
                  </a:lnTo>
                  <a:lnTo>
                    <a:pt x="59" y="133"/>
                  </a:lnTo>
                  <a:lnTo>
                    <a:pt x="62" y="137"/>
                  </a:lnTo>
                  <a:lnTo>
                    <a:pt x="64" y="141"/>
                  </a:lnTo>
                  <a:lnTo>
                    <a:pt x="66" y="146"/>
                  </a:lnTo>
                  <a:lnTo>
                    <a:pt x="66" y="151"/>
                  </a:lnTo>
                  <a:lnTo>
                    <a:pt x="66" y="151"/>
                  </a:lnTo>
                  <a:lnTo>
                    <a:pt x="66" y="156"/>
                  </a:lnTo>
                  <a:lnTo>
                    <a:pt x="64" y="161"/>
                  </a:lnTo>
                  <a:lnTo>
                    <a:pt x="62" y="165"/>
                  </a:lnTo>
                  <a:lnTo>
                    <a:pt x="59" y="169"/>
                  </a:lnTo>
                  <a:lnTo>
                    <a:pt x="56" y="172"/>
                  </a:lnTo>
                  <a:lnTo>
                    <a:pt x="51" y="174"/>
                  </a:lnTo>
                  <a:lnTo>
                    <a:pt x="47" y="176"/>
                  </a:lnTo>
                  <a:lnTo>
                    <a:pt x="42" y="176"/>
                  </a:lnTo>
                  <a:lnTo>
                    <a:pt x="42" y="176"/>
                  </a:lnTo>
                  <a:lnTo>
                    <a:pt x="34" y="175"/>
                  </a:lnTo>
                  <a:lnTo>
                    <a:pt x="28" y="172"/>
                  </a:lnTo>
                  <a:lnTo>
                    <a:pt x="23" y="169"/>
                  </a:lnTo>
                  <a:lnTo>
                    <a:pt x="19" y="164"/>
                  </a:lnTo>
                  <a:lnTo>
                    <a:pt x="0" y="164"/>
                  </a:lnTo>
                  <a:lnTo>
                    <a:pt x="0" y="219"/>
                  </a:lnTo>
                  <a:lnTo>
                    <a:pt x="19" y="219"/>
                  </a:lnTo>
                  <a:lnTo>
                    <a:pt x="19" y="219"/>
                  </a:lnTo>
                  <a:lnTo>
                    <a:pt x="23" y="213"/>
                  </a:lnTo>
                  <a:lnTo>
                    <a:pt x="28" y="209"/>
                  </a:lnTo>
                  <a:lnTo>
                    <a:pt x="34" y="206"/>
                  </a:lnTo>
                  <a:lnTo>
                    <a:pt x="42" y="206"/>
                  </a:lnTo>
                  <a:lnTo>
                    <a:pt x="42" y="206"/>
                  </a:lnTo>
                  <a:lnTo>
                    <a:pt x="47" y="206"/>
                  </a:lnTo>
                  <a:lnTo>
                    <a:pt x="51" y="208"/>
                  </a:lnTo>
                  <a:lnTo>
                    <a:pt x="56" y="210"/>
                  </a:lnTo>
                  <a:lnTo>
                    <a:pt x="59" y="213"/>
                  </a:lnTo>
                  <a:lnTo>
                    <a:pt x="62" y="216"/>
                  </a:lnTo>
                  <a:lnTo>
                    <a:pt x="64" y="222"/>
                  </a:lnTo>
                  <a:lnTo>
                    <a:pt x="66" y="227"/>
                  </a:lnTo>
                  <a:lnTo>
                    <a:pt x="66" y="232"/>
                  </a:lnTo>
                  <a:lnTo>
                    <a:pt x="66" y="232"/>
                  </a:lnTo>
                  <a:lnTo>
                    <a:pt x="66" y="237"/>
                  </a:lnTo>
                  <a:lnTo>
                    <a:pt x="64" y="240"/>
                  </a:lnTo>
                  <a:lnTo>
                    <a:pt x="62" y="245"/>
                  </a:lnTo>
                  <a:lnTo>
                    <a:pt x="59" y="249"/>
                  </a:lnTo>
                  <a:lnTo>
                    <a:pt x="56" y="252"/>
                  </a:lnTo>
                  <a:lnTo>
                    <a:pt x="51" y="254"/>
                  </a:lnTo>
                  <a:lnTo>
                    <a:pt x="47" y="255"/>
                  </a:lnTo>
                  <a:lnTo>
                    <a:pt x="42" y="255"/>
                  </a:lnTo>
                  <a:lnTo>
                    <a:pt x="42" y="255"/>
                  </a:lnTo>
                  <a:lnTo>
                    <a:pt x="34" y="255"/>
                  </a:lnTo>
                  <a:lnTo>
                    <a:pt x="28" y="253"/>
                  </a:lnTo>
                  <a:lnTo>
                    <a:pt x="23" y="249"/>
                  </a:lnTo>
                  <a:lnTo>
                    <a:pt x="19" y="244"/>
                  </a:lnTo>
                  <a:lnTo>
                    <a:pt x="0" y="244"/>
                  </a:lnTo>
                  <a:lnTo>
                    <a:pt x="0" y="268"/>
                  </a:lnTo>
                  <a:lnTo>
                    <a:pt x="0" y="268"/>
                  </a:lnTo>
                  <a:lnTo>
                    <a:pt x="2" y="274"/>
                  </a:lnTo>
                  <a:lnTo>
                    <a:pt x="3" y="281"/>
                  </a:lnTo>
                  <a:lnTo>
                    <a:pt x="7" y="287"/>
                  </a:lnTo>
                  <a:lnTo>
                    <a:pt x="10" y="292"/>
                  </a:lnTo>
                  <a:lnTo>
                    <a:pt x="15" y="296"/>
                  </a:lnTo>
                  <a:lnTo>
                    <a:pt x="22" y="300"/>
                  </a:lnTo>
                  <a:lnTo>
                    <a:pt x="28" y="302"/>
                  </a:lnTo>
                  <a:lnTo>
                    <a:pt x="36" y="302"/>
                  </a:lnTo>
                  <a:lnTo>
                    <a:pt x="248" y="302"/>
                  </a:lnTo>
                  <a:lnTo>
                    <a:pt x="248" y="302"/>
                  </a:lnTo>
                  <a:lnTo>
                    <a:pt x="256" y="302"/>
                  </a:lnTo>
                  <a:lnTo>
                    <a:pt x="262" y="300"/>
                  </a:lnTo>
                  <a:lnTo>
                    <a:pt x="268" y="296"/>
                  </a:lnTo>
                  <a:lnTo>
                    <a:pt x="273" y="292"/>
                  </a:lnTo>
                  <a:lnTo>
                    <a:pt x="277" y="287"/>
                  </a:lnTo>
                  <a:lnTo>
                    <a:pt x="281" y="281"/>
                  </a:lnTo>
                  <a:lnTo>
                    <a:pt x="282" y="274"/>
                  </a:lnTo>
                  <a:lnTo>
                    <a:pt x="283" y="268"/>
                  </a:lnTo>
                  <a:lnTo>
                    <a:pt x="283" y="35"/>
                  </a:lnTo>
                  <a:lnTo>
                    <a:pt x="283" y="35"/>
                  </a:lnTo>
                  <a:lnTo>
                    <a:pt x="282" y="28"/>
                  </a:lnTo>
                  <a:lnTo>
                    <a:pt x="281" y="21"/>
                  </a:lnTo>
                  <a:lnTo>
                    <a:pt x="277" y="15"/>
                  </a:lnTo>
                  <a:lnTo>
                    <a:pt x="273" y="10"/>
                  </a:lnTo>
                  <a:lnTo>
                    <a:pt x="268" y="6"/>
                  </a:lnTo>
                  <a:lnTo>
                    <a:pt x="262" y="2"/>
                  </a:lnTo>
                  <a:lnTo>
                    <a:pt x="256" y="1"/>
                  </a:lnTo>
                  <a:lnTo>
                    <a:pt x="248" y="0"/>
                  </a:lnTo>
                  <a:lnTo>
                    <a:pt x="248" y="0"/>
                  </a:lnTo>
                  <a:close/>
                  <a:moveTo>
                    <a:pt x="247" y="94"/>
                  </a:moveTo>
                  <a:lnTo>
                    <a:pt x="247" y="94"/>
                  </a:lnTo>
                  <a:lnTo>
                    <a:pt x="246" y="98"/>
                  </a:lnTo>
                  <a:lnTo>
                    <a:pt x="243" y="101"/>
                  </a:lnTo>
                  <a:lnTo>
                    <a:pt x="241" y="103"/>
                  </a:lnTo>
                  <a:lnTo>
                    <a:pt x="237" y="104"/>
                  </a:lnTo>
                  <a:lnTo>
                    <a:pt x="101" y="104"/>
                  </a:lnTo>
                  <a:lnTo>
                    <a:pt x="101" y="104"/>
                  </a:lnTo>
                  <a:lnTo>
                    <a:pt x="97" y="103"/>
                  </a:lnTo>
                  <a:lnTo>
                    <a:pt x="93" y="101"/>
                  </a:lnTo>
                  <a:lnTo>
                    <a:pt x="91" y="98"/>
                  </a:lnTo>
                  <a:lnTo>
                    <a:pt x="91" y="94"/>
                  </a:lnTo>
                  <a:lnTo>
                    <a:pt x="91" y="57"/>
                  </a:lnTo>
                  <a:lnTo>
                    <a:pt x="91" y="57"/>
                  </a:lnTo>
                  <a:lnTo>
                    <a:pt x="91" y="53"/>
                  </a:lnTo>
                  <a:lnTo>
                    <a:pt x="93" y="49"/>
                  </a:lnTo>
                  <a:lnTo>
                    <a:pt x="97" y="47"/>
                  </a:lnTo>
                  <a:lnTo>
                    <a:pt x="101" y="47"/>
                  </a:lnTo>
                  <a:lnTo>
                    <a:pt x="237" y="47"/>
                  </a:lnTo>
                  <a:lnTo>
                    <a:pt x="237" y="47"/>
                  </a:lnTo>
                  <a:lnTo>
                    <a:pt x="241" y="47"/>
                  </a:lnTo>
                  <a:lnTo>
                    <a:pt x="243" y="49"/>
                  </a:lnTo>
                  <a:lnTo>
                    <a:pt x="246" y="53"/>
                  </a:lnTo>
                  <a:lnTo>
                    <a:pt x="247" y="57"/>
                  </a:lnTo>
                  <a:lnTo>
                    <a:pt x="247"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sp>
        <p:nvSpPr>
          <p:cNvPr id="54" name="标题 53"/>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5"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6" dur="1000" fill="hold"/>
                                        <p:tgtEl>
                                          <p:spTgt spid="4"/>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4"/>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par>
                                <p:cTn id="47" presetID="42"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5" presetClass="entr" presetSubtype="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par>
                                <p:cTn id="69" presetID="42" presetClass="entr" presetSubtype="0"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p:nvPr/>
        </p:nvSpPr>
        <p:spPr bwMode="gray">
          <a:xfrm flipV="1">
            <a:off x="2495163" y="3572946"/>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3" name="箭头2"/>
          <p:cNvSpPr/>
          <p:nvPr/>
        </p:nvSpPr>
        <p:spPr bwMode="gray">
          <a:xfrm rot="16200000">
            <a:off x="2919075" y="2882232"/>
            <a:ext cx="477604" cy="191144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4" name="箭头1"/>
          <p:cNvSpPr/>
          <p:nvPr/>
        </p:nvSpPr>
        <p:spPr bwMode="gray">
          <a:xfrm>
            <a:off x="2484822" y="2129279"/>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5" name="标题1"/>
          <p:cNvSpPr>
            <a:spLocks noChangeArrowheads="1"/>
          </p:cNvSpPr>
          <p:nvPr/>
        </p:nvSpPr>
        <p:spPr bwMode="gray">
          <a:xfrm>
            <a:off x="4204018" y="1773632"/>
            <a:ext cx="2657161" cy="11550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          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6" name="标题2"/>
          <p:cNvSpPr>
            <a:spLocks noChangeArrowheads="1"/>
          </p:cNvSpPr>
          <p:nvPr/>
        </p:nvSpPr>
        <p:spPr bwMode="gray">
          <a:xfrm>
            <a:off x="4216709" y="3209614"/>
            <a:ext cx="2644470" cy="1155031"/>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7" name="标题3"/>
          <p:cNvSpPr>
            <a:spLocks noChangeArrowheads="1"/>
          </p:cNvSpPr>
          <p:nvPr/>
        </p:nvSpPr>
        <p:spPr bwMode="gray">
          <a:xfrm>
            <a:off x="4197672" y="4650106"/>
            <a:ext cx="2663506" cy="1153991"/>
          </a:xfrm>
          <a:prstGeom prst="roundRect">
            <a:avLst>
              <a:gd name="adj" fmla="val 11921"/>
            </a:avLst>
          </a:prstGeom>
          <a:solidFill>
            <a:schemeClr val="accent4"/>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8" name="Oval 19"/>
          <p:cNvSpPr>
            <a:spLocks noChangeArrowheads="1"/>
          </p:cNvSpPr>
          <p:nvPr/>
        </p:nvSpPr>
        <p:spPr bwMode="auto">
          <a:xfrm>
            <a:off x="1968616" y="3069296"/>
            <a:ext cx="1438876" cy="1439292"/>
          </a:xfrm>
          <a:prstGeom prst="roundRect">
            <a:avLst/>
          </a:pr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125950" tIns="45701" rIns="125950" bIns="179929" anchor="ctr"/>
          <a:lstStyle/>
          <a:p>
            <a:pPr algn="ctr">
              <a:lnSpc>
                <a:spcPct val="120000"/>
              </a:lnSpc>
            </a:pPr>
            <a:r>
              <a:rPr lang="zh-CN" altLang="en-US" sz="2000" b="1" kern="0" dirty="0">
                <a:solidFill>
                  <a:srgbClr val="F9F9F9"/>
                </a:solidFill>
                <a:latin typeface="微软雅黑" panose="020B0503020204020204" pitchFamily="34" charset="-122"/>
                <a:ea typeface="微软雅黑" panose="020B0503020204020204" pitchFamily="34" charset="-122"/>
              </a:rPr>
              <a:t>添加内容</a:t>
            </a:r>
          </a:p>
        </p:txBody>
      </p:sp>
      <p:sp>
        <p:nvSpPr>
          <p:cNvPr id="9" name="文本1"/>
          <p:cNvSpPr>
            <a:spLocks noChangeArrowheads="1"/>
          </p:cNvSpPr>
          <p:nvPr/>
        </p:nvSpPr>
        <p:spPr bwMode="gray">
          <a:xfrm>
            <a:off x="6861180" y="1773632"/>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文本2"/>
          <p:cNvSpPr>
            <a:spLocks noChangeArrowheads="1"/>
          </p:cNvSpPr>
          <p:nvPr/>
        </p:nvSpPr>
        <p:spPr bwMode="gray">
          <a:xfrm>
            <a:off x="6861180" y="3209614"/>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点击添加文字，点击添加文字</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3"/>
          <p:cNvSpPr>
            <a:spLocks noChangeArrowheads="1"/>
          </p:cNvSpPr>
          <p:nvPr/>
        </p:nvSpPr>
        <p:spPr bwMode="ltGray">
          <a:xfrm>
            <a:off x="6861177" y="4659627"/>
            <a:ext cx="3381734" cy="114447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标题 18"/>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5143" y="1363011"/>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3" name="矩形 2"/>
          <p:cNvSpPr/>
          <p:nvPr/>
        </p:nvSpPr>
        <p:spPr>
          <a:xfrm>
            <a:off x="4406883" y="1149337"/>
            <a:ext cx="4685690" cy="4634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200">
                <a:latin typeface="微软雅黑" panose="020B0503020204020204" pitchFamily="34" charset="-122"/>
                <a:ea typeface="微软雅黑" panose="020B0503020204020204" pitchFamily="34" charset="-122"/>
              </a:rPr>
              <a:t>点击添加标题</a:t>
            </a:r>
          </a:p>
        </p:txBody>
      </p:sp>
      <p:sp>
        <p:nvSpPr>
          <p:cNvPr id="4" name="六边形 3"/>
          <p:cNvSpPr/>
          <p:nvPr/>
        </p:nvSpPr>
        <p:spPr>
          <a:xfrm>
            <a:off x="1063770" y="2949069"/>
            <a:ext cx="1586849" cy="13677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200" dirty="0">
                <a:latin typeface="微软雅黑" panose="020B0503020204020204" pitchFamily="34" charset="-122"/>
                <a:ea typeface="微软雅黑" panose="020B0503020204020204" pitchFamily="34" charset="-122"/>
              </a:rPr>
              <a:t>工作概述</a:t>
            </a:r>
          </a:p>
        </p:txBody>
      </p:sp>
      <p:cxnSp>
        <p:nvCxnSpPr>
          <p:cNvPr id="5" name="直接箭头连接符 4"/>
          <p:cNvCxnSpPr>
            <a:stCxn id="4" idx="5"/>
          </p:cNvCxnSpPr>
          <p:nvPr/>
        </p:nvCxnSpPr>
        <p:spPr>
          <a:xfrm flipV="1">
            <a:off x="2308625" y="2013209"/>
            <a:ext cx="1240537" cy="93586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stCxn id="4" idx="0"/>
          </p:cNvCxnSpPr>
          <p:nvPr/>
        </p:nvCxnSpPr>
        <p:spPr>
          <a:xfrm>
            <a:off x="2650619" y="3632966"/>
            <a:ext cx="89854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1"/>
          </p:cNvCxnSpPr>
          <p:nvPr/>
        </p:nvCxnSpPr>
        <p:spPr>
          <a:xfrm>
            <a:off x="2308625" y="4316865"/>
            <a:ext cx="1240537" cy="93586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791139" y="1653262"/>
            <a:ext cx="6047885" cy="932557"/>
          </a:xfrm>
          <a:prstGeom prst="rect">
            <a:avLst/>
          </a:prstGeom>
          <a:noFill/>
        </p:spPr>
        <p:txBody>
          <a:bodyPr wrap="square" lIns="91436" tIns="45717" rIns="91436" bIns="45717"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p>
        </p:txBody>
      </p:sp>
      <p:sp>
        <p:nvSpPr>
          <p:cNvPr id="9" name="矩形 8"/>
          <p:cNvSpPr/>
          <p:nvPr/>
        </p:nvSpPr>
        <p:spPr>
          <a:xfrm>
            <a:off x="3575143" y="3162743"/>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10" name="矩形 9"/>
          <p:cNvSpPr/>
          <p:nvPr/>
        </p:nvSpPr>
        <p:spPr>
          <a:xfrm>
            <a:off x="4406883" y="2949068"/>
            <a:ext cx="4685690" cy="4634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200">
                <a:latin typeface="微软雅黑" panose="020B0503020204020204" pitchFamily="34" charset="-122"/>
                <a:ea typeface="微软雅黑" panose="020B0503020204020204" pitchFamily="34" charset="-122"/>
              </a:rPr>
              <a:t>点击添加标题</a:t>
            </a:r>
          </a:p>
        </p:txBody>
      </p:sp>
      <p:sp>
        <p:nvSpPr>
          <p:cNvPr id="11" name="TextBox 10"/>
          <p:cNvSpPr txBox="1"/>
          <p:nvPr/>
        </p:nvSpPr>
        <p:spPr>
          <a:xfrm>
            <a:off x="3791139" y="3452995"/>
            <a:ext cx="6047885" cy="932557"/>
          </a:xfrm>
          <a:prstGeom prst="rect">
            <a:avLst/>
          </a:prstGeom>
          <a:noFill/>
        </p:spPr>
        <p:txBody>
          <a:bodyPr wrap="square" lIns="91436" tIns="45717" rIns="91436" bIns="45717"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p>
        </p:txBody>
      </p:sp>
      <p:sp>
        <p:nvSpPr>
          <p:cNvPr id="12" name="矩形 11"/>
          <p:cNvSpPr/>
          <p:nvPr/>
        </p:nvSpPr>
        <p:spPr>
          <a:xfrm>
            <a:off x="3575143" y="4962474"/>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13" name="矩形 12"/>
          <p:cNvSpPr/>
          <p:nvPr/>
        </p:nvSpPr>
        <p:spPr>
          <a:xfrm>
            <a:off x="4406883" y="4748800"/>
            <a:ext cx="4685690" cy="4634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200">
                <a:latin typeface="微软雅黑" panose="020B0503020204020204" pitchFamily="34" charset="-122"/>
                <a:ea typeface="微软雅黑" panose="020B0503020204020204" pitchFamily="34" charset="-122"/>
              </a:rPr>
              <a:t>点击添加标题</a:t>
            </a:r>
          </a:p>
        </p:txBody>
      </p:sp>
      <p:sp>
        <p:nvSpPr>
          <p:cNvPr id="14" name="TextBox 13"/>
          <p:cNvSpPr txBox="1"/>
          <p:nvPr/>
        </p:nvSpPr>
        <p:spPr>
          <a:xfrm>
            <a:off x="3791139" y="5252726"/>
            <a:ext cx="6047885" cy="932557"/>
          </a:xfrm>
          <a:prstGeom prst="rect">
            <a:avLst/>
          </a:prstGeom>
          <a:noFill/>
        </p:spPr>
        <p:txBody>
          <a:bodyPr wrap="square" lIns="91436" tIns="45717" rIns="91436" bIns="45717"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p>
        </p:txBody>
      </p:sp>
      <p:sp>
        <p:nvSpPr>
          <p:cNvPr id="22" name="标题 2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1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6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50000">
                                          <p:cBhvr additive="base">
                                            <p:cTn id="43"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1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2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7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14:bounceEnd="50000">
                                          <p:cBhvr additive="base">
                                            <p:cTn id="6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2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1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610"/>
                                </p:stCondLst>
                                <p:childTnLst>
                                  <p:par>
                                    <p:cTn id="41" presetID="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1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2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720"/>
                                </p:stCondLst>
                                <p:childTnLst>
                                  <p:par>
                                    <p:cTn id="59" presetID="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2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591" y="1429407"/>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bg2"/>
                </a:solidFill>
              </a:rPr>
              <a:t>PART </a:t>
            </a:r>
            <a:r>
              <a:rPr lang="en-US" altLang="zh-CN" sz="3600" b="0" dirty="0" smtClean="0">
                <a:solidFill>
                  <a:schemeClr val="bg2"/>
                </a:solidFill>
              </a:rPr>
              <a:t>03</a:t>
            </a:r>
            <a:endParaRPr lang="zh-CN" altLang="en-US" sz="3600" b="0" dirty="0">
              <a:solidFill>
                <a:schemeClr val="bg2"/>
              </a:solidFill>
            </a:endParaRPr>
          </a:p>
        </p:txBody>
      </p:sp>
      <p:sp>
        <p:nvSpPr>
          <p:cNvPr id="3" name="TextBox 2"/>
          <p:cNvSpPr txBox="1"/>
          <p:nvPr/>
        </p:nvSpPr>
        <p:spPr>
          <a:xfrm>
            <a:off x="3810591" y="1947248"/>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smtClean="0">
                <a:solidFill>
                  <a:schemeClr val="bg2"/>
                </a:solidFill>
              </a:rPr>
              <a:t>成功项目展示</a:t>
            </a:r>
            <a:endParaRPr lang="zh-CN" altLang="en-US" sz="5400" dirty="0">
              <a:solidFill>
                <a:schemeClr val="bg2"/>
              </a:solidFill>
            </a:endParaRPr>
          </a:p>
        </p:txBody>
      </p:sp>
      <p:sp>
        <p:nvSpPr>
          <p:cNvPr id="4" name="TextBox 3"/>
          <p:cNvSpPr txBox="1"/>
          <p:nvPr/>
        </p:nvSpPr>
        <p:spPr>
          <a:xfrm>
            <a:off x="3732259" y="2870578"/>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34412" y="1870396"/>
            <a:ext cx="3701071" cy="4342189"/>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3" name="AutoShape 12"/>
          <p:cNvSpPr>
            <a:spLocks noChangeArrowheads="1"/>
          </p:cNvSpPr>
          <p:nvPr/>
        </p:nvSpPr>
        <p:spPr bwMode="auto">
          <a:xfrm>
            <a:off x="2034412" y="1475442"/>
            <a:ext cx="3701071" cy="789909"/>
          </a:xfrm>
          <a:prstGeom prst="homePlate">
            <a:avLst>
              <a:gd name="adj" fmla="val 63872"/>
            </a:avLst>
          </a:prstGeom>
          <a:solidFill>
            <a:schemeClr val="accent1"/>
          </a:solidFill>
          <a:ln w="9525">
            <a:noFill/>
            <a:miter lim="800000"/>
          </a:ln>
        </p:spPr>
        <p:txBody>
          <a:bodyPr wrap="none" lIns="91436" tIns="45717" rIns="91436" bIns="45717" anchor="ctr"/>
          <a:lstStyle/>
          <a:p>
            <a:pPr algn="ctr"/>
            <a:r>
              <a:rPr lang="zh-CN" altLang="en-US" sz="3200" b="1" dirty="0">
                <a:solidFill>
                  <a:prstClr val="white"/>
                </a:solidFill>
                <a:latin typeface="微软雅黑" panose="020B0503020204020204" pitchFamily="34" charset="-122"/>
                <a:ea typeface="微软雅黑" panose="020B0503020204020204" pitchFamily="34" charset="-122"/>
              </a:rPr>
              <a:t>添加文字</a:t>
            </a:r>
          </a:p>
        </p:txBody>
      </p:sp>
      <p:sp>
        <p:nvSpPr>
          <p:cNvPr id="4" name="TextBox 3"/>
          <p:cNvSpPr txBox="1"/>
          <p:nvPr/>
        </p:nvSpPr>
        <p:spPr>
          <a:xfrm>
            <a:off x="2178410" y="2541134"/>
            <a:ext cx="3557073" cy="3293203"/>
          </a:xfrm>
          <a:prstGeom prst="rect">
            <a:avLst/>
          </a:prstGeom>
          <a:noFill/>
        </p:spPr>
        <p:txBody>
          <a:bodyPr wrap="square" lIns="91436" tIns="45717" rIns="91436" bIns="45717"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 name="矩形 4"/>
          <p:cNvSpPr/>
          <p:nvPr/>
        </p:nvSpPr>
        <p:spPr>
          <a:xfrm>
            <a:off x="6426328" y="1870396"/>
            <a:ext cx="3701071" cy="4342189"/>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6" name="AutoShape 12"/>
          <p:cNvSpPr>
            <a:spLocks noChangeArrowheads="1"/>
          </p:cNvSpPr>
          <p:nvPr/>
        </p:nvSpPr>
        <p:spPr bwMode="auto">
          <a:xfrm flipH="1">
            <a:off x="6426328" y="1475442"/>
            <a:ext cx="3701071" cy="789909"/>
          </a:xfrm>
          <a:prstGeom prst="homePlate">
            <a:avLst>
              <a:gd name="adj" fmla="val 63872"/>
            </a:avLst>
          </a:prstGeom>
          <a:solidFill>
            <a:schemeClr val="accent2"/>
          </a:solidFill>
          <a:ln w="9525">
            <a:noFill/>
            <a:miter lim="800000"/>
          </a:ln>
        </p:spPr>
        <p:txBody>
          <a:bodyPr wrap="none" lIns="91436" tIns="45717" rIns="91436" bIns="45717" anchor="ctr"/>
          <a:lstStyle/>
          <a:p>
            <a:pPr algn="ctr"/>
            <a:r>
              <a:rPr lang="zh-CN" altLang="en-US" sz="3200" b="1" dirty="0">
                <a:solidFill>
                  <a:prstClr val="white"/>
                </a:solidFill>
                <a:latin typeface="微软雅黑" panose="020B0503020204020204" pitchFamily="34" charset="-122"/>
                <a:ea typeface="微软雅黑" panose="020B0503020204020204" pitchFamily="34" charset="-122"/>
              </a:rPr>
              <a:t>添加文字</a:t>
            </a:r>
          </a:p>
        </p:txBody>
      </p:sp>
      <p:sp>
        <p:nvSpPr>
          <p:cNvPr id="7" name="TextBox 6"/>
          <p:cNvSpPr txBox="1"/>
          <p:nvPr/>
        </p:nvSpPr>
        <p:spPr>
          <a:xfrm>
            <a:off x="6570326" y="2541134"/>
            <a:ext cx="3557073" cy="3293203"/>
          </a:xfrm>
          <a:prstGeom prst="rect">
            <a:avLst/>
          </a:prstGeom>
          <a:noFill/>
        </p:spPr>
        <p:txBody>
          <a:bodyPr wrap="square" lIns="91436" tIns="45717" rIns="91436" bIns="45717"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5" name="标题 14"/>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rot="18900000">
            <a:off x="7234859" y="1818382"/>
            <a:ext cx="1745624" cy="1746129"/>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1" rIns="91404" bIns="45701" numCol="1" spcCol="0" rtlCol="0" fromWordArt="0" anchor="ctr" anchorCtr="0" forceAA="0" compatLnSpc="1">
            <a:noAutofit/>
          </a:bodyPr>
          <a:lstStyle/>
          <a:p>
            <a:pPr algn="ctr"/>
            <a:endParaRPr lang="ko-KR" altLang="en-US" sz="3200" dirty="0">
              <a:solidFill>
                <a:schemeClr val="tx1">
                  <a:lumMod val="50000"/>
                  <a:lumOff val="50000"/>
                </a:schemeClr>
              </a:solidFill>
              <a:latin typeface="微软雅黑" panose="020B0503020204020204" pitchFamily="34" charset="-122"/>
            </a:endParaRPr>
          </a:p>
        </p:txBody>
      </p:sp>
      <p:sp>
        <p:nvSpPr>
          <p:cNvPr id="3" name="Freeform 6"/>
          <p:cNvSpPr/>
          <p:nvPr/>
        </p:nvSpPr>
        <p:spPr bwMode="auto">
          <a:xfrm rot="18900000">
            <a:off x="7885679" y="3082791"/>
            <a:ext cx="1748734" cy="1746129"/>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1" rIns="91404" bIns="45701" numCol="1" spcCol="0" rtlCol="0" fromWordArt="0" anchor="ctr" anchorCtr="0" forceAA="0" compatLnSpc="1">
            <a:noAutofit/>
          </a:bodyPr>
          <a:lstStyle/>
          <a:p>
            <a:pPr algn="ctr"/>
            <a:endParaRPr lang="ko-KR" altLang="en-US" sz="3200" dirty="0">
              <a:solidFill>
                <a:schemeClr val="tx1">
                  <a:lumMod val="50000"/>
                  <a:lumOff val="50000"/>
                </a:schemeClr>
              </a:solidFill>
              <a:latin typeface="微软雅黑" panose="020B0503020204020204" pitchFamily="34" charset="-122"/>
            </a:endParaRPr>
          </a:p>
        </p:txBody>
      </p:sp>
      <p:sp>
        <p:nvSpPr>
          <p:cNvPr id="4" name="Freeform 5"/>
          <p:cNvSpPr/>
          <p:nvPr/>
        </p:nvSpPr>
        <p:spPr bwMode="auto">
          <a:xfrm rot="18900000">
            <a:off x="6624290" y="3736457"/>
            <a:ext cx="1745624" cy="1746129"/>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1" rIns="91404" bIns="45701" numCol="1" spcCol="0" rtlCol="0" fromWordArt="0" anchor="ctr" anchorCtr="0" forceAA="0" compatLnSpc="1">
            <a:noAutofit/>
          </a:bodyPr>
          <a:lstStyle/>
          <a:p>
            <a:pPr algn="ctr"/>
            <a:endParaRPr lang="ko-KR" altLang="en-US" sz="3200" dirty="0">
              <a:solidFill>
                <a:schemeClr val="tx1">
                  <a:lumMod val="50000"/>
                  <a:lumOff val="50000"/>
                </a:schemeClr>
              </a:solidFill>
              <a:latin typeface="微软雅黑" panose="020B0503020204020204" pitchFamily="34" charset="-122"/>
            </a:endParaRPr>
          </a:p>
        </p:txBody>
      </p:sp>
      <p:sp>
        <p:nvSpPr>
          <p:cNvPr id="5" name="Freeform 8"/>
          <p:cNvSpPr/>
          <p:nvPr/>
        </p:nvSpPr>
        <p:spPr bwMode="auto">
          <a:xfrm rot="18900000">
            <a:off x="5971914" y="2472044"/>
            <a:ext cx="1745624" cy="1746129"/>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1" rIns="91404" bIns="45701" numCol="1" spcCol="0" rtlCol="0" fromWordArt="0" anchor="ctr" anchorCtr="0" forceAA="0" compatLnSpc="1">
            <a:noAutofit/>
          </a:bodyPr>
          <a:lstStyle/>
          <a:p>
            <a:pPr algn="ctr"/>
            <a:endParaRPr lang="ko-KR" altLang="en-US" sz="3200" dirty="0">
              <a:solidFill>
                <a:schemeClr val="tx1">
                  <a:lumMod val="50000"/>
                  <a:lumOff val="50000"/>
                </a:schemeClr>
              </a:solidFill>
              <a:latin typeface="微软雅黑" panose="020B0503020204020204" pitchFamily="34" charset="-122"/>
            </a:endParaRPr>
          </a:p>
        </p:txBody>
      </p:sp>
      <p:cxnSp>
        <p:nvCxnSpPr>
          <p:cNvPr id="6" name="직선 연결선 250"/>
          <p:cNvCxnSpPr/>
          <p:nvPr/>
        </p:nvCxnSpPr>
        <p:spPr>
          <a:xfrm>
            <a:off x="5610382" y="3012234"/>
            <a:ext cx="326187"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 name="직선 연결선 250"/>
          <p:cNvCxnSpPr/>
          <p:nvPr/>
        </p:nvCxnSpPr>
        <p:spPr>
          <a:xfrm>
            <a:off x="5681906" y="5279275"/>
            <a:ext cx="1191422"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8" name="직선 연결선 250"/>
          <p:cNvCxnSpPr/>
          <p:nvPr/>
        </p:nvCxnSpPr>
        <p:spPr>
          <a:xfrm flipH="1">
            <a:off x="8682377" y="2043184"/>
            <a:ext cx="1425649"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250"/>
          <p:cNvCxnSpPr/>
          <p:nvPr/>
        </p:nvCxnSpPr>
        <p:spPr>
          <a:xfrm flipH="1">
            <a:off x="9654748" y="4313528"/>
            <a:ext cx="453277"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10" name="Text Placeholder 8"/>
          <p:cNvSpPr txBox="1"/>
          <p:nvPr/>
        </p:nvSpPr>
        <p:spPr>
          <a:xfrm>
            <a:off x="692874" y="2449030"/>
            <a:ext cx="3099470" cy="3404225"/>
          </a:xfrm>
          <a:prstGeom prst="rect">
            <a:avLst/>
          </a:prstGeom>
        </p:spPr>
        <p:txBody>
          <a:bodyPr vert="horz" lIns="91404" tIns="45701" rIns="91404" bIns="45701"/>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1" name="Straight Connector 59"/>
          <p:cNvCxnSpPr/>
          <p:nvPr/>
        </p:nvCxnSpPr>
        <p:spPr>
          <a:xfrm flipV="1">
            <a:off x="4080301" y="1731374"/>
            <a:ext cx="0" cy="4481211"/>
          </a:xfrm>
          <a:prstGeom prst="line">
            <a:avLst/>
          </a:prstGeom>
          <a:ln w="3175">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sp>
        <p:nvSpPr>
          <p:cNvPr id="12" name="矩形 10"/>
          <p:cNvSpPr>
            <a:spLocks noChangeArrowheads="1"/>
          </p:cNvSpPr>
          <p:nvPr/>
        </p:nvSpPr>
        <p:spPr bwMode="auto">
          <a:xfrm>
            <a:off x="4317425" y="2770067"/>
            <a:ext cx="1139983" cy="666554"/>
          </a:xfrm>
          <a:prstGeom prst="rect">
            <a:avLst/>
          </a:prstGeom>
          <a:noFill/>
          <a:ln w="9525">
            <a:noFill/>
            <a:miter lim="800000"/>
          </a:ln>
        </p:spPr>
        <p:txBody>
          <a:bodyPr wrap="none" lIns="91404" tIns="45701" rIns="91404" bIns="45701">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点击此处</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添加内容</a:t>
            </a:r>
          </a:p>
        </p:txBody>
      </p:sp>
      <p:sp>
        <p:nvSpPr>
          <p:cNvPr id="13" name="矩形 10"/>
          <p:cNvSpPr>
            <a:spLocks noChangeArrowheads="1"/>
          </p:cNvSpPr>
          <p:nvPr/>
        </p:nvSpPr>
        <p:spPr bwMode="auto">
          <a:xfrm>
            <a:off x="10261635" y="1787403"/>
            <a:ext cx="1139983" cy="666554"/>
          </a:xfrm>
          <a:prstGeom prst="rect">
            <a:avLst/>
          </a:prstGeom>
          <a:noFill/>
          <a:ln w="9525">
            <a:noFill/>
            <a:miter lim="800000"/>
          </a:ln>
        </p:spPr>
        <p:txBody>
          <a:bodyPr wrap="none" lIns="91404" tIns="45701" rIns="91404" bIns="45701">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点击此处</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添加内容</a:t>
            </a:r>
          </a:p>
        </p:txBody>
      </p:sp>
      <p:sp>
        <p:nvSpPr>
          <p:cNvPr id="14" name="矩形 10"/>
          <p:cNvSpPr>
            <a:spLocks noChangeArrowheads="1"/>
          </p:cNvSpPr>
          <p:nvPr/>
        </p:nvSpPr>
        <p:spPr bwMode="auto">
          <a:xfrm>
            <a:off x="4394048" y="4914283"/>
            <a:ext cx="1139983" cy="666554"/>
          </a:xfrm>
          <a:prstGeom prst="rect">
            <a:avLst/>
          </a:prstGeom>
          <a:noFill/>
          <a:ln w="9525">
            <a:noFill/>
            <a:miter lim="800000"/>
          </a:ln>
        </p:spPr>
        <p:txBody>
          <a:bodyPr wrap="none" lIns="91404" tIns="45701" rIns="91404" bIns="45701">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点击此处</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添加内容</a:t>
            </a:r>
          </a:p>
        </p:txBody>
      </p:sp>
      <p:sp>
        <p:nvSpPr>
          <p:cNvPr id="15" name="矩形 10"/>
          <p:cNvSpPr>
            <a:spLocks noChangeArrowheads="1"/>
          </p:cNvSpPr>
          <p:nvPr/>
        </p:nvSpPr>
        <p:spPr bwMode="auto">
          <a:xfrm>
            <a:off x="10329327" y="4055270"/>
            <a:ext cx="1139983" cy="666554"/>
          </a:xfrm>
          <a:prstGeom prst="rect">
            <a:avLst/>
          </a:prstGeom>
          <a:noFill/>
          <a:ln w="9525">
            <a:noFill/>
            <a:miter lim="800000"/>
          </a:ln>
        </p:spPr>
        <p:txBody>
          <a:bodyPr wrap="none" lIns="91404" tIns="45701" rIns="91404" bIns="45701">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点击此处</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添加内容</a:t>
            </a:r>
          </a:p>
        </p:txBody>
      </p:sp>
      <p:sp>
        <p:nvSpPr>
          <p:cNvPr id="16" name="Text Placeholder 2"/>
          <p:cNvSpPr txBox="1"/>
          <p:nvPr/>
        </p:nvSpPr>
        <p:spPr bwMode="auto">
          <a:xfrm>
            <a:off x="528832" y="2109815"/>
            <a:ext cx="2031060" cy="35780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标题 23"/>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 calcmode="lin" valueType="num">
                                      <p:cBhvr>
                                        <p:cTn id="24" dur="500" fill="hold"/>
                                        <p:tgtEl>
                                          <p:spTgt spid="5"/>
                                        </p:tgtEl>
                                        <p:attrNameLst>
                                          <p:attrName>style.rotation</p:attrName>
                                        </p:attrNameLst>
                                      </p:cBhvr>
                                      <p:tavLst>
                                        <p:tav tm="0">
                                          <p:val>
                                            <p:fltVal val="360"/>
                                          </p:val>
                                        </p:tav>
                                        <p:tav tm="100000">
                                          <p:val>
                                            <p:fltVal val="0"/>
                                          </p:val>
                                        </p:tav>
                                      </p:tavLst>
                                    </p:anim>
                                    <p:animEffect transition="in" filter="fade">
                                      <p:cBhvr>
                                        <p:cTn id="25" dur="500"/>
                                        <p:tgtEl>
                                          <p:spTgt spid="5"/>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right)">
                                      <p:cBhvr>
                                        <p:cTn id="29" dur="500"/>
                                        <p:tgtEl>
                                          <p:spTgt spid="6"/>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right)">
                                      <p:cBhvr>
                                        <p:cTn id="44" dur="500"/>
                                        <p:tgtEl>
                                          <p:spTgt spid="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4500"/>
                            </p:stCondLst>
                            <p:childTnLst>
                              <p:par>
                                <p:cTn id="50" presetID="49" presetClass="entr" presetSubtype="0" decel="10000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 calcmode="lin" valueType="num">
                                      <p:cBhvr>
                                        <p:cTn id="54" dur="500" fill="hold"/>
                                        <p:tgtEl>
                                          <p:spTgt spid="3"/>
                                        </p:tgtEl>
                                        <p:attrNameLst>
                                          <p:attrName>style.rotation</p:attrName>
                                        </p:attrNameLst>
                                      </p:cBhvr>
                                      <p:tavLst>
                                        <p:tav tm="0">
                                          <p:val>
                                            <p:fltVal val="360"/>
                                          </p:val>
                                        </p:tav>
                                        <p:tav tm="100000">
                                          <p:val>
                                            <p:fltVal val="0"/>
                                          </p:val>
                                        </p:tav>
                                      </p:tavLst>
                                    </p:anim>
                                    <p:animEffect transition="in" filter="fade">
                                      <p:cBhvr>
                                        <p:cTn id="55" dur="500"/>
                                        <p:tgtEl>
                                          <p:spTgt spid="3"/>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up)">
                                      <p:cBhvr>
                                        <p:cTn id="67" dur="500"/>
                                        <p:tgtEl>
                                          <p:spTgt spid="11"/>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500"/>
                                        <p:tgtEl>
                                          <p:spTgt spid="16"/>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up)">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p:bldP spid="12" grpId="0"/>
      <p:bldP spid="13" grpId="0"/>
      <p:bldP spid="14"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p:nvPr/>
        </p:nvGrpSpPr>
        <p:grpSpPr bwMode="auto">
          <a:xfrm>
            <a:off x="528974" y="1269822"/>
            <a:ext cx="5936475" cy="4992974"/>
            <a:chOff x="720" y="839"/>
            <a:chExt cx="3740" cy="3146"/>
          </a:xfrm>
          <a:solidFill>
            <a:srgbClr val="E8E8E6"/>
          </a:solidFill>
        </p:grpSpPr>
        <p:sp>
          <p:nvSpPr>
            <p:cNvPr id="3"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3200"/>
            </a:p>
          </p:txBody>
        </p:sp>
        <p:sp>
          <p:nvSpPr>
            <p:cNvPr id="5"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3200"/>
            </a:p>
          </p:txBody>
        </p:sp>
        <p:sp>
          <p:nvSpPr>
            <p:cNvPr id="7"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3200"/>
            </a:p>
          </p:txBody>
        </p:sp>
        <p:sp>
          <p:nvSpPr>
            <p:cNvPr id="9"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0"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3200"/>
            </a:p>
          </p:txBody>
        </p:sp>
        <p:sp>
          <p:nvSpPr>
            <p:cNvPr id="11"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3200"/>
            </a:p>
          </p:txBody>
        </p:sp>
        <p:sp>
          <p:nvSpPr>
            <p:cNvPr id="13"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4"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3200"/>
            </a:p>
          </p:txBody>
        </p:sp>
        <p:sp>
          <p:nvSpPr>
            <p:cNvPr id="15"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6"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3200"/>
            </a:p>
          </p:txBody>
        </p:sp>
        <p:sp>
          <p:nvSpPr>
            <p:cNvPr id="17"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8"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3200"/>
            </a:p>
          </p:txBody>
        </p:sp>
        <p:sp>
          <p:nvSpPr>
            <p:cNvPr id="19"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0"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21"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2"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23"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4"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3200"/>
            </a:p>
          </p:txBody>
        </p:sp>
        <p:sp>
          <p:nvSpPr>
            <p:cNvPr id="25"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6"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3200"/>
            </a:p>
          </p:txBody>
        </p:sp>
        <p:sp>
          <p:nvSpPr>
            <p:cNvPr id="27"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8"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29"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0"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3200"/>
            </a:p>
          </p:txBody>
        </p:sp>
        <p:sp>
          <p:nvSpPr>
            <p:cNvPr id="31"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2"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33"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4"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3200"/>
            </a:p>
          </p:txBody>
        </p:sp>
        <p:sp>
          <p:nvSpPr>
            <p:cNvPr id="35"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6"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3200"/>
            </a:p>
          </p:txBody>
        </p:sp>
        <p:sp>
          <p:nvSpPr>
            <p:cNvPr id="37"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8"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39"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0"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3200"/>
            </a:p>
          </p:txBody>
        </p:sp>
        <p:sp>
          <p:nvSpPr>
            <p:cNvPr id="41"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2"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3200"/>
            </a:p>
          </p:txBody>
        </p:sp>
        <p:sp>
          <p:nvSpPr>
            <p:cNvPr id="43"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4"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3200"/>
            </a:p>
          </p:txBody>
        </p:sp>
        <p:sp>
          <p:nvSpPr>
            <p:cNvPr id="45"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6"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3200"/>
            </a:p>
          </p:txBody>
        </p:sp>
        <p:sp>
          <p:nvSpPr>
            <p:cNvPr id="47"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8"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3200"/>
            </a:p>
          </p:txBody>
        </p:sp>
        <p:sp>
          <p:nvSpPr>
            <p:cNvPr id="49"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0"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3200"/>
            </a:p>
          </p:txBody>
        </p:sp>
        <p:sp>
          <p:nvSpPr>
            <p:cNvPr id="51"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2"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3200"/>
            </a:p>
          </p:txBody>
        </p:sp>
        <p:sp>
          <p:nvSpPr>
            <p:cNvPr id="53"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4"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sz="3200"/>
            </a:p>
          </p:txBody>
        </p:sp>
        <p:sp>
          <p:nvSpPr>
            <p:cNvPr id="55"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6"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3200"/>
            </a:p>
          </p:txBody>
        </p:sp>
        <p:sp>
          <p:nvSpPr>
            <p:cNvPr id="57"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8"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3200"/>
            </a:p>
          </p:txBody>
        </p:sp>
        <p:sp>
          <p:nvSpPr>
            <p:cNvPr id="59"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0"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3200"/>
            </a:p>
          </p:txBody>
        </p:sp>
        <p:sp>
          <p:nvSpPr>
            <p:cNvPr id="61"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2"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3200"/>
            </a:p>
          </p:txBody>
        </p:sp>
        <p:sp>
          <p:nvSpPr>
            <p:cNvPr id="63"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3200"/>
            </a:p>
          </p:txBody>
        </p:sp>
        <p:sp>
          <p:nvSpPr>
            <p:cNvPr id="64"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3200"/>
            </a:p>
          </p:txBody>
        </p:sp>
      </p:grpSp>
      <p:sp>
        <p:nvSpPr>
          <p:cNvPr id="65" name="Freeform 78"/>
          <p:cNvSpPr/>
          <p:nvPr/>
        </p:nvSpPr>
        <p:spPr bwMode="gray">
          <a:xfrm>
            <a:off x="4446412" y="5205796"/>
            <a:ext cx="895233" cy="76180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66" name="Freeform 92"/>
          <p:cNvSpPr/>
          <p:nvPr/>
        </p:nvSpPr>
        <p:spPr bwMode="gray">
          <a:xfrm>
            <a:off x="4863871" y="3440957"/>
            <a:ext cx="782536" cy="52532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67" name="Freeform 100"/>
          <p:cNvSpPr/>
          <p:nvPr/>
        </p:nvSpPr>
        <p:spPr bwMode="gray">
          <a:xfrm>
            <a:off x="5168631" y="2634718"/>
            <a:ext cx="682536" cy="68086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68" name="Freeform 82"/>
          <p:cNvSpPr/>
          <p:nvPr/>
        </p:nvSpPr>
        <p:spPr bwMode="gray">
          <a:xfrm>
            <a:off x="5335423" y="4345595"/>
            <a:ext cx="449203" cy="504694"/>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tx1">
                <a:lumMod val="85000"/>
                <a:lumOff val="15000"/>
              </a:schemeClr>
            </a:solidFill>
            <a:prstDash val="solid"/>
            <a:round/>
          </a:ln>
        </p:spPr>
        <p:txBody>
          <a:bodyPr lIns="91436" tIns="45717" rIns="91436" bIns="45717"/>
          <a:lstStyle/>
          <a:p>
            <a:endParaRPr lang="zh-CN" altLang="en-US" sz="3200"/>
          </a:p>
        </p:txBody>
      </p:sp>
      <p:cxnSp>
        <p:nvCxnSpPr>
          <p:cNvPr id="69" name="直接连接符 68"/>
          <p:cNvCxnSpPr/>
          <p:nvPr/>
        </p:nvCxnSpPr>
        <p:spPr>
          <a:xfrm>
            <a:off x="5768966" y="3062440"/>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021346" y="3310816"/>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555538" y="3571811"/>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807921" y="3820189"/>
            <a:ext cx="24647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5705135" y="4483674"/>
            <a:ext cx="316208" cy="2047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021346" y="4483673"/>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046409" y="5635106"/>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298790" y="5883483"/>
            <a:ext cx="286067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6621187" y="2830488"/>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矩形 77"/>
          <p:cNvSpPr/>
          <p:nvPr/>
        </p:nvSpPr>
        <p:spPr>
          <a:xfrm>
            <a:off x="6621187" y="3406044"/>
            <a:ext cx="1617742" cy="379457"/>
          </a:xfrm>
          <a:prstGeom prst="rect">
            <a:avLst/>
          </a:prstGeom>
        </p:spPr>
        <p:txBody>
          <a:bodyPr wrap="none" lIns="91436" tIns="45717" rIns="91436" bIns="45717">
            <a:spAutoFit/>
          </a:bodyPr>
          <a:lstStyle/>
          <a:p>
            <a:r>
              <a:rPr lang="zh-CN" altLang="en-US" sz="1865">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6621187" y="4071311"/>
            <a:ext cx="1617742" cy="379457"/>
          </a:xfrm>
          <a:prstGeom prst="rect">
            <a:avLst/>
          </a:prstGeom>
        </p:spPr>
        <p:txBody>
          <a:bodyPr wrap="none" lIns="91436" tIns="45717" rIns="91436" bIns="45717">
            <a:spAutoFit/>
          </a:bodyPr>
          <a:lstStyle/>
          <a:p>
            <a:r>
              <a:rPr lang="zh-CN" altLang="en-US" sz="1865">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6575928" y="540093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矩形标注 80"/>
          <p:cNvSpPr/>
          <p:nvPr/>
        </p:nvSpPr>
        <p:spPr>
          <a:xfrm>
            <a:off x="8808815" y="2252233"/>
            <a:ext cx="2899425" cy="3897459"/>
          </a:xfrm>
          <a:prstGeom prst="wedgeRectCallout">
            <a:avLst>
              <a:gd name="adj1" fmla="val -72333"/>
              <a:gd name="adj2" fmla="val 1971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82" name="TextBox 81"/>
          <p:cNvSpPr txBox="1"/>
          <p:nvPr/>
        </p:nvSpPr>
        <p:spPr>
          <a:xfrm>
            <a:off x="8952812" y="2387179"/>
            <a:ext cx="2755428" cy="3613291"/>
          </a:xfrm>
          <a:prstGeom prst="rect">
            <a:avLst/>
          </a:prstGeom>
          <a:noFill/>
        </p:spPr>
        <p:txBody>
          <a:bodyPr wrap="square" lIns="91436" tIns="45717" rIns="91436" bIns="45717"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90" name="标题 89"/>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p:nvPr/>
        </p:nvGrpSpPr>
        <p:grpSpPr>
          <a:xfrm>
            <a:off x="759841" y="1429291"/>
            <a:ext cx="10229795" cy="4335176"/>
            <a:chOff x="1955801" y="1920876"/>
            <a:chExt cx="7716837" cy="3144974"/>
          </a:xfrm>
        </p:grpSpPr>
        <p:sp>
          <p:nvSpPr>
            <p:cNvPr id="4" name="MH_Other_1"/>
            <p:cNvSpPr/>
            <p:nvPr>
              <p:custDataLst>
                <p:tags r:id="rId1"/>
              </p:custDataLst>
            </p:nvPr>
          </p:nvSpPr>
          <p:spPr>
            <a:xfrm rot="972597">
              <a:off x="4272197" y="2938232"/>
              <a:ext cx="1182688" cy="1812767"/>
            </a:xfrm>
            <a:prstGeom prst="roundRect">
              <a:avLst/>
            </a:prstGeom>
            <a:solidFill>
              <a:schemeClr val="accent2"/>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02</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5" name="MH_SubTitle_2"/>
            <p:cNvSpPr/>
            <p:nvPr>
              <p:custDataLst>
                <p:tags r:id="rId2"/>
              </p:custDataLst>
            </p:nvPr>
          </p:nvSpPr>
          <p:spPr>
            <a:xfrm rot="972597">
              <a:off x="4266674" y="3626188"/>
              <a:ext cx="1022350" cy="960172"/>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6" name="MH_Other_2"/>
            <p:cNvSpPr/>
            <p:nvPr>
              <p:custDataLst>
                <p:tags r:id="rId3"/>
              </p:custDataLst>
            </p:nvPr>
          </p:nvSpPr>
          <p:spPr>
            <a:xfrm rot="19692632">
              <a:off x="1955801" y="2413001"/>
              <a:ext cx="1933575" cy="1101725"/>
            </a:xfrm>
            <a:prstGeom prst="arc">
              <a:avLst>
                <a:gd name="adj1" fmla="val 16413187"/>
                <a:gd name="adj2" fmla="val 0"/>
              </a:avLst>
            </a:prstGeom>
            <a:noFill/>
            <a:ln w="28575" cap="flat" cmpd="sng" algn="ctr">
              <a:solidFill>
                <a:schemeClr val="tx1">
                  <a:lumMod val="65000"/>
                  <a:lumOff val="35000"/>
                </a:schemeClr>
              </a:solidFill>
              <a:prstDash val="solid"/>
            </a:ln>
            <a:effectLst/>
          </p:spPr>
          <p:txBody>
            <a:bodyPr anchor="ctr"/>
            <a:lstStyle/>
            <a:p>
              <a:pPr algn="ctr">
                <a:defRPr/>
              </a:pPr>
              <a:endParaRPr lang="en-US" sz="665" kern="0" dirty="0">
                <a:solidFill>
                  <a:sysClr val="windowText" lastClr="000000"/>
                </a:solidFill>
              </a:endParaRPr>
            </a:p>
          </p:txBody>
        </p:sp>
        <p:sp>
          <p:nvSpPr>
            <p:cNvPr id="7" name="MH_Other_3"/>
            <p:cNvSpPr/>
            <p:nvPr>
              <p:custDataLst>
                <p:tags r:id="rId4"/>
              </p:custDataLst>
            </p:nvPr>
          </p:nvSpPr>
          <p:spPr>
            <a:xfrm rot="1735466">
              <a:off x="3145515" y="2408700"/>
              <a:ext cx="1182687" cy="1872634"/>
            </a:xfrm>
            <a:prstGeom prst="roundRect">
              <a:avLst/>
            </a:prstGeom>
            <a:solidFill>
              <a:schemeClr val="accent1"/>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01</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8" name="MH_SubTitle_1"/>
            <p:cNvSpPr/>
            <p:nvPr>
              <p:custDataLst>
                <p:tags r:id="rId5"/>
              </p:custDataLst>
            </p:nvPr>
          </p:nvSpPr>
          <p:spPr>
            <a:xfrm rot="1735466">
              <a:off x="3086063" y="3076036"/>
              <a:ext cx="1022350" cy="1064799"/>
            </a:xfrm>
            <a:prstGeom prst="roundRect">
              <a:avLst/>
            </a:prstGeom>
            <a:solidFill>
              <a:srgbClr val="FFFFFF"/>
            </a:solidFill>
            <a:ln w="25400" cap="flat" cmpd="sng" algn="ctr">
              <a:noFill/>
              <a:prstDash val="solid"/>
            </a:ln>
            <a:effectLst/>
          </p:spPr>
          <p:txBody>
            <a:bodyPr lIns="62384" tIns="143963" rIns="62384" bIns="62384">
              <a:no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9" name="MH_Other_4"/>
            <p:cNvSpPr/>
            <p:nvPr>
              <p:custDataLst>
                <p:tags r:id="rId6"/>
              </p:custDataLst>
            </p:nvPr>
          </p:nvSpPr>
          <p:spPr>
            <a:xfrm rot="21573501">
              <a:off x="3679825" y="2376488"/>
              <a:ext cx="139700" cy="139700"/>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10" name="MH_Other_5"/>
            <p:cNvSpPr/>
            <p:nvPr>
              <p:custDataLst>
                <p:tags r:id="rId7"/>
              </p:custDataLst>
            </p:nvPr>
          </p:nvSpPr>
          <p:spPr>
            <a:xfrm rot="21573501">
              <a:off x="2681289" y="1920876"/>
              <a:ext cx="1062037" cy="550863"/>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1" fmla="*/ 1480415 w 2878709"/>
                <a:gd name="connsiteY0-2" fmla="*/ 269 h 1323091"/>
                <a:gd name="connsiteX1-3" fmla="*/ 2878709 w 2878709"/>
                <a:gd name="connsiteY1-4" fmla="*/ 661546 h 1323091"/>
                <a:gd name="connsiteX0-5" fmla="*/ 41060 w 1439354"/>
                <a:gd name="connsiteY0-6" fmla="*/ 0 h 661277"/>
                <a:gd name="connsiteX1-7" fmla="*/ 1439354 w 1439354"/>
                <a:gd name="connsiteY1-8" fmla="*/ 661277 h 661277"/>
                <a:gd name="connsiteX2-9" fmla="*/ 0 w 1439354"/>
                <a:gd name="connsiteY2-10" fmla="*/ 661277 h 661277"/>
                <a:gd name="connsiteX3-11" fmla="*/ 41060 w 1439354"/>
                <a:gd name="connsiteY3-12" fmla="*/ 0 h 661277"/>
                <a:gd name="connsiteX0-13" fmla="*/ 41060 w 1439354"/>
                <a:gd name="connsiteY0-14" fmla="*/ 526473 h 661277"/>
                <a:gd name="connsiteX1-15" fmla="*/ 1439354 w 1439354"/>
                <a:gd name="connsiteY1-16" fmla="*/ 661277 h 661277"/>
                <a:gd name="connsiteX0-17" fmla="*/ 41060 w 1442020"/>
                <a:gd name="connsiteY0-18" fmla="*/ 0 h 661277"/>
                <a:gd name="connsiteX1-19" fmla="*/ 1439354 w 1442020"/>
                <a:gd name="connsiteY1-20" fmla="*/ 661277 h 661277"/>
                <a:gd name="connsiteX2-21" fmla="*/ 0 w 1442020"/>
                <a:gd name="connsiteY2-22" fmla="*/ 661277 h 661277"/>
                <a:gd name="connsiteX3-23" fmla="*/ 41060 w 1442020"/>
                <a:gd name="connsiteY3-24" fmla="*/ 0 h 661277"/>
                <a:gd name="connsiteX0-25" fmla="*/ 41060 w 1442020"/>
                <a:gd name="connsiteY0-26" fmla="*/ 526473 h 661277"/>
                <a:gd name="connsiteX1-27" fmla="*/ 1439354 w 1442020"/>
                <a:gd name="connsiteY1-28" fmla="*/ 661277 h 661277"/>
              </a:gdLst>
              <a:ahLst/>
              <a:cxnLst>
                <a:cxn ang="0">
                  <a:pos x="connsiteX0-1" y="connsiteY0-2"/>
                </a:cxn>
                <a:cxn ang="0">
                  <a:pos x="connsiteX1-3" y="connsiteY1-4"/>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chemeClr val="tx1">
                  <a:lumMod val="65000"/>
                  <a:lumOff val="35000"/>
                </a:schemeClr>
              </a:solidFill>
              <a:prstDash val="solid"/>
            </a:ln>
            <a:effectLst/>
          </p:spPr>
          <p:txBody>
            <a:bodyPr anchor="ctr"/>
            <a:lstStyle/>
            <a:p>
              <a:pPr algn="ctr">
                <a:defRPr/>
              </a:pPr>
              <a:endParaRPr lang="en-US" sz="665" kern="0" dirty="0">
                <a:solidFill>
                  <a:sysClr val="windowText" lastClr="000000"/>
                </a:solidFill>
              </a:endParaRPr>
            </a:p>
          </p:txBody>
        </p:sp>
        <p:sp>
          <p:nvSpPr>
            <p:cNvPr id="11" name="MH_Other_6"/>
            <p:cNvSpPr/>
            <p:nvPr>
              <p:custDataLst>
                <p:tags r:id="rId8"/>
              </p:custDataLst>
            </p:nvPr>
          </p:nvSpPr>
          <p:spPr>
            <a:xfrm rot="310424">
              <a:off x="5487558" y="3174614"/>
              <a:ext cx="1182688" cy="1850970"/>
            </a:xfrm>
            <a:prstGeom prst="roundRect">
              <a:avLst/>
            </a:prstGeom>
            <a:solidFill>
              <a:schemeClr val="accent3"/>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03</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12" name="MH_SubTitle_3"/>
            <p:cNvSpPr/>
            <p:nvPr>
              <p:custDataLst>
                <p:tags r:id="rId9"/>
              </p:custDataLst>
            </p:nvPr>
          </p:nvSpPr>
          <p:spPr>
            <a:xfrm rot="310424">
              <a:off x="5532746" y="3874733"/>
              <a:ext cx="1022350" cy="1009090"/>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13" name="MH_Other_7"/>
            <p:cNvSpPr/>
            <p:nvPr>
              <p:custDataLst>
                <p:tags r:id="rId10"/>
              </p:custDataLst>
            </p:nvPr>
          </p:nvSpPr>
          <p:spPr>
            <a:xfrm rot="20865428">
              <a:off x="6790382" y="3113875"/>
              <a:ext cx="1182688" cy="1951975"/>
            </a:xfrm>
            <a:prstGeom prst="roundRect">
              <a:avLst/>
            </a:prstGeom>
            <a:solidFill>
              <a:schemeClr val="accent4"/>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04</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14" name="MH_SubTitle_4"/>
            <p:cNvSpPr/>
            <p:nvPr>
              <p:custDataLst>
                <p:tags r:id="rId11"/>
              </p:custDataLst>
            </p:nvPr>
          </p:nvSpPr>
          <p:spPr>
            <a:xfrm rot="20865428">
              <a:off x="6920602" y="3810954"/>
              <a:ext cx="1023937" cy="1113500"/>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15" name="MH_Other_9"/>
            <p:cNvSpPr/>
            <p:nvPr>
              <p:custDataLst>
                <p:tags r:id="rId12"/>
              </p:custDataLst>
            </p:nvPr>
          </p:nvSpPr>
          <p:spPr>
            <a:xfrm rot="19960410">
              <a:off x="7882321" y="2515517"/>
              <a:ext cx="1182688" cy="1826104"/>
            </a:xfrm>
            <a:prstGeom prst="roundRect">
              <a:avLst/>
            </a:prstGeom>
            <a:solidFill>
              <a:schemeClr val="accent5"/>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05</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16" name="MH_SubTitle_5"/>
            <p:cNvSpPr/>
            <p:nvPr>
              <p:custDataLst>
                <p:tags r:id="rId13"/>
              </p:custDataLst>
            </p:nvPr>
          </p:nvSpPr>
          <p:spPr>
            <a:xfrm rot="19960410">
              <a:off x="8098104" y="3182682"/>
              <a:ext cx="1023937" cy="994757"/>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17" name="MH_Other_10"/>
            <p:cNvSpPr/>
            <p:nvPr>
              <p:custDataLst>
                <p:tags r:id="rId14"/>
              </p:custDataLst>
            </p:nvPr>
          </p:nvSpPr>
          <p:spPr>
            <a:xfrm rot="524387">
              <a:off x="8428038" y="2482851"/>
              <a:ext cx="139700" cy="138113"/>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18" name="MH_Other_11"/>
            <p:cNvSpPr/>
            <p:nvPr>
              <p:custDataLst>
                <p:tags r:id="rId15"/>
              </p:custDataLst>
            </p:nvPr>
          </p:nvSpPr>
          <p:spPr>
            <a:xfrm rot="524387" flipH="1">
              <a:off x="8548688" y="2103439"/>
              <a:ext cx="1123950" cy="561975"/>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1" fmla="*/ 1480415 w 2878709"/>
                <a:gd name="connsiteY0-2" fmla="*/ 269 h 1323091"/>
                <a:gd name="connsiteX1-3" fmla="*/ 2878709 w 2878709"/>
                <a:gd name="connsiteY1-4" fmla="*/ 661546 h 1323091"/>
                <a:gd name="connsiteX0-5" fmla="*/ 41060 w 1439354"/>
                <a:gd name="connsiteY0-6" fmla="*/ 0 h 661277"/>
                <a:gd name="connsiteX1-7" fmla="*/ 1439354 w 1439354"/>
                <a:gd name="connsiteY1-8" fmla="*/ 661277 h 661277"/>
                <a:gd name="connsiteX2-9" fmla="*/ 0 w 1439354"/>
                <a:gd name="connsiteY2-10" fmla="*/ 661277 h 661277"/>
                <a:gd name="connsiteX3-11" fmla="*/ 41060 w 1439354"/>
                <a:gd name="connsiteY3-12" fmla="*/ 0 h 661277"/>
                <a:gd name="connsiteX0-13" fmla="*/ 41060 w 1439354"/>
                <a:gd name="connsiteY0-14" fmla="*/ 526473 h 661277"/>
                <a:gd name="connsiteX1-15" fmla="*/ 1439354 w 1439354"/>
                <a:gd name="connsiteY1-16" fmla="*/ 661277 h 661277"/>
                <a:gd name="connsiteX0-17" fmla="*/ 41060 w 1442020"/>
                <a:gd name="connsiteY0-18" fmla="*/ 0 h 661277"/>
                <a:gd name="connsiteX1-19" fmla="*/ 1439354 w 1442020"/>
                <a:gd name="connsiteY1-20" fmla="*/ 661277 h 661277"/>
                <a:gd name="connsiteX2-21" fmla="*/ 0 w 1442020"/>
                <a:gd name="connsiteY2-22" fmla="*/ 661277 h 661277"/>
                <a:gd name="connsiteX3-23" fmla="*/ 41060 w 1442020"/>
                <a:gd name="connsiteY3-24" fmla="*/ 0 h 661277"/>
                <a:gd name="connsiteX0-25" fmla="*/ 41060 w 1442020"/>
                <a:gd name="connsiteY0-26" fmla="*/ 526473 h 661277"/>
                <a:gd name="connsiteX1-27" fmla="*/ 1439354 w 1442020"/>
                <a:gd name="connsiteY1-28" fmla="*/ 661277 h 661277"/>
              </a:gdLst>
              <a:ahLst/>
              <a:cxnLst>
                <a:cxn ang="0">
                  <a:pos x="connsiteX0-1" y="connsiteY0-2"/>
                </a:cxn>
                <a:cxn ang="0">
                  <a:pos x="connsiteX1-3" y="connsiteY1-4"/>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chemeClr val="tx1">
                  <a:lumMod val="65000"/>
                  <a:lumOff val="35000"/>
                </a:schemeClr>
              </a:solidFill>
              <a:prstDash val="solid"/>
            </a:ln>
            <a:effectLst/>
          </p:spPr>
          <p:txBody>
            <a:bodyPr anchor="ctr"/>
            <a:lstStyle/>
            <a:p>
              <a:pPr algn="ctr">
                <a:defRPr/>
              </a:pPr>
              <a:endParaRPr lang="en-US" sz="665" kern="0" dirty="0">
                <a:solidFill>
                  <a:sysClr val="windowText" lastClr="000000"/>
                </a:solidFill>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0"/>
          <p:cNvCxnSpPr>
            <a:stCxn id="33" idx="6"/>
            <a:endCxn id="34" idx="2"/>
          </p:cNvCxnSpPr>
          <p:nvPr/>
        </p:nvCxnSpPr>
        <p:spPr>
          <a:xfrm>
            <a:off x="3161634"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直接连接符 31"/>
          <p:cNvCxnSpPr>
            <a:stCxn id="34" idx="6"/>
            <a:endCxn id="35" idx="2"/>
          </p:cNvCxnSpPr>
          <p:nvPr/>
        </p:nvCxnSpPr>
        <p:spPr>
          <a:xfrm>
            <a:off x="5701890"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直接连接符 34"/>
          <p:cNvCxnSpPr>
            <a:stCxn id="35" idx="6"/>
            <a:endCxn id="38" idx="2"/>
          </p:cNvCxnSpPr>
          <p:nvPr/>
        </p:nvCxnSpPr>
        <p:spPr>
          <a:xfrm>
            <a:off x="8242142"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8" name="Group 117"/>
          <p:cNvGrpSpPr/>
          <p:nvPr/>
        </p:nvGrpSpPr>
        <p:grpSpPr>
          <a:xfrm>
            <a:off x="1392567" y="2084685"/>
            <a:ext cx="1769066" cy="1769066"/>
            <a:chOff x="1043505" y="1563250"/>
            <a:chExt cx="1327145" cy="1327145"/>
          </a:xfrm>
        </p:grpSpPr>
        <p:sp>
          <p:nvSpPr>
            <p:cNvPr id="33" name="椭圆 27"/>
            <p:cNvSpPr/>
            <p:nvPr/>
          </p:nvSpPr>
          <p:spPr>
            <a:xfrm>
              <a:off x="1043505" y="1563250"/>
              <a:ext cx="1327145" cy="132714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3" name="椭圆 42"/>
            <p:cNvSpPr/>
            <p:nvPr/>
          </p:nvSpPr>
          <p:spPr>
            <a:xfrm>
              <a:off x="1086733" y="1605928"/>
              <a:ext cx="1250876" cy="12508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4" name="文本框 43"/>
            <p:cNvSpPr txBox="1"/>
            <p:nvPr/>
          </p:nvSpPr>
          <p:spPr>
            <a:xfrm>
              <a:off x="1277058" y="2114416"/>
              <a:ext cx="860039" cy="438581"/>
            </a:xfrm>
            <a:prstGeom prst="rect">
              <a:avLst/>
            </a:prstGeom>
            <a:noFill/>
            <a:ln>
              <a:solidFill>
                <a:schemeClr val="accent1"/>
              </a:solidFill>
            </a:ln>
          </p:spPr>
          <p:txBody>
            <a:bodyPr wrap="none" lIns="91416" tIns="45708" rIns="91416" bIns="45708" rtlCol="0">
              <a:spAutoFit/>
            </a:bodyPr>
            <a:lstStyle/>
            <a:p>
              <a:pPr algn="ctr"/>
              <a:r>
                <a:rPr lang="en-US" altLang="zh-CN" sz="3200" dirty="0">
                  <a:solidFill>
                    <a:schemeClr val="bg1"/>
                  </a:solidFill>
                  <a:latin typeface="+mn-ea"/>
                </a:rPr>
                <a:t>2014</a:t>
              </a:r>
              <a:endParaRPr lang="zh-CN" altLang="en-US" sz="3200" dirty="0">
                <a:solidFill>
                  <a:schemeClr val="bg1"/>
                </a:solidFill>
                <a:latin typeface="+mn-ea"/>
              </a:endParaRPr>
            </a:p>
          </p:txBody>
        </p:sp>
      </p:grpSp>
      <p:grpSp>
        <p:nvGrpSpPr>
          <p:cNvPr id="122" name="Group 121"/>
          <p:cNvGrpSpPr/>
          <p:nvPr/>
        </p:nvGrpSpPr>
        <p:grpSpPr>
          <a:xfrm>
            <a:off x="3932824" y="2084685"/>
            <a:ext cx="1769066" cy="1769066"/>
            <a:chOff x="2949193" y="1563250"/>
            <a:chExt cx="1327145" cy="1327145"/>
          </a:xfrm>
        </p:grpSpPr>
        <p:grpSp>
          <p:nvGrpSpPr>
            <p:cNvPr id="119" name="Group 118"/>
            <p:cNvGrpSpPr/>
            <p:nvPr/>
          </p:nvGrpSpPr>
          <p:grpSpPr>
            <a:xfrm>
              <a:off x="2949193" y="1563250"/>
              <a:ext cx="1327145" cy="1327145"/>
              <a:chOff x="2949193" y="1563250"/>
              <a:chExt cx="1327145" cy="1327145"/>
            </a:xfrm>
          </p:grpSpPr>
          <p:sp>
            <p:nvSpPr>
              <p:cNvPr id="34" name="椭圆 28"/>
              <p:cNvSpPr/>
              <p:nvPr/>
            </p:nvSpPr>
            <p:spPr>
              <a:xfrm>
                <a:off x="2949193" y="1563250"/>
                <a:ext cx="1327145" cy="132714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0" name="椭圆 35"/>
              <p:cNvSpPr/>
              <p:nvPr/>
            </p:nvSpPr>
            <p:spPr>
              <a:xfrm>
                <a:off x="2992587" y="1601383"/>
                <a:ext cx="1250876" cy="12508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grpSp>
        <p:sp>
          <p:nvSpPr>
            <p:cNvPr id="45" name="文本框 39"/>
            <p:cNvSpPr txBox="1"/>
            <p:nvPr/>
          </p:nvSpPr>
          <p:spPr>
            <a:xfrm>
              <a:off x="3182746" y="2111444"/>
              <a:ext cx="860039" cy="438581"/>
            </a:xfrm>
            <a:prstGeom prst="rect">
              <a:avLst/>
            </a:prstGeom>
            <a:noFill/>
          </p:spPr>
          <p:txBody>
            <a:bodyPr wrap="none" lIns="91416" tIns="45708" rIns="91416" bIns="45708" rtlCol="0">
              <a:spAutoFit/>
            </a:bodyPr>
            <a:lstStyle/>
            <a:p>
              <a:pPr algn="ctr"/>
              <a:r>
                <a:rPr lang="en-US" altLang="zh-CN" sz="3200" dirty="0">
                  <a:solidFill>
                    <a:schemeClr val="bg1"/>
                  </a:solidFill>
                  <a:latin typeface="+mn-ea"/>
                </a:rPr>
                <a:t>2015</a:t>
              </a:r>
              <a:endParaRPr lang="zh-CN" altLang="en-US" sz="3200" dirty="0">
                <a:solidFill>
                  <a:schemeClr val="bg1"/>
                </a:solidFill>
                <a:latin typeface="+mn-ea"/>
              </a:endParaRPr>
            </a:p>
          </p:txBody>
        </p:sp>
      </p:grpSp>
      <p:grpSp>
        <p:nvGrpSpPr>
          <p:cNvPr id="120" name="Group 119"/>
          <p:cNvGrpSpPr/>
          <p:nvPr/>
        </p:nvGrpSpPr>
        <p:grpSpPr>
          <a:xfrm>
            <a:off x="6473077" y="2084685"/>
            <a:ext cx="1769066" cy="1769066"/>
            <a:chOff x="4854880" y="1563250"/>
            <a:chExt cx="1327145" cy="1327145"/>
          </a:xfrm>
        </p:grpSpPr>
        <p:sp>
          <p:nvSpPr>
            <p:cNvPr id="35" name="椭圆 29"/>
            <p:cNvSpPr/>
            <p:nvPr/>
          </p:nvSpPr>
          <p:spPr>
            <a:xfrm>
              <a:off x="4854880" y="1563250"/>
              <a:ext cx="1327145" cy="1327145"/>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1" name="椭圆 36"/>
            <p:cNvSpPr/>
            <p:nvPr/>
          </p:nvSpPr>
          <p:spPr>
            <a:xfrm>
              <a:off x="4901013" y="1601383"/>
              <a:ext cx="1250876" cy="1250876"/>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6" name="文本框 40"/>
            <p:cNvSpPr txBox="1"/>
            <p:nvPr/>
          </p:nvSpPr>
          <p:spPr>
            <a:xfrm>
              <a:off x="5088435" y="2111444"/>
              <a:ext cx="860039" cy="438581"/>
            </a:xfrm>
            <a:prstGeom prst="rect">
              <a:avLst/>
            </a:prstGeom>
            <a:noFill/>
            <a:ln>
              <a:solidFill>
                <a:schemeClr val="accent3"/>
              </a:solidFill>
            </a:ln>
          </p:spPr>
          <p:txBody>
            <a:bodyPr wrap="none" lIns="91416" tIns="45708" rIns="91416" bIns="45708" rtlCol="0">
              <a:spAutoFit/>
            </a:bodyPr>
            <a:lstStyle/>
            <a:p>
              <a:pPr algn="ctr"/>
              <a:r>
                <a:rPr lang="en-US" altLang="zh-CN" sz="3200" dirty="0">
                  <a:solidFill>
                    <a:schemeClr val="bg1"/>
                  </a:solidFill>
                  <a:latin typeface="+mn-ea"/>
                </a:rPr>
                <a:t>2016</a:t>
              </a:r>
              <a:endParaRPr lang="zh-CN" altLang="en-US" sz="3200" dirty="0">
                <a:solidFill>
                  <a:schemeClr val="bg1"/>
                </a:solidFill>
                <a:latin typeface="+mn-ea"/>
              </a:endParaRPr>
            </a:p>
          </p:txBody>
        </p:sp>
      </p:grpSp>
      <p:grpSp>
        <p:nvGrpSpPr>
          <p:cNvPr id="121" name="Group 120"/>
          <p:cNvGrpSpPr/>
          <p:nvPr/>
        </p:nvGrpSpPr>
        <p:grpSpPr>
          <a:xfrm>
            <a:off x="9013334" y="2084685"/>
            <a:ext cx="1769066" cy="1769066"/>
            <a:chOff x="6760568" y="1563250"/>
            <a:chExt cx="1327145" cy="1327145"/>
          </a:xfrm>
        </p:grpSpPr>
        <p:sp>
          <p:nvSpPr>
            <p:cNvPr id="38" name="椭圆 33"/>
            <p:cNvSpPr/>
            <p:nvPr/>
          </p:nvSpPr>
          <p:spPr>
            <a:xfrm>
              <a:off x="6760568" y="1563250"/>
              <a:ext cx="1327145" cy="132714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2" name="椭圆 37"/>
            <p:cNvSpPr/>
            <p:nvPr/>
          </p:nvSpPr>
          <p:spPr>
            <a:xfrm>
              <a:off x="6798582" y="1601383"/>
              <a:ext cx="1250876" cy="12508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7" name="文本框 41"/>
            <p:cNvSpPr txBox="1"/>
            <p:nvPr/>
          </p:nvSpPr>
          <p:spPr>
            <a:xfrm>
              <a:off x="6994123" y="2111444"/>
              <a:ext cx="860039" cy="438581"/>
            </a:xfrm>
            <a:prstGeom prst="rect">
              <a:avLst/>
            </a:prstGeom>
            <a:noFill/>
          </p:spPr>
          <p:txBody>
            <a:bodyPr wrap="none" lIns="91416" tIns="45708" rIns="91416" bIns="45708" rtlCol="0">
              <a:spAutoFit/>
            </a:bodyPr>
            <a:lstStyle/>
            <a:p>
              <a:pPr algn="ctr"/>
              <a:r>
                <a:rPr lang="en-US" altLang="zh-CN" sz="3200" dirty="0">
                  <a:solidFill>
                    <a:schemeClr val="bg1"/>
                  </a:solidFill>
                  <a:latin typeface="+mn-ea"/>
                </a:rPr>
                <a:t>2017</a:t>
              </a:r>
              <a:endParaRPr lang="zh-CN" altLang="en-US" sz="3200" dirty="0">
                <a:solidFill>
                  <a:schemeClr val="bg1"/>
                </a:solidFill>
                <a:latin typeface="+mn-ea"/>
              </a:endParaRPr>
            </a:p>
          </p:txBody>
        </p:sp>
      </p:grpSp>
      <p:grpSp>
        <p:nvGrpSpPr>
          <p:cNvPr id="57" name="组合 41"/>
          <p:cNvGrpSpPr/>
          <p:nvPr/>
        </p:nvGrpSpPr>
        <p:grpSpPr>
          <a:xfrm>
            <a:off x="2051677" y="2431698"/>
            <a:ext cx="487984" cy="402231"/>
            <a:chOff x="5146681" y="766764"/>
            <a:chExt cx="1590670" cy="1338261"/>
          </a:xfrm>
          <a:solidFill>
            <a:schemeClr val="bg1"/>
          </a:solidFill>
        </p:grpSpPr>
        <p:sp>
          <p:nvSpPr>
            <p:cNvPr id="58" name="Oval 18"/>
            <p:cNvSpPr>
              <a:spLocks noChangeArrowheads="1"/>
            </p:cNvSpPr>
            <p:nvPr/>
          </p:nvSpPr>
          <p:spPr bwMode="auto">
            <a:xfrm>
              <a:off x="5675320" y="766764"/>
              <a:ext cx="533401" cy="5349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9" name="Freeform 19"/>
            <p:cNvSpPr/>
            <p:nvPr/>
          </p:nvSpPr>
          <p:spPr bwMode="auto">
            <a:xfrm>
              <a:off x="5511805" y="1344614"/>
              <a:ext cx="860427" cy="760411"/>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0" name="Freeform 20"/>
            <p:cNvSpPr/>
            <p:nvPr/>
          </p:nvSpPr>
          <p:spPr bwMode="auto">
            <a:xfrm>
              <a:off x="5900744" y="1319215"/>
              <a:ext cx="85725" cy="50798"/>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1" name="Freeform 21"/>
            <p:cNvSpPr/>
            <p:nvPr/>
          </p:nvSpPr>
          <p:spPr bwMode="auto">
            <a:xfrm>
              <a:off x="5894396" y="1377952"/>
              <a:ext cx="95249"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2" name="Freeform 22"/>
            <p:cNvSpPr/>
            <p:nvPr/>
          </p:nvSpPr>
          <p:spPr bwMode="auto">
            <a:xfrm>
              <a:off x="5432433" y="1427162"/>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3" name="Freeform 23"/>
            <p:cNvSpPr/>
            <p:nvPr/>
          </p:nvSpPr>
          <p:spPr bwMode="auto">
            <a:xfrm>
              <a:off x="5146681" y="1401763"/>
              <a:ext cx="465139" cy="568324"/>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4" name="Freeform 24"/>
            <p:cNvSpPr/>
            <p:nvPr/>
          </p:nvSpPr>
          <p:spPr bwMode="auto">
            <a:xfrm>
              <a:off x="5438781" y="1381127"/>
              <a:ext cx="61913" cy="41276"/>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5" name="Oval 25"/>
            <p:cNvSpPr>
              <a:spLocks noChangeArrowheads="1"/>
            </p:cNvSpPr>
            <p:nvPr/>
          </p:nvSpPr>
          <p:spPr bwMode="auto">
            <a:xfrm>
              <a:off x="5267332" y="966790"/>
              <a:ext cx="401640"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6" name="Freeform 26"/>
            <p:cNvSpPr/>
            <p:nvPr/>
          </p:nvSpPr>
          <p:spPr bwMode="auto">
            <a:xfrm>
              <a:off x="6386523" y="1381127"/>
              <a:ext cx="61913" cy="41276"/>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7" name="Freeform 27"/>
            <p:cNvSpPr/>
            <p:nvPr/>
          </p:nvSpPr>
          <p:spPr bwMode="auto">
            <a:xfrm>
              <a:off x="6380170" y="1427162"/>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8" name="Oval 28"/>
            <p:cNvSpPr>
              <a:spLocks noChangeArrowheads="1"/>
            </p:cNvSpPr>
            <p:nvPr/>
          </p:nvSpPr>
          <p:spPr bwMode="auto">
            <a:xfrm>
              <a:off x="6215065" y="966790"/>
              <a:ext cx="403226"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9" name="Freeform 29"/>
            <p:cNvSpPr/>
            <p:nvPr/>
          </p:nvSpPr>
          <p:spPr bwMode="auto">
            <a:xfrm>
              <a:off x="6272212" y="1401763"/>
              <a:ext cx="465139" cy="568324"/>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70" name="组合 55"/>
          <p:cNvGrpSpPr/>
          <p:nvPr/>
        </p:nvGrpSpPr>
        <p:grpSpPr>
          <a:xfrm>
            <a:off x="9727104" y="2385855"/>
            <a:ext cx="412499" cy="375034"/>
            <a:chOff x="5278438" y="2973388"/>
            <a:chExt cx="1344613" cy="1247775"/>
          </a:xfrm>
          <a:solidFill>
            <a:schemeClr val="bg1"/>
          </a:solidFill>
        </p:grpSpPr>
        <p:sp>
          <p:nvSpPr>
            <p:cNvPr id="7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72"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73"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7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nvGrpSpPr>
          <p:cNvPr id="75" name="组合 60"/>
          <p:cNvGrpSpPr/>
          <p:nvPr/>
        </p:nvGrpSpPr>
        <p:grpSpPr>
          <a:xfrm>
            <a:off x="4621241" y="2328746"/>
            <a:ext cx="362343" cy="464626"/>
            <a:chOff x="2951163" y="2495550"/>
            <a:chExt cx="1208088" cy="1581150"/>
          </a:xfrm>
          <a:solidFill>
            <a:schemeClr val="bg1"/>
          </a:solidFill>
        </p:grpSpPr>
        <p:sp>
          <p:nvSpPr>
            <p:cNvPr id="76"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7"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85" name="组合 75"/>
          <p:cNvGrpSpPr/>
          <p:nvPr/>
        </p:nvGrpSpPr>
        <p:grpSpPr>
          <a:xfrm>
            <a:off x="7175635" y="2338338"/>
            <a:ext cx="450068" cy="495591"/>
            <a:chOff x="279401" y="2698750"/>
            <a:chExt cx="1473200" cy="1655763"/>
          </a:xfrm>
          <a:solidFill>
            <a:schemeClr val="bg1"/>
          </a:solidFill>
        </p:grpSpPr>
        <p:sp>
          <p:nvSpPr>
            <p:cNvPr id="86"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7"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8"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9"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0"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1"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2"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3"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94" name="Group 93"/>
          <p:cNvGrpSpPr/>
          <p:nvPr/>
        </p:nvGrpSpPr>
        <p:grpSpPr>
          <a:xfrm>
            <a:off x="733813" y="4417130"/>
            <a:ext cx="2427820" cy="1620156"/>
            <a:chOff x="138498" y="3002145"/>
            <a:chExt cx="1821339" cy="1215432"/>
          </a:xfrm>
        </p:grpSpPr>
        <p:sp>
          <p:nvSpPr>
            <p:cNvPr id="9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96"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106" name="Group 105"/>
          <p:cNvGrpSpPr/>
          <p:nvPr/>
        </p:nvGrpSpPr>
        <p:grpSpPr>
          <a:xfrm>
            <a:off x="3589579" y="4386310"/>
            <a:ext cx="2427820" cy="1620156"/>
            <a:chOff x="138498" y="3002145"/>
            <a:chExt cx="1821339" cy="1215432"/>
          </a:xfrm>
        </p:grpSpPr>
        <p:sp>
          <p:nvSpPr>
            <p:cNvPr id="107" name="椭圆 10"/>
            <p:cNvSpPr/>
            <p:nvPr/>
          </p:nvSpPr>
          <p:spPr>
            <a:xfrm>
              <a:off x="138498" y="324858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110" name="Group 109"/>
          <p:cNvGrpSpPr/>
          <p:nvPr/>
        </p:nvGrpSpPr>
        <p:grpSpPr>
          <a:xfrm>
            <a:off x="6201873" y="4355490"/>
            <a:ext cx="2427820" cy="1620156"/>
            <a:chOff x="138498" y="3002145"/>
            <a:chExt cx="1821339" cy="1215432"/>
          </a:xfrm>
        </p:grpSpPr>
        <p:sp>
          <p:nvSpPr>
            <p:cNvPr id="111" name="椭圆 10"/>
            <p:cNvSpPr/>
            <p:nvPr/>
          </p:nvSpPr>
          <p:spPr>
            <a:xfrm>
              <a:off x="138498" y="324858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12"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114" name="Group 113"/>
          <p:cNvGrpSpPr/>
          <p:nvPr/>
        </p:nvGrpSpPr>
        <p:grpSpPr>
          <a:xfrm>
            <a:off x="8737218" y="4324670"/>
            <a:ext cx="2427820" cy="1620156"/>
            <a:chOff x="138498" y="3002145"/>
            <a:chExt cx="1821339" cy="1215432"/>
          </a:xfrm>
        </p:grpSpPr>
        <p:sp>
          <p:nvSpPr>
            <p:cNvPr id="115" name="椭圆 10"/>
            <p:cNvSpPr/>
            <p:nvPr/>
          </p:nvSpPr>
          <p:spPr>
            <a:xfrm>
              <a:off x="138498" y="324858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4</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16"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p:cTn id="7" dur="1000" fill="hold"/>
                                        <p:tgtEl>
                                          <p:spTgt spid="118"/>
                                        </p:tgtEl>
                                        <p:attrNameLst>
                                          <p:attrName>ppt_x</p:attrName>
                                        </p:attrNameLst>
                                      </p:cBhvr>
                                      <p:tavLst>
                                        <p:tav tm="0">
                                          <p:val>
                                            <p:strVal val="#ppt_x-.2"/>
                                          </p:val>
                                        </p:tav>
                                        <p:tav tm="100000">
                                          <p:val>
                                            <p:strVal val="#ppt_x"/>
                                          </p:val>
                                        </p:tav>
                                      </p:tavLst>
                                    </p:anim>
                                    <p:anim calcmode="lin" valueType="num">
                                      <p:cBhvr>
                                        <p:cTn id="8"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ppt_x</p:attrName>
                                        </p:attrNameLst>
                                      </p:cBhvr>
                                      <p:tavLst>
                                        <p:tav tm="0">
                                          <p:val>
                                            <p:strVal val="#ppt_x-.2"/>
                                          </p:val>
                                        </p:tav>
                                        <p:tav tm="100000">
                                          <p:val>
                                            <p:strVal val="#ppt_x"/>
                                          </p:val>
                                        </p:tav>
                                      </p:tavLst>
                                    </p:anim>
                                    <p:anim calcmode="lin" valueType="num">
                                      <p:cBhvr>
                                        <p:cTn id="14"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122"/>
                                        </p:tgtEl>
                                        <p:attrNameLst>
                                          <p:attrName>style.visibility</p:attrName>
                                        </p:attrNameLst>
                                      </p:cBhvr>
                                      <p:to>
                                        <p:strVal val="visible"/>
                                      </p:to>
                                    </p:set>
                                    <p:anim calcmode="lin" valueType="num">
                                      <p:cBhvr>
                                        <p:cTn id="19" dur="1000" fill="hold"/>
                                        <p:tgtEl>
                                          <p:spTgt spid="122"/>
                                        </p:tgtEl>
                                        <p:attrNameLst>
                                          <p:attrName>ppt_x</p:attrName>
                                        </p:attrNameLst>
                                      </p:cBhvr>
                                      <p:tavLst>
                                        <p:tav tm="0">
                                          <p:val>
                                            <p:strVal val="#ppt_x-.2"/>
                                          </p:val>
                                        </p:tav>
                                        <p:tav tm="100000">
                                          <p:val>
                                            <p:strVal val="#ppt_x"/>
                                          </p:val>
                                        </p:tav>
                                      </p:tavLst>
                                    </p:anim>
                                    <p:anim calcmode="lin" valueType="num">
                                      <p:cBhvr>
                                        <p:cTn id="20" dur="1000" fill="hold"/>
                                        <p:tgtEl>
                                          <p:spTgt spid="12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22"/>
                                        </p:tgtEl>
                                      </p:cBhvr>
                                    </p:animEffect>
                                  </p:childTnLst>
                                </p:cTn>
                              </p:par>
                              <p:par>
                                <p:cTn id="22" presetID="29" presetClass="entr" presetSubtype="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000" fill="hold"/>
                                        <p:tgtEl>
                                          <p:spTgt spid="37"/>
                                        </p:tgtEl>
                                        <p:attrNameLst>
                                          <p:attrName>ppt_x</p:attrName>
                                        </p:attrNameLst>
                                      </p:cBhvr>
                                      <p:tavLst>
                                        <p:tav tm="0">
                                          <p:val>
                                            <p:strVal val="#ppt_x-.2"/>
                                          </p:val>
                                        </p:tav>
                                        <p:tav tm="100000">
                                          <p:val>
                                            <p:strVal val="#ppt_x"/>
                                          </p:val>
                                        </p:tav>
                                      </p:tavLst>
                                    </p:anim>
                                    <p:anim calcmode="lin" valueType="num">
                                      <p:cBhvr>
                                        <p:cTn id="25"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7"/>
                                        </p:tgtEl>
                                      </p:cBhvr>
                                    </p:animEffect>
                                  </p:childTnLst>
                                </p:cTn>
                              </p:par>
                            </p:childTnLst>
                          </p:cTn>
                        </p:par>
                        <p:par>
                          <p:cTn id="27" fill="hold">
                            <p:stCondLst>
                              <p:cond delay="3000"/>
                            </p:stCondLst>
                            <p:childTnLst>
                              <p:par>
                                <p:cTn id="28" presetID="29" presetClass="entr" presetSubtype="0" fill="hold" nodeType="afterEffect">
                                  <p:stCondLst>
                                    <p:cond delay="0"/>
                                  </p:stCondLst>
                                  <p:childTnLst>
                                    <p:set>
                                      <p:cBhvr>
                                        <p:cTn id="29" dur="1" fill="hold">
                                          <p:stCondLst>
                                            <p:cond delay="0"/>
                                          </p:stCondLst>
                                        </p:cTn>
                                        <p:tgtEl>
                                          <p:spTgt spid="120"/>
                                        </p:tgtEl>
                                        <p:attrNameLst>
                                          <p:attrName>style.visibility</p:attrName>
                                        </p:attrNameLst>
                                      </p:cBhvr>
                                      <p:to>
                                        <p:strVal val="visible"/>
                                      </p:to>
                                    </p:set>
                                    <p:anim calcmode="lin" valueType="num">
                                      <p:cBhvr>
                                        <p:cTn id="30" dur="1000" fill="hold"/>
                                        <p:tgtEl>
                                          <p:spTgt spid="120"/>
                                        </p:tgtEl>
                                        <p:attrNameLst>
                                          <p:attrName>ppt_x</p:attrName>
                                        </p:attrNameLst>
                                      </p:cBhvr>
                                      <p:tavLst>
                                        <p:tav tm="0">
                                          <p:val>
                                            <p:strVal val="#ppt_x-.2"/>
                                          </p:val>
                                        </p:tav>
                                        <p:tav tm="100000">
                                          <p:val>
                                            <p:strVal val="#ppt_x"/>
                                          </p:val>
                                        </p:tav>
                                      </p:tavLst>
                                    </p:anim>
                                    <p:anim calcmode="lin" valueType="num">
                                      <p:cBhvr>
                                        <p:cTn id="31" dur="1000" fill="hold"/>
                                        <p:tgtEl>
                                          <p:spTgt spid="12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0"/>
                                        </p:tgtEl>
                                      </p:cBhvr>
                                    </p:animEffect>
                                  </p:childTnLst>
                                </p:cTn>
                              </p:par>
                              <p:par>
                                <p:cTn id="33" presetID="29"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1000" fill="hold"/>
                                        <p:tgtEl>
                                          <p:spTgt spid="39"/>
                                        </p:tgtEl>
                                        <p:attrNameLst>
                                          <p:attrName>ppt_x</p:attrName>
                                        </p:attrNameLst>
                                      </p:cBhvr>
                                      <p:tavLst>
                                        <p:tav tm="0">
                                          <p:val>
                                            <p:strVal val="#ppt_x-.2"/>
                                          </p:val>
                                        </p:tav>
                                        <p:tav tm="100000">
                                          <p:val>
                                            <p:strVal val="#ppt_x"/>
                                          </p:val>
                                        </p:tav>
                                      </p:tavLst>
                                    </p:anim>
                                    <p:anim calcmode="lin" valueType="num">
                                      <p:cBhvr>
                                        <p:cTn id="36"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9"/>
                                        </p:tgtEl>
                                      </p:cBhvr>
                                    </p:animEffect>
                                  </p:childTnLst>
                                </p:cTn>
                              </p:par>
                            </p:childTnLst>
                          </p:cTn>
                        </p:par>
                        <p:par>
                          <p:cTn id="38" fill="hold">
                            <p:stCondLst>
                              <p:cond delay="4000"/>
                            </p:stCondLst>
                            <p:childTnLst>
                              <p:par>
                                <p:cTn id="39" presetID="29" presetClass="entr" presetSubtype="0" fill="hold" nodeType="afterEffect">
                                  <p:stCondLst>
                                    <p:cond delay="0"/>
                                  </p:stCondLst>
                                  <p:childTnLst>
                                    <p:set>
                                      <p:cBhvr>
                                        <p:cTn id="40" dur="1" fill="hold">
                                          <p:stCondLst>
                                            <p:cond delay="0"/>
                                          </p:stCondLst>
                                        </p:cTn>
                                        <p:tgtEl>
                                          <p:spTgt spid="121"/>
                                        </p:tgtEl>
                                        <p:attrNameLst>
                                          <p:attrName>style.visibility</p:attrName>
                                        </p:attrNameLst>
                                      </p:cBhvr>
                                      <p:to>
                                        <p:strVal val="visible"/>
                                      </p:to>
                                    </p:set>
                                    <p:anim calcmode="lin" valueType="num">
                                      <p:cBhvr>
                                        <p:cTn id="41" dur="1000" fill="hold"/>
                                        <p:tgtEl>
                                          <p:spTgt spid="121"/>
                                        </p:tgtEl>
                                        <p:attrNameLst>
                                          <p:attrName>ppt_x</p:attrName>
                                        </p:attrNameLst>
                                      </p:cBhvr>
                                      <p:tavLst>
                                        <p:tav tm="0">
                                          <p:val>
                                            <p:strVal val="#ppt_x-.2"/>
                                          </p:val>
                                        </p:tav>
                                        <p:tav tm="100000">
                                          <p:val>
                                            <p:strVal val="#ppt_x"/>
                                          </p:val>
                                        </p:tav>
                                      </p:tavLst>
                                    </p:anim>
                                    <p:anim calcmode="lin" valueType="num">
                                      <p:cBhvr>
                                        <p:cTn id="42" dur="1000" fill="hold"/>
                                        <p:tgtEl>
                                          <p:spTgt spid="121"/>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21"/>
                                        </p:tgtEl>
                                      </p:cBhvr>
                                    </p:animEffect>
                                  </p:childTnLst>
                                </p:cTn>
                              </p:par>
                            </p:childTnLst>
                          </p:cTn>
                        </p:par>
                        <p:par>
                          <p:cTn id="44" fill="hold">
                            <p:stCondLst>
                              <p:cond delay="5000"/>
                            </p:stCondLst>
                            <p:childTnLst>
                              <p:par>
                                <p:cTn id="45" presetID="23" presetClass="entr" presetSubtype="16"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23" presetClass="entr" presetSubtype="16"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p:cTn id="52" dur="500" fill="hold"/>
                                        <p:tgtEl>
                                          <p:spTgt spid="75"/>
                                        </p:tgtEl>
                                        <p:attrNameLst>
                                          <p:attrName>ppt_w</p:attrName>
                                        </p:attrNameLst>
                                      </p:cBhvr>
                                      <p:tavLst>
                                        <p:tav tm="0">
                                          <p:val>
                                            <p:fltVal val="0"/>
                                          </p:val>
                                        </p:tav>
                                        <p:tav tm="100000">
                                          <p:val>
                                            <p:strVal val="#ppt_w"/>
                                          </p:val>
                                        </p:tav>
                                      </p:tavLst>
                                    </p:anim>
                                    <p:anim calcmode="lin" valueType="num">
                                      <p:cBhvr>
                                        <p:cTn id="53" dur="500" fill="hold"/>
                                        <p:tgtEl>
                                          <p:spTgt spid="75"/>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3" presetClass="entr" presetSubtype="16"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childTnLst>
                                </p:cTn>
                              </p:par>
                            </p:childTnLst>
                          </p:cTn>
                        </p:par>
                        <p:par>
                          <p:cTn id="59" fill="hold">
                            <p:stCondLst>
                              <p:cond delay="6500"/>
                            </p:stCondLst>
                            <p:childTnLst>
                              <p:par>
                                <p:cTn id="60" presetID="23" presetClass="entr" presetSubtype="16" fill="hold"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2" presetClass="entr" presetSubtype="1"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slide(fromTop)">
                                      <p:cBhvr>
                                        <p:cTn id="67" dur="500"/>
                                        <p:tgtEl>
                                          <p:spTgt spid="94"/>
                                        </p:tgtEl>
                                      </p:cBhvr>
                                    </p:animEffect>
                                  </p:childTnLst>
                                </p:cTn>
                              </p:par>
                            </p:childTnLst>
                          </p:cTn>
                        </p:par>
                        <p:par>
                          <p:cTn id="68" fill="hold">
                            <p:stCondLst>
                              <p:cond delay="7500"/>
                            </p:stCondLst>
                            <p:childTnLst>
                              <p:par>
                                <p:cTn id="69" presetID="12" presetClass="entr" presetSubtype="1" fill="hold" nodeType="afterEffect">
                                  <p:stCondLst>
                                    <p:cond delay="0"/>
                                  </p:stCondLst>
                                  <p:childTnLst>
                                    <p:set>
                                      <p:cBhvr>
                                        <p:cTn id="70" dur="1" fill="hold">
                                          <p:stCondLst>
                                            <p:cond delay="0"/>
                                          </p:stCondLst>
                                        </p:cTn>
                                        <p:tgtEl>
                                          <p:spTgt spid="106"/>
                                        </p:tgtEl>
                                        <p:attrNameLst>
                                          <p:attrName>style.visibility</p:attrName>
                                        </p:attrNameLst>
                                      </p:cBhvr>
                                      <p:to>
                                        <p:strVal val="visible"/>
                                      </p:to>
                                    </p:set>
                                    <p:animEffect transition="in" filter="slide(fromTop)">
                                      <p:cBhvr>
                                        <p:cTn id="71" dur="500"/>
                                        <p:tgtEl>
                                          <p:spTgt spid="106"/>
                                        </p:tgtEl>
                                      </p:cBhvr>
                                    </p:animEffect>
                                  </p:childTnLst>
                                </p:cTn>
                              </p:par>
                            </p:childTnLst>
                          </p:cTn>
                        </p:par>
                        <p:par>
                          <p:cTn id="72" fill="hold">
                            <p:stCondLst>
                              <p:cond delay="8000"/>
                            </p:stCondLst>
                            <p:childTnLst>
                              <p:par>
                                <p:cTn id="73" presetID="12" presetClass="entr" presetSubtype="1" fill="hold" nodeType="afterEffect">
                                  <p:stCondLst>
                                    <p:cond delay="0"/>
                                  </p:stCondLst>
                                  <p:childTnLst>
                                    <p:set>
                                      <p:cBhvr>
                                        <p:cTn id="74" dur="1" fill="hold">
                                          <p:stCondLst>
                                            <p:cond delay="0"/>
                                          </p:stCondLst>
                                        </p:cTn>
                                        <p:tgtEl>
                                          <p:spTgt spid="110"/>
                                        </p:tgtEl>
                                        <p:attrNameLst>
                                          <p:attrName>style.visibility</p:attrName>
                                        </p:attrNameLst>
                                      </p:cBhvr>
                                      <p:to>
                                        <p:strVal val="visible"/>
                                      </p:to>
                                    </p:set>
                                    <p:animEffect transition="in" filter="slide(fromTop)">
                                      <p:cBhvr>
                                        <p:cTn id="75" dur="500"/>
                                        <p:tgtEl>
                                          <p:spTgt spid="110"/>
                                        </p:tgtEl>
                                      </p:cBhvr>
                                    </p:animEffect>
                                  </p:childTnLst>
                                </p:cTn>
                              </p:par>
                            </p:childTnLst>
                          </p:cTn>
                        </p:par>
                        <p:par>
                          <p:cTn id="76" fill="hold">
                            <p:stCondLst>
                              <p:cond delay="8500"/>
                            </p:stCondLst>
                            <p:childTnLst>
                              <p:par>
                                <p:cTn id="77" presetID="12" presetClass="entr" presetSubtype="1" fill="hold" nodeType="after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slide(fromTop)">
                                      <p:cBhvr>
                                        <p:cTn id="79"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2472862" y="1284171"/>
            <a:ext cx="7246275" cy="2760663"/>
          </a:xfrm>
          <a:prstGeom prst="rect">
            <a:avLst/>
          </a:prstGeom>
          <a:noFill/>
          <a:ln w="38100" cap="flat">
            <a:solidFill>
              <a:srgbClr val="3D735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文本框 13"/>
          <p:cNvSpPr txBox="1">
            <a:spLocks noChangeArrowheads="1"/>
          </p:cNvSpPr>
          <p:nvPr/>
        </p:nvSpPr>
        <p:spPr bwMode="auto">
          <a:xfrm>
            <a:off x="6519317" y="1633145"/>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smtClean="0">
                <a:solidFill>
                  <a:srgbClr val="595959"/>
                </a:solidFill>
                <a:latin typeface="微软雅黑" panose="020B0503020204020204" pitchFamily="34" charset="-122"/>
                <a:ea typeface="微软雅黑" panose="020B0503020204020204" pitchFamily="34" charset="-122"/>
              </a:rPr>
              <a:t>年度工作概述</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6" name="文本框 14"/>
          <p:cNvSpPr txBox="1">
            <a:spLocks noChangeArrowheads="1"/>
          </p:cNvSpPr>
          <p:nvPr/>
        </p:nvSpPr>
        <p:spPr bwMode="auto">
          <a:xfrm>
            <a:off x="6519317" y="2182465"/>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smtClean="0">
                <a:solidFill>
                  <a:srgbClr val="595959"/>
                </a:solidFill>
                <a:latin typeface="微软雅黑" panose="020B0503020204020204" pitchFamily="34" charset="-122"/>
                <a:ea typeface="微软雅黑" panose="020B0503020204020204" pitchFamily="34" charset="-122"/>
              </a:rPr>
              <a:t>工作完成情况</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7" name="文本框 15"/>
          <p:cNvSpPr txBox="1">
            <a:spLocks noChangeArrowheads="1"/>
          </p:cNvSpPr>
          <p:nvPr/>
        </p:nvSpPr>
        <p:spPr bwMode="auto">
          <a:xfrm>
            <a:off x="6519317" y="2731785"/>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smtClean="0">
                <a:solidFill>
                  <a:srgbClr val="595959"/>
                </a:solidFill>
                <a:latin typeface="微软雅黑" panose="020B0503020204020204" pitchFamily="34" charset="-122"/>
                <a:ea typeface="微软雅黑" panose="020B0503020204020204" pitchFamily="34" charset="-122"/>
              </a:rPr>
              <a:t>成功项目展示</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文本框 16"/>
          <p:cNvSpPr txBox="1">
            <a:spLocks noChangeArrowheads="1"/>
          </p:cNvSpPr>
          <p:nvPr/>
        </p:nvSpPr>
        <p:spPr bwMode="auto">
          <a:xfrm>
            <a:off x="6519317" y="3281105"/>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smtClean="0">
                <a:solidFill>
                  <a:srgbClr val="595959"/>
                </a:solidFill>
                <a:latin typeface="微软雅黑" panose="020B0503020204020204" pitchFamily="34" charset="-122"/>
                <a:ea typeface="微软雅黑" panose="020B0503020204020204" pitchFamily="34" charset="-122"/>
              </a:rPr>
              <a:t>明年工作计划</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67207" y="1609690"/>
            <a:ext cx="606287" cy="461665"/>
          </a:xfrm>
          <a:prstGeom prst="rect">
            <a:avLst/>
          </a:prstGeom>
          <a:noFill/>
        </p:spPr>
        <p:txBody>
          <a:bodyPr wrap="square" rtlCol="0">
            <a:spAutoFit/>
          </a:bodyPr>
          <a:lstStyle/>
          <a:p>
            <a:r>
              <a:rPr lang="en-US" altLang="zh-CN" sz="2400" dirty="0">
                <a:solidFill>
                  <a:srgbClr val="708265"/>
                </a:solidFill>
                <a:latin typeface="微软雅黑 Light" panose="020B0502040204020203" pitchFamily="34" charset="-122"/>
                <a:ea typeface="微软雅黑 Light" panose="020B0502040204020203" pitchFamily="34" charset="-122"/>
              </a:rPr>
              <a:t>01</a:t>
            </a:r>
            <a:endParaRPr lang="zh-CN" altLang="en-US" sz="2400" dirty="0">
              <a:solidFill>
                <a:srgbClr val="708265"/>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6067208" y="2159010"/>
            <a:ext cx="646430" cy="461665"/>
          </a:xfrm>
          <a:prstGeom prst="rect">
            <a:avLst/>
          </a:prstGeom>
          <a:noFill/>
        </p:spPr>
        <p:txBody>
          <a:bodyPr wrap="square" rtlCol="0">
            <a:spAutoFit/>
          </a:bodyPr>
          <a:lstStyle/>
          <a:p>
            <a:r>
              <a:rPr lang="en-US" altLang="zh-CN" sz="2400" dirty="0">
                <a:solidFill>
                  <a:srgbClr val="708265"/>
                </a:solidFill>
                <a:latin typeface="微软雅黑 Light" panose="020B0502040204020203" pitchFamily="34" charset="-122"/>
                <a:ea typeface="微软雅黑 Light" panose="020B0502040204020203" pitchFamily="34" charset="-122"/>
              </a:rPr>
              <a:t>02</a:t>
            </a:r>
            <a:endParaRPr lang="zh-CN" altLang="en-US" sz="2400" dirty="0">
              <a:solidFill>
                <a:srgbClr val="708265"/>
              </a:solidFill>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6067207" y="2708330"/>
            <a:ext cx="646429" cy="461665"/>
          </a:xfrm>
          <a:prstGeom prst="rect">
            <a:avLst/>
          </a:prstGeom>
          <a:noFill/>
        </p:spPr>
        <p:txBody>
          <a:bodyPr wrap="square" rtlCol="0">
            <a:spAutoFit/>
          </a:bodyPr>
          <a:lstStyle/>
          <a:p>
            <a:r>
              <a:rPr lang="en-US" altLang="zh-CN" sz="2400" dirty="0">
                <a:solidFill>
                  <a:srgbClr val="708265"/>
                </a:solidFill>
                <a:latin typeface="微软雅黑 Light" panose="020B0502040204020203" pitchFamily="34" charset="-122"/>
                <a:ea typeface="微软雅黑 Light" panose="020B0502040204020203" pitchFamily="34" charset="-122"/>
              </a:rPr>
              <a:t>03</a:t>
            </a:r>
            <a:endParaRPr lang="zh-CN" altLang="en-US" sz="2400" dirty="0">
              <a:solidFill>
                <a:srgbClr val="708265"/>
              </a:solidFill>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6067207" y="3257650"/>
            <a:ext cx="646429" cy="461665"/>
          </a:xfrm>
          <a:prstGeom prst="rect">
            <a:avLst/>
          </a:prstGeom>
          <a:noFill/>
        </p:spPr>
        <p:txBody>
          <a:bodyPr wrap="square" rtlCol="0">
            <a:spAutoFit/>
          </a:bodyPr>
          <a:lstStyle/>
          <a:p>
            <a:r>
              <a:rPr lang="en-US" altLang="zh-CN" sz="2400" dirty="0">
                <a:solidFill>
                  <a:srgbClr val="708265"/>
                </a:solidFill>
                <a:latin typeface="微软雅黑 Light" panose="020B0502040204020203" pitchFamily="34" charset="-122"/>
                <a:ea typeface="微软雅黑 Light" panose="020B0502040204020203" pitchFamily="34" charset="-122"/>
              </a:rPr>
              <a:t>04</a:t>
            </a:r>
            <a:endParaRPr lang="zh-CN" altLang="en-US" sz="2400" dirty="0">
              <a:solidFill>
                <a:srgbClr val="708265"/>
              </a:solidFill>
              <a:latin typeface="微软雅黑 Light" panose="020B0502040204020203" pitchFamily="34" charset="-122"/>
              <a:ea typeface="微软雅黑 Light" panose="020B0502040204020203" pitchFamily="34" charset="-122"/>
            </a:endParaRPr>
          </a:p>
        </p:txBody>
      </p:sp>
      <p:grpSp>
        <p:nvGrpSpPr>
          <p:cNvPr id="13" name="组合 12"/>
          <p:cNvGrpSpPr/>
          <p:nvPr/>
        </p:nvGrpSpPr>
        <p:grpSpPr>
          <a:xfrm>
            <a:off x="3886340" y="2230399"/>
            <a:ext cx="1410704" cy="992892"/>
            <a:chOff x="3503718" y="2938055"/>
            <a:chExt cx="1410704" cy="992892"/>
          </a:xfrm>
        </p:grpSpPr>
        <p:grpSp>
          <p:nvGrpSpPr>
            <p:cNvPr id="14" name="组合 13"/>
            <p:cNvGrpSpPr/>
            <p:nvPr/>
          </p:nvGrpSpPr>
          <p:grpSpPr>
            <a:xfrm>
              <a:off x="3503718" y="2938055"/>
              <a:ext cx="1410704" cy="992892"/>
              <a:chOff x="3561850" y="2938055"/>
              <a:chExt cx="1410704" cy="992892"/>
            </a:xfrm>
          </p:grpSpPr>
          <p:sp>
            <p:nvSpPr>
              <p:cNvPr id="17" name="文本框 16"/>
              <p:cNvSpPr txBox="1"/>
              <p:nvPr/>
            </p:nvSpPr>
            <p:spPr>
              <a:xfrm>
                <a:off x="3630124" y="3469282"/>
                <a:ext cx="1274156" cy="461665"/>
              </a:xfrm>
              <a:prstGeom prst="rect">
                <a:avLst/>
              </a:prstGeom>
              <a:noFill/>
            </p:spPr>
            <p:txBody>
              <a:bodyPr wrap="square" rtlCol="0">
                <a:spAutoFit/>
              </a:bodyPr>
              <a:lstStyle/>
              <a:p>
                <a:r>
                  <a:rPr lang="en-US" altLang="zh-CN" sz="2400" dirty="0">
                    <a:solidFill>
                      <a:srgbClr val="708265"/>
                    </a:solidFill>
                    <a:latin typeface="Impact" panose="020B0806030902050204" pitchFamily="34" charset="0"/>
                    <a:ea typeface="微软雅黑 Light" panose="020B0502040204020203" pitchFamily="34" charset="-122"/>
                  </a:rPr>
                  <a:t>CONTENT</a:t>
                </a:r>
                <a:endParaRPr lang="zh-CN" altLang="en-US" sz="2400" dirty="0">
                  <a:solidFill>
                    <a:srgbClr val="708265"/>
                  </a:solidFill>
                  <a:latin typeface="Impact" panose="020B0806030902050204" pitchFamily="34" charset="0"/>
                  <a:ea typeface="微软雅黑 Light" panose="020B0502040204020203" pitchFamily="34" charset="-122"/>
                </a:endParaRPr>
              </a:p>
            </p:txBody>
          </p:sp>
          <p:sp>
            <p:nvSpPr>
              <p:cNvPr id="18" name="文本框 17"/>
              <p:cNvSpPr txBox="1"/>
              <p:nvPr/>
            </p:nvSpPr>
            <p:spPr>
              <a:xfrm>
                <a:off x="3561850" y="2938055"/>
                <a:ext cx="1410704" cy="646331"/>
              </a:xfrm>
              <a:prstGeom prst="rect">
                <a:avLst/>
              </a:prstGeom>
              <a:noFill/>
            </p:spPr>
            <p:txBody>
              <a:bodyPr wrap="square" rtlCol="0">
                <a:spAutoFit/>
              </a:bodyPr>
              <a:lstStyle/>
              <a:p>
                <a:r>
                  <a:rPr lang="zh-CN" altLang="en-US" sz="3600" dirty="0">
                    <a:solidFill>
                      <a:srgbClr val="708265"/>
                    </a:solidFill>
                    <a:latin typeface="方正清刻本悦宋简体" panose="02000000000000000000" pitchFamily="2" charset="-122"/>
                    <a:ea typeface="方正清刻本悦宋简体" panose="02000000000000000000" pitchFamily="2" charset="-122"/>
                  </a:rPr>
                  <a:t>目录</a:t>
                </a:r>
              </a:p>
            </p:txBody>
          </p:sp>
        </p:grpSp>
        <p:sp>
          <p:nvSpPr>
            <p:cNvPr id="15" name="L 形 14"/>
            <p:cNvSpPr/>
            <p:nvPr/>
          </p:nvSpPr>
          <p:spPr>
            <a:xfrm rot="2493705" flipH="1" flipV="1">
              <a:off x="4575036" y="3364836"/>
              <a:ext cx="54243" cy="54244"/>
            </a:xfrm>
            <a:prstGeom prst="corner">
              <a:avLst>
                <a:gd name="adj1" fmla="val 15149"/>
                <a:gd name="adj2" fmla="val 17140"/>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L 形 15"/>
            <p:cNvSpPr/>
            <p:nvPr/>
          </p:nvSpPr>
          <p:spPr>
            <a:xfrm rot="2493705" flipH="1" flipV="1">
              <a:off x="4649233" y="3364836"/>
              <a:ext cx="54243" cy="54244"/>
            </a:xfrm>
            <a:prstGeom prst="corner">
              <a:avLst>
                <a:gd name="adj1" fmla="val 15149"/>
                <a:gd name="adj2" fmla="val 17140"/>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591" y="1429407"/>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bg2"/>
                </a:solidFill>
              </a:rPr>
              <a:t>PART </a:t>
            </a:r>
            <a:r>
              <a:rPr lang="en-US" altLang="zh-CN" sz="3600" b="0" dirty="0" smtClean="0">
                <a:solidFill>
                  <a:schemeClr val="bg2"/>
                </a:solidFill>
              </a:rPr>
              <a:t>04</a:t>
            </a:r>
            <a:endParaRPr lang="zh-CN" altLang="en-US" sz="3600" b="0" dirty="0">
              <a:solidFill>
                <a:schemeClr val="bg2"/>
              </a:solidFill>
            </a:endParaRPr>
          </a:p>
        </p:txBody>
      </p:sp>
      <p:sp>
        <p:nvSpPr>
          <p:cNvPr id="3" name="TextBox 2"/>
          <p:cNvSpPr txBox="1"/>
          <p:nvPr/>
        </p:nvSpPr>
        <p:spPr>
          <a:xfrm>
            <a:off x="3810591" y="1947248"/>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smtClean="0">
                <a:solidFill>
                  <a:schemeClr val="bg2"/>
                </a:solidFill>
              </a:rPr>
              <a:t>明年工作计划</a:t>
            </a:r>
            <a:endParaRPr lang="zh-CN" altLang="en-US" sz="5400" dirty="0">
              <a:solidFill>
                <a:schemeClr val="bg2"/>
              </a:solidFill>
            </a:endParaRPr>
          </a:p>
        </p:txBody>
      </p:sp>
      <p:sp>
        <p:nvSpPr>
          <p:cNvPr id="4" name="TextBox 3"/>
          <p:cNvSpPr txBox="1"/>
          <p:nvPr/>
        </p:nvSpPr>
        <p:spPr>
          <a:xfrm>
            <a:off x="3732259" y="2870578"/>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86"/>
          <p:cNvGrpSpPr/>
          <p:nvPr/>
        </p:nvGrpSpPr>
        <p:grpSpPr>
          <a:xfrm>
            <a:off x="6070609" y="2122914"/>
            <a:ext cx="5819976" cy="3362455"/>
            <a:chOff x="4552949" y="1591929"/>
            <a:chExt cx="4366119" cy="2522498"/>
          </a:xfrm>
        </p:grpSpPr>
        <p:pic>
          <p:nvPicPr>
            <p:cNvPr id="3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164247" flipV="1">
              <a:off x="7212990" y="3259838"/>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a:fillRect/>
            </a:stretch>
          </p:blipFill>
          <p:spPr bwMode="auto">
            <a:xfrm rot="19878225" flipV="1">
              <a:off x="8211649" y="3972668"/>
              <a:ext cx="558904" cy="6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152643" flipV="1">
              <a:off x="7672523" y="40134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2057140" flipV="1">
              <a:off x="8245135" y="311186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2057140" flipV="1">
              <a:off x="7733400" y="235719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2057140" flipV="1">
              <a:off x="7272375" y="16160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67" r="7205" b="57679"/>
            <a:stretch>
              <a:fillRect/>
            </a:stretch>
          </p:blipFill>
          <p:spPr bwMode="auto">
            <a:xfrm rot="8981151" flipV="1">
              <a:off x="6626991" y="1711212"/>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平行四边形 115"/>
            <p:cNvSpPr/>
            <p:nvPr/>
          </p:nvSpPr>
          <p:spPr>
            <a:xfrm rot="1200000">
              <a:off x="6825944" y="1597157"/>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8" name="平行四边形 116"/>
            <p:cNvSpPr/>
            <p:nvPr/>
          </p:nvSpPr>
          <p:spPr>
            <a:xfrm rot="16200000">
              <a:off x="6645902" y="2019619"/>
              <a:ext cx="740288" cy="477033"/>
            </a:xfrm>
            <a:prstGeom prst="parallelogram">
              <a:avLst>
                <a:gd name="adj" fmla="val 36484"/>
              </a:avLst>
            </a:prstGeom>
            <a:solidFill>
              <a:schemeClr val="accent1"/>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39" name="平行四边形 117"/>
            <p:cNvSpPr/>
            <p:nvPr/>
          </p:nvSpPr>
          <p:spPr>
            <a:xfrm rot="9071256">
              <a:off x="7074221" y="1950233"/>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0" name="五边形 118"/>
            <p:cNvSpPr/>
            <p:nvPr/>
          </p:nvSpPr>
          <p:spPr>
            <a:xfrm flipH="1">
              <a:off x="5503720" y="3371869"/>
              <a:ext cx="2227320" cy="568209"/>
            </a:xfrm>
            <a:prstGeom prst="homePlate">
              <a:avLst>
                <a:gd name="adj" fmla="val 37444"/>
              </a:avLst>
            </a:prstGeom>
            <a:solidFill>
              <a:schemeClr val="accent3"/>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3200">
                <a:sym typeface="Batang" panose="02030600000101010101" charset="-127"/>
              </a:endParaRPr>
            </a:p>
          </p:txBody>
        </p:sp>
        <p:sp>
          <p:nvSpPr>
            <p:cNvPr id="41" name="平行四边形 119"/>
            <p:cNvSpPr/>
            <p:nvPr/>
          </p:nvSpPr>
          <p:spPr>
            <a:xfrm rot="1200000">
              <a:off x="7302977" y="2335693"/>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2" name="平行四边形 120"/>
            <p:cNvSpPr/>
            <p:nvPr/>
          </p:nvSpPr>
          <p:spPr>
            <a:xfrm rot="16200000">
              <a:off x="7122935" y="2758157"/>
              <a:ext cx="740288" cy="477033"/>
            </a:xfrm>
            <a:prstGeom prst="parallelogram">
              <a:avLst>
                <a:gd name="adj" fmla="val 36484"/>
              </a:avLst>
            </a:prstGeom>
            <a:solidFill>
              <a:schemeClr val="accent2"/>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43" name="平行四边形 121"/>
            <p:cNvSpPr/>
            <p:nvPr/>
          </p:nvSpPr>
          <p:spPr>
            <a:xfrm rot="9071256">
              <a:off x="7551254" y="2688771"/>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4" name="平行四边形 122"/>
            <p:cNvSpPr/>
            <p:nvPr/>
          </p:nvSpPr>
          <p:spPr>
            <a:xfrm rot="1200000">
              <a:off x="7780009" y="3083302"/>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5" name="平行四边形 123"/>
            <p:cNvSpPr/>
            <p:nvPr/>
          </p:nvSpPr>
          <p:spPr>
            <a:xfrm rot="16200000">
              <a:off x="7599968" y="3505766"/>
              <a:ext cx="740288" cy="477033"/>
            </a:xfrm>
            <a:prstGeom prst="parallelogram">
              <a:avLst>
                <a:gd name="adj" fmla="val 36484"/>
              </a:avLst>
            </a:prstGeom>
            <a:solidFill>
              <a:schemeClr val="accent3"/>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46" name="平行四边形 124"/>
            <p:cNvSpPr/>
            <p:nvPr/>
          </p:nvSpPr>
          <p:spPr>
            <a:xfrm rot="9071256">
              <a:off x="8028285" y="3436379"/>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7" name="五边形 125"/>
            <p:cNvSpPr/>
            <p:nvPr/>
          </p:nvSpPr>
          <p:spPr>
            <a:xfrm flipH="1">
              <a:off x="5022115" y="2625012"/>
              <a:ext cx="2238255" cy="568209"/>
            </a:xfrm>
            <a:prstGeom prst="homePlate">
              <a:avLst>
                <a:gd name="adj" fmla="val 37444"/>
              </a:avLst>
            </a:prstGeom>
            <a:solidFill>
              <a:schemeClr val="accent2"/>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3200">
                <a:sym typeface="Batang" panose="02030600000101010101" charset="-127"/>
              </a:endParaRPr>
            </a:p>
          </p:txBody>
        </p:sp>
        <p:sp>
          <p:nvSpPr>
            <p:cNvPr id="48" name="五边形 126"/>
            <p:cNvSpPr/>
            <p:nvPr/>
          </p:nvSpPr>
          <p:spPr>
            <a:xfrm flipH="1">
              <a:off x="4552949" y="1883949"/>
              <a:ext cx="2227320" cy="568209"/>
            </a:xfrm>
            <a:prstGeom prst="homePlate">
              <a:avLst>
                <a:gd name="adj" fmla="val 40583"/>
              </a:avLst>
            </a:prstGeom>
            <a:solidFill>
              <a:schemeClr val="accent1"/>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3200">
                <a:sym typeface="Batang" panose="02030600000101010101" charset="-127"/>
              </a:endParaRPr>
            </a:p>
          </p:txBody>
        </p:sp>
        <p:sp>
          <p:nvSpPr>
            <p:cNvPr id="49" name="Freeform 89"/>
            <p:cNvSpPr>
              <a:spLocks noEditPoints="1"/>
            </p:cNvSpPr>
            <p:nvPr/>
          </p:nvSpPr>
          <p:spPr bwMode="black">
            <a:xfrm>
              <a:off x="7563794" y="2376547"/>
              <a:ext cx="422573" cy="268028"/>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accent2"/>
            </a:solidFill>
            <a:ln>
              <a:noFill/>
            </a:ln>
            <a:effectLst>
              <a:reflection blurRad="6350" stA="52000" endA="300" endPos="35000" dir="5400000" sy="-100000" algn="bl" rotWithShape="0"/>
            </a:effectLst>
          </p:spPr>
          <p:txBody>
            <a:bodyPr vert="horz" wrap="square" lIns="61719" tIns="30859" rIns="61719" bIns="30859" numCol="1" anchor="t" anchorCtr="0" compatLnSpc="1"/>
            <a:lstStyle/>
            <a:p>
              <a:endParaRPr lang="en-US" sz="1200" dirty="0"/>
            </a:p>
          </p:txBody>
        </p:sp>
        <p:sp>
          <p:nvSpPr>
            <p:cNvPr id="50" name="矩形 128"/>
            <p:cNvSpPr/>
            <p:nvPr/>
          </p:nvSpPr>
          <p:spPr>
            <a:xfrm rot="10800000">
              <a:off x="6626393" y="1888658"/>
              <a:ext cx="148050" cy="563500"/>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Batang" panose="02030600000101010101" charset="-127"/>
                <a:sym typeface="Batang" panose="02030600000101010101" charset="-127"/>
              </a:endParaRPr>
            </a:p>
          </p:txBody>
        </p:sp>
        <p:sp>
          <p:nvSpPr>
            <p:cNvPr id="51" name="矩形 129"/>
            <p:cNvSpPr/>
            <p:nvPr/>
          </p:nvSpPr>
          <p:spPr>
            <a:xfrm rot="10800000">
              <a:off x="7110671" y="2625011"/>
              <a:ext cx="148050"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Batang" panose="02030600000101010101" charset="-127"/>
                <a:sym typeface="Batang" panose="02030600000101010101" charset="-127"/>
              </a:endParaRPr>
            </a:p>
          </p:txBody>
        </p:sp>
        <p:sp>
          <p:nvSpPr>
            <p:cNvPr id="52" name="矩形 130"/>
            <p:cNvSpPr/>
            <p:nvPr/>
          </p:nvSpPr>
          <p:spPr>
            <a:xfrm rot="10800000">
              <a:off x="7377911" y="3371869"/>
              <a:ext cx="354683"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Batang" panose="02030600000101010101" charset="-127"/>
                <a:sym typeface="Batang" panose="02030600000101010101" charset="-127"/>
              </a:endParaRPr>
            </a:p>
          </p:txBody>
        </p:sp>
        <p:pic>
          <p:nvPicPr>
            <p:cNvPr id="53"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67" r="7205" b="57679"/>
            <a:stretch>
              <a:fillRect/>
            </a:stretch>
          </p:blipFill>
          <p:spPr bwMode="auto">
            <a:xfrm rot="19878225" flipV="1">
              <a:off x="7637917" y="3214337"/>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67" r="7205" b="57679"/>
            <a:stretch>
              <a:fillRect/>
            </a:stretch>
          </p:blipFill>
          <p:spPr bwMode="auto">
            <a:xfrm rot="19878225" flipV="1">
              <a:off x="7113625" y="2493408"/>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133"/>
            <p:cNvGrpSpPr>
              <a:grpSpLocks noChangeAspect="1"/>
            </p:cNvGrpSpPr>
            <p:nvPr/>
          </p:nvGrpSpPr>
          <p:grpSpPr>
            <a:xfrm>
              <a:off x="7088733" y="1591929"/>
              <a:ext cx="339976" cy="286883"/>
              <a:chOff x="2162176" y="-104775"/>
              <a:chExt cx="1655763" cy="1417638"/>
            </a:xfrm>
            <a:solidFill>
              <a:srgbClr val="3666D7"/>
            </a:solidFill>
          </p:grpSpPr>
          <p:sp>
            <p:nvSpPr>
              <p:cNvPr id="56"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chemeClr val="accent1"/>
              </a:solidFill>
              <a:ln>
                <a:noFill/>
              </a:ln>
              <a:effectLst>
                <a:reflection blurRad="6350" stA="52000" endA="300" endPos="35000" dir="5400000" sy="-100000" algn="bl" rotWithShape="0"/>
              </a:effectLst>
            </p:spPr>
            <p:txBody>
              <a:bodyPr vert="horz" wrap="square" lIns="82292" tIns="41145" rIns="82292" bIns="41145" numCol="1" anchor="t" anchorCtr="0" compatLnSpc="1"/>
              <a:lstStyle/>
              <a:p>
                <a:endParaRPr lang="zh-CN" altLang="en-US" sz="1200" dirty="0"/>
              </a:p>
            </p:txBody>
          </p:sp>
          <p:sp>
            <p:nvSpPr>
              <p:cNvPr id="57"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chemeClr val="accent1"/>
              </a:solidFill>
              <a:ln>
                <a:noFill/>
              </a:ln>
              <a:effectLst>
                <a:reflection blurRad="6350" stA="52000" endA="300" endPos="35000" dir="5400000" sy="-100000" algn="bl" rotWithShape="0"/>
              </a:effectLst>
            </p:spPr>
            <p:txBody>
              <a:bodyPr vert="horz" wrap="square" lIns="82292" tIns="41145" rIns="82292" bIns="41145" numCol="1" anchor="t" anchorCtr="0" compatLnSpc="1"/>
              <a:lstStyle/>
              <a:p>
                <a:endParaRPr lang="zh-CN" altLang="en-US" sz="1200" dirty="0"/>
              </a:p>
            </p:txBody>
          </p:sp>
        </p:grpSp>
        <p:pic>
          <p:nvPicPr>
            <p:cNvPr id="58" name="Picture 5" descr="\\MAGNUM\Projects\Microsoft\Cloud Power FY12\Design\ICONS_PNG\Increase.png"/>
            <p:cNvPicPr>
              <a:picLocks noChangeAspect="1" noChangeArrowheads="1"/>
            </p:cNvPicPr>
            <p:nvPr/>
          </p:nvPicPr>
          <p:blipFill rotWithShape="1">
            <a:blip r:embed="rId6" cstate="print">
              <a:duotone>
                <a:prstClr val="black"/>
                <a:srgbClr val="393F59">
                  <a:tint val="45000"/>
                  <a:satMod val="400000"/>
                </a:srgbClr>
              </a:duotone>
            </a:blip>
            <a:srcRect b="16251"/>
            <a:stretch>
              <a:fillRect/>
            </a:stretch>
          </p:blipFill>
          <p:spPr bwMode="auto">
            <a:xfrm>
              <a:off x="7816381" y="2782717"/>
              <a:ext cx="713153" cy="588490"/>
            </a:xfrm>
            <a:prstGeom prst="rect">
              <a:avLst/>
            </a:prstGeom>
            <a:noFill/>
            <a:effectLst>
              <a:reflection blurRad="6350" stA="52000" endA="300" endPos="35000" dir="5400000" sy="-100000" algn="bl" rotWithShape="0"/>
            </a:effectLst>
          </p:spPr>
        </p:pic>
        <p:sp>
          <p:nvSpPr>
            <p:cNvPr id="59" name="文本框 137"/>
            <p:cNvSpPr txBox="1"/>
            <p:nvPr/>
          </p:nvSpPr>
          <p:spPr>
            <a:xfrm>
              <a:off x="5007689" y="1998337"/>
              <a:ext cx="1523855" cy="346224"/>
            </a:xfrm>
            <a:prstGeom prst="rect">
              <a:avLst/>
            </a:prstGeom>
            <a:noFill/>
          </p:spPr>
          <p:txBody>
            <a:bodyPr wrap="none" lIns="91416" tIns="45708" rIns="91416" bIns="45708"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cs typeface="Tahoma" panose="020B0604030504040204" pitchFamily="34" charset="0"/>
                </a:rPr>
                <a:t>点击输入文字</a:t>
              </a:r>
            </a:p>
          </p:txBody>
        </p:sp>
        <p:sp>
          <p:nvSpPr>
            <p:cNvPr id="60" name="文本框 138"/>
            <p:cNvSpPr txBox="1"/>
            <p:nvPr/>
          </p:nvSpPr>
          <p:spPr>
            <a:xfrm>
              <a:off x="5407901" y="2735217"/>
              <a:ext cx="1523855" cy="346224"/>
            </a:xfrm>
            <a:prstGeom prst="rect">
              <a:avLst/>
            </a:prstGeom>
            <a:noFill/>
          </p:spPr>
          <p:txBody>
            <a:bodyPr wrap="none" lIns="91416" tIns="45708" rIns="91416" bIns="45708"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cs typeface="Tahoma" panose="020B0604030504040204" pitchFamily="34" charset="0"/>
                </a:rPr>
                <a:t>点击输入文字</a:t>
              </a:r>
            </a:p>
          </p:txBody>
        </p:sp>
        <p:sp>
          <p:nvSpPr>
            <p:cNvPr id="61" name="文本框 139"/>
            <p:cNvSpPr txBox="1"/>
            <p:nvPr/>
          </p:nvSpPr>
          <p:spPr>
            <a:xfrm>
              <a:off x="5808113" y="3472097"/>
              <a:ext cx="1523855" cy="346224"/>
            </a:xfrm>
            <a:prstGeom prst="rect">
              <a:avLst/>
            </a:prstGeom>
            <a:noFill/>
          </p:spPr>
          <p:txBody>
            <a:bodyPr wrap="none" lIns="91416" tIns="45708" rIns="91416" bIns="45708"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cs typeface="Tahoma" panose="020B0604030504040204" pitchFamily="34" charset="0"/>
                </a:rPr>
                <a:t>点击输入文字</a:t>
              </a:r>
            </a:p>
          </p:txBody>
        </p:sp>
        <p:grpSp>
          <p:nvGrpSpPr>
            <p:cNvPr id="62" name="组合 140"/>
            <p:cNvGrpSpPr/>
            <p:nvPr/>
          </p:nvGrpSpPr>
          <p:grpSpPr>
            <a:xfrm>
              <a:off x="6901085" y="2030573"/>
              <a:ext cx="218826" cy="477753"/>
              <a:chOff x="5038767" y="1303073"/>
              <a:chExt cx="325210" cy="720403"/>
            </a:xfrm>
          </p:grpSpPr>
          <p:sp>
            <p:nvSpPr>
              <p:cNvPr id="64" name="Freeform 22"/>
              <p:cNvSpPr/>
              <p:nvPr/>
            </p:nvSpPr>
            <p:spPr bwMode="auto">
              <a:xfrm>
                <a:off x="5122540" y="1634458"/>
                <a:ext cx="100858" cy="389018"/>
              </a:xfrm>
              <a:custGeom>
                <a:avLst/>
                <a:gdLst>
                  <a:gd name="T0" fmla="*/ 14 w 21"/>
                  <a:gd name="T1" fmla="*/ 78 h 80"/>
                  <a:gd name="T2" fmla="*/ 7 w 21"/>
                  <a:gd name="T3" fmla="*/ 67 h 80"/>
                  <a:gd name="T4" fmla="*/ 7 w 21"/>
                  <a:gd name="T5" fmla="*/ 16 h 80"/>
                  <a:gd name="T6" fmla="*/ 0 w 21"/>
                  <a:gd name="T7" fmla="*/ 6 h 80"/>
                  <a:gd name="T8" fmla="*/ 7 w 21"/>
                  <a:gd name="T9" fmla="*/ 3 h 80"/>
                  <a:gd name="T10" fmla="*/ 14 w 21"/>
                  <a:gd name="T11" fmla="*/ 6 h 80"/>
                  <a:gd name="T12" fmla="*/ 21 w 21"/>
                  <a:gd name="T13" fmla="*/ 17 h 80"/>
                  <a:gd name="T14" fmla="*/ 21 w 21"/>
                  <a:gd name="T15" fmla="*/ 75 h 80"/>
                  <a:gd name="T16" fmla="*/ 14 w 2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0">
                    <a:moveTo>
                      <a:pt x="14" y="78"/>
                    </a:moveTo>
                    <a:cubicBezTo>
                      <a:pt x="9" y="75"/>
                      <a:pt x="7" y="72"/>
                      <a:pt x="7" y="67"/>
                    </a:cubicBezTo>
                    <a:cubicBezTo>
                      <a:pt x="7" y="16"/>
                      <a:pt x="7" y="16"/>
                      <a:pt x="7" y="16"/>
                    </a:cubicBezTo>
                    <a:cubicBezTo>
                      <a:pt x="2" y="13"/>
                      <a:pt x="0" y="10"/>
                      <a:pt x="0" y="6"/>
                    </a:cubicBezTo>
                    <a:cubicBezTo>
                      <a:pt x="0" y="1"/>
                      <a:pt x="2" y="0"/>
                      <a:pt x="7" y="3"/>
                    </a:cubicBezTo>
                    <a:cubicBezTo>
                      <a:pt x="14" y="6"/>
                      <a:pt x="14" y="6"/>
                      <a:pt x="14" y="6"/>
                    </a:cubicBezTo>
                    <a:cubicBezTo>
                      <a:pt x="19" y="9"/>
                      <a:pt x="21" y="13"/>
                      <a:pt x="21" y="17"/>
                    </a:cubicBezTo>
                    <a:cubicBezTo>
                      <a:pt x="21" y="75"/>
                      <a:pt x="21" y="75"/>
                      <a:pt x="21" y="75"/>
                    </a:cubicBezTo>
                    <a:cubicBezTo>
                      <a:pt x="21" y="79"/>
                      <a:pt x="19" y="80"/>
                      <a:pt x="14" y="78"/>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65" name="Freeform 23"/>
              <p:cNvSpPr/>
              <p:nvPr/>
            </p:nvSpPr>
            <p:spPr bwMode="auto">
              <a:xfrm>
                <a:off x="5038767" y="1303073"/>
                <a:ext cx="47341" cy="139964"/>
              </a:xfrm>
              <a:custGeom>
                <a:avLst/>
                <a:gdLst>
                  <a:gd name="T0" fmla="*/ 0 w 10"/>
                  <a:gd name="T1" fmla="*/ 15 h 29"/>
                  <a:gd name="T2" fmla="*/ 3 w 10"/>
                  <a:gd name="T3" fmla="*/ 17 h 29"/>
                  <a:gd name="T4" fmla="*/ 4 w 10"/>
                  <a:gd name="T5" fmla="*/ 21 h 29"/>
                  <a:gd name="T6" fmla="*/ 5 w 10"/>
                  <a:gd name="T7" fmla="*/ 25 h 29"/>
                  <a:gd name="T8" fmla="*/ 7 w 10"/>
                  <a:gd name="T9" fmla="*/ 23 h 29"/>
                  <a:gd name="T10" fmla="*/ 5 w 10"/>
                  <a:gd name="T11" fmla="*/ 17 h 29"/>
                  <a:gd name="T12" fmla="*/ 2 w 10"/>
                  <a:gd name="T13" fmla="*/ 10 h 29"/>
                  <a:gd name="T14" fmla="*/ 1 w 10"/>
                  <a:gd name="T15" fmla="*/ 4 h 29"/>
                  <a:gd name="T16" fmla="*/ 2 w 10"/>
                  <a:gd name="T17" fmla="*/ 1 h 29"/>
                  <a:gd name="T18" fmla="*/ 5 w 10"/>
                  <a:gd name="T19" fmla="*/ 1 h 29"/>
                  <a:gd name="T20" fmla="*/ 9 w 10"/>
                  <a:gd name="T21" fmla="*/ 4 h 29"/>
                  <a:gd name="T22" fmla="*/ 10 w 10"/>
                  <a:gd name="T23" fmla="*/ 8 h 29"/>
                  <a:gd name="T24" fmla="*/ 10 w 10"/>
                  <a:gd name="T25" fmla="*/ 13 h 29"/>
                  <a:gd name="T26" fmla="*/ 7 w 10"/>
                  <a:gd name="T27" fmla="*/ 11 h 29"/>
                  <a:gd name="T28" fmla="*/ 7 w 10"/>
                  <a:gd name="T29" fmla="*/ 6 h 29"/>
                  <a:gd name="T30" fmla="*/ 6 w 10"/>
                  <a:gd name="T31" fmla="*/ 4 h 29"/>
                  <a:gd name="T32" fmla="*/ 4 w 10"/>
                  <a:gd name="T33" fmla="*/ 4 h 29"/>
                  <a:gd name="T34" fmla="*/ 4 w 10"/>
                  <a:gd name="T35" fmla="*/ 5 h 29"/>
                  <a:gd name="T36" fmla="*/ 6 w 10"/>
                  <a:gd name="T37" fmla="*/ 12 h 29"/>
                  <a:gd name="T38" fmla="*/ 9 w 10"/>
                  <a:gd name="T39" fmla="*/ 18 h 29"/>
                  <a:gd name="T40" fmla="*/ 10 w 10"/>
                  <a:gd name="T41" fmla="*/ 25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7"/>
                      <a:pt x="3" y="17"/>
                      <a:pt x="3" y="17"/>
                    </a:cubicBezTo>
                    <a:cubicBezTo>
                      <a:pt x="4" y="21"/>
                      <a:pt x="4" y="21"/>
                      <a:pt x="4" y="21"/>
                    </a:cubicBezTo>
                    <a:cubicBezTo>
                      <a:pt x="4" y="23"/>
                      <a:pt x="4" y="24"/>
                      <a:pt x="5" y="25"/>
                    </a:cubicBezTo>
                    <a:cubicBezTo>
                      <a:pt x="6" y="26"/>
                      <a:pt x="7" y="25"/>
                      <a:pt x="7" y="23"/>
                    </a:cubicBezTo>
                    <a:cubicBezTo>
                      <a:pt x="7" y="21"/>
                      <a:pt x="6" y="19"/>
                      <a:pt x="5" y="17"/>
                    </a:cubicBezTo>
                    <a:cubicBezTo>
                      <a:pt x="2" y="10"/>
                      <a:pt x="2" y="10"/>
                      <a:pt x="2" y="10"/>
                    </a:cubicBezTo>
                    <a:cubicBezTo>
                      <a:pt x="1" y="8"/>
                      <a:pt x="1" y="6"/>
                      <a:pt x="1" y="4"/>
                    </a:cubicBezTo>
                    <a:cubicBezTo>
                      <a:pt x="1" y="2"/>
                      <a:pt x="1" y="1"/>
                      <a:pt x="2" y="1"/>
                    </a:cubicBezTo>
                    <a:cubicBezTo>
                      <a:pt x="3" y="0"/>
                      <a:pt x="4" y="0"/>
                      <a:pt x="5" y="1"/>
                    </a:cubicBezTo>
                    <a:cubicBezTo>
                      <a:pt x="7" y="2"/>
                      <a:pt x="8" y="3"/>
                      <a:pt x="9" y="4"/>
                    </a:cubicBezTo>
                    <a:cubicBezTo>
                      <a:pt x="10" y="5"/>
                      <a:pt x="10" y="7"/>
                      <a:pt x="10" y="8"/>
                    </a:cubicBezTo>
                    <a:cubicBezTo>
                      <a:pt x="10" y="13"/>
                      <a:pt x="10" y="13"/>
                      <a:pt x="10" y="13"/>
                    </a:cubicBezTo>
                    <a:cubicBezTo>
                      <a:pt x="7" y="11"/>
                      <a:pt x="7" y="11"/>
                      <a:pt x="7" y="11"/>
                    </a:cubicBezTo>
                    <a:cubicBezTo>
                      <a:pt x="7" y="6"/>
                      <a:pt x="7" y="6"/>
                      <a:pt x="7" y="6"/>
                    </a:cubicBezTo>
                    <a:cubicBezTo>
                      <a:pt x="7" y="5"/>
                      <a:pt x="7" y="4"/>
                      <a:pt x="6" y="4"/>
                    </a:cubicBezTo>
                    <a:cubicBezTo>
                      <a:pt x="5" y="4"/>
                      <a:pt x="5" y="3"/>
                      <a:pt x="4" y="4"/>
                    </a:cubicBezTo>
                    <a:cubicBezTo>
                      <a:pt x="4" y="4"/>
                      <a:pt x="4" y="5"/>
                      <a:pt x="4" y="5"/>
                    </a:cubicBezTo>
                    <a:cubicBezTo>
                      <a:pt x="4" y="7"/>
                      <a:pt x="5" y="9"/>
                      <a:pt x="6" y="12"/>
                    </a:cubicBezTo>
                    <a:cubicBezTo>
                      <a:pt x="9" y="18"/>
                      <a:pt x="9" y="18"/>
                      <a:pt x="9" y="18"/>
                    </a:cubicBezTo>
                    <a:cubicBezTo>
                      <a:pt x="10" y="21"/>
                      <a:pt x="10" y="23"/>
                      <a:pt x="10" y="25"/>
                    </a:cubicBezTo>
                    <a:cubicBezTo>
                      <a:pt x="10" y="26"/>
                      <a:pt x="10" y="27"/>
                      <a:pt x="9" y="28"/>
                    </a:cubicBezTo>
                    <a:cubicBezTo>
                      <a:pt x="8" y="29"/>
                      <a:pt x="7" y="29"/>
                      <a:pt x="5" y="28"/>
                    </a:cubicBezTo>
                    <a:cubicBezTo>
                      <a:pt x="2"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66" name="Freeform 24"/>
              <p:cNvSpPr/>
              <p:nvPr/>
            </p:nvSpPr>
            <p:spPr bwMode="auto">
              <a:xfrm>
                <a:off x="5131390" y="1346297"/>
                <a:ext cx="53516" cy="146139"/>
              </a:xfrm>
              <a:custGeom>
                <a:avLst/>
                <a:gdLst>
                  <a:gd name="T0" fmla="*/ 26 w 26"/>
                  <a:gd name="T1" fmla="*/ 14 h 71"/>
                  <a:gd name="T2" fmla="*/ 26 w 26"/>
                  <a:gd name="T3" fmla="*/ 21 h 71"/>
                  <a:gd name="T4" fmla="*/ 16 w 26"/>
                  <a:gd name="T5" fmla="*/ 17 h 71"/>
                  <a:gd name="T6" fmla="*/ 16 w 26"/>
                  <a:gd name="T7" fmla="*/ 71 h 71"/>
                  <a:gd name="T8" fmla="*/ 7 w 26"/>
                  <a:gd name="T9" fmla="*/ 66 h 71"/>
                  <a:gd name="T10" fmla="*/ 7 w 26"/>
                  <a:gd name="T11" fmla="*/ 12 h 71"/>
                  <a:gd name="T12" fmla="*/ 0 w 26"/>
                  <a:gd name="T13" fmla="*/ 7 h 71"/>
                  <a:gd name="T14" fmla="*/ 0 w 26"/>
                  <a:gd name="T15" fmla="*/ 2 h 71"/>
                  <a:gd name="T16" fmla="*/ 0 w 26"/>
                  <a:gd name="T17" fmla="*/ 0 h 71"/>
                  <a:gd name="T18" fmla="*/ 26 w 26"/>
                  <a:gd name="T19"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4"/>
                    </a:moveTo>
                    <a:lnTo>
                      <a:pt x="26" y="21"/>
                    </a:lnTo>
                    <a:lnTo>
                      <a:pt x="16" y="17"/>
                    </a:lnTo>
                    <a:lnTo>
                      <a:pt x="16" y="71"/>
                    </a:lnTo>
                    <a:lnTo>
                      <a:pt x="7" y="66"/>
                    </a:lnTo>
                    <a:lnTo>
                      <a:pt x="7" y="12"/>
                    </a:lnTo>
                    <a:lnTo>
                      <a:pt x="0" y="7"/>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67" name="Freeform 25"/>
              <p:cNvSpPr/>
              <p:nvPr/>
            </p:nvSpPr>
            <p:spPr bwMode="auto">
              <a:xfrm>
                <a:off x="5228129" y="1399813"/>
                <a:ext cx="43225" cy="150256"/>
              </a:xfrm>
              <a:custGeom>
                <a:avLst/>
                <a:gdLst>
                  <a:gd name="T0" fmla="*/ 0 w 21"/>
                  <a:gd name="T1" fmla="*/ 0 h 73"/>
                  <a:gd name="T2" fmla="*/ 21 w 21"/>
                  <a:gd name="T3" fmla="*/ 12 h 73"/>
                  <a:gd name="T4" fmla="*/ 21 w 21"/>
                  <a:gd name="T5" fmla="*/ 19 h 73"/>
                  <a:gd name="T6" fmla="*/ 10 w 21"/>
                  <a:gd name="T7" fmla="*/ 12 h 73"/>
                  <a:gd name="T8" fmla="*/ 10 w 21"/>
                  <a:gd name="T9" fmla="*/ 31 h 73"/>
                  <a:gd name="T10" fmla="*/ 19 w 21"/>
                  <a:gd name="T11" fmla="*/ 38 h 73"/>
                  <a:gd name="T12" fmla="*/ 19 w 21"/>
                  <a:gd name="T13" fmla="*/ 45 h 73"/>
                  <a:gd name="T14" fmla="*/ 10 w 21"/>
                  <a:gd name="T15" fmla="*/ 38 h 73"/>
                  <a:gd name="T16" fmla="*/ 10 w 21"/>
                  <a:gd name="T17" fmla="*/ 59 h 73"/>
                  <a:gd name="T18" fmla="*/ 21 w 21"/>
                  <a:gd name="T19" fmla="*/ 66 h 73"/>
                  <a:gd name="T20" fmla="*/ 21 w 21"/>
                  <a:gd name="T21" fmla="*/ 73 h 73"/>
                  <a:gd name="T22" fmla="*/ 0 w 21"/>
                  <a:gd name="T23" fmla="*/ 62 h 73"/>
                  <a:gd name="T24" fmla="*/ 0 w 21"/>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73">
                    <a:moveTo>
                      <a:pt x="0" y="0"/>
                    </a:moveTo>
                    <a:lnTo>
                      <a:pt x="21" y="12"/>
                    </a:lnTo>
                    <a:lnTo>
                      <a:pt x="21" y="19"/>
                    </a:lnTo>
                    <a:lnTo>
                      <a:pt x="10" y="12"/>
                    </a:lnTo>
                    <a:lnTo>
                      <a:pt x="10" y="31"/>
                    </a:lnTo>
                    <a:lnTo>
                      <a:pt x="19" y="38"/>
                    </a:lnTo>
                    <a:lnTo>
                      <a:pt x="19" y="45"/>
                    </a:lnTo>
                    <a:lnTo>
                      <a:pt x="10" y="38"/>
                    </a:lnTo>
                    <a:lnTo>
                      <a:pt x="10" y="59"/>
                    </a:lnTo>
                    <a:lnTo>
                      <a:pt x="21" y="66"/>
                    </a:lnTo>
                    <a:lnTo>
                      <a:pt x="21" y="73"/>
                    </a:lnTo>
                    <a:lnTo>
                      <a:pt x="0" y="62"/>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68" name="Freeform 26"/>
              <p:cNvSpPr>
                <a:spLocks noEditPoints="1"/>
              </p:cNvSpPr>
              <p:nvPr/>
            </p:nvSpPr>
            <p:spPr bwMode="auto">
              <a:xfrm>
                <a:off x="5316636" y="1449212"/>
                <a:ext cx="47341" cy="135847"/>
              </a:xfrm>
              <a:custGeom>
                <a:avLst/>
                <a:gdLst>
                  <a:gd name="T0" fmla="*/ 0 w 10"/>
                  <a:gd name="T1" fmla="*/ 0 h 28"/>
                  <a:gd name="T2" fmla="*/ 7 w 10"/>
                  <a:gd name="T3" fmla="*/ 4 h 28"/>
                  <a:gd name="T4" fmla="*/ 10 w 10"/>
                  <a:gd name="T5" fmla="*/ 10 h 28"/>
                  <a:gd name="T6" fmla="*/ 10 w 10"/>
                  <a:gd name="T7" fmla="*/ 17 h 28"/>
                  <a:gd name="T8" fmla="*/ 8 w 10"/>
                  <a:gd name="T9" fmla="*/ 18 h 28"/>
                  <a:gd name="T10" fmla="*/ 4 w 10"/>
                  <a:gd name="T11" fmla="*/ 16 h 28"/>
                  <a:gd name="T12" fmla="*/ 3 w 10"/>
                  <a:gd name="T13" fmla="*/ 16 h 28"/>
                  <a:gd name="T14" fmla="*/ 3 w 10"/>
                  <a:gd name="T15" fmla="*/ 28 h 28"/>
                  <a:gd name="T16" fmla="*/ 0 w 10"/>
                  <a:gd name="T17" fmla="*/ 26 h 28"/>
                  <a:gd name="T18" fmla="*/ 0 w 10"/>
                  <a:gd name="T19" fmla="*/ 0 h 28"/>
                  <a:gd name="T20" fmla="*/ 5 w 10"/>
                  <a:gd name="T21" fmla="*/ 14 h 28"/>
                  <a:gd name="T22" fmla="*/ 6 w 10"/>
                  <a:gd name="T23" fmla="*/ 14 h 28"/>
                  <a:gd name="T24" fmla="*/ 7 w 10"/>
                  <a:gd name="T25" fmla="*/ 14 h 28"/>
                  <a:gd name="T26" fmla="*/ 7 w 10"/>
                  <a:gd name="T27" fmla="*/ 8 h 28"/>
                  <a:gd name="T28" fmla="*/ 5 w 10"/>
                  <a:gd name="T29" fmla="*/ 6 h 28"/>
                  <a:gd name="T30" fmla="*/ 3 w 10"/>
                  <a:gd name="T31" fmla="*/ 5 h 28"/>
                  <a:gd name="T32" fmla="*/ 3 w 10"/>
                  <a:gd name="T33" fmla="*/ 13 h 28"/>
                  <a:gd name="T34" fmla="*/ 5 w 10"/>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7"/>
                      <a:pt x="10" y="17"/>
                      <a:pt x="10" y="17"/>
                    </a:cubicBezTo>
                    <a:cubicBezTo>
                      <a:pt x="10" y="19"/>
                      <a:pt x="9" y="19"/>
                      <a:pt x="8" y="18"/>
                    </a:cubicBezTo>
                    <a:cubicBezTo>
                      <a:pt x="7" y="18"/>
                      <a:pt x="6" y="18"/>
                      <a:pt x="4" y="16"/>
                    </a:cubicBezTo>
                    <a:cubicBezTo>
                      <a:pt x="3" y="16"/>
                      <a:pt x="3" y="16"/>
                      <a:pt x="3" y="16"/>
                    </a:cubicBezTo>
                    <a:cubicBezTo>
                      <a:pt x="3" y="28"/>
                      <a:pt x="3" y="28"/>
                      <a:pt x="3" y="28"/>
                    </a:cubicBezTo>
                    <a:cubicBezTo>
                      <a:pt x="0" y="26"/>
                      <a:pt x="0" y="26"/>
                      <a:pt x="0" y="26"/>
                    </a:cubicBezTo>
                    <a:lnTo>
                      <a:pt x="0" y="0"/>
                    </a:lnTo>
                    <a:close/>
                    <a:moveTo>
                      <a:pt x="5" y="14"/>
                    </a:moveTo>
                    <a:cubicBezTo>
                      <a:pt x="6" y="14"/>
                      <a:pt x="6" y="14"/>
                      <a:pt x="6" y="14"/>
                    </a:cubicBezTo>
                    <a:cubicBezTo>
                      <a:pt x="7" y="14"/>
                      <a:pt x="7" y="14"/>
                      <a:pt x="7" y="14"/>
                    </a:cubicBezTo>
                    <a:cubicBezTo>
                      <a:pt x="7" y="8"/>
                      <a:pt x="7" y="8"/>
                      <a:pt x="7" y="8"/>
                    </a:cubicBezTo>
                    <a:cubicBezTo>
                      <a:pt x="7" y="7"/>
                      <a:pt x="6" y="7"/>
                      <a:pt x="5" y="6"/>
                    </a:cubicBezTo>
                    <a:cubicBezTo>
                      <a:pt x="3" y="5"/>
                      <a:pt x="3" y="5"/>
                      <a:pt x="3" y="5"/>
                    </a:cubicBezTo>
                    <a:cubicBezTo>
                      <a:pt x="3" y="13"/>
                      <a:pt x="3" y="13"/>
                      <a:pt x="3" y="13"/>
                    </a:cubicBezTo>
                    <a:lnTo>
                      <a:pt x="5"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grpSp>
        <p:grpSp>
          <p:nvGrpSpPr>
            <p:cNvPr id="69" name="组合 147"/>
            <p:cNvGrpSpPr/>
            <p:nvPr/>
          </p:nvGrpSpPr>
          <p:grpSpPr>
            <a:xfrm>
              <a:off x="7386672" y="2749493"/>
              <a:ext cx="224012" cy="498227"/>
              <a:chOff x="5846145" y="2700653"/>
              <a:chExt cx="332915" cy="751275"/>
            </a:xfrm>
          </p:grpSpPr>
          <p:sp>
            <p:nvSpPr>
              <p:cNvPr id="71" name="Freeform 28"/>
              <p:cNvSpPr/>
              <p:nvPr/>
            </p:nvSpPr>
            <p:spPr bwMode="auto">
              <a:xfrm>
                <a:off x="5846145" y="2978521"/>
                <a:ext cx="253170" cy="473407"/>
              </a:xfrm>
              <a:custGeom>
                <a:avLst/>
                <a:gdLst>
                  <a:gd name="T0" fmla="*/ 7 w 52"/>
                  <a:gd name="T1" fmla="*/ 2 h 97"/>
                  <a:gd name="T2" fmla="*/ 31 w 52"/>
                  <a:gd name="T3" fmla="*/ 15 h 97"/>
                  <a:gd name="T4" fmla="*/ 52 w 52"/>
                  <a:gd name="T5" fmla="*/ 47 h 97"/>
                  <a:gd name="T6" fmla="*/ 52 w 52"/>
                  <a:gd name="T7" fmla="*/ 49 h 97"/>
                  <a:gd name="T8" fmla="*/ 31 w 52"/>
                  <a:gd name="T9" fmla="*/ 58 h 97"/>
                  <a:gd name="T10" fmla="*/ 15 w 52"/>
                  <a:gd name="T11" fmla="*/ 58 h 97"/>
                  <a:gd name="T12" fmla="*/ 15 w 52"/>
                  <a:gd name="T13" fmla="*/ 65 h 97"/>
                  <a:gd name="T14" fmla="*/ 46 w 52"/>
                  <a:gd name="T15" fmla="*/ 82 h 97"/>
                  <a:gd name="T16" fmla="*/ 52 w 52"/>
                  <a:gd name="T17" fmla="*/ 92 h 97"/>
                  <a:gd name="T18" fmla="*/ 46 w 52"/>
                  <a:gd name="T19" fmla="*/ 95 h 97"/>
                  <a:gd name="T20" fmla="*/ 7 w 52"/>
                  <a:gd name="T21" fmla="*/ 74 h 97"/>
                  <a:gd name="T22" fmla="*/ 1 w 52"/>
                  <a:gd name="T23" fmla="*/ 63 h 97"/>
                  <a:gd name="T24" fmla="*/ 1 w 52"/>
                  <a:gd name="T25" fmla="*/ 50 h 97"/>
                  <a:gd name="T26" fmla="*/ 31 w 52"/>
                  <a:gd name="T27" fmla="*/ 45 h 97"/>
                  <a:gd name="T28" fmla="*/ 38 w 52"/>
                  <a:gd name="T29" fmla="*/ 42 h 97"/>
                  <a:gd name="T30" fmla="*/ 38 w 52"/>
                  <a:gd name="T31" fmla="*/ 39 h 97"/>
                  <a:gd name="T32" fmla="*/ 31 w 52"/>
                  <a:gd name="T33" fmla="*/ 29 h 97"/>
                  <a:gd name="T34" fmla="*/ 8 w 52"/>
                  <a:gd name="T35" fmla="*/ 16 h 97"/>
                  <a:gd name="T36" fmla="*/ 0 w 52"/>
                  <a:gd name="T37" fmla="*/ 5 h 97"/>
                  <a:gd name="T38" fmla="*/ 7 w 52"/>
                  <a:gd name="T39" fmla="*/ 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97">
                    <a:moveTo>
                      <a:pt x="7" y="2"/>
                    </a:moveTo>
                    <a:cubicBezTo>
                      <a:pt x="31" y="15"/>
                      <a:pt x="31" y="15"/>
                      <a:pt x="31" y="15"/>
                    </a:cubicBezTo>
                    <a:cubicBezTo>
                      <a:pt x="45" y="23"/>
                      <a:pt x="52" y="34"/>
                      <a:pt x="52" y="47"/>
                    </a:cubicBezTo>
                    <a:cubicBezTo>
                      <a:pt x="52" y="49"/>
                      <a:pt x="52" y="49"/>
                      <a:pt x="52" y="49"/>
                    </a:cubicBezTo>
                    <a:cubicBezTo>
                      <a:pt x="52" y="63"/>
                      <a:pt x="45" y="66"/>
                      <a:pt x="31" y="58"/>
                    </a:cubicBezTo>
                    <a:cubicBezTo>
                      <a:pt x="20" y="52"/>
                      <a:pt x="15" y="52"/>
                      <a:pt x="15" y="58"/>
                    </a:cubicBezTo>
                    <a:cubicBezTo>
                      <a:pt x="15" y="65"/>
                      <a:pt x="15" y="65"/>
                      <a:pt x="15" y="65"/>
                    </a:cubicBezTo>
                    <a:cubicBezTo>
                      <a:pt x="46" y="82"/>
                      <a:pt x="46" y="82"/>
                      <a:pt x="46" y="82"/>
                    </a:cubicBezTo>
                    <a:cubicBezTo>
                      <a:pt x="50" y="84"/>
                      <a:pt x="52" y="88"/>
                      <a:pt x="52" y="92"/>
                    </a:cubicBezTo>
                    <a:cubicBezTo>
                      <a:pt x="52" y="96"/>
                      <a:pt x="50" y="97"/>
                      <a:pt x="46" y="95"/>
                    </a:cubicBezTo>
                    <a:cubicBezTo>
                      <a:pt x="7" y="74"/>
                      <a:pt x="7" y="74"/>
                      <a:pt x="7" y="74"/>
                    </a:cubicBezTo>
                    <a:cubicBezTo>
                      <a:pt x="3" y="71"/>
                      <a:pt x="1" y="68"/>
                      <a:pt x="1" y="63"/>
                    </a:cubicBezTo>
                    <a:cubicBezTo>
                      <a:pt x="1" y="50"/>
                      <a:pt x="1" y="50"/>
                      <a:pt x="1" y="50"/>
                    </a:cubicBezTo>
                    <a:cubicBezTo>
                      <a:pt x="1" y="35"/>
                      <a:pt x="11" y="33"/>
                      <a:pt x="31" y="45"/>
                    </a:cubicBezTo>
                    <a:cubicBezTo>
                      <a:pt x="36" y="47"/>
                      <a:pt x="38" y="46"/>
                      <a:pt x="38" y="42"/>
                    </a:cubicBezTo>
                    <a:cubicBezTo>
                      <a:pt x="38" y="39"/>
                      <a:pt x="38" y="39"/>
                      <a:pt x="38" y="39"/>
                    </a:cubicBezTo>
                    <a:cubicBezTo>
                      <a:pt x="38" y="35"/>
                      <a:pt x="36" y="32"/>
                      <a:pt x="31" y="29"/>
                    </a:cubicBezTo>
                    <a:cubicBezTo>
                      <a:pt x="8" y="16"/>
                      <a:pt x="8" y="16"/>
                      <a:pt x="8" y="16"/>
                    </a:cubicBezTo>
                    <a:cubicBezTo>
                      <a:pt x="3" y="13"/>
                      <a:pt x="0" y="10"/>
                      <a:pt x="0" y="5"/>
                    </a:cubicBezTo>
                    <a:cubicBezTo>
                      <a:pt x="0" y="1"/>
                      <a:pt x="3" y="0"/>
                      <a:pt x="7" y="2"/>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2" name="Freeform 29"/>
              <p:cNvSpPr/>
              <p:nvPr/>
            </p:nvSpPr>
            <p:spPr bwMode="auto">
              <a:xfrm>
                <a:off x="5855909" y="2700653"/>
                <a:ext cx="49399" cy="142023"/>
              </a:xfrm>
              <a:custGeom>
                <a:avLst/>
                <a:gdLst>
                  <a:gd name="T0" fmla="*/ 0 w 10"/>
                  <a:gd name="T1" fmla="*/ 15 h 29"/>
                  <a:gd name="T2" fmla="*/ 3 w 10"/>
                  <a:gd name="T3" fmla="*/ 16 h 29"/>
                  <a:gd name="T4" fmla="*/ 3 w 10"/>
                  <a:gd name="T5" fmla="*/ 21 h 29"/>
                  <a:gd name="T6" fmla="*/ 5 w 10"/>
                  <a:gd name="T7" fmla="*/ 25 h 29"/>
                  <a:gd name="T8" fmla="*/ 6 w 10"/>
                  <a:gd name="T9" fmla="*/ 23 h 29"/>
                  <a:gd name="T10" fmla="*/ 5 w 10"/>
                  <a:gd name="T11" fmla="*/ 16 h 29"/>
                  <a:gd name="T12" fmla="*/ 2 w 10"/>
                  <a:gd name="T13" fmla="*/ 10 h 29"/>
                  <a:gd name="T14" fmla="*/ 0 w 10"/>
                  <a:gd name="T15" fmla="*/ 4 h 29"/>
                  <a:gd name="T16" fmla="*/ 1 w 10"/>
                  <a:gd name="T17" fmla="*/ 0 h 29"/>
                  <a:gd name="T18" fmla="*/ 5 w 10"/>
                  <a:gd name="T19" fmla="*/ 1 h 29"/>
                  <a:gd name="T20" fmla="*/ 8 w 10"/>
                  <a:gd name="T21" fmla="*/ 4 h 29"/>
                  <a:gd name="T22" fmla="*/ 10 w 10"/>
                  <a:gd name="T23" fmla="*/ 8 h 29"/>
                  <a:gd name="T24" fmla="*/ 10 w 10"/>
                  <a:gd name="T25" fmla="*/ 12 h 29"/>
                  <a:gd name="T26" fmla="*/ 6 w 10"/>
                  <a:gd name="T27" fmla="*/ 11 h 29"/>
                  <a:gd name="T28" fmla="*/ 6 w 10"/>
                  <a:gd name="T29" fmla="*/ 6 h 29"/>
                  <a:gd name="T30" fmla="*/ 5 w 10"/>
                  <a:gd name="T31" fmla="*/ 4 h 29"/>
                  <a:gd name="T32" fmla="*/ 4 w 10"/>
                  <a:gd name="T33" fmla="*/ 3 h 29"/>
                  <a:gd name="T34" fmla="*/ 3 w 10"/>
                  <a:gd name="T35" fmla="*/ 5 h 29"/>
                  <a:gd name="T36" fmla="*/ 5 w 10"/>
                  <a:gd name="T37" fmla="*/ 11 h 29"/>
                  <a:gd name="T38" fmla="*/ 8 w 10"/>
                  <a:gd name="T39" fmla="*/ 18 h 29"/>
                  <a:gd name="T40" fmla="*/ 10 w 10"/>
                  <a:gd name="T41" fmla="*/ 24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6"/>
                      <a:pt x="3" y="16"/>
                      <a:pt x="3" y="16"/>
                    </a:cubicBezTo>
                    <a:cubicBezTo>
                      <a:pt x="3" y="21"/>
                      <a:pt x="3" y="21"/>
                      <a:pt x="3" y="21"/>
                    </a:cubicBezTo>
                    <a:cubicBezTo>
                      <a:pt x="3" y="23"/>
                      <a:pt x="3" y="24"/>
                      <a:pt x="5" y="25"/>
                    </a:cubicBezTo>
                    <a:cubicBezTo>
                      <a:pt x="6" y="25"/>
                      <a:pt x="6" y="25"/>
                      <a:pt x="6" y="23"/>
                    </a:cubicBezTo>
                    <a:cubicBezTo>
                      <a:pt x="6" y="21"/>
                      <a:pt x="6" y="19"/>
                      <a:pt x="5" y="16"/>
                    </a:cubicBezTo>
                    <a:cubicBezTo>
                      <a:pt x="2" y="10"/>
                      <a:pt x="2" y="10"/>
                      <a:pt x="2" y="10"/>
                    </a:cubicBezTo>
                    <a:cubicBezTo>
                      <a:pt x="0" y="7"/>
                      <a:pt x="0" y="5"/>
                      <a:pt x="0" y="4"/>
                    </a:cubicBezTo>
                    <a:cubicBezTo>
                      <a:pt x="0" y="2"/>
                      <a:pt x="0" y="1"/>
                      <a:pt x="1" y="0"/>
                    </a:cubicBezTo>
                    <a:cubicBezTo>
                      <a:pt x="2" y="0"/>
                      <a:pt x="3" y="0"/>
                      <a:pt x="5" y="1"/>
                    </a:cubicBezTo>
                    <a:cubicBezTo>
                      <a:pt x="7" y="2"/>
                      <a:pt x="8" y="3"/>
                      <a:pt x="8" y="4"/>
                    </a:cubicBezTo>
                    <a:cubicBezTo>
                      <a:pt x="9" y="5"/>
                      <a:pt x="10" y="6"/>
                      <a:pt x="10" y="8"/>
                    </a:cubicBezTo>
                    <a:cubicBezTo>
                      <a:pt x="10" y="12"/>
                      <a:pt x="10" y="12"/>
                      <a:pt x="10" y="12"/>
                    </a:cubicBezTo>
                    <a:cubicBezTo>
                      <a:pt x="6" y="11"/>
                      <a:pt x="6" y="11"/>
                      <a:pt x="6" y="11"/>
                    </a:cubicBezTo>
                    <a:cubicBezTo>
                      <a:pt x="6" y="6"/>
                      <a:pt x="6" y="6"/>
                      <a:pt x="6" y="6"/>
                    </a:cubicBezTo>
                    <a:cubicBezTo>
                      <a:pt x="6" y="5"/>
                      <a:pt x="6" y="4"/>
                      <a:pt x="5" y="4"/>
                    </a:cubicBezTo>
                    <a:cubicBezTo>
                      <a:pt x="4" y="3"/>
                      <a:pt x="4" y="3"/>
                      <a:pt x="4" y="3"/>
                    </a:cubicBezTo>
                    <a:cubicBezTo>
                      <a:pt x="3" y="4"/>
                      <a:pt x="3" y="4"/>
                      <a:pt x="3" y="5"/>
                    </a:cubicBezTo>
                    <a:cubicBezTo>
                      <a:pt x="3" y="7"/>
                      <a:pt x="4" y="9"/>
                      <a:pt x="5" y="11"/>
                    </a:cubicBezTo>
                    <a:cubicBezTo>
                      <a:pt x="8" y="18"/>
                      <a:pt x="8" y="18"/>
                      <a:pt x="8" y="18"/>
                    </a:cubicBezTo>
                    <a:cubicBezTo>
                      <a:pt x="9" y="20"/>
                      <a:pt x="10" y="22"/>
                      <a:pt x="10" y="24"/>
                    </a:cubicBezTo>
                    <a:cubicBezTo>
                      <a:pt x="10" y="26"/>
                      <a:pt x="9" y="27"/>
                      <a:pt x="9" y="28"/>
                    </a:cubicBezTo>
                    <a:cubicBezTo>
                      <a:pt x="8" y="29"/>
                      <a:pt x="6" y="28"/>
                      <a:pt x="5" y="28"/>
                    </a:cubicBezTo>
                    <a:cubicBezTo>
                      <a:pt x="1"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3" name="Freeform 30"/>
              <p:cNvSpPr/>
              <p:nvPr/>
            </p:nvSpPr>
            <p:spPr bwMode="auto">
              <a:xfrm>
                <a:off x="5944415" y="2745935"/>
                <a:ext cx="53516" cy="139964"/>
              </a:xfrm>
              <a:custGeom>
                <a:avLst/>
                <a:gdLst>
                  <a:gd name="T0" fmla="*/ 26 w 26"/>
                  <a:gd name="T1" fmla="*/ 14 h 68"/>
                  <a:gd name="T2" fmla="*/ 26 w 26"/>
                  <a:gd name="T3" fmla="*/ 21 h 68"/>
                  <a:gd name="T4" fmla="*/ 17 w 26"/>
                  <a:gd name="T5" fmla="*/ 16 h 68"/>
                  <a:gd name="T6" fmla="*/ 17 w 26"/>
                  <a:gd name="T7" fmla="*/ 68 h 68"/>
                  <a:gd name="T8" fmla="*/ 10 w 26"/>
                  <a:gd name="T9" fmla="*/ 63 h 68"/>
                  <a:gd name="T10" fmla="*/ 10 w 26"/>
                  <a:gd name="T11" fmla="*/ 11 h 68"/>
                  <a:gd name="T12" fmla="*/ 0 w 26"/>
                  <a:gd name="T13" fmla="*/ 4 h 68"/>
                  <a:gd name="T14" fmla="*/ 0 w 26"/>
                  <a:gd name="T15" fmla="*/ 2 h 68"/>
                  <a:gd name="T16" fmla="*/ 0 w 26"/>
                  <a:gd name="T17" fmla="*/ 0 h 68"/>
                  <a:gd name="T18" fmla="*/ 26 w 26"/>
                  <a:gd name="T19"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8">
                    <a:moveTo>
                      <a:pt x="26" y="14"/>
                    </a:moveTo>
                    <a:lnTo>
                      <a:pt x="26" y="21"/>
                    </a:lnTo>
                    <a:lnTo>
                      <a:pt x="17" y="16"/>
                    </a:lnTo>
                    <a:lnTo>
                      <a:pt x="17" y="68"/>
                    </a:lnTo>
                    <a:lnTo>
                      <a:pt x="10" y="63"/>
                    </a:lnTo>
                    <a:lnTo>
                      <a:pt x="10" y="11"/>
                    </a:lnTo>
                    <a:lnTo>
                      <a:pt x="0" y="4"/>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4" name="Freeform 31"/>
              <p:cNvSpPr/>
              <p:nvPr/>
            </p:nvSpPr>
            <p:spPr bwMode="auto">
              <a:xfrm>
                <a:off x="6041155" y="2799451"/>
                <a:ext cx="45282" cy="150256"/>
              </a:xfrm>
              <a:custGeom>
                <a:avLst/>
                <a:gdLst>
                  <a:gd name="T0" fmla="*/ 0 w 22"/>
                  <a:gd name="T1" fmla="*/ 0 h 73"/>
                  <a:gd name="T2" fmla="*/ 22 w 22"/>
                  <a:gd name="T3" fmla="*/ 11 h 73"/>
                  <a:gd name="T4" fmla="*/ 22 w 22"/>
                  <a:gd name="T5" fmla="*/ 19 h 73"/>
                  <a:gd name="T6" fmla="*/ 10 w 22"/>
                  <a:gd name="T7" fmla="*/ 11 h 73"/>
                  <a:gd name="T8" fmla="*/ 10 w 22"/>
                  <a:gd name="T9" fmla="*/ 30 h 73"/>
                  <a:gd name="T10" fmla="*/ 22 w 22"/>
                  <a:gd name="T11" fmla="*/ 35 h 73"/>
                  <a:gd name="T12" fmla="*/ 22 w 22"/>
                  <a:gd name="T13" fmla="*/ 42 h 73"/>
                  <a:gd name="T14" fmla="*/ 10 w 22"/>
                  <a:gd name="T15" fmla="*/ 37 h 73"/>
                  <a:gd name="T16" fmla="*/ 10 w 22"/>
                  <a:gd name="T17" fmla="*/ 56 h 73"/>
                  <a:gd name="T18" fmla="*/ 22 w 22"/>
                  <a:gd name="T19" fmla="*/ 64 h 73"/>
                  <a:gd name="T20" fmla="*/ 22 w 22"/>
                  <a:gd name="T21" fmla="*/ 73 h 73"/>
                  <a:gd name="T22" fmla="*/ 0 w 22"/>
                  <a:gd name="T23" fmla="*/ 61 h 73"/>
                  <a:gd name="T24" fmla="*/ 0 w 22"/>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3">
                    <a:moveTo>
                      <a:pt x="0" y="0"/>
                    </a:moveTo>
                    <a:lnTo>
                      <a:pt x="22" y="11"/>
                    </a:lnTo>
                    <a:lnTo>
                      <a:pt x="22" y="19"/>
                    </a:lnTo>
                    <a:lnTo>
                      <a:pt x="10" y="11"/>
                    </a:lnTo>
                    <a:lnTo>
                      <a:pt x="10" y="30"/>
                    </a:lnTo>
                    <a:lnTo>
                      <a:pt x="22" y="35"/>
                    </a:lnTo>
                    <a:lnTo>
                      <a:pt x="22" y="42"/>
                    </a:lnTo>
                    <a:lnTo>
                      <a:pt x="10" y="37"/>
                    </a:lnTo>
                    <a:lnTo>
                      <a:pt x="10" y="56"/>
                    </a:lnTo>
                    <a:lnTo>
                      <a:pt x="22" y="64"/>
                    </a:lnTo>
                    <a:lnTo>
                      <a:pt x="22" y="73"/>
                    </a:lnTo>
                    <a:lnTo>
                      <a:pt x="0" y="61"/>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5" name="Freeform 32"/>
              <p:cNvSpPr>
                <a:spLocks noEditPoints="1"/>
              </p:cNvSpPr>
              <p:nvPr/>
            </p:nvSpPr>
            <p:spPr bwMode="auto">
              <a:xfrm>
                <a:off x="6129661" y="2846791"/>
                <a:ext cx="49399" cy="131731"/>
              </a:xfrm>
              <a:custGeom>
                <a:avLst/>
                <a:gdLst>
                  <a:gd name="T0" fmla="*/ 0 w 10"/>
                  <a:gd name="T1" fmla="*/ 0 h 27"/>
                  <a:gd name="T2" fmla="*/ 7 w 10"/>
                  <a:gd name="T3" fmla="*/ 4 h 27"/>
                  <a:gd name="T4" fmla="*/ 10 w 10"/>
                  <a:gd name="T5" fmla="*/ 9 h 27"/>
                  <a:gd name="T6" fmla="*/ 10 w 10"/>
                  <a:gd name="T7" fmla="*/ 17 h 27"/>
                  <a:gd name="T8" fmla="*/ 8 w 10"/>
                  <a:gd name="T9" fmla="*/ 18 h 27"/>
                  <a:gd name="T10" fmla="*/ 4 w 10"/>
                  <a:gd name="T11" fmla="*/ 16 h 27"/>
                  <a:gd name="T12" fmla="*/ 3 w 10"/>
                  <a:gd name="T13" fmla="*/ 16 h 27"/>
                  <a:gd name="T14" fmla="*/ 3 w 10"/>
                  <a:gd name="T15" fmla="*/ 27 h 27"/>
                  <a:gd name="T16" fmla="*/ 0 w 10"/>
                  <a:gd name="T17" fmla="*/ 25 h 27"/>
                  <a:gd name="T18" fmla="*/ 0 w 10"/>
                  <a:gd name="T19" fmla="*/ 0 h 27"/>
                  <a:gd name="T20" fmla="*/ 6 w 10"/>
                  <a:gd name="T21" fmla="*/ 14 h 27"/>
                  <a:gd name="T22" fmla="*/ 7 w 10"/>
                  <a:gd name="T23" fmla="*/ 14 h 27"/>
                  <a:gd name="T24" fmla="*/ 7 w 10"/>
                  <a:gd name="T25" fmla="*/ 14 h 27"/>
                  <a:gd name="T26" fmla="*/ 7 w 10"/>
                  <a:gd name="T27" fmla="*/ 8 h 27"/>
                  <a:gd name="T28" fmla="*/ 5 w 10"/>
                  <a:gd name="T29" fmla="*/ 6 h 27"/>
                  <a:gd name="T30" fmla="*/ 3 w 10"/>
                  <a:gd name="T31" fmla="*/ 5 h 27"/>
                  <a:gd name="T32" fmla="*/ 3 w 10"/>
                  <a:gd name="T33" fmla="*/ 13 h 27"/>
                  <a:gd name="T34" fmla="*/ 6 w 1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7">
                    <a:moveTo>
                      <a:pt x="0" y="0"/>
                    </a:moveTo>
                    <a:cubicBezTo>
                      <a:pt x="7" y="4"/>
                      <a:pt x="7" y="4"/>
                      <a:pt x="7" y="4"/>
                    </a:cubicBezTo>
                    <a:cubicBezTo>
                      <a:pt x="9" y="5"/>
                      <a:pt x="10" y="7"/>
                      <a:pt x="10" y="9"/>
                    </a:cubicBezTo>
                    <a:cubicBezTo>
                      <a:pt x="10" y="17"/>
                      <a:pt x="10" y="17"/>
                      <a:pt x="10" y="17"/>
                    </a:cubicBezTo>
                    <a:cubicBezTo>
                      <a:pt x="10" y="18"/>
                      <a:pt x="10" y="19"/>
                      <a:pt x="8" y="18"/>
                    </a:cubicBezTo>
                    <a:cubicBezTo>
                      <a:pt x="7" y="18"/>
                      <a:pt x="6" y="17"/>
                      <a:pt x="4" y="16"/>
                    </a:cubicBezTo>
                    <a:cubicBezTo>
                      <a:pt x="3" y="16"/>
                      <a:pt x="3" y="16"/>
                      <a:pt x="3" y="16"/>
                    </a:cubicBezTo>
                    <a:cubicBezTo>
                      <a:pt x="3" y="27"/>
                      <a:pt x="3" y="27"/>
                      <a:pt x="3" y="27"/>
                    </a:cubicBezTo>
                    <a:cubicBezTo>
                      <a:pt x="0" y="25"/>
                      <a:pt x="0" y="25"/>
                      <a:pt x="0" y="25"/>
                    </a:cubicBezTo>
                    <a:lnTo>
                      <a:pt x="0" y="0"/>
                    </a:lnTo>
                    <a:close/>
                    <a:moveTo>
                      <a:pt x="6" y="14"/>
                    </a:moveTo>
                    <a:cubicBezTo>
                      <a:pt x="6" y="14"/>
                      <a:pt x="6" y="14"/>
                      <a:pt x="7" y="14"/>
                    </a:cubicBezTo>
                    <a:cubicBezTo>
                      <a:pt x="7" y="14"/>
                      <a:pt x="7" y="14"/>
                      <a:pt x="7" y="14"/>
                    </a:cubicBezTo>
                    <a:cubicBezTo>
                      <a:pt x="7" y="8"/>
                      <a:pt x="7" y="8"/>
                      <a:pt x="7" y="8"/>
                    </a:cubicBezTo>
                    <a:cubicBezTo>
                      <a:pt x="7" y="7"/>
                      <a:pt x="6" y="6"/>
                      <a:pt x="5" y="6"/>
                    </a:cubicBezTo>
                    <a:cubicBezTo>
                      <a:pt x="3" y="5"/>
                      <a:pt x="3" y="5"/>
                      <a:pt x="3" y="5"/>
                    </a:cubicBezTo>
                    <a:cubicBezTo>
                      <a:pt x="3" y="13"/>
                      <a:pt x="3" y="13"/>
                      <a:pt x="3" y="13"/>
                    </a:cubicBezTo>
                    <a:lnTo>
                      <a:pt x="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grpSp>
        <p:grpSp>
          <p:nvGrpSpPr>
            <p:cNvPr id="76" name="组合 154"/>
            <p:cNvGrpSpPr/>
            <p:nvPr/>
          </p:nvGrpSpPr>
          <p:grpSpPr>
            <a:xfrm>
              <a:off x="7866225" y="3512668"/>
              <a:ext cx="224026" cy="495498"/>
              <a:chOff x="6669441" y="4079707"/>
              <a:chExt cx="332935" cy="747160"/>
            </a:xfrm>
          </p:grpSpPr>
          <p:sp>
            <p:nvSpPr>
              <p:cNvPr id="78" name="Freeform 34"/>
              <p:cNvSpPr/>
              <p:nvPr/>
            </p:nvSpPr>
            <p:spPr bwMode="auto">
              <a:xfrm>
                <a:off x="6669441" y="4363751"/>
                <a:ext cx="253169" cy="463116"/>
              </a:xfrm>
              <a:custGeom>
                <a:avLst/>
                <a:gdLst>
                  <a:gd name="T0" fmla="*/ 7 w 52"/>
                  <a:gd name="T1" fmla="*/ 60 h 95"/>
                  <a:gd name="T2" fmla="*/ 31 w 52"/>
                  <a:gd name="T3" fmla="*/ 73 h 95"/>
                  <a:gd name="T4" fmla="*/ 38 w 52"/>
                  <a:gd name="T5" fmla="*/ 70 h 95"/>
                  <a:gd name="T6" fmla="*/ 38 w 52"/>
                  <a:gd name="T7" fmla="*/ 59 h 95"/>
                  <a:gd name="T8" fmla="*/ 17 w 52"/>
                  <a:gd name="T9" fmla="*/ 48 h 95"/>
                  <a:gd name="T10" fmla="*/ 10 w 52"/>
                  <a:gd name="T11" fmla="*/ 37 h 95"/>
                  <a:gd name="T12" fmla="*/ 17 w 52"/>
                  <a:gd name="T13" fmla="*/ 34 h 95"/>
                  <a:gd name="T14" fmla="*/ 38 w 52"/>
                  <a:gd name="T15" fmla="*/ 46 h 95"/>
                  <a:gd name="T16" fmla="*/ 38 w 52"/>
                  <a:gd name="T17" fmla="*/ 33 h 95"/>
                  <a:gd name="T18" fmla="*/ 7 w 52"/>
                  <a:gd name="T19" fmla="*/ 16 h 95"/>
                  <a:gd name="T20" fmla="*/ 0 w 52"/>
                  <a:gd name="T21" fmla="*/ 5 h 95"/>
                  <a:gd name="T22" fmla="*/ 8 w 52"/>
                  <a:gd name="T23" fmla="*/ 3 h 95"/>
                  <a:gd name="T24" fmla="*/ 45 w 52"/>
                  <a:gd name="T25" fmla="*/ 23 h 95"/>
                  <a:gd name="T26" fmla="*/ 52 w 52"/>
                  <a:gd name="T27" fmla="*/ 34 h 95"/>
                  <a:gd name="T28" fmla="*/ 52 w 52"/>
                  <a:gd name="T29" fmla="*/ 54 h 95"/>
                  <a:gd name="T30" fmla="*/ 45 w 52"/>
                  <a:gd name="T31" fmla="*/ 56 h 95"/>
                  <a:gd name="T32" fmla="*/ 52 w 52"/>
                  <a:gd name="T33" fmla="*/ 67 h 95"/>
                  <a:gd name="T34" fmla="*/ 52 w 52"/>
                  <a:gd name="T35" fmla="*/ 78 h 95"/>
                  <a:gd name="T36" fmla="*/ 31 w 52"/>
                  <a:gd name="T37" fmla="*/ 87 h 95"/>
                  <a:gd name="T38" fmla="*/ 7 w 52"/>
                  <a:gd name="T39" fmla="*/ 74 h 95"/>
                  <a:gd name="T40" fmla="*/ 0 w 52"/>
                  <a:gd name="T41" fmla="*/ 63 h 95"/>
                  <a:gd name="T42" fmla="*/ 7 w 52"/>
                  <a:gd name="T4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5">
                    <a:moveTo>
                      <a:pt x="7" y="60"/>
                    </a:moveTo>
                    <a:cubicBezTo>
                      <a:pt x="31" y="73"/>
                      <a:pt x="31" y="73"/>
                      <a:pt x="31" y="73"/>
                    </a:cubicBezTo>
                    <a:cubicBezTo>
                      <a:pt x="35" y="76"/>
                      <a:pt x="38" y="75"/>
                      <a:pt x="38" y="70"/>
                    </a:cubicBezTo>
                    <a:cubicBezTo>
                      <a:pt x="38" y="59"/>
                      <a:pt x="38" y="59"/>
                      <a:pt x="38" y="59"/>
                    </a:cubicBezTo>
                    <a:cubicBezTo>
                      <a:pt x="17" y="48"/>
                      <a:pt x="17" y="48"/>
                      <a:pt x="17" y="48"/>
                    </a:cubicBezTo>
                    <a:cubicBezTo>
                      <a:pt x="12" y="45"/>
                      <a:pt x="10" y="41"/>
                      <a:pt x="10" y="37"/>
                    </a:cubicBezTo>
                    <a:cubicBezTo>
                      <a:pt x="10" y="33"/>
                      <a:pt x="12" y="32"/>
                      <a:pt x="17" y="34"/>
                    </a:cubicBezTo>
                    <a:cubicBezTo>
                      <a:pt x="38" y="46"/>
                      <a:pt x="38" y="46"/>
                      <a:pt x="38" y="46"/>
                    </a:cubicBezTo>
                    <a:cubicBezTo>
                      <a:pt x="38" y="33"/>
                      <a:pt x="38" y="33"/>
                      <a:pt x="38" y="33"/>
                    </a:cubicBezTo>
                    <a:cubicBezTo>
                      <a:pt x="7" y="16"/>
                      <a:pt x="7" y="16"/>
                      <a:pt x="7" y="16"/>
                    </a:cubicBezTo>
                    <a:cubicBezTo>
                      <a:pt x="3" y="13"/>
                      <a:pt x="0" y="9"/>
                      <a:pt x="0" y="5"/>
                    </a:cubicBezTo>
                    <a:cubicBezTo>
                      <a:pt x="0" y="1"/>
                      <a:pt x="3" y="0"/>
                      <a:pt x="8" y="3"/>
                    </a:cubicBezTo>
                    <a:cubicBezTo>
                      <a:pt x="45" y="23"/>
                      <a:pt x="45" y="23"/>
                      <a:pt x="45" y="23"/>
                    </a:cubicBezTo>
                    <a:cubicBezTo>
                      <a:pt x="50" y="26"/>
                      <a:pt x="52" y="29"/>
                      <a:pt x="52" y="34"/>
                    </a:cubicBezTo>
                    <a:cubicBezTo>
                      <a:pt x="52" y="54"/>
                      <a:pt x="52" y="54"/>
                      <a:pt x="52" y="54"/>
                    </a:cubicBezTo>
                    <a:cubicBezTo>
                      <a:pt x="52" y="58"/>
                      <a:pt x="49" y="59"/>
                      <a:pt x="45" y="56"/>
                    </a:cubicBezTo>
                    <a:cubicBezTo>
                      <a:pt x="50" y="59"/>
                      <a:pt x="52" y="63"/>
                      <a:pt x="52" y="67"/>
                    </a:cubicBezTo>
                    <a:cubicBezTo>
                      <a:pt x="52" y="78"/>
                      <a:pt x="52" y="78"/>
                      <a:pt x="52" y="78"/>
                    </a:cubicBezTo>
                    <a:cubicBezTo>
                      <a:pt x="52" y="92"/>
                      <a:pt x="45" y="95"/>
                      <a:pt x="31" y="87"/>
                    </a:cubicBezTo>
                    <a:cubicBezTo>
                      <a:pt x="7" y="74"/>
                      <a:pt x="7" y="74"/>
                      <a:pt x="7" y="74"/>
                    </a:cubicBezTo>
                    <a:cubicBezTo>
                      <a:pt x="3" y="71"/>
                      <a:pt x="0" y="68"/>
                      <a:pt x="0" y="63"/>
                    </a:cubicBezTo>
                    <a:cubicBezTo>
                      <a:pt x="0" y="59"/>
                      <a:pt x="2" y="58"/>
                      <a:pt x="7" y="60"/>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9" name="Freeform 35"/>
              <p:cNvSpPr/>
              <p:nvPr/>
            </p:nvSpPr>
            <p:spPr bwMode="auto">
              <a:xfrm>
                <a:off x="6675109" y="4079707"/>
                <a:ext cx="49399" cy="142023"/>
              </a:xfrm>
              <a:custGeom>
                <a:avLst/>
                <a:gdLst>
                  <a:gd name="T0" fmla="*/ 0 w 10"/>
                  <a:gd name="T1" fmla="*/ 15 h 29"/>
                  <a:gd name="T2" fmla="*/ 4 w 10"/>
                  <a:gd name="T3" fmla="*/ 17 h 29"/>
                  <a:gd name="T4" fmla="*/ 4 w 10"/>
                  <a:gd name="T5" fmla="*/ 21 h 29"/>
                  <a:gd name="T6" fmla="*/ 5 w 10"/>
                  <a:gd name="T7" fmla="*/ 25 h 29"/>
                  <a:gd name="T8" fmla="*/ 7 w 10"/>
                  <a:gd name="T9" fmla="*/ 23 h 29"/>
                  <a:gd name="T10" fmla="*/ 5 w 10"/>
                  <a:gd name="T11" fmla="*/ 17 h 29"/>
                  <a:gd name="T12" fmla="*/ 2 w 10"/>
                  <a:gd name="T13" fmla="*/ 11 h 29"/>
                  <a:gd name="T14" fmla="*/ 1 w 10"/>
                  <a:gd name="T15" fmla="*/ 4 h 29"/>
                  <a:gd name="T16" fmla="*/ 2 w 10"/>
                  <a:gd name="T17" fmla="*/ 1 h 29"/>
                  <a:gd name="T18" fmla="*/ 6 w 10"/>
                  <a:gd name="T19" fmla="*/ 1 h 29"/>
                  <a:gd name="T20" fmla="*/ 9 w 10"/>
                  <a:gd name="T21" fmla="*/ 4 h 29"/>
                  <a:gd name="T22" fmla="*/ 10 w 10"/>
                  <a:gd name="T23" fmla="*/ 9 h 29"/>
                  <a:gd name="T24" fmla="*/ 10 w 10"/>
                  <a:gd name="T25" fmla="*/ 13 h 29"/>
                  <a:gd name="T26" fmla="*/ 7 w 10"/>
                  <a:gd name="T27" fmla="*/ 11 h 29"/>
                  <a:gd name="T28" fmla="*/ 7 w 10"/>
                  <a:gd name="T29" fmla="*/ 7 h 29"/>
                  <a:gd name="T30" fmla="*/ 6 w 10"/>
                  <a:gd name="T31" fmla="*/ 4 h 29"/>
                  <a:gd name="T32" fmla="*/ 4 w 10"/>
                  <a:gd name="T33" fmla="*/ 4 h 29"/>
                  <a:gd name="T34" fmla="*/ 4 w 10"/>
                  <a:gd name="T35" fmla="*/ 6 h 29"/>
                  <a:gd name="T36" fmla="*/ 6 w 10"/>
                  <a:gd name="T37" fmla="*/ 12 h 29"/>
                  <a:gd name="T38" fmla="*/ 9 w 10"/>
                  <a:gd name="T39" fmla="*/ 18 h 29"/>
                  <a:gd name="T40" fmla="*/ 10 w 10"/>
                  <a:gd name="T41" fmla="*/ 25 h 29"/>
                  <a:gd name="T42" fmla="*/ 9 w 10"/>
                  <a:gd name="T43" fmla="*/ 29 h 29"/>
                  <a:gd name="T44" fmla="*/ 6 w 10"/>
                  <a:gd name="T45" fmla="*/ 28 h 29"/>
                  <a:gd name="T46" fmla="*/ 0 w 10"/>
                  <a:gd name="T47" fmla="*/ 20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4" y="17"/>
                      <a:pt x="4" y="17"/>
                      <a:pt x="4" y="17"/>
                    </a:cubicBezTo>
                    <a:cubicBezTo>
                      <a:pt x="4" y="21"/>
                      <a:pt x="4" y="21"/>
                      <a:pt x="4" y="21"/>
                    </a:cubicBezTo>
                    <a:cubicBezTo>
                      <a:pt x="4" y="23"/>
                      <a:pt x="4" y="25"/>
                      <a:pt x="5" y="25"/>
                    </a:cubicBezTo>
                    <a:cubicBezTo>
                      <a:pt x="6" y="26"/>
                      <a:pt x="7" y="25"/>
                      <a:pt x="7" y="23"/>
                    </a:cubicBezTo>
                    <a:cubicBezTo>
                      <a:pt x="7" y="22"/>
                      <a:pt x="6" y="20"/>
                      <a:pt x="5" y="17"/>
                    </a:cubicBezTo>
                    <a:cubicBezTo>
                      <a:pt x="2" y="11"/>
                      <a:pt x="2" y="11"/>
                      <a:pt x="2" y="11"/>
                    </a:cubicBezTo>
                    <a:cubicBezTo>
                      <a:pt x="1" y="8"/>
                      <a:pt x="1" y="6"/>
                      <a:pt x="1" y="4"/>
                    </a:cubicBezTo>
                    <a:cubicBezTo>
                      <a:pt x="1" y="3"/>
                      <a:pt x="1" y="2"/>
                      <a:pt x="2" y="1"/>
                    </a:cubicBezTo>
                    <a:cubicBezTo>
                      <a:pt x="3" y="0"/>
                      <a:pt x="4" y="0"/>
                      <a:pt x="6" y="1"/>
                    </a:cubicBezTo>
                    <a:cubicBezTo>
                      <a:pt x="7" y="2"/>
                      <a:pt x="9" y="3"/>
                      <a:pt x="9" y="4"/>
                    </a:cubicBezTo>
                    <a:cubicBezTo>
                      <a:pt x="10" y="6"/>
                      <a:pt x="10" y="7"/>
                      <a:pt x="10" y="9"/>
                    </a:cubicBezTo>
                    <a:cubicBezTo>
                      <a:pt x="10" y="13"/>
                      <a:pt x="10" y="13"/>
                      <a:pt x="10" y="13"/>
                    </a:cubicBezTo>
                    <a:cubicBezTo>
                      <a:pt x="7" y="11"/>
                      <a:pt x="7" y="11"/>
                      <a:pt x="7" y="11"/>
                    </a:cubicBezTo>
                    <a:cubicBezTo>
                      <a:pt x="7" y="7"/>
                      <a:pt x="7" y="7"/>
                      <a:pt x="7" y="7"/>
                    </a:cubicBezTo>
                    <a:cubicBezTo>
                      <a:pt x="7" y="6"/>
                      <a:pt x="7" y="5"/>
                      <a:pt x="6" y="4"/>
                    </a:cubicBezTo>
                    <a:cubicBezTo>
                      <a:pt x="5" y="4"/>
                      <a:pt x="5" y="4"/>
                      <a:pt x="4" y="4"/>
                    </a:cubicBezTo>
                    <a:cubicBezTo>
                      <a:pt x="4" y="4"/>
                      <a:pt x="4" y="5"/>
                      <a:pt x="4" y="6"/>
                    </a:cubicBezTo>
                    <a:cubicBezTo>
                      <a:pt x="4" y="7"/>
                      <a:pt x="5" y="9"/>
                      <a:pt x="6" y="12"/>
                    </a:cubicBezTo>
                    <a:cubicBezTo>
                      <a:pt x="9" y="18"/>
                      <a:pt x="9" y="18"/>
                      <a:pt x="9" y="18"/>
                    </a:cubicBezTo>
                    <a:cubicBezTo>
                      <a:pt x="10" y="21"/>
                      <a:pt x="10" y="23"/>
                      <a:pt x="10" y="25"/>
                    </a:cubicBezTo>
                    <a:cubicBezTo>
                      <a:pt x="10" y="27"/>
                      <a:pt x="10" y="28"/>
                      <a:pt x="9" y="29"/>
                    </a:cubicBezTo>
                    <a:cubicBezTo>
                      <a:pt x="8" y="29"/>
                      <a:pt x="7" y="29"/>
                      <a:pt x="6" y="28"/>
                    </a:cubicBezTo>
                    <a:cubicBezTo>
                      <a:pt x="2" y="26"/>
                      <a:pt x="0" y="24"/>
                      <a:pt x="0" y="20"/>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80" name="Freeform 36"/>
              <p:cNvSpPr/>
              <p:nvPr/>
            </p:nvSpPr>
            <p:spPr bwMode="auto">
              <a:xfrm>
                <a:off x="6767731" y="4124990"/>
                <a:ext cx="53516" cy="146139"/>
              </a:xfrm>
              <a:custGeom>
                <a:avLst/>
                <a:gdLst>
                  <a:gd name="T0" fmla="*/ 26 w 26"/>
                  <a:gd name="T1" fmla="*/ 16 h 71"/>
                  <a:gd name="T2" fmla="*/ 26 w 26"/>
                  <a:gd name="T3" fmla="*/ 23 h 71"/>
                  <a:gd name="T4" fmla="*/ 17 w 26"/>
                  <a:gd name="T5" fmla="*/ 16 h 71"/>
                  <a:gd name="T6" fmla="*/ 17 w 26"/>
                  <a:gd name="T7" fmla="*/ 71 h 71"/>
                  <a:gd name="T8" fmla="*/ 10 w 26"/>
                  <a:gd name="T9" fmla="*/ 66 h 71"/>
                  <a:gd name="T10" fmla="*/ 10 w 26"/>
                  <a:gd name="T11" fmla="*/ 11 h 71"/>
                  <a:gd name="T12" fmla="*/ 0 w 26"/>
                  <a:gd name="T13" fmla="*/ 7 h 71"/>
                  <a:gd name="T14" fmla="*/ 0 w 26"/>
                  <a:gd name="T15" fmla="*/ 2 h 71"/>
                  <a:gd name="T16" fmla="*/ 0 w 26"/>
                  <a:gd name="T17" fmla="*/ 0 h 71"/>
                  <a:gd name="T18" fmla="*/ 26 w 26"/>
                  <a:gd name="T19" fmla="*/ 1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6"/>
                    </a:moveTo>
                    <a:lnTo>
                      <a:pt x="26" y="23"/>
                    </a:lnTo>
                    <a:lnTo>
                      <a:pt x="17" y="16"/>
                    </a:lnTo>
                    <a:lnTo>
                      <a:pt x="17" y="71"/>
                    </a:lnTo>
                    <a:lnTo>
                      <a:pt x="10" y="66"/>
                    </a:lnTo>
                    <a:lnTo>
                      <a:pt x="10" y="11"/>
                    </a:lnTo>
                    <a:lnTo>
                      <a:pt x="0" y="7"/>
                    </a:lnTo>
                    <a:lnTo>
                      <a:pt x="0" y="2"/>
                    </a:lnTo>
                    <a:lnTo>
                      <a:pt x="0" y="0"/>
                    </a:lnTo>
                    <a:lnTo>
                      <a:pt x="26" y="16"/>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81" name="Freeform 37"/>
              <p:cNvSpPr/>
              <p:nvPr/>
            </p:nvSpPr>
            <p:spPr bwMode="auto">
              <a:xfrm>
                <a:off x="6864471" y="4182622"/>
                <a:ext cx="45282" cy="146139"/>
              </a:xfrm>
              <a:custGeom>
                <a:avLst/>
                <a:gdLst>
                  <a:gd name="T0" fmla="*/ 0 w 22"/>
                  <a:gd name="T1" fmla="*/ 0 h 71"/>
                  <a:gd name="T2" fmla="*/ 22 w 22"/>
                  <a:gd name="T3" fmla="*/ 10 h 71"/>
                  <a:gd name="T4" fmla="*/ 22 w 22"/>
                  <a:gd name="T5" fmla="*/ 19 h 71"/>
                  <a:gd name="T6" fmla="*/ 10 w 22"/>
                  <a:gd name="T7" fmla="*/ 12 h 71"/>
                  <a:gd name="T8" fmla="*/ 10 w 22"/>
                  <a:gd name="T9" fmla="*/ 28 h 71"/>
                  <a:gd name="T10" fmla="*/ 19 w 22"/>
                  <a:gd name="T11" fmla="*/ 36 h 71"/>
                  <a:gd name="T12" fmla="*/ 19 w 22"/>
                  <a:gd name="T13" fmla="*/ 43 h 71"/>
                  <a:gd name="T14" fmla="*/ 10 w 22"/>
                  <a:gd name="T15" fmla="*/ 38 h 71"/>
                  <a:gd name="T16" fmla="*/ 10 w 22"/>
                  <a:gd name="T17" fmla="*/ 57 h 71"/>
                  <a:gd name="T18" fmla="*/ 22 w 22"/>
                  <a:gd name="T19" fmla="*/ 64 h 71"/>
                  <a:gd name="T20" fmla="*/ 22 w 22"/>
                  <a:gd name="T21" fmla="*/ 71 h 71"/>
                  <a:gd name="T22" fmla="*/ 0 w 22"/>
                  <a:gd name="T23" fmla="*/ 59 h 71"/>
                  <a:gd name="T24" fmla="*/ 0 w 22"/>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1">
                    <a:moveTo>
                      <a:pt x="0" y="0"/>
                    </a:moveTo>
                    <a:lnTo>
                      <a:pt x="22" y="10"/>
                    </a:lnTo>
                    <a:lnTo>
                      <a:pt x="22" y="19"/>
                    </a:lnTo>
                    <a:lnTo>
                      <a:pt x="10" y="12"/>
                    </a:lnTo>
                    <a:lnTo>
                      <a:pt x="10" y="28"/>
                    </a:lnTo>
                    <a:lnTo>
                      <a:pt x="19" y="36"/>
                    </a:lnTo>
                    <a:lnTo>
                      <a:pt x="19" y="43"/>
                    </a:lnTo>
                    <a:lnTo>
                      <a:pt x="10" y="38"/>
                    </a:lnTo>
                    <a:lnTo>
                      <a:pt x="10" y="57"/>
                    </a:lnTo>
                    <a:lnTo>
                      <a:pt x="22" y="64"/>
                    </a:lnTo>
                    <a:lnTo>
                      <a:pt x="22" y="71"/>
                    </a:lnTo>
                    <a:lnTo>
                      <a:pt x="0" y="59"/>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82" name="Freeform 38"/>
              <p:cNvSpPr>
                <a:spLocks noEditPoints="1"/>
              </p:cNvSpPr>
              <p:nvPr/>
            </p:nvSpPr>
            <p:spPr bwMode="auto">
              <a:xfrm>
                <a:off x="6952977" y="4225845"/>
                <a:ext cx="49399" cy="137906"/>
              </a:xfrm>
              <a:custGeom>
                <a:avLst/>
                <a:gdLst>
                  <a:gd name="T0" fmla="*/ 0 w 10"/>
                  <a:gd name="T1" fmla="*/ 0 h 28"/>
                  <a:gd name="T2" fmla="*/ 7 w 10"/>
                  <a:gd name="T3" fmla="*/ 4 h 28"/>
                  <a:gd name="T4" fmla="*/ 10 w 10"/>
                  <a:gd name="T5" fmla="*/ 10 h 28"/>
                  <a:gd name="T6" fmla="*/ 10 w 10"/>
                  <a:gd name="T7" fmla="*/ 18 h 28"/>
                  <a:gd name="T8" fmla="*/ 8 w 10"/>
                  <a:gd name="T9" fmla="*/ 19 h 28"/>
                  <a:gd name="T10" fmla="*/ 4 w 10"/>
                  <a:gd name="T11" fmla="*/ 17 h 28"/>
                  <a:gd name="T12" fmla="*/ 3 w 10"/>
                  <a:gd name="T13" fmla="*/ 16 h 28"/>
                  <a:gd name="T14" fmla="*/ 3 w 10"/>
                  <a:gd name="T15" fmla="*/ 28 h 28"/>
                  <a:gd name="T16" fmla="*/ 0 w 10"/>
                  <a:gd name="T17" fmla="*/ 26 h 28"/>
                  <a:gd name="T18" fmla="*/ 0 w 10"/>
                  <a:gd name="T19" fmla="*/ 0 h 28"/>
                  <a:gd name="T20" fmla="*/ 6 w 10"/>
                  <a:gd name="T21" fmla="*/ 15 h 28"/>
                  <a:gd name="T22" fmla="*/ 6 w 10"/>
                  <a:gd name="T23" fmla="*/ 15 h 28"/>
                  <a:gd name="T24" fmla="*/ 7 w 10"/>
                  <a:gd name="T25" fmla="*/ 14 h 28"/>
                  <a:gd name="T26" fmla="*/ 7 w 10"/>
                  <a:gd name="T27" fmla="*/ 9 h 28"/>
                  <a:gd name="T28" fmla="*/ 5 w 10"/>
                  <a:gd name="T29" fmla="*/ 6 h 28"/>
                  <a:gd name="T30" fmla="*/ 3 w 10"/>
                  <a:gd name="T31" fmla="*/ 5 h 28"/>
                  <a:gd name="T32" fmla="*/ 3 w 10"/>
                  <a:gd name="T33" fmla="*/ 13 h 28"/>
                  <a:gd name="T34" fmla="*/ 6 w 10"/>
                  <a:gd name="T3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8"/>
                      <a:pt x="10" y="18"/>
                      <a:pt x="10" y="18"/>
                    </a:cubicBezTo>
                    <a:cubicBezTo>
                      <a:pt x="10" y="19"/>
                      <a:pt x="9" y="19"/>
                      <a:pt x="8" y="19"/>
                    </a:cubicBezTo>
                    <a:cubicBezTo>
                      <a:pt x="7" y="19"/>
                      <a:pt x="6" y="18"/>
                      <a:pt x="4" y="17"/>
                    </a:cubicBezTo>
                    <a:cubicBezTo>
                      <a:pt x="3" y="16"/>
                      <a:pt x="3" y="16"/>
                      <a:pt x="3" y="16"/>
                    </a:cubicBezTo>
                    <a:cubicBezTo>
                      <a:pt x="3" y="28"/>
                      <a:pt x="3" y="28"/>
                      <a:pt x="3" y="28"/>
                    </a:cubicBezTo>
                    <a:cubicBezTo>
                      <a:pt x="0" y="26"/>
                      <a:pt x="0" y="26"/>
                      <a:pt x="0" y="26"/>
                    </a:cubicBezTo>
                    <a:lnTo>
                      <a:pt x="0" y="0"/>
                    </a:lnTo>
                    <a:close/>
                    <a:moveTo>
                      <a:pt x="6" y="15"/>
                    </a:moveTo>
                    <a:cubicBezTo>
                      <a:pt x="6" y="15"/>
                      <a:pt x="6" y="15"/>
                      <a:pt x="6" y="15"/>
                    </a:cubicBezTo>
                    <a:cubicBezTo>
                      <a:pt x="7" y="15"/>
                      <a:pt x="7" y="15"/>
                      <a:pt x="7" y="14"/>
                    </a:cubicBezTo>
                    <a:cubicBezTo>
                      <a:pt x="7" y="9"/>
                      <a:pt x="7" y="9"/>
                      <a:pt x="7" y="9"/>
                    </a:cubicBezTo>
                    <a:cubicBezTo>
                      <a:pt x="7" y="8"/>
                      <a:pt x="6" y="7"/>
                      <a:pt x="5" y="6"/>
                    </a:cubicBezTo>
                    <a:cubicBezTo>
                      <a:pt x="3" y="5"/>
                      <a:pt x="3" y="5"/>
                      <a:pt x="3" y="5"/>
                    </a:cubicBezTo>
                    <a:cubicBezTo>
                      <a:pt x="3" y="13"/>
                      <a:pt x="3" y="13"/>
                      <a:pt x="3" y="13"/>
                    </a:cubicBezTo>
                    <a:lnTo>
                      <a:pt x="6"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grpSp>
      </p:grpSp>
      <p:grpSp>
        <p:nvGrpSpPr>
          <p:cNvPr id="88" name="Group 87"/>
          <p:cNvGrpSpPr/>
          <p:nvPr/>
        </p:nvGrpSpPr>
        <p:grpSpPr>
          <a:xfrm>
            <a:off x="954109" y="1423268"/>
            <a:ext cx="4556199" cy="1152464"/>
            <a:chOff x="138498" y="3002145"/>
            <a:chExt cx="3418039" cy="864573"/>
          </a:xfrm>
        </p:grpSpPr>
        <p:sp>
          <p:nvSpPr>
            <p:cNvPr id="89"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90"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1"/>
                  </a:solidFill>
                  <a:latin typeface="微软雅黑" panose="020B0503020204020204" pitchFamily="34" charset="-122"/>
                  <a:ea typeface="微软雅黑" panose="020B0503020204020204" pitchFamily="34" charset="-122"/>
                </a:rPr>
                <a:t>点击添加标题</a:t>
              </a:r>
              <a:endParaRPr lang="en-US" altLang="zh-CN" sz="1865" dirty="0">
                <a:solidFill>
                  <a:schemeClr val="accent1"/>
                </a:solidFill>
                <a:latin typeface="微软雅黑" panose="020B0503020204020204" pitchFamily="34" charset="-122"/>
                <a:ea typeface="微软雅黑" panose="020B0503020204020204" pitchFamily="34" charset="-122"/>
              </a:endParaRPr>
            </a:p>
          </p:txBody>
        </p:sp>
        <p:sp>
          <p:nvSpPr>
            <p:cNvPr id="91" name="矩形 9"/>
            <p:cNvSpPr/>
            <p:nvPr/>
          </p:nvSpPr>
          <p:spPr>
            <a:xfrm>
              <a:off x="484797" y="3271159"/>
              <a:ext cx="307174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92" name="Group 91"/>
          <p:cNvGrpSpPr/>
          <p:nvPr/>
        </p:nvGrpSpPr>
        <p:grpSpPr>
          <a:xfrm>
            <a:off x="966805" y="2996042"/>
            <a:ext cx="4543500" cy="1152464"/>
            <a:chOff x="138498" y="3002145"/>
            <a:chExt cx="3408513" cy="864573"/>
          </a:xfrm>
        </p:grpSpPr>
        <p:sp>
          <p:nvSpPr>
            <p:cNvPr id="93"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94"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2"/>
                  </a:solidFill>
                  <a:latin typeface="微软雅黑" panose="020B0503020204020204" pitchFamily="34" charset="-122"/>
                  <a:ea typeface="微软雅黑" panose="020B0503020204020204" pitchFamily="34" charset="-122"/>
                </a:rPr>
                <a:t>点击添加标题</a:t>
              </a:r>
              <a:endParaRPr lang="en-US" altLang="zh-CN" sz="1865" dirty="0">
                <a:solidFill>
                  <a:schemeClr val="accent2"/>
                </a:solidFill>
                <a:latin typeface="微软雅黑" panose="020B0503020204020204" pitchFamily="34" charset="-122"/>
                <a:ea typeface="微软雅黑" panose="020B0503020204020204" pitchFamily="34" charset="-122"/>
              </a:endParaRPr>
            </a:p>
          </p:txBody>
        </p:sp>
        <p:sp>
          <p:nvSpPr>
            <p:cNvPr id="95" name="矩形 9"/>
            <p:cNvSpPr/>
            <p:nvPr/>
          </p:nvSpPr>
          <p:spPr>
            <a:xfrm>
              <a:off x="484796" y="3271159"/>
              <a:ext cx="3062215"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96" name="Group 95"/>
          <p:cNvGrpSpPr/>
          <p:nvPr/>
        </p:nvGrpSpPr>
        <p:grpSpPr>
          <a:xfrm>
            <a:off x="979502" y="4598480"/>
            <a:ext cx="4530802" cy="1152464"/>
            <a:chOff x="138498" y="3002145"/>
            <a:chExt cx="3398987" cy="864573"/>
          </a:xfrm>
        </p:grpSpPr>
        <p:sp>
          <p:nvSpPr>
            <p:cNvPr id="97"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98"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3"/>
                  </a:solidFill>
                  <a:latin typeface="微软雅黑" panose="020B0503020204020204" pitchFamily="34" charset="-122"/>
                  <a:ea typeface="微软雅黑" panose="020B0503020204020204" pitchFamily="34" charset="-122"/>
                </a:rPr>
                <a:t>点击添加标题</a:t>
              </a:r>
              <a:endParaRPr lang="en-US" altLang="zh-CN" sz="1865" dirty="0">
                <a:solidFill>
                  <a:schemeClr val="accent3"/>
                </a:solidFill>
                <a:latin typeface="微软雅黑" panose="020B0503020204020204" pitchFamily="34" charset="-122"/>
                <a:ea typeface="微软雅黑" panose="020B0503020204020204" pitchFamily="34" charset="-122"/>
              </a:endParaRPr>
            </a:p>
          </p:txBody>
        </p:sp>
        <p:sp>
          <p:nvSpPr>
            <p:cNvPr id="99" name="矩形 9"/>
            <p:cNvSpPr/>
            <p:nvPr/>
          </p:nvSpPr>
          <p:spPr>
            <a:xfrm>
              <a:off x="484796" y="3271159"/>
              <a:ext cx="3052689"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slide(fromTop)">
                                      <p:cBhvr>
                                        <p:cTn id="7" dur="500"/>
                                        <p:tgtEl>
                                          <p:spTgt spid="8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slide(fromTop)">
                                      <p:cBhvr>
                                        <p:cTn id="11" dur="500"/>
                                        <p:tgtEl>
                                          <p:spTgt spid="9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slide(fromTop)">
                                      <p:cBhvr>
                                        <p:cTn id="1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4118560" y="1753264"/>
            <a:ext cx="3819214" cy="3707016"/>
            <a:chOff x="4125516" y="790575"/>
            <a:chExt cx="3839766" cy="3848100"/>
          </a:xfrm>
        </p:grpSpPr>
        <p:sp>
          <p:nvSpPr>
            <p:cNvPr id="34" name="Freeform 5"/>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35" name="Freeform 6"/>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36" name="Freeform 7"/>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37" name="Freeform 8"/>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38" name="Freeform 9"/>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grpSp>
          <p:nvGrpSpPr>
            <p:cNvPr id="43" name="组合 48"/>
            <p:cNvGrpSpPr/>
            <p:nvPr/>
          </p:nvGrpSpPr>
          <p:grpSpPr>
            <a:xfrm>
              <a:off x="4611947" y="1399612"/>
              <a:ext cx="842963" cy="383381"/>
              <a:chOff x="8478838" y="1247776"/>
              <a:chExt cx="1123950" cy="511175"/>
            </a:xfrm>
            <a:solidFill>
              <a:schemeClr val="bg1"/>
            </a:solidFill>
          </p:grpSpPr>
          <p:sp>
            <p:nvSpPr>
              <p:cNvPr id="44" name="Freeform 24"/>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45"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46"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47" name="Freeform 28"/>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48"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49"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50" name="Freeform 31"/>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51"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nvGrpSpPr>
            <p:cNvPr id="52" name="组合 59"/>
            <p:cNvGrpSpPr/>
            <p:nvPr/>
          </p:nvGrpSpPr>
          <p:grpSpPr>
            <a:xfrm>
              <a:off x="6796172" y="1361681"/>
              <a:ext cx="527447" cy="531019"/>
              <a:chOff x="10121900" y="1050926"/>
              <a:chExt cx="703262" cy="708025"/>
            </a:xfrm>
            <a:solidFill>
              <a:schemeClr val="bg1"/>
            </a:solidFill>
          </p:grpSpPr>
          <p:sp>
            <p:nvSpPr>
              <p:cNvPr id="53" name="Freeform 44"/>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54" name="Freeform 45"/>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nvGrpSpPr>
            <p:cNvPr id="55" name="组合 63"/>
            <p:cNvGrpSpPr/>
            <p:nvPr/>
          </p:nvGrpSpPr>
          <p:grpSpPr>
            <a:xfrm>
              <a:off x="4605398" y="3489574"/>
              <a:ext cx="750093" cy="471488"/>
              <a:chOff x="8491538" y="3690938"/>
              <a:chExt cx="1000124" cy="628650"/>
            </a:xfrm>
            <a:solidFill>
              <a:schemeClr val="bg1"/>
            </a:solidFill>
          </p:grpSpPr>
          <p:sp>
            <p:nvSpPr>
              <p:cNvPr id="56"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57"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58" name="Freeform 59"/>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59"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60" name="Freeform 61"/>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61" name="Freeform 62"/>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62" name="Freeform 63"/>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63" name="Freeform 64"/>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64" name="Freeform 65"/>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nvGrpSpPr>
            <p:cNvPr id="65" name="组合 75"/>
            <p:cNvGrpSpPr/>
            <p:nvPr/>
          </p:nvGrpSpPr>
          <p:grpSpPr>
            <a:xfrm>
              <a:off x="6909793" y="3360455"/>
              <a:ext cx="453628" cy="678657"/>
              <a:chOff x="10158413" y="3421063"/>
              <a:chExt cx="604837" cy="904876"/>
            </a:xfrm>
            <a:solidFill>
              <a:schemeClr val="bg1"/>
            </a:solidFill>
          </p:grpSpPr>
          <p:sp>
            <p:nvSpPr>
              <p:cNvPr id="66"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67" name="Freeform 6"/>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68" name="Freeform 7"/>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69"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70" name="Freeform 9"/>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71" name="Freeform 10"/>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72" name="Freeform 11"/>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sp>
            <p:nvSpPr>
              <p:cNvPr id="73" name="Freeform 12"/>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grpSp>
      <p:grpSp>
        <p:nvGrpSpPr>
          <p:cNvPr id="75" name="Group 74"/>
          <p:cNvGrpSpPr/>
          <p:nvPr/>
        </p:nvGrpSpPr>
        <p:grpSpPr>
          <a:xfrm>
            <a:off x="7937771" y="1685984"/>
            <a:ext cx="3441624" cy="1204134"/>
            <a:chOff x="336640" y="2982432"/>
            <a:chExt cx="2581890" cy="903336"/>
          </a:xfrm>
        </p:grpSpPr>
        <p:sp>
          <p:nvSpPr>
            <p:cNvPr id="76" name="文本框 11"/>
            <p:cNvSpPr txBox="1"/>
            <p:nvPr/>
          </p:nvSpPr>
          <p:spPr>
            <a:xfrm>
              <a:off x="398742"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78" name="Group 77"/>
          <p:cNvGrpSpPr/>
          <p:nvPr/>
        </p:nvGrpSpPr>
        <p:grpSpPr>
          <a:xfrm>
            <a:off x="7937771" y="4748586"/>
            <a:ext cx="3441624" cy="1204134"/>
            <a:chOff x="336640" y="2982432"/>
            <a:chExt cx="2581890" cy="903336"/>
          </a:xfrm>
        </p:grpSpPr>
        <p:sp>
          <p:nvSpPr>
            <p:cNvPr id="79" name="文本框 11"/>
            <p:cNvSpPr txBox="1"/>
            <p:nvPr/>
          </p:nvSpPr>
          <p:spPr>
            <a:xfrm>
              <a:off x="398742"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81" name="Group 80"/>
          <p:cNvGrpSpPr/>
          <p:nvPr/>
        </p:nvGrpSpPr>
        <p:grpSpPr>
          <a:xfrm>
            <a:off x="676933" y="1753261"/>
            <a:ext cx="3441624" cy="1186013"/>
            <a:chOff x="336640" y="2996026"/>
            <a:chExt cx="2581890" cy="889742"/>
          </a:xfrm>
        </p:grpSpPr>
        <p:sp>
          <p:nvSpPr>
            <p:cNvPr id="82" name="文本框 11"/>
            <p:cNvSpPr txBox="1"/>
            <p:nvPr/>
          </p:nvSpPr>
          <p:spPr>
            <a:xfrm>
              <a:off x="1609021" y="2996026"/>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84" name="Group 83"/>
          <p:cNvGrpSpPr/>
          <p:nvPr/>
        </p:nvGrpSpPr>
        <p:grpSpPr>
          <a:xfrm>
            <a:off x="676933" y="4706890"/>
            <a:ext cx="3441624" cy="1187167"/>
            <a:chOff x="336640" y="2996026"/>
            <a:chExt cx="2581890" cy="890608"/>
          </a:xfrm>
        </p:grpSpPr>
        <p:sp>
          <p:nvSpPr>
            <p:cNvPr id="85" name="文本框 11"/>
            <p:cNvSpPr txBox="1"/>
            <p:nvPr/>
          </p:nvSpPr>
          <p:spPr>
            <a:xfrm>
              <a:off x="1609021" y="2996026"/>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矩形 9"/>
            <p:cNvSpPr/>
            <p:nvPr/>
          </p:nvSpPr>
          <p:spPr>
            <a:xfrm>
              <a:off x="336640" y="3290209"/>
              <a:ext cx="2581890" cy="596425"/>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a:t>
              </a:r>
              <a:r>
                <a:rPr lang="zh-CN" altLang="en-US" sz="1335"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 calcmode="lin" valueType="num">
                                      <p:cBhvr>
                                        <p:cTn id="9" dur="500" fill="hold"/>
                                        <p:tgtEl>
                                          <p:spTgt spid="74"/>
                                        </p:tgtEl>
                                        <p:attrNameLst>
                                          <p:attrName>style.rotation</p:attrName>
                                        </p:attrNameLst>
                                      </p:cBhvr>
                                      <p:tavLst>
                                        <p:tav tm="0">
                                          <p:val>
                                            <p:fltVal val="360"/>
                                          </p:val>
                                        </p:tav>
                                        <p:tav tm="100000">
                                          <p:val>
                                            <p:fltVal val="0"/>
                                          </p:val>
                                        </p:tav>
                                      </p:tavLst>
                                    </p:anim>
                                    <p:animEffect transition="in" filter="fade">
                                      <p:cBhvr>
                                        <p:cTn id="10" dur="500"/>
                                        <p:tgtEl>
                                          <p:spTgt spid="74"/>
                                        </p:tgtEl>
                                      </p:cBhvr>
                                    </p:animEffect>
                                  </p:childTnLst>
                                </p:cTn>
                              </p:par>
                            </p:childTnLst>
                          </p:cTn>
                        </p:par>
                        <p:par>
                          <p:cTn id="11" fill="hold">
                            <p:stCondLst>
                              <p:cond delay="500"/>
                            </p:stCondLst>
                            <p:childTnLst>
                              <p:par>
                                <p:cTn id="12" presetID="12" presetClass="entr" presetSubtype="1" fill="hold" nodeType="afterEffect">
                                  <p:stCondLst>
                                    <p:cond delay="0"/>
                                  </p:stCondLst>
                                  <p:childTnLst>
                                    <p:set>
                                      <p:cBhvr>
                                        <p:cTn id="13" dur="1" fill="hold">
                                          <p:stCondLst>
                                            <p:cond delay="0"/>
                                          </p:stCondLst>
                                        </p:cTn>
                                        <p:tgtEl>
                                          <p:spTgt spid="81"/>
                                        </p:tgtEl>
                                        <p:attrNameLst>
                                          <p:attrName>style.visibility</p:attrName>
                                        </p:attrNameLst>
                                      </p:cBhvr>
                                      <p:to>
                                        <p:strVal val="visible"/>
                                      </p:to>
                                    </p:set>
                                    <p:animEffect transition="in" filter="slide(fromTop)">
                                      <p:cBhvr>
                                        <p:cTn id="14" dur="500"/>
                                        <p:tgtEl>
                                          <p:spTgt spid="81"/>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slide(fromTop)">
                                      <p:cBhvr>
                                        <p:cTn id="18" dur="500"/>
                                        <p:tgtEl>
                                          <p:spTgt spid="84"/>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lide(fromTop)">
                                      <p:cBhvr>
                                        <p:cTn id="22" dur="500"/>
                                        <p:tgtEl>
                                          <p:spTgt spid="75"/>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slide(fromTop)">
                                      <p:cBhvr>
                                        <p:cTn id="2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5893779" y="2388236"/>
            <a:ext cx="781295" cy="1242302"/>
          </a:xfrm>
          <a:custGeom>
            <a:avLst/>
            <a:gdLst>
              <a:gd name="T0" fmla="*/ 647 w 647"/>
              <a:gd name="T1" fmla="*/ 0 h 1043"/>
              <a:gd name="T2" fmla="*/ 0 w 647"/>
              <a:gd name="T3" fmla="*/ 290 h 1043"/>
              <a:gd name="T4" fmla="*/ 0 w 647"/>
              <a:gd name="T5" fmla="*/ 1043 h 1043"/>
              <a:gd name="T6" fmla="*/ 647 w 647"/>
              <a:gd name="T7" fmla="*/ 396 h 1043"/>
              <a:gd name="T8" fmla="*/ 647 w 647"/>
              <a:gd name="T9" fmla="*/ 0 h 1043"/>
            </a:gdLst>
            <a:ahLst/>
            <a:cxnLst>
              <a:cxn ang="0">
                <a:pos x="T0" y="T1"/>
              </a:cxn>
              <a:cxn ang="0">
                <a:pos x="T2" y="T3"/>
              </a:cxn>
              <a:cxn ang="0">
                <a:pos x="T4" y="T5"/>
              </a:cxn>
              <a:cxn ang="0">
                <a:pos x="T6" y="T7"/>
              </a:cxn>
              <a:cxn ang="0">
                <a:pos x="T8" y="T9"/>
              </a:cxn>
            </a:cxnLst>
            <a:rect l="0" t="0" r="r" b="b"/>
            <a:pathLst>
              <a:path w="647" h="1043">
                <a:moveTo>
                  <a:pt x="647" y="0"/>
                </a:moveTo>
                <a:lnTo>
                  <a:pt x="0" y="290"/>
                </a:lnTo>
                <a:lnTo>
                  <a:pt x="0" y="1043"/>
                </a:lnTo>
                <a:lnTo>
                  <a:pt x="647" y="396"/>
                </a:lnTo>
                <a:lnTo>
                  <a:pt x="6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6" name="Freeform 8"/>
          <p:cNvSpPr/>
          <p:nvPr/>
        </p:nvSpPr>
        <p:spPr bwMode="auto">
          <a:xfrm>
            <a:off x="5112485" y="2388236"/>
            <a:ext cx="781295" cy="1242302"/>
          </a:xfrm>
          <a:custGeom>
            <a:avLst/>
            <a:gdLst>
              <a:gd name="T0" fmla="*/ 0 w 647"/>
              <a:gd name="T1" fmla="*/ 0 h 1043"/>
              <a:gd name="T2" fmla="*/ 647 w 647"/>
              <a:gd name="T3" fmla="*/ 290 h 1043"/>
              <a:gd name="T4" fmla="*/ 647 w 647"/>
              <a:gd name="T5" fmla="*/ 1043 h 1043"/>
              <a:gd name="T6" fmla="*/ 0 w 647"/>
              <a:gd name="T7" fmla="*/ 396 h 1043"/>
              <a:gd name="T8" fmla="*/ 0 w 647"/>
              <a:gd name="T9" fmla="*/ 0 h 1043"/>
            </a:gdLst>
            <a:ahLst/>
            <a:cxnLst>
              <a:cxn ang="0">
                <a:pos x="T0" y="T1"/>
              </a:cxn>
              <a:cxn ang="0">
                <a:pos x="T2" y="T3"/>
              </a:cxn>
              <a:cxn ang="0">
                <a:pos x="T4" y="T5"/>
              </a:cxn>
              <a:cxn ang="0">
                <a:pos x="T6" y="T7"/>
              </a:cxn>
              <a:cxn ang="0">
                <a:pos x="T8" y="T9"/>
              </a:cxn>
            </a:cxnLst>
            <a:rect l="0" t="0" r="r" b="b"/>
            <a:pathLst>
              <a:path w="647" h="1043">
                <a:moveTo>
                  <a:pt x="0" y="0"/>
                </a:moveTo>
                <a:lnTo>
                  <a:pt x="647" y="290"/>
                </a:lnTo>
                <a:lnTo>
                  <a:pt x="647" y="1043"/>
                </a:lnTo>
                <a:lnTo>
                  <a:pt x="0" y="39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8" name="Freeform 10"/>
          <p:cNvSpPr/>
          <p:nvPr/>
        </p:nvSpPr>
        <p:spPr bwMode="auto">
          <a:xfrm>
            <a:off x="6014540" y="3749647"/>
            <a:ext cx="1255869" cy="770633"/>
          </a:xfrm>
          <a:custGeom>
            <a:avLst/>
            <a:gdLst>
              <a:gd name="T0" fmla="*/ 1040 w 1040"/>
              <a:gd name="T1" fmla="*/ 647 h 647"/>
              <a:gd name="T2" fmla="*/ 753 w 1040"/>
              <a:gd name="T3" fmla="*/ 0 h 647"/>
              <a:gd name="T4" fmla="*/ 0 w 1040"/>
              <a:gd name="T5" fmla="*/ 0 h 647"/>
              <a:gd name="T6" fmla="*/ 647 w 1040"/>
              <a:gd name="T7" fmla="*/ 647 h 647"/>
              <a:gd name="T8" fmla="*/ 1040 w 1040"/>
              <a:gd name="T9" fmla="*/ 647 h 647"/>
            </a:gdLst>
            <a:ahLst/>
            <a:cxnLst>
              <a:cxn ang="0">
                <a:pos x="T0" y="T1"/>
              </a:cxn>
              <a:cxn ang="0">
                <a:pos x="T2" y="T3"/>
              </a:cxn>
              <a:cxn ang="0">
                <a:pos x="T4" y="T5"/>
              </a:cxn>
              <a:cxn ang="0">
                <a:pos x="T6" y="T7"/>
              </a:cxn>
              <a:cxn ang="0">
                <a:pos x="T8" y="T9"/>
              </a:cxn>
            </a:cxnLst>
            <a:rect l="0" t="0" r="r" b="b"/>
            <a:pathLst>
              <a:path w="1040" h="647">
                <a:moveTo>
                  <a:pt x="1040" y="647"/>
                </a:moveTo>
                <a:lnTo>
                  <a:pt x="753" y="0"/>
                </a:lnTo>
                <a:lnTo>
                  <a:pt x="0" y="0"/>
                </a:lnTo>
                <a:lnTo>
                  <a:pt x="647" y="647"/>
                </a:lnTo>
                <a:lnTo>
                  <a:pt x="1040"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0" name="Freeform 12"/>
          <p:cNvSpPr/>
          <p:nvPr/>
        </p:nvSpPr>
        <p:spPr bwMode="auto">
          <a:xfrm>
            <a:off x="6014540" y="2975441"/>
            <a:ext cx="1255869" cy="774205"/>
          </a:xfrm>
          <a:custGeom>
            <a:avLst/>
            <a:gdLst>
              <a:gd name="T0" fmla="*/ 1040 w 1040"/>
              <a:gd name="T1" fmla="*/ 0 h 650"/>
              <a:gd name="T2" fmla="*/ 753 w 1040"/>
              <a:gd name="T3" fmla="*/ 650 h 650"/>
              <a:gd name="T4" fmla="*/ 0 w 1040"/>
              <a:gd name="T5" fmla="*/ 650 h 650"/>
              <a:gd name="T6" fmla="*/ 647 w 1040"/>
              <a:gd name="T7" fmla="*/ 0 h 650"/>
              <a:gd name="T8" fmla="*/ 1040 w 1040"/>
              <a:gd name="T9" fmla="*/ 0 h 650"/>
            </a:gdLst>
            <a:ahLst/>
            <a:cxnLst>
              <a:cxn ang="0">
                <a:pos x="T0" y="T1"/>
              </a:cxn>
              <a:cxn ang="0">
                <a:pos x="T2" y="T3"/>
              </a:cxn>
              <a:cxn ang="0">
                <a:pos x="T4" y="T5"/>
              </a:cxn>
              <a:cxn ang="0">
                <a:pos x="T6" y="T7"/>
              </a:cxn>
              <a:cxn ang="0">
                <a:pos x="T8" y="T9"/>
              </a:cxn>
            </a:cxnLst>
            <a:rect l="0" t="0" r="r" b="b"/>
            <a:pathLst>
              <a:path w="1040" h="650">
                <a:moveTo>
                  <a:pt x="1040" y="0"/>
                </a:moveTo>
                <a:lnTo>
                  <a:pt x="753" y="650"/>
                </a:lnTo>
                <a:lnTo>
                  <a:pt x="0" y="650"/>
                </a:lnTo>
                <a:lnTo>
                  <a:pt x="647" y="0"/>
                </a:lnTo>
                <a:lnTo>
                  <a:pt x="10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2" name="Freeform 14"/>
          <p:cNvSpPr/>
          <p:nvPr/>
        </p:nvSpPr>
        <p:spPr bwMode="auto">
          <a:xfrm>
            <a:off x="5112485" y="3866373"/>
            <a:ext cx="781295" cy="1241111"/>
          </a:xfrm>
          <a:custGeom>
            <a:avLst/>
            <a:gdLst>
              <a:gd name="T0" fmla="*/ 0 w 647"/>
              <a:gd name="T1" fmla="*/ 1042 h 1042"/>
              <a:gd name="T2" fmla="*/ 647 w 647"/>
              <a:gd name="T3" fmla="*/ 752 h 1042"/>
              <a:gd name="T4" fmla="*/ 647 w 647"/>
              <a:gd name="T5" fmla="*/ 0 h 1042"/>
              <a:gd name="T6" fmla="*/ 0 w 647"/>
              <a:gd name="T7" fmla="*/ 649 h 1042"/>
              <a:gd name="T8" fmla="*/ 0 w 647"/>
              <a:gd name="T9" fmla="*/ 1042 h 1042"/>
            </a:gdLst>
            <a:ahLst/>
            <a:cxnLst>
              <a:cxn ang="0">
                <a:pos x="T0" y="T1"/>
              </a:cxn>
              <a:cxn ang="0">
                <a:pos x="T2" y="T3"/>
              </a:cxn>
              <a:cxn ang="0">
                <a:pos x="T4" y="T5"/>
              </a:cxn>
              <a:cxn ang="0">
                <a:pos x="T6" y="T7"/>
              </a:cxn>
              <a:cxn ang="0">
                <a:pos x="T8" y="T9"/>
              </a:cxn>
            </a:cxnLst>
            <a:rect l="0" t="0" r="r" b="b"/>
            <a:pathLst>
              <a:path w="647" h="1042">
                <a:moveTo>
                  <a:pt x="0" y="1042"/>
                </a:moveTo>
                <a:lnTo>
                  <a:pt x="647" y="752"/>
                </a:lnTo>
                <a:lnTo>
                  <a:pt x="647" y="0"/>
                </a:lnTo>
                <a:lnTo>
                  <a:pt x="0" y="649"/>
                </a:lnTo>
                <a:lnTo>
                  <a:pt x="0" y="10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4" name="Freeform 16"/>
          <p:cNvSpPr/>
          <p:nvPr/>
        </p:nvSpPr>
        <p:spPr bwMode="auto">
          <a:xfrm>
            <a:off x="5893779" y="3866373"/>
            <a:ext cx="781295" cy="1241111"/>
          </a:xfrm>
          <a:custGeom>
            <a:avLst/>
            <a:gdLst>
              <a:gd name="T0" fmla="*/ 647 w 647"/>
              <a:gd name="T1" fmla="*/ 1042 h 1042"/>
              <a:gd name="T2" fmla="*/ 0 w 647"/>
              <a:gd name="T3" fmla="*/ 752 h 1042"/>
              <a:gd name="T4" fmla="*/ 0 w 647"/>
              <a:gd name="T5" fmla="*/ 0 h 1042"/>
              <a:gd name="T6" fmla="*/ 647 w 647"/>
              <a:gd name="T7" fmla="*/ 649 h 1042"/>
              <a:gd name="T8" fmla="*/ 647 w 647"/>
              <a:gd name="T9" fmla="*/ 1042 h 1042"/>
            </a:gdLst>
            <a:ahLst/>
            <a:cxnLst>
              <a:cxn ang="0">
                <a:pos x="T0" y="T1"/>
              </a:cxn>
              <a:cxn ang="0">
                <a:pos x="T2" y="T3"/>
              </a:cxn>
              <a:cxn ang="0">
                <a:pos x="T4" y="T5"/>
              </a:cxn>
              <a:cxn ang="0">
                <a:pos x="T6" y="T7"/>
              </a:cxn>
              <a:cxn ang="0">
                <a:pos x="T8" y="T9"/>
              </a:cxn>
            </a:cxnLst>
            <a:rect l="0" t="0" r="r" b="b"/>
            <a:pathLst>
              <a:path w="647" h="1042">
                <a:moveTo>
                  <a:pt x="647" y="1042"/>
                </a:moveTo>
                <a:lnTo>
                  <a:pt x="0" y="752"/>
                </a:lnTo>
                <a:lnTo>
                  <a:pt x="0" y="0"/>
                </a:lnTo>
                <a:lnTo>
                  <a:pt x="647" y="649"/>
                </a:lnTo>
                <a:lnTo>
                  <a:pt x="647" y="10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8" name="Freeform 20"/>
          <p:cNvSpPr/>
          <p:nvPr/>
        </p:nvSpPr>
        <p:spPr bwMode="auto">
          <a:xfrm>
            <a:off x="4517158" y="3749647"/>
            <a:ext cx="1255869" cy="770633"/>
          </a:xfrm>
          <a:custGeom>
            <a:avLst/>
            <a:gdLst>
              <a:gd name="T0" fmla="*/ 0 w 1040"/>
              <a:gd name="T1" fmla="*/ 647 h 647"/>
              <a:gd name="T2" fmla="*/ 287 w 1040"/>
              <a:gd name="T3" fmla="*/ 0 h 647"/>
              <a:gd name="T4" fmla="*/ 1040 w 1040"/>
              <a:gd name="T5" fmla="*/ 0 h 647"/>
              <a:gd name="T6" fmla="*/ 393 w 1040"/>
              <a:gd name="T7" fmla="*/ 647 h 647"/>
              <a:gd name="T8" fmla="*/ 0 w 1040"/>
              <a:gd name="T9" fmla="*/ 647 h 647"/>
            </a:gdLst>
            <a:ahLst/>
            <a:cxnLst>
              <a:cxn ang="0">
                <a:pos x="T0" y="T1"/>
              </a:cxn>
              <a:cxn ang="0">
                <a:pos x="T2" y="T3"/>
              </a:cxn>
              <a:cxn ang="0">
                <a:pos x="T4" y="T5"/>
              </a:cxn>
              <a:cxn ang="0">
                <a:pos x="T6" y="T7"/>
              </a:cxn>
              <a:cxn ang="0">
                <a:pos x="T8" y="T9"/>
              </a:cxn>
            </a:cxnLst>
            <a:rect l="0" t="0" r="r" b="b"/>
            <a:pathLst>
              <a:path w="1040" h="647">
                <a:moveTo>
                  <a:pt x="0" y="647"/>
                </a:moveTo>
                <a:lnTo>
                  <a:pt x="287" y="0"/>
                </a:lnTo>
                <a:lnTo>
                  <a:pt x="1040" y="0"/>
                </a:lnTo>
                <a:lnTo>
                  <a:pt x="393" y="647"/>
                </a:lnTo>
                <a:lnTo>
                  <a:pt x="0"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20" name="Freeform 22"/>
          <p:cNvSpPr/>
          <p:nvPr/>
        </p:nvSpPr>
        <p:spPr bwMode="auto">
          <a:xfrm>
            <a:off x="5159583" y="2494241"/>
            <a:ext cx="1562592" cy="1242302"/>
          </a:xfrm>
          <a:custGeom>
            <a:avLst/>
            <a:gdLst>
              <a:gd name="T0" fmla="*/ 1294 w 1294"/>
              <a:gd name="T1" fmla="*/ 0 h 1043"/>
              <a:gd name="T2" fmla="*/ 1255 w 1294"/>
              <a:gd name="T3" fmla="*/ 20 h 1043"/>
              <a:gd name="T4" fmla="*/ 1255 w 1294"/>
              <a:gd name="T5" fmla="*/ 307 h 1043"/>
              <a:gd name="T6" fmla="*/ 608 w 1294"/>
              <a:gd name="T7" fmla="*/ 954 h 1043"/>
              <a:gd name="T8" fmla="*/ 0 w 1294"/>
              <a:gd name="T9" fmla="*/ 346 h 1043"/>
              <a:gd name="T10" fmla="*/ 0 w 1294"/>
              <a:gd name="T11" fmla="*/ 396 h 1043"/>
              <a:gd name="T12" fmla="*/ 647 w 1294"/>
              <a:gd name="T13" fmla="*/ 1043 h 1043"/>
              <a:gd name="T14" fmla="*/ 1294 w 1294"/>
              <a:gd name="T15" fmla="*/ 396 h 1043"/>
              <a:gd name="T16" fmla="*/ 1294 w 1294"/>
              <a:gd name="T17" fmla="*/ 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4" h="1043">
                <a:moveTo>
                  <a:pt x="1294" y="0"/>
                </a:moveTo>
                <a:lnTo>
                  <a:pt x="1255" y="20"/>
                </a:lnTo>
                <a:lnTo>
                  <a:pt x="1255" y="307"/>
                </a:lnTo>
                <a:lnTo>
                  <a:pt x="608" y="954"/>
                </a:lnTo>
                <a:lnTo>
                  <a:pt x="0" y="346"/>
                </a:lnTo>
                <a:lnTo>
                  <a:pt x="0" y="396"/>
                </a:lnTo>
                <a:lnTo>
                  <a:pt x="647" y="1043"/>
                </a:lnTo>
                <a:lnTo>
                  <a:pt x="1294" y="396"/>
                </a:lnTo>
                <a:lnTo>
                  <a:pt x="12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24" name="Freeform 26"/>
          <p:cNvSpPr>
            <a:spLocks noEditPoints="1"/>
          </p:cNvSpPr>
          <p:nvPr/>
        </p:nvSpPr>
        <p:spPr bwMode="auto">
          <a:xfrm>
            <a:off x="4564249" y="3082639"/>
            <a:ext cx="2753251" cy="1543647"/>
          </a:xfrm>
          <a:custGeom>
            <a:avLst/>
            <a:gdLst>
              <a:gd name="T0" fmla="*/ 1265 w 2280"/>
              <a:gd name="T1" fmla="*/ 624 h 1296"/>
              <a:gd name="T2" fmla="*/ 1240 w 2280"/>
              <a:gd name="T3" fmla="*/ 649 h 1296"/>
              <a:gd name="T4" fmla="*/ 1887 w 2280"/>
              <a:gd name="T5" fmla="*/ 1296 h 1296"/>
              <a:gd name="T6" fmla="*/ 2280 w 2280"/>
              <a:gd name="T7" fmla="*/ 1296 h 1296"/>
              <a:gd name="T8" fmla="*/ 2241 w 2280"/>
              <a:gd name="T9" fmla="*/ 1207 h 1296"/>
              <a:gd name="T10" fmla="*/ 1848 w 2280"/>
              <a:gd name="T11" fmla="*/ 1207 h 1296"/>
              <a:gd name="T12" fmla="*/ 1265 w 2280"/>
              <a:gd name="T13" fmla="*/ 624 h 1296"/>
              <a:gd name="T14" fmla="*/ 975 w 2280"/>
              <a:gd name="T15" fmla="*/ 585 h 1296"/>
              <a:gd name="T16" fmla="*/ 354 w 2280"/>
              <a:gd name="T17" fmla="*/ 1207 h 1296"/>
              <a:gd name="T18" fmla="*/ 39 w 2280"/>
              <a:gd name="T19" fmla="*/ 1207 h 1296"/>
              <a:gd name="T20" fmla="*/ 0 w 2280"/>
              <a:gd name="T21" fmla="*/ 1296 h 1296"/>
              <a:gd name="T22" fmla="*/ 393 w 2280"/>
              <a:gd name="T23" fmla="*/ 1296 h 1296"/>
              <a:gd name="T24" fmla="*/ 1040 w 2280"/>
              <a:gd name="T25" fmla="*/ 649 h 1296"/>
              <a:gd name="T26" fmla="*/ 975 w 2280"/>
              <a:gd name="T27" fmla="*/ 585 h 1296"/>
              <a:gd name="T28" fmla="*/ 0 w 2280"/>
              <a:gd name="T29" fmla="*/ 0 h 1296"/>
              <a:gd name="T30" fmla="*/ 0 w 2280"/>
              <a:gd name="T31" fmla="*/ 0 h 1296"/>
              <a:gd name="T32" fmla="*/ 248 w 2280"/>
              <a:gd name="T33" fmla="*/ 560 h 1296"/>
              <a:gd name="T34" fmla="*/ 248 w 2280"/>
              <a:gd name="T35" fmla="*/ 560 h 1296"/>
              <a:gd name="T36" fmla="*/ 0 w 2280"/>
              <a:gd name="T37"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80" h="1296">
                <a:moveTo>
                  <a:pt x="1265" y="624"/>
                </a:moveTo>
                <a:lnTo>
                  <a:pt x="1240" y="649"/>
                </a:lnTo>
                <a:lnTo>
                  <a:pt x="1887" y="1296"/>
                </a:lnTo>
                <a:lnTo>
                  <a:pt x="2280" y="1296"/>
                </a:lnTo>
                <a:lnTo>
                  <a:pt x="2241" y="1207"/>
                </a:lnTo>
                <a:lnTo>
                  <a:pt x="1848" y="1207"/>
                </a:lnTo>
                <a:lnTo>
                  <a:pt x="1265" y="624"/>
                </a:lnTo>
                <a:moveTo>
                  <a:pt x="975" y="585"/>
                </a:moveTo>
                <a:lnTo>
                  <a:pt x="354" y="1207"/>
                </a:lnTo>
                <a:lnTo>
                  <a:pt x="39" y="1207"/>
                </a:lnTo>
                <a:lnTo>
                  <a:pt x="0" y="1296"/>
                </a:lnTo>
                <a:lnTo>
                  <a:pt x="393" y="1296"/>
                </a:lnTo>
                <a:lnTo>
                  <a:pt x="1040" y="649"/>
                </a:lnTo>
                <a:lnTo>
                  <a:pt x="975" y="585"/>
                </a:lnTo>
                <a:moveTo>
                  <a:pt x="0" y="0"/>
                </a:moveTo>
                <a:lnTo>
                  <a:pt x="0" y="0"/>
                </a:lnTo>
                <a:lnTo>
                  <a:pt x="248" y="560"/>
                </a:lnTo>
                <a:lnTo>
                  <a:pt x="248" y="5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25" name="Freeform 27"/>
          <p:cNvSpPr/>
          <p:nvPr/>
        </p:nvSpPr>
        <p:spPr bwMode="auto">
          <a:xfrm>
            <a:off x="6091824" y="3825875"/>
            <a:ext cx="1178585" cy="694403"/>
          </a:xfrm>
          <a:custGeom>
            <a:avLst/>
            <a:gdLst>
              <a:gd name="T0" fmla="*/ 0 w 976"/>
              <a:gd name="T1" fmla="*/ 0 h 583"/>
              <a:gd name="T2" fmla="*/ 0 w 976"/>
              <a:gd name="T3" fmla="*/ 0 h 583"/>
              <a:gd name="T4" fmla="*/ 583 w 976"/>
              <a:gd name="T5" fmla="*/ 583 h 583"/>
              <a:gd name="T6" fmla="*/ 976 w 976"/>
              <a:gd name="T7" fmla="*/ 583 h 583"/>
              <a:gd name="T8" fmla="*/ 583 w 976"/>
              <a:gd name="T9" fmla="*/ 583 h 583"/>
              <a:gd name="T10" fmla="*/ 0 w 976"/>
              <a:gd name="T11" fmla="*/ 0 h 583"/>
            </a:gdLst>
            <a:ahLst/>
            <a:cxnLst>
              <a:cxn ang="0">
                <a:pos x="T0" y="T1"/>
              </a:cxn>
              <a:cxn ang="0">
                <a:pos x="T2" y="T3"/>
              </a:cxn>
              <a:cxn ang="0">
                <a:pos x="T4" y="T5"/>
              </a:cxn>
              <a:cxn ang="0">
                <a:pos x="T6" y="T7"/>
              </a:cxn>
              <a:cxn ang="0">
                <a:pos x="T8" y="T9"/>
              </a:cxn>
              <a:cxn ang="0">
                <a:pos x="T10" y="T11"/>
              </a:cxn>
            </a:cxnLst>
            <a:rect l="0" t="0" r="r" b="b"/>
            <a:pathLst>
              <a:path w="976" h="583">
                <a:moveTo>
                  <a:pt x="0" y="0"/>
                </a:moveTo>
                <a:lnTo>
                  <a:pt x="0" y="0"/>
                </a:lnTo>
                <a:lnTo>
                  <a:pt x="583" y="583"/>
                </a:lnTo>
                <a:lnTo>
                  <a:pt x="976" y="583"/>
                </a:lnTo>
                <a:lnTo>
                  <a:pt x="583" y="583"/>
                </a:lnTo>
                <a:lnTo>
                  <a:pt x="0" y="0"/>
                </a:lnTo>
                <a:close/>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26" name="Freeform 28"/>
          <p:cNvSpPr/>
          <p:nvPr/>
        </p:nvSpPr>
        <p:spPr bwMode="auto">
          <a:xfrm>
            <a:off x="6091824" y="3825875"/>
            <a:ext cx="1178585" cy="694403"/>
          </a:xfrm>
          <a:custGeom>
            <a:avLst/>
            <a:gdLst>
              <a:gd name="T0" fmla="*/ 0 w 976"/>
              <a:gd name="T1" fmla="*/ 0 h 583"/>
              <a:gd name="T2" fmla="*/ 0 w 976"/>
              <a:gd name="T3" fmla="*/ 0 h 583"/>
              <a:gd name="T4" fmla="*/ 583 w 976"/>
              <a:gd name="T5" fmla="*/ 583 h 583"/>
              <a:gd name="T6" fmla="*/ 976 w 976"/>
              <a:gd name="T7" fmla="*/ 583 h 583"/>
              <a:gd name="T8" fmla="*/ 583 w 976"/>
              <a:gd name="T9" fmla="*/ 583 h 583"/>
              <a:gd name="T10" fmla="*/ 0 w 976"/>
              <a:gd name="T11" fmla="*/ 0 h 583"/>
            </a:gdLst>
            <a:ahLst/>
            <a:cxnLst>
              <a:cxn ang="0">
                <a:pos x="T0" y="T1"/>
              </a:cxn>
              <a:cxn ang="0">
                <a:pos x="T2" y="T3"/>
              </a:cxn>
              <a:cxn ang="0">
                <a:pos x="T4" y="T5"/>
              </a:cxn>
              <a:cxn ang="0">
                <a:pos x="T6" y="T7"/>
              </a:cxn>
              <a:cxn ang="0">
                <a:pos x="T8" y="T9"/>
              </a:cxn>
              <a:cxn ang="0">
                <a:pos x="T10" y="T11"/>
              </a:cxn>
            </a:cxnLst>
            <a:rect l="0" t="0" r="r" b="b"/>
            <a:pathLst>
              <a:path w="976" h="583">
                <a:moveTo>
                  <a:pt x="0" y="0"/>
                </a:moveTo>
                <a:lnTo>
                  <a:pt x="0" y="0"/>
                </a:lnTo>
                <a:lnTo>
                  <a:pt x="583" y="583"/>
                </a:lnTo>
                <a:lnTo>
                  <a:pt x="976" y="583"/>
                </a:lnTo>
                <a:lnTo>
                  <a:pt x="583" y="5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30" name="Freeform 31"/>
          <p:cNvSpPr/>
          <p:nvPr/>
        </p:nvSpPr>
        <p:spPr bwMode="auto">
          <a:xfrm>
            <a:off x="4611344" y="3779422"/>
            <a:ext cx="1130282" cy="740855"/>
          </a:xfrm>
          <a:custGeom>
            <a:avLst/>
            <a:gdLst>
              <a:gd name="T0" fmla="*/ 936 w 936"/>
              <a:gd name="T1" fmla="*/ 0 h 622"/>
              <a:gd name="T2" fmla="*/ 315 w 936"/>
              <a:gd name="T3" fmla="*/ 622 h 622"/>
              <a:gd name="T4" fmla="*/ 0 w 936"/>
              <a:gd name="T5" fmla="*/ 622 h 622"/>
              <a:gd name="T6" fmla="*/ 315 w 936"/>
              <a:gd name="T7" fmla="*/ 622 h 622"/>
              <a:gd name="T8" fmla="*/ 936 w 936"/>
              <a:gd name="T9" fmla="*/ 0 h 622"/>
              <a:gd name="T10" fmla="*/ 936 w 936"/>
              <a:gd name="T11" fmla="*/ 0 h 622"/>
            </a:gdLst>
            <a:ahLst/>
            <a:cxnLst>
              <a:cxn ang="0">
                <a:pos x="T0" y="T1"/>
              </a:cxn>
              <a:cxn ang="0">
                <a:pos x="T2" y="T3"/>
              </a:cxn>
              <a:cxn ang="0">
                <a:pos x="T4" y="T5"/>
              </a:cxn>
              <a:cxn ang="0">
                <a:pos x="T6" y="T7"/>
              </a:cxn>
              <a:cxn ang="0">
                <a:pos x="T8" y="T9"/>
              </a:cxn>
              <a:cxn ang="0">
                <a:pos x="T10" y="T11"/>
              </a:cxn>
            </a:cxnLst>
            <a:rect l="0" t="0" r="r" b="b"/>
            <a:pathLst>
              <a:path w="936" h="622">
                <a:moveTo>
                  <a:pt x="936" y="0"/>
                </a:moveTo>
                <a:lnTo>
                  <a:pt x="315" y="622"/>
                </a:lnTo>
                <a:lnTo>
                  <a:pt x="0" y="622"/>
                </a:lnTo>
                <a:lnTo>
                  <a:pt x="315" y="622"/>
                </a:lnTo>
                <a:lnTo>
                  <a:pt x="936" y="0"/>
                </a:lnTo>
                <a:lnTo>
                  <a:pt x="936" y="0"/>
                </a:lnTo>
                <a:close/>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66" name="Group 65"/>
          <p:cNvGrpSpPr/>
          <p:nvPr/>
        </p:nvGrpSpPr>
        <p:grpSpPr>
          <a:xfrm>
            <a:off x="4963952" y="1115252"/>
            <a:ext cx="3441624" cy="1204134"/>
            <a:chOff x="336640" y="2982432"/>
            <a:chExt cx="2581890" cy="903336"/>
          </a:xfrm>
        </p:grpSpPr>
        <p:sp>
          <p:nvSpPr>
            <p:cNvPr id="68" name="文本框 11"/>
            <p:cNvSpPr txBox="1"/>
            <p:nvPr/>
          </p:nvSpPr>
          <p:spPr>
            <a:xfrm>
              <a:off x="398742"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74" name="Group 73"/>
          <p:cNvGrpSpPr/>
          <p:nvPr/>
        </p:nvGrpSpPr>
        <p:grpSpPr>
          <a:xfrm>
            <a:off x="8129367" y="3184380"/>
            <a:ext cx="3614153" cy="1252231"/>
            <a:chOff x="803868" y="2946350"/>
            <a:chExt cx="2711321" cy="939418"/>
          </a:xfrm>
        </p:grpSpPr>
        <p:sp>
          <p:nvSpPr>
            <p:cNvPr id="76" name="文本框 11"/>
            <p:cNvSpPr txBox="1"/>
            <p:nvPr/>
          </p:nvSpPr>
          <p:spPr>
            <a:xfrm>
              <a:off x="803869" y="2946350"/>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矩形 9"/>
            <p:cNvSpPr/>
            <p:nvPr/>
          </p:nvSpPr>
          <p:spPr>
            <a:xfrm>
              <a:off x="803868" y="3290209"/>
              <a:ext cx="2711321"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78" name="Group 77"/>
          <p:cNvGrpSpPr/>
          <p:nvPr/>
        </p:nvGrpSpPr>
        <p:grpSpPr>
          <a:xfrm>
            <a:off x="482389" y="3244178"/>
            <a:ext cx="3351107" cy="1245343"/>
            <a:chOff x="580847" y="2982432"/>
            <a:chExt cx="2513985" cy="934251"/>
          </a:xfrm>
        </p:grpSpPr>
        <p:sp>
          <p:nvSpPr>
            <p:cNvPr id="80" name="文本框 11"/>
            <p:cNvSpPr txBox="1"/>
            <p:nvPr/>
          </p:nvSpPr>
          <p:spPr>
            <a:xfrm>
              <a:off x="1692801"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矩形 9"/>
            <p:cNvSpPr/>
            <p:nvPr/>
          </p:nvSpPr>
          <p:spPr>
            <a:xfrm>
              <a:off x="580847" y="3321124"/>
              <a:ext cx="2513985"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82" name="Group 81"/>
          <p:cNvGrpSpPr/>
          <p:nvPr/>
        </p:nvGrpSpPr>
        <p:grpSpPr>
          <a:xfrm>
            <a:off x="5049000" y="5163463"/>
            <a:ext cx="3441624" cy="1204134"/>
            <a:chOff x="336640" y="2982432"/>
            <a:chExt cx="2581890" cy="903336"/>
          </a:xfrm>
        </p:grpSpPr>
        <p:sp>
          <p:nvSpPr>
            <p:cNvPr id="84" name="文本框 11"/>
            <p:cNvSpPr txBox="1"/>
            <p:nvPr/>
          </p:nvSpPr>
          <p:spPr>
            <a:xfrm>
              <a:off x="398742"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90" name="Group 89"/>
          <p:cNvGrpSpPr/>
          <p:nvPr/>
        </p:nvGrpSpPr>
        <p:grpSpPr>
          <a:xfrm>
            <a:off x="5112489" y="2388236"/>
            <a:ext cx="1562589" cy="1242302"/>
            <a:chOff x="3834171" y="1790972"/>
            <a:chExt cx="1172247" cy="931969"/>
          </a:xfrm>
        </p:grpSpPr>
        <p:sp>
          <p:nvSpPr>
            <p:cNvPr id="3" name="Freeform 5"/>
            <p:cNvSpPr/>
            <p:nvPr/>
          </p:nvSpPr>
          <p:spPr bwMode="auto">
            <a:xfrm>
              <a:off x="4420294" y="1790972"/>
              <a:ext cx="586124" cy="931969"/>
            </a:xfrm>
            <a:custGeom>
              <a:avLst/>
              <a:gdLst>
                <a:gd name="T0" fmla="*/ 647 w 647"/>
                <a:gd name="T1" fmla="*/ 0 h 1043"/>
                <a:gd name="T2" fmla="*/ 0 w 647"/>
                <a:gd name="T3" fmla="*/ 290 h 1043"/>
                <a:gd name="T4" fmla="*/ 0 w 647"/>
                <a:gd name="T5" fmla="*/ 1043 h 1043"/>
                <a:gd name="T6" fmla="*/ 647 w 647"/>
                <a:gd name="T7" fmla="*/ 396 h 1043"/>
                <a:gd name="T8" fmla="*/ 647 w 647"/>
                <a:gd name="T9" fmla="*/ 0 h 1043"/>
              </a:gdLst>
              <a:ahLst/>
              <a:cxnLst>
                <a:cxn ang="0">
                  <a:pos x="T0" y="T1"/>
                </a:cxn>
                <a:cxn ang="0">
                  <a:pos x="T2" y="T3"/>
                </a:cxn>
                <a:cxn ang="0">
                  <a:pos x="T4" y="T5"/>
                </a:cxn>
                <a:cxn ang="0">
                  <a:pos x="T6" y="T7"/>
                </a:cxn>
                <a:cxn ang="0">
                  <a:pos x="T8" y="T9"/>
                </a:cxn>
              </a:cxnLst>
              <a:rect l="0" t="0" r="r" b="b"/>
              <a:pathLst>
                <a:path w="647" h="1043">
                  <a:moveTo>
                    <a:pt x="647" y="0"/>
                  </a:moveTo>
                  <a:lnTo>
                    <a:pt x="0" y="290"/>
                  </a:lnTo>
                  <a:lnTo>
                    <a:pt x="0" y="1043"/>
                  </a:lnTo>
                  <a:lnTo>
                    <a:pt x="647" y="396"/>
                  </a:lnTo>
                  <a:lnTo>
                    <a:pt x="647" y="0"/>
                  </a:lnTo>
                  <a:close/>
                </a:path>
              </a:pathLst>
            </a:custGeom>
            <a:solidFill>
              <a:schemeClr val="accent1">
                <a:alpha val="80000"/>
              </a:schemeClr>
            </a:solidFill>
            <a:ln>
              <a:noFill/>
            </a:ln>
          </p:spPr>
          <p:txBody>
            <a:bodyPr vert="horz" wrap="square" lIns="91416" tIns="45708" rIns="91416" bIns="45708" numCol="1" anchor="t" anchorCtr="0" compatLnSpc="1"/>
            <a:lstStyle/>
            <a:p>
              <a:endParaRPr lang="zh-CN" altLang="en-US" sz="3200"/>
            </a:p>
          </p:txBody>
        </p:sp>
        <p:sp>
          <p:nvSpPr>
            <p:cNvPr id="5" name="Freeform 7"/>
            <p:cNvSpPr/>
            <p:nvPr/>
          </p:nvSpPr>
          <p:spPr bwMode="auto">
            <a:xfrm>
              <a:off x="3834171" y="1790972"/>
              <a:ext cx="586124" cy="931969"/>
            </a:xfrm>
            <a:custGeom>
              <a:avLst/>
              <a:gdLst>
                <a:gd name="T0" fmla="*/ 0 w 647"/>
                <a:gd name="T1" fmla="*/ 0 h 1043"/>
                <a:gd name="T2" fmla="*/ 647 w 647"/>
                <a:gd name="T3" fmla="*/ 290 h 1043"/>
                <a:gd name="T4" fmla="*/ 647 w 647"/>
                <a:gd name="T5" fmla="*/ 1043 h 1043"/>
                <a:gd name="T6" fmla="*/ 0 w 647"/>
                <a:gd name="T7" fmla="*/ 396 h 1043"/>
                <a:gd name="T8" fmla="*/ 0 w 647"/>
                <a:gd name="T9" fmla="*/ 0 h 1043"/>
              </a:gdLst>
              <a:ahLst/>
              <a:cxnLst>
                <a:cxn ang="0">
                  <a:pos x="T0" y="T1"/>
                </a:cxn>
                <a:cxn ang="0">
                  <a:pos x="T2" y="T3"/>
                </a:cxn>
                <a:cxn ang="0">
                  <a:pos x="T4" y="T5"/>
                </a:cxn>
                <a:cxn ang="0">
                  <a:pos x="T6" y="T7"/>
                </a:cxn>
                <a:cxn ang="0">
                  <a:pos x="T8" y="T9"/>
                </a:cxn>
              </a:cxnLst>
              <a:rect l="0" t="0" r="r" b="b"/>
              <a:pathLst>
                <a:path w="647" h="1043">
                  <a:moveTo>
                    <a:pt x="0" y="0"/>
                  </a:moveTo>
                  <a:lnTo>
                    <a:pt x="647" y="290"/>
                  </a:lnTo>
                  <a:lnTo>
                    <a:pt x="647" y="1043"/>
                  </a:lnTo>
                  <a:lnTo>
                    <a:pt x="0" y="396"/>
                  </a:lnTo>
                  <a:lnTo>
                    <a:pt x="0" y="0"/>
                  </a:lnTo>
                  <a:close/>
                </a:path>
              </a:pathLst>
            </a:custGeom>
            <a:solidFill>
              <a:schemeClr val="accent1"/>
            </a:solidFill>
            <a:ln>
              <a:noFill/>
            </a:ln>
          </p:spPr>
          <p:txBody>
            <a:bodyPr vert="horz" wrap="square" lIns="91416" tIns="45708" rIns="91416" bIns="45708" numCol="1" anchor="t" anchorCtr="0" compatLnSpc="1"/>
            <a:lstStyle/>
            <a:p>
              <a:endParaRPr lang="zh-CN" altLang="en-US" sz="3200"/>
            </a:p>
          </p:txBody>
        </p:sp>
        <p:sp>
          <p:nvSpPr>
            <p:cNvPr id="33" name="Freeform 34"/>
            <p:cNvSpPr>
              <a:spLocks noEditPoints="1"/>
            </p:cNvSpPr>
            <p:nvPr/>
          </p:nvSpPr>
          <p:spPr bwMode="auto">
            <a:xfrm>
              <a:off x="4033471" y="2057249"/>
              <a:ext cx="313445" cy="281467"/>
            </a:xfrm>
            <a:custGeom>
              <a:avLst/>
              <a:gdLst>
                <a:gd name="T0" fmla="*/ 23 w 124"/>
                <a:gd name="T1" fmla="*/ 38 h 113"/>
                <a:gd name="T2" fmla="*/ 0 w 124"/>
                <a:gd name="T3" fmla="*/ 66 h 113"/>
                <a:gd name="T4" fmla="*/ 47 w 124"/>
                <a:gd name="T5" fmla="*/ 98 h 113"/>
                <a:gd name="T6" fmla="*/ 61 w 124"/>
                <a:gd name="T7" fmla="*/ 96 h 113"/>
                <a:gd name="T8" fmla="*/ 78 w 124"/>
                <a:gd name="T9" fmla="*/ 113 h 113"/>
                <a:gd name="T10" fmla="*/ 74 w 124"/>
                <a:gd name="T11" fmla="*/ 92 h 113"/>
                <a:gd name="T12" fmla="*/ 93 w 124"/>
                <a:gd name="T13" fmla="*/ 71 h 113"/>
                <a:gd name="T14" fmla="*/ 74 w 124"/>
                <a:gd name="T15" fmla="*/ 74 h 113"/>
                <a:gd name="T16" fmla="*/ 61 w 124"/>
                <a:gd name="T17" fmla="*/ 73 h 113"/>
                <a:gd name="T18" fmla="*/ 43 w 124"/>
                <a:gd name="T19" fmla="*/ 85 h 113"/>
                <a:gd name="T20" fmla="*/ 43 w 124"/>
                <a:gd name="T21" fmla="*/ 66 h 113"/>
                <a:gd name="T22" fmla="*/ 23 w 124"/>
                <a:gd name="T23" fmla="*/ 38 h 113"/>
                <a:gd name="T24" fmla="*/ 77 w 124"/>
                <a:gd name="T25" fmla="*/ 0 h 113"/>
                <a:gd name="T26" fmla="*/ 30 w 124"/>
                <a:gd name="T27" fmla="*/ 33 h 113"/>
                <a:gd name="T28" fmla="*/ 50 w 124"/>
                <a:gd name="T29" fmla="*/ 59 h 113"/>
                <a:gd name="T30" fmla="*/ 50 w 124"/>
                <a:gd name="T31" fmla="*/ 72 h 113"/>
                <a:gd name="T32" fmla="*/ 63 w 124"/>
                <a:gd name="T33" fmla="*/ 64 h 113"/>
                <a:gd name="T34" fmla="*/ 77 w 124"/>
                <a:gd name="T35" fmla="*/ 65 h 113"/>
                <a:gd name="T36" fmla="*/ 124 w 124"/>
                <a:gd name="T37" fmla="*/ 33 h 113"/>
                <a:gd name="T38" fmla="*/ 77 w 124"/>
                <a:gd name="T3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 h="113">
                  <a:moveTo>
                    <a:pt x="23" y="38"/>
                  </a:moveTo>
                  <a:cubicBezTo>
                    <a:pt x="9" y="43"/>
                    <a:pt x="0" y="54"/>
                    <a:pt x="0" y="66"/>
                  </a:cubicBezTo>
                  <a:cubicBezTo>
                    <a:pt x="0" y="83"/>
                    <a:pt x="21" y="98"/>
                    <a:pt x="47" y="98"/>
                  </a:cubicBezTo>
                  <a:cubicBezTo>
                    <a:pt x="52" y="98"/>
                    <a:pt x="57" y="97"/>
                    <a:pt x="61" y="96"/>
                  </a:cubicBezTo>
                  <a:cubicBezTo>
                    <a:pt x="78" y="113"/>
                    <a:pt x="78" y="113"/>
                    <a:pt x="78" y="113"/>
                  </a:cubicBezTo>
                  <a:cubicBezTo>
                    <a:pt x="74" y="92"/>
                    <a:pt x="74" y="92"/>
                    <a:pt x="74" y="92"/>
                  </a:cubicBezTo>
                  <a:cubicBezTo>
                    <a:pt x="84" y="87"/>
                    <a:pt x="91" y="80"/>
                    <a:pt x="93" y="71"/>
                  </a:cubicBezTo>
                  <a:cubicBezTo>
                    <a:pt x="87" y="73"/>
                    <a:pt x="81" y="74"/>
                    <a:pt x="74" y="74"/>
                  </a:cubicBezTo>
                  <a:cubicBezTo>
                    <a:pt x="70" y="74"/>
                    <a:pt x="65" y="74"/>
                    <a:pt x="61" y="73"/>
                  </a:cubicBezTo>
                  <a:cubicBezTo>
                    <a:pt x="59" y="74"/>
                    <a:pt x="43" y="85"/>
                    <a:pt x="43" y="85"/>
                  </a:cubicBezTo>
                  <a:cubicBezTo>
                    <a:pt x="43" y="85"/>
                    <a:pt x="43" y="70"/>
                    <a:pt x="43" y="66"/>
                  </a:cubicBezTo>
                  <a:cubicBezTo>
                    <a:pt x="31" y="60"/>
                    <a:pt x="23" y="49"/>
                    <a:pt x="23" y="38"/>
                  </a:cubicBezTo>
                  <a:moveTo>
                    <a:pt x="77" y="0"/>
                  </a:moveTo>
                  <a:cubicBezTo>
                    <a:pt x="51" y="0"/>
                    <a:pt x="30" y="15"/>
                    <a:pt x="30" y="33"/>
                  </a:cubicBezTo>
                  <a:cubicBezTo>
                    <a:pt x="30" y="44"/>
                    <a:pt x="38" y="53"/>
                    <a:pt x="50" y="59"/>
                  </a:cubicBezTo>
                  <a:cubicBezTo>
                    <a:pt x="50" y="72"/>
                    <a:pt x="50" y="72"/>
                    <a:pt x="50" y="72"/>
                  </a:cubicBezTo>
                  <a:cubicBezTo>
                    <a:pt x="63" y="64"/>
                    <a:pt x="63" y="64"/>
                    <a:pt x="63" y="64"/>
                  </a:cubicBezTo>
                  <a:cubicBezTo>
                    <a:pt x="67" y="65"/>
                    <a:pt x="72" y="65"/>
                    <a:pt x="77" y="65"/>
                  </a:cubicBezTo>
                  <a:cubicBezTo>
                    <a:pt x="103" y="65"/>
                    <a:pt x="124" y="51"/>
                    <a:pt x="124" y="33"/>
                  </a:cubicBezTo>
                  <a:cubicBezTo>
                    <a:pt x="124" y="15"/>
                    <a:pt x="103" y="0"/>
                    <a:pt x="77" y="0"/>
                  </a:cubicBezTo>
                </a:path>
              </a:pathLst>
            </a:custGeom>
            <a:solidFill>
              <a:schemeClr val="bg1"/>
            </a:solidFill>
            <a:ln>
              <a:noFill/>
            </a:ln>
          </p:spPr>
          <p:txBody>
            <a:bodyPr vert="horz" wrap="square" lIns="91416" tIns="45708" rIns="91416" bIns="45708" numCol="1" anchor="t" anchorCtr="0" compatLnSpc="1"/>
            <a:lstStyle/>
            <a:p>
              <a:endParaRPr lang="zh-CN" altLang="en-US" sz="3200"/>
            </a:p>
          </p:txBody>
        </p:sp>
        <p:sp>
          <p:nvSpPr>
            <p:cNvPr id="86" name="TextBox 85"/>
            <p:cNvSpPr txBox="1"/>
            <p:nvPr/>
          </p:nvSpPr>
          <p:spPr>
            <a:xfrm>
              <a:off x="4505771" y="2053960"/>
              <a:ext cx="328541" cy="253982"/>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01</a:t>
              </a:r>
            </a:p>
          </p:txBody>
        </p:sp>
      </p:grpSp>
      <p:grpSp>
        <p:nvGrpSpPr>
          <p:cNvPr id="94" name="Group 93"/>
          <p:cNvGrpSpPr/>
          <p:nvPr/>
        </p:nvGrpSpPr>
        <p:grpSpPr>
          <a:xfrm>
            <a:off x="4529852" y="2970898"/>
            <a:ext cx="1264873" cy="1544838"/>
            <a:chOff x="3397082" y="2228084"/>
            <a:chExt cx="948902" cy="1158930"/>
          </a:xfrm>
        </p:grpSpPr>
        <p:sp>
          <p:nvSpPr>
            <p:cNvPr id="17" name="Freeform 19"/>
            <p:cNvSpPr/>
            <p:nvPr/>
          </p:nvSpPr>
          <p:spPr bwMode="auto">
            <a:xfrm>
              <a:off x="3397082" y="2802771"/>
              <a:ext cx="942147" cy="578125"/>
            </a:xfrm>
            <a:custGeom>
              <a:avLst/>
              <a:gdLst>
                <a:gd name="T0" fmla="*/ 0 w 1040"/>
                <a:gd name="T1" fmla="*/ 647 h 647"/>
                <a:gd name="T2" fmla="*/ 287 w 1040"/>
                <a:gd name="T3" fmla="*/ 0 h 647"/>
                <a:gd name="T4" fmla="*/ 1040 w 1040"/>
                <a:gd name="T5" fmla="*/ 0 h 647"/>
                <a:gd name="T6" fmla="*/ 393 w 1040"/>
                <a:gd name="T7" fmla="*/ 647 h 647"/>
                <a:gd name="T8" fmla="*/ 0 w 1040"/>
                <a:gd name="T9" fmla="*/ 647 h 647"/>
              </a:gdLst>
              <a:ahLst/>
              <a:cxnLst>
                <a:cxn ang="0">
                  <a:pos x="T0" y="T1"/>
                </a:cxn>
                <a:cxn ang="0">
                  <a:pos x="T2" y="T3"/>
                </a:cxn>
                <a:cxn ang="0">
                  <a:pos x="T4" y="T5"/>
                </a:cxn>
                <a:cxn ang="0">
                  <a:pos x="T6" y="T7"/>
                </a:cxn>
                <a:cxn ang="0">
                  <a:pos x="T8" y="T9"/>
                </a:cxn>
              </a:cxnLst>
              <a:rect l="0" t="0" r="r" b="b"/>
              <a:pathLst>
                <a:path w="1040" h="647">
                  <a:moveTo>
                    <a:pt x="0" y="647"/>
                  </a:moveTo>
                  <a:lnTo>
                    <a:pt x="287" y="0"/>
                  </a:lnTo>
                  <a:lnTo>
                    <a:pt x="1040" y="0"/>
                  </a:lnTo>
                  <a:lnTo>
                    <a:pt x="393" y="647"/>
                  </a:lnTo>
                  <a:lnTo>
                    <a:pt x="0" y="647"/>
                  </a:lnTo>
                  <a:close/>
                </a:path>
              </a:pathLst>
            </a:custGeom>
            <a:solidFill>
              <a:schemeClr val="accent4">
                <a:alpha val="80000"/>
              </a:schemeClr>
            </a:solidFill>
            <a:ln>
              <a:noFill/>
            </a:ln>
          </p:spPr>
          <p:txBody>
            <a:bodyPr vert="horz" wrap="square" lIns="91416" tIns="45708" rIns="91416" bIns="45708" numCol="1" anchor="t" anchorCtr="0" compatLnSpc="1"/>
            <a:lstStyle/>
            <a:p>
              <a:endParaRPr lang="zh-CN" altLang="en-US" sz="3200"/>
            </a:p>
          </p:txBody>
        </p:sp>
        <p:grpSp>
          <p:nvGrpSpPr>
            <p:cNvPr id="91" name="Group 90"/>
            <p:cNvGrpSpPr/>
            <p:nvPr/>
          </p:nvGrpSpPr>
          <p:grpSpPr>
            <a:xfrm>
              <a:off x="3403837" y="2228084"/>
              <a:ext cx="942147" cy="1158930"/>
              <a:chOff x="3387557" y="2231490"/>
              <a:chExt cx="942147" cy="1158930"/>
            </a:xfrm>
          </p:grpSpPr>
          <p:sp>
            <p:nvSpPr>
              <p:cNvPr id="16" name="Freeform 18"/>
              <p:cNvSpPr/>
              <p:nvPr/>
            </p:nvSpPr>
            <p:spPr bwMode="auto">
              <a:xfrm>
                <a:off x="3387557" y="2231490"/>
                <a:ext cx="942147" cy="580805"/>
              </a:xfrm>
              <a:custGeom>
                <a:avLst/>
                <a:gdLst>
                  <a:gd name="T0" fmla="*/ 0 w 1040"/>
                  <a:gd name="T1" fmla="*/ 0 h 650"/>
                  <a:gd name="T2" fmla="*/ 287 w 1040"/>
                  <a:gd name="T3" fmla="*/ 650 h 650"/>
                  <a:gd name="T4" fmla="*/ 1040 w 1040"/>
                  <a:gd name="T5" fmla="*/ 650 h 650"/>
                  <a:gd name="T6" fmla="*/ 393 w 1040"/>
                  <a:gd name="T7" fmla="*/ 0 h 650"/>
                  <a:gd name="T8" fmla="*/ 0 w 1040"/>
                  <a:gd name="T9" fmla="*/ 0 h 650"/>
                </a:gdLst>
                <a:ahLst/>
                <a:cxnLst>
                  <a:cxn ang="0">
                    <a:pos x="T0" y="T1"/>
                  </a:cxn>
                  <a:cxn ang="0">
                    <a:pos x="T2" y="T3"/>
                  </a:cxn>
                  <a:cxn ang="0">
                    <a:pos x="T4" y="T5"/>
                  </a:cxn>
                  <a:cxn ang="0">
                    <a:pos x="T6" y="T7"/>
                  </a:cxn>
                  <a:cxn ang="0">
                    <a:pos x="T8" y="T9"/>
                  </a:cxn>
                </a:cxnLst>
                <a:rect l="0" t="0" r="r" b="b"/>
                <a:pathLst>
                  <a:path w="1040" h="650">
                    <a:moveTo>
                      <a:pt x="0" y="0"/>
                    </a:moveTo>
                    <a:lnTo>
                      <a:pt x="287" y="650"/>
                    </a:lnTo>
                    <a:lnTo>
                      <a:pt x="1040" y="650"/>
                    </a:lnTo>
                    <a:lnTo>
                      <a:pt x="393" y="0"/>
                    </a:lnTo>
                    <a:lnTo>
                      <a:pt x="0" y="0"/>
                    </a:ln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31" name="Freeform 32"/>
              <p:cNvSpPr/>
              <p:nvPr/>
            </p:nvSpPr>
            <p:spPr bwMode="auto">
              <a:xfrm>
                <a:off x="3458218" y="2834634"/>
                <a:ext cx="847932" cy="555786"/>
              </a:xfrm>
              <a:custGeom>
                <a:avLst/>
                <a:gdLst>
                  <a:gd name="T0" fmla="*/ 936 w 936"/>
                  <a:gd name="T1" fmla="*/ 0 h 622"/>
                  <a:gd name="T2" fmla="*/ 315 w 936"/>
                  <a:gd name="T3" fmla="*/ 622 h 622"/>
                  <a:gd name="T4" fmla="*/ 0 w 936"/>
                  <a:gd name="T5" fmla="*/ 622 h 622"/>
                  <a:gd name="T6" fmla="*/ 315 w 936"/>
                  <a:gd name="T7" fmla="*/ 622 h 622"/>
                  <a:gd name="T8" fmla="*/ 936 w 936"/>
                  <a:gd name="T9" fmla="*/ 0 h 622"/>
                  <a:gd name="T10" fmla="*/ 936 w 936"/>
                  <a:gd name="T11" fmla="*/ 0 h 622"/>
                </a:gdLst>
                <a:ahLst/>
                <a:cxnLst>
                  <a:cxn ang="0">
                    <a:pos x="T0" y="T1"/>
                  </a:cxn>
                  <a:cxn ang="0">
                    <a:pos x="T2" y="T3"/>
                  </a:cxn>
                  <a:cxn ang="0">
                    <a:pos x="T4" y="T5"/>
                  </a:cxn>
                  <a:cxn ang="0">
                    <a:pos x="T6" y="T7"/>
                  </a:cxn>
                  <a:cxn ang="0">
                    <a:pos x="T8" y="T9"/>
                  </a:cxn>
                  <a:cxn ang="0">
                    <a:pos x="T10" y="T11"/>
                  </a:cxn>
                </a:cxnLst>
                <a:rect l="0" t="0" r="r" b="b"/>
                <a:pathLst>
                  <a:path w="936" h="622">
                    <a:moveTo>
                      <a:pt x="936" y="0"/>
                    </a:moveTo>
                    <a:lnTo>
                      <a:pt x="315" y="622"/>
                    </a:lnTo>
                    <a:lnTo>
                      <a:pt x="0" y="622"/>
                    </a:lnTo>
                    <a:lnTo>
                      <a:pt x="315" y="622"/>
                    </a:lnTo>
                    <a:lnTo>
                      <a:pt x="936" y="0"/>
                    </a:lnTo>
                    <a:lnTo>
                      <a:pt x="9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32" name="Freeform 33"/>
              <p:cNvSpPr>
                <a:spLocks noEditPoints="1"/>
              </p:cNvSpPr>
              <p:nvPr/>
            </p:nvSpPr>
            <p:spPr bwMode="auto">
              <a:xfrm>
                <a:off x="3722743" y="2463811"/>
                <a:ext cx="265432" cy="296658"/>
              </a:xfrm>
              <a:custGeom>
                <a:avLst/>
                <a:gdLst>
                  <a:gd name="T0" fmla="*/ 54 w 105"/>
                  <a:gd name="T1" fmla="*/ 33 h 119"/>
                  <a:gd name="T2" fmla="*/ 51 w 105"/>
                  <a:gd name="T3" fmla="*/ 33 h 119"/>
                  <a:gd name="T4" fmla="*/ 51 w 105"/>
                  <a:gd name="T5" fmla="*/ 66 h 119"/>
                  <a:gd name="T6" fmla="*/ 49 w 105"/>
                  <a:gd name="T7" fmla="*/ 69 h 119"/>
                  <a:gd name="T8" fmla="*/ 50 w 105"/>
                  <a:gd name="T9" fmla="*/ 71 h 119"/>
                  <a:gd name="T10" fmla="*/ 51 w 105"/>
                  <a:gd name="T11" fmla="*/ 70 h 119"/>
                  <a:gd name="T12" fmla="*/ 51 w 105"/>
                  <a:gd name="T13" fmla="*/ 73 h 119"/>
                  <a:gd name="T14" fmla="*/ 54 w 105"/>
                  <a:gd name="T15" fmla="*/ 73 h 119"/>
                  <a:gd name="T16" fmla="*/ 54 w 105"/>
                  <a:gd name="T17" fmla="*/ 67 h 119"/>
                  <a:gd name="T18" fmla="*/ 72 w 105"/>
                  <a:gd name="T19" fmla="*/ 49 h 119"/>
                  <a:gd name="T20" fmla="*/ 71 w 105"/>
                  <a:gd name="T21" fmla="*/ 47 h 119"/>
                  <a:gd name="T22" fmla="*/ 54 w 105"/>
                  <a:gd name="T23" fmla="*/ 64 h 119"/>
                  <a:gd name="T24" fmla="*/ 54 w 105"/>
                  <a:gd name="T25" fmla="*/ 33 h 119"/>
                  <a:gd name="T26" fmla="*/ 51 w 105"/>
                  <a:gd name="T27" fmla="*/ 31 h 119"/>
                  <a:gd name="T28" fmla="*/ 54 w 105"/>
                  <a:gd name="T29" fmla="*/ 31 h 119"/>
                  <a:gd name="T30" fmla="*/ 54 w 105"/>
                  <a:gd name="T31" fmla="*/ 21 h 119"/>
                  <a:gd name="T32" fmla="*/ 84 w 105"/>
                  <a:gd name="T33" fmla="*/ 34 h 119"/>
                  <a:gd name="T34" fmla="*/ 77 w 105"/>
                  <a:gd name="T35" fmla="*/ 40 h 119"/>
                  <a:gd name="T36" fmla="*/ 79 w 105"/>
                  <a:gd name="T37" fmla="*/ 42 h 119"/>
                  <a:gd name="T38" fmla="*/ 86 w 105"/>
                  <a:gd name="T39" fmla="*/ 35 h 119"/>
                  <a:gd name="T40" fmla="*/ 98 w 105"/>
                  <a:gd name="T41" fmla="*/ 65 h 119"/>
                  <a:gd name="T42" fmla="*/ 89 w 105"/>
                  <a:gd name="T43" fmla="*/ 65 h 119"/>
                  <a:gd name="T44" fmla="*/ 89 w 105"/>
                  <a:gd name="T45" fmla="*/ 68 h 119"/>
                  <a:gd name="T46" fmla="*/ 98 w 105"/>
                  <a:gd name="T47" fmla="*/ 68 h 119"/>
                  <a:gd name="T48" fmla="*/ 86 w 105"/>
                  <a:gd name="T49" fmla="*/ 98 h 119"/>
                  <a:gd name="T50" fmla="*/ 79 w 105"/>
                  <a:gd name="T51" fmla="*/ 91 h 119"/>
                  <a:gd name="T52" fmla="*/ 77 w 105"/>
                  <a:gd name="T53" fmla="*/ 93 h 119"/>
                  <a:gd name="T54" fmla="*/ 84 w 105"/>
                  <a:gd name="T55" fmla="*/ 100 h 119"/>
                  <a:gd name="T56" fmla="*/ 54 w 105"/>
                  <a:gd name="T57" fmla="*/ 112 h 119"/>
                  <a:gd name="T58" fmla="*/ 54 w 105"/>
                  <a:gd name="T59" fmla="*/ 103 h 119"/>
                  <a:gd name="T60" fmla="*/ 51 w 105"/>
                  <a:gd name="T61" fmla="*/ 103 h 119"/>
                  <a:gd name="T62" fmla="*/ 51 w 105"/>
                  <a:gd name="T63" fmla="*/ 112 h 119"/>
                  <a:gd name="T64" fmla="*/ 21 w 105"/>
                  <a:gd name="T65" fmla="*/ 100 h 119"/>
                  <a:gd name="T66" fmla="*/ 28 w 105"/>
                  <a:gd name="T67" fmla="*/ 93 h 119"/>
                  <a:gd name="T68" fmla="*/ 26 w 105"/>
                  <a:gd name="T69" fmla="*/ 91 h 119"/>
                  <a:gd name="T70" fmla="*/ 20 w 105"/>
                  <a:gd name="T71" fmla="*/ 98 h 119"/>
                  <a:gd name="T72" fmla="*/ 7 w 105"/>
                  <a:gd name="T73" fmla="*/ 68 h 119"/>
                  <a:gd name="T74" fmla="*/ 17 w 105"/>
                  <a:gd name="T75" fmla="*/ 68 h 119"/>
                  <a:gd name="T76" fmla="*/ 17 w 105"/>
                  <a:gd name="T77" fmla="*/ 65 h 119"/>
                  <a:gd name="T78" fmla="*/ 7 w 105"/>
                  <a:gd name="T79" fmla="*/ 65 h 119"/>
                  <a:gd name="T80" fmla="*/ 20 w 105"/>
                  <a:gd name="T81" fmla="*/ 35 h 119"/>
                  <a:gd name="T82" fmla="*/ 26 w 105"/>
                  <a:gd name="T83" fmla="*/ 42 h 119"/>
                  <a:gd name="T84" fmla="*/ 28 w 105"/>
                  <a:gd name="T85" fmla="*/ 40 h 119"/>
                  <a:gd name="T86" fmla="*/ 21 w 105"/>
                  <a:gd name="T87" fmla="*/ 34 h 119"/>
                  <a:gd name="T88" fmla="*/ 51 w 105"/>
                  <a:gd name="T89" fmla="*/ 21 h 119"/>
                  <a:gd name="T90" fmla="*/ 51 w 105"/>
                  <a:gd name="T91" fmla="*/ 31 h 119"/>
                  <a:gd name="T92" fmla="*/ 65 w 105"/>
                  <a:gd name="T93" fmla="*/ 0 h 119"/>
                  <a:gd name="T94" fmla="*/ 40 w 105"/>
                  <a:gd name="T95" fmla="*/ 0 h 119"/>
                  <a:gd name="T96" fmla="*/ 40 w 105"/>
                  <a:gd name="T97" fmla="*/ 10 h 119"/>
                  <a:gd name="T98" fmla="*/ 50 w 105"/>
                  <a:gd name="T99" fmla="*/ 10 h 119"/>
                  <a:gd name="T100" fmla="*/ 50 w 105"/>
                  <a:gd name="T101" fmla="*/ 14 h 119"/>
                  <a:gd name="T102" fmla="*/ 0 w 105"/>
                  <a:gd name="T103" fmla="*/ 67 h 119"/>
                  <a:gd name="T104" fmla="*/ 53 w 105"/>
                  <a:gd name="T105" fmla="*/ 119 h 119"/>
                  <a:gd name="T106" fmla="*/ 105 w 105"/>
                  <a:gd name="T107" fmla="*/ 67 h 119"/>
                  <a:gd name="T108" fmla="*/ 56 w 105"/>
                  <a:gd name="T109" fmla="*/ 14 h 119"/>
                  <a:gd name="T110" fmla="*/ 56 w 105"/>
                  <a:gd name="T111" fmla="*/ 10 h 119"/>
                  <a:gd name="T112" fmla="*/ 65 w 105"/>
                  <a:gd name="T113" fmla="*/ 10 h 119"/>
                  <a:gd name="T114" fmla="*/ 65 w 105"/>
                  <a:gd name="T11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 h="119">
                    <a:moveTo>
                      <a:pt x="54" y="33"/>
                    </a:moveTo>
                    <a:cubicBezTo>
                      <a:pt x="51" y="33"/>
                      <a:pt x="51" y="33"/>
                      <a:pt x="51" y="33"/>
                    </a:cubicBezTo>
                    <a:cubicBezTo>
                      <a:pt x="51" y="66"/>
                      <a:pt x="51" y="66"/>
                      <a:pt x="51" y="66"/>
                    </a:cubicBezTo>
                    <a:cubicBezTo>
                      <a:pt x="49" y="69"/>
                      <a:pt x="49" y="69"/>
                      <a:pt x="49" y="69"/>
                    </a:cubicBezTo>
                    <a:cubicBezTo>
                      <a:pt x="50" y="71"/>
                      <a:pt x="50" y="71"/>
                      <a:pt x="50" y="71"/>
                    </a:cubicBezTo>
                    <a:cubicBezTo>
                      <a:pt x="51" y="70"/>
                      <a:pt x="51" y="70"/>
                      <a:pt x="51" y="70"/>
                    </a:cubicBezTo>
                    <a:cubicBezTo>
                      <a:pt x="51" y="73"/>
                      <a:pt x="51" y="73"/>
                      <a:pt x="51" y="73"/>
                    </a:cubicBezTo>
                    <a:cubicBezTo>
                      <a:pt x="54" y="73"/>
                      <a:pt x="54" y="73"/>
                      <a:pt x="54" y="73"/>
                    </a:cubicBezTo>
                    <a:cubicBezTo>
                      <a:pt x="54" y="67"/>
                      <a:pt x="54" y="67"/>
                      <a:pt x="54" y="67"/>
                    </a:cubicBezTo>
                    <a:cubicBezTo>
                      <a:pt x="72" y="49"/>
                      <a:pt x="72" y="49"/>
                      <a:pt x="72" y="49"/>
                    </a:cubicBezTo>
                    <a:cubicBezTo>
                      <a:pt x="71" y="47"/>
                      <a:pt x="71" y="47"/>
                      <a:pt x="71" y="47"/>
                    </a:cubicBezTo>
                    <a:cubicBezTo>
                      <a:pt x="54" y="64"/>
                      <a:pt x="54" y="64"/>
                      <a:pt x="54" y="64"/>
                    </a:cubicBezTo>
                    <a:cubicBezTo>
                      <a:pt x="54" y="33"/>
                      <a:pt x="54" y="33"/>
                      <a:pt x="54" y="33"/>
                    </a:cubicBezTo>
                    <a:moveTo>
                      <a:pt x="51" y="31"/>
                    </a:moveTo>
                    <a:cubicBezTo>
                      <a:pt x="54" y="31"/>
                      <a:pt x="54" y="31"/>
                      <a:pt x="54" y="31"/>
                    </a:cubicBezTo>
                    <a:cubicBezTo>
                      <a:pt x="54" y="21"/>
                      <a:pt x="54" y="21"/>
                      <a:pt x="54" y="21"/>
                    </a:cubicBezTo>
                    <a:cubicBezTo>
                      <a:pt x="66" y="21"/>
                      <a:pt x="76" y="26"/>
                      <a:pt x="84" y="34"/>
                    </a:cubicBezTo>
                    <a:cubicBezTo>
                      <a:pt x="77" y="40"/>
                      <a:pt x="77" y="40"/>
                      <a:pt x="77" y="40"/>
                    </a:cubicBezTo>
                    <a:cubicBezTo>
                      <a:pt x="79" y="42"/>
                      <a:pt x="79" y="42"/>
                      <a:pt x="79" y="42"/>
                    </a:cubicBezTo>
                    <a:cubicBezTo>
                      <a:pt x="86" y="35"/>
                      <a:pt x="86" y="35"/>
                      <a:pt x="86" y="35"/>
                    </a:cubicBezTo>
                    <a:cubicBezTo>
                      <a:pt x="93" y="43"/>
                      <a:pt x="98" y="54"/>
                      <a:pt x="98" y="65"/>
                    </a:cubicBezTo>
                    <a:cubicBezTo>
                      <a:pt x="89" y="65"/>
                      <a:pt x="89" y="65"/>
                      <a:pt x="89" y="65"/>
                    </a:cubicBezTo>
                    <a:cubicBezTo>
                      <a:pt x="89" y="68"/>
                      <a:pt x="89" y="68"/>
                      <a:pt x="89" y="68"/>
                    </a:cubicBezTo>
                    <a:cubicBezTo>
                      <a:pt x="98" y="68"/>
                      <a:pt x="98" y="68"/>
                      <a:pt x="98" y="68"/>
                    </a:cubicBezTo>
                    <a:cubicBezTo>
                      <a:pt x="98" y="79"/>
                      <a:pt x="93" y="90"/>
                      <a:pt x="86" y="98"/>
                    </a:cubicBezTo>
                    <a:cubicBezTo>
                      <a:pt x="79" y="91"/>
                      <a:pt x="79" y="91"/>
                      <a:pt x="79" y="91"/>
                    </a:cubicBezTo>
                    <a:cubicBezTo>
                      <a:pt x="77" y="93"/>
                      <a:pt x="77" y="93"/>
                      <a:pt x="77" y="93"/>
                    </a:cubicBezTo>
                    <a:cubicBezTo>
                      <a:pt x="84" y="100"/>
                      <a:pt x="84" y="100"/>
                      <a:pt x="84" y="100"/>
                    </a:cubicBezTo>
                    <a:cubicBezTo>
                      <a:pt x="76" y="107"/>
                      <a:pt x="66" y="112"/>
                      <a:pt x="54" y="112"/>
                    </a:cubicBezTo>
                    <a:cubicBezTo>
                      <a:pt x="54" y="103"/>
                      <a:pt x="54" y="103"/>
                      <a:pt x="54" y="103"/>
                    </a:cubicBezTo>
                    <a:cubicBezTo>
                      <a:pt x="51" y="103"/>
                      <a:pt x="51" y="103"/>
                      <a:pt x="51" y="103"/>
                    </a:cubicBezTo>
                    <a:cubicBezTo>
                      <a:pt x="51" y="112"/>
                      <a:pt x="51" y="112"/>
                      <a:pt x="51" y="112"/>
                    </a:cubicBezTo>
                    <a:cubicBezTo>
                      <a:pt x="40" y="112"/>
                      <a:pt x="29" y="107"/>
                      <a:pt x="21" y="100"/>
                    </a:cubicBezTo>
                    <a:cubicBezTo>
                      <a:pt x="28" y="93"/>
                      <a:pt x="28" y="93"/>
                      <a:pt x="28" y="93"/>
                    </a:cubicBezTo>
                    <a:cubicBezTo>
                      <a:pt x="26" y="91"/>
                      <a:pt x="26" y="91"/>
                      <a:pt x="26" y="91"/>
                    </a:cubicBezTo>
                    <a:cubicBezTo>
                      <a:pt x="20" y="98"/>
                      <a:pt x="20" y="98"/>
                      <a:pt x="20" y="98"/>
                    </a:cubicBezTo>
                    <a:cubicBezTo>
                      <a:pt x="12" y="90"/>
                      <a:pt x="8" y="79"/>
                      <a:pt x="7" y="68"/>
                    </a:cubicBezTo>
                    <a:cubicBezTo>
                      <a:pt x="17" y="68"/>
                      <a:pt x="17" y="68"/>
                      <a:pt x="17" y="68"/>
                    </a:cubicBezTo>
                    <a:cubicBezTo>
                      <a:pt x="17" y="65"/>
                      <a:pt x="17" y="65"/>
                      <a:pt x="17" y="65"/>
                    </a:cubicBezTo>
                    <a:cubicBezTo>
                      <a:pt x="7" y="65"/>
                      <a:pt x="7" y="65"/>
                      <a:pt x="7" y="65"/>
                    </a:cubicBezTo>
                    <a:cubicBezTo>
                      <a:pt x="8" y="54"/>
                      <a:pt x="12" y="43"/>
                      <a:pt x="20" y="35"/>
                    </a:cubicBezTo>
                    <a:cubicBezTo>
                      <a:pt x="26" y="42"/>
                      <a:pt x="26" y="42"/>
                      <a:pt x="26" y="42"/>
                    </a:cubicBezTo>
                    <a:cubicBezTo>
                      <a:pt x="28" y="40"/>
                      <a:pt x="28" y="40"/>
                      <a:pt x="28" y="40"/>
                    </a:cubicBezTo>
                    <a:cubicBezTo>
                      <a:pt x="21" y="34"/>
                      <a:pt x="21" y="34"/>
                      <a:pt x="21" y="34"/>
                    </a:cubicBezTo>
                    <a:cubicBezTo>
                      <a:pt x="29" y="26"/>
                      <a:pt x="40" y="21"/>
                      <a:pt x="51" y="21"/>
                    </a:cubicBezTo>
                    <a:cubicBezTo>
                      <a:pt x="51" y="31"/>
                      <a:pt x="51" y="31"/>
                      <a:pt x="51" y="31"/>
                    </a:cubicBezTo>
                    <a:moveTo>
                      <a:pt x="65" y="0"/>
                    </a:moveTo>
                    <a:cubicBezTo>
                      <a:pt x="40" y="0"/>
                      <a:pt x="40" y="0"/>
                      <a:pt x="40" y="0"/>
                    </a:cubicBezTo>
                    <a:cubicBezTo>
                      <a:pt x="40" y="10"/>
                      <a:pt x="40" y="10"/>
                      <a:pt x="40" y="10"/>
                    </a:cubicBezTo>
                    <a:cubicBezTo>
                      <a:pt x="50" y="10"/>
                      <a:pt x="50" y="10"/>
                      <a:pt x="50" y="10"/>
                    </a:cubicBezTo>
                    <a:cubicBezTo>
                      <a:pt x="50" y="14"/>
                      <a:pt x="50" y="14"/>
                      <a:pt x="50" y="14"/>
                    </a:cubicBezTo>
                    <a:cubicBezTo>
                      <a:pt x="22" y="16"/>
                      <a:pt x="0" y="39"/>
                      <a:pt x="0" y="67"/>
                    </a:cubicBezTo>
                    <a:cubicBezTo>
                      <a:pt x="0" y="96"/>
                      <a:pt x="24" y="119"/>
                      <a:pt x="53" y="119"/>
                    </a:cubicBezTo>
                    <a:cubicBezTo>
                      <a:pt x="82" y="119"/>
                      <a:pt x="105" y="96"/>
                      <a:pt x="105" y="67"/>
                    </a:cubicBezTo>
                    <a:cubicBezTo>
                      <a:pt x="105" y="39"/>
                      <a:pt x="83" y="16"/>
                      <a:pt x="56" y="14"/>
                    </a:cubicBezTo>
                    <a:cubicBezTo>
                      <a:pt x="56" y="10"/>
                      <a:pt x="56" y="10"/>
                      <a:pt x="56" y="10"/>
                    </a:cubicBezTo>
                    <a:cubicBezTo>
                      <a:pt x="65" y="10"/>
                      <a:pt x="65" y="10"/>
                      <a:pt x="65" y="10"/>
                    </a:cubicBezTo>
                    <a:cubicBezTo>
                      <a:pt x="65" y="0"/>
                      <a:pt x="65" y="0"/>
                      <a:pt x="65" y="0"/>
                    </a:cubicBezTo>
                  </a:path>
                </a:pathLst>
              </a:custGeom>
              <a:solidFill>
                <a:schemeClr val="bg1"/>
              </a:solidFill>
              <a:ln>
                <a:noFill/>
              </a:ln>
            </p:spPr>
            <p:txBody>
              <a:bodyPr vert="horz" wrap="square" lIns="91416" tIns="45708" rIns="91416" bIns="45708" numCol="1" anchor="t" anchorCtr="0" compatLnSpc="1"/>
              <a:lstStyle/>
              <a:p>
                <a:endParaRPr lang="zh-CN" altLang="en-US" sz="3200"/>
              </a:p>
            </p:txBody>
          </p:sp>
          <p:sp>
            <p:nvSpPr>
              <p:cNvPr id="87" name="TextBox 86"/>
              <p:cNvSpPr txBox="1"/>
              <p:nvPr/>
            </p:nvSpPr>
            <p:spPr>
              <a:xfrm>
                <a:off x="3609161" y="2909388"/>
                <a:ext cx="328541" cy="253982"/>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0</a:t>
                </a:r>
                <a:r>
                  <a:rPr lang="en-US" altLang="zh-CN" sz="1600" b="1" dirty="0">
                    <a:solidFill>
                      <a:schemeClr val="bg1"/>
                    </a:solidFill>
                    <a:latin typeface="微软雅黑" panose="020B0503020204020204" pitchFamily="34" charset="-122"/>
                    <a:ea typeface="微软雅黑" panose="020B0503020204020204" pitchFamily="34" charset="-122"/>
                  </a:rPr>
                  <a:t>2</a:t>
                </a:r>
                <a:endParaRPr lang="en-US" sz="1600" b="1" dirty="0">
                  <a:solidFill>
                    <a:schemeClr val="bg1"/>
                  </a:solidFill>
                  <a:latin typeface="微软雅黑" panose="020B0503020204020204" pitchFamily="34" charset="-122"/>
                  <a:ea typeface="微软雅黑" panose="020B0503020204020204" pitchFamily="34" charset="-122"/>
                </a:endParaRPr>
              </a:p>
            </p:txBody>
          </p:sp>
        </p:grpSp>
      </p:grpSp>
      <p:grpSp>
        <p:nvGrpSpPr>
          <p:cNvPr id="93" name="Group 92"/>
          <p:cNvGrpSpPr/>
          <p:nvPr/>
        </p:nvGrpSpPr>
        <p:grpSpPr>
          <a:xfrm>
            <a:off x="5112489" y="3866373"/>
            <a:ext cx="1562589" cy="1241111"/>
            <a:chOff x="3834171" y="2899863"/>
            <a:chExt cx="1172247" cy="931076"/>
          </a:xfrm>
        </p:grpSpPr>
        <p:sp>
          <p:nvSpPr>
            <p:cNvPr id="11" name="Freeform 13"/>
            <p:cNvSpPr/>
            <p:nvPr/>
          </p:nvSpPr>
          <p:spPr bwMode="auto">
            <a:xfrm>
              <a:off x="3834171" y="2899863"/>
              <a:ext cx="586124" cy="931076"/>
            </a:xfrm>
            <a:custGeom>
              <a:avLst/>
              <a:gdLst>
                <a:gd name="T0" fmla="*/ 0 w 647"/>
                <a:gd name="T1" fmla="*/ 1042 h 1042"/>
                <a:gd name="T2" fmla="*/ 647 w 647"/>
                <a:gd name="T3" fmla="*/ 752 h 1042"/>
                <a:gd name="T4" fmla="*/ 647 w 647"/>
                <a:gd name="T5" fmla="*/ 0 h 1042"/>
                <a:gd name="T6" fmla="*/ 0 w 647"/>
                <a:gd name="T7" fmla="*/ 649 h 1042"/>
                <a:gd name="T8" fmla="*/ 0 w 647"/>
                <a:gd name="T9" fmla="*/ 1042 h 1042"/>
              </a:gdLst>
              <a:ahLst/>
              <a:cxnLst>
                <a:cxn ang="0">
                  <a:pos x="T0" y="T1"/>
                </a:cxn>
                <a:cxn ang="0">
                  <a:pos x="T2" y="T3"/>
                </a:cxn>
                <a:cxn ang="0">
                  <a:pos x="T4" y="T5"/>
                </a:cxn>
                <a:cxn ang="0">
                  <a:pos x="T6" y="T7"/>
                </a:cxn>
                <a:cxn ang="0">
                  <a:pos x="T8" y="T9"/>
                </a:cxn>
              </a:cxnLst>
              <a:rect l="0" t="0" r="r" b="b"/>
              <a:pathLst>
                <a:path w="647" h="1042">
                  <a:moveTo>
                    <a:pt x="0" y="1042"/>
                  </a:moveTo>
                  <a:lnTo>
                    <a:pt x="647" y="752"/>
                  </a:lnTo>
                  <a:lnTo>
                    <a:pt x="647" y="0"/>
                  </a:lnTo>
                  <a:lnTo>
                    <a:pt x="0" y="649"/>
                  </a:lnTo>
                  <a:lnTo>
                    <a:pt x="0" y="104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3" name="Freeform 15"/>
            <p:cNvSpPr/>
            <p:nvPr/>
          </p:nvSpPr>
          <p:spPr bwMode="auto">
            <a:xfrm>
              <a:off x="4420294" y="2899863"/>
              <a:ext cx="586124" cy="931076"/>
            </a:xfrm>
            <a:custGeom>
              <a:avLst/>
              <a:gdLst>
                <a:gd name="T0" fmla="*/ 647 w 647"/>
                <a:gd name="T1" fmla="*/ 1042 h 1042"/>
                <a:gd name="T2" fmla="*/ 0 w 647"/>
                <a:gd name="T3" fmla="*/ 752 h 1042"/>
                <a:gd name="T4" fmla="*/ 0 w 647"/>
                <a:gd name="T5" fmla="*/ 0 h 1042"/>
                <a:gd name="T6" fmla="*/ 647 w 647"/>
                <a:gd name="T7" fmla="*/ 649 h 1042"/>
                <a:gd name="T8" fmla="*/ 647 w 647"/>
                <a:gd name="T9" fmla="*/ 1042 h 1042"/>
              </a:gdLst>
              <a:ahLst/>
              <a:cxnLst>
                <a:cxn ang="0">
                  <a:pos x="T0" y="T1"/>
                </a:cxn>
                <a:cxn ang="0">
                  <a:pos x="T2" y="T3"/>
                </a:cxn>
                <a:cxn ang="0">
                  <a:pos x="T4" y="T5"/>
                </a:cxn>
                <a:cxn ang="0">
                  <a:pos x="T6" y="T7"/>
                </a:cxn>
                <a:cxn ang="0">
                  <a:pos x="T8" y="T9"/>
                </a:cxn>
              </a:cxnLst>
              <a:rect l="0" t="0" r="r" b="b"/>
              <a:pathLst>
                <a:path w="647" h="1042">
                  <a:moveTo>
                    <a:pt x="647" y="1042"/>
                  </a:moveTo>
                  <a:lnTo>
                    <a:pt x="0" y="752"/>
                  </a:lnTo>
                  <a:lnTo>
                    <a:pt x="0" y="0"/>
                  </a:lnTo>
                  <a:lnTo>
                    <a:pt x="647" y="649"/>
                  </a:lnTo>
                  <a:lnTo>
                    <a:pt x="647" y="1042"/>
                  </a:lnTo>
                  <a:close/>
                </a:path>
              </a:pathLst>
            </a:custGeom>
            <a:solidFill>
              <a:schemeClr val="accent3">
                <a:alpha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35" name="Freeform 36"/>
            <p:cNvSpPr>
              <a:spLocks noEditPoints="1"/>
            </p:cNvSpPr>
            <p:nvPr/>
          </p:nvSpPr>
          <p:spPr bwMode="auto">
            <a:xfrm>
              <a:off x="4056119" y="3255495"/>
              <a:ext cx="303480" cy="302019"/>
            </a:xfrm>
            <a:custGeom>
              <a:avLst/>
              <a:gdLst>
                <a:gd name="T0" fmla="*/ 67 w 120"/>
                <a:gd name="T1" fmla="*/ 53 h 121"/>
                <a:gd name="T2" fmla="*/ 67 w 120"/>
                <a:gd name="T3" fmla="*/ 26 h 121"/>
                <a:gd name="T4" fmla="*/ 53 w 120"/>
                <a:gd name="T5" fmla="*/ 26 h 121"/>
                <a:gd name="T6" fmla="*/ 53 w 120"/>
                <a:gd name="T7" fmla="*/ 53 h 121"/>
                <a:gd name="T8" fmla="*/ 27 w 120"/>
                <a:gd name="T9" fmla="*/ 53 h 121"/>
                <a:gd name="T10" fmla="*/ 27 w 120"/>
                <a:gd name="T11" fmla="*/ 68 h 121"/>
                <a:gd name="T12" fmla="*/ 53 w 120"/>
                <a:gd name="T13" fmla="*/ 68 h 121"/>
                <a:gd name="T14" fmla="*/ 53 w 120"/>
                <a:gd name="T15" fmla="*/ 94 h 121"/>
                <a:gd name="T16" fmla="*/ 67 w 120"/>
                <a:gd name="T17" fmla="*/ 94 h 121"/>
                <a:gd name="T18" fmla="*/ 67 w 120"/>
                <a:gd name="T19" fmla="*/ 68 h 121"/>
                <a:gd name="T20" fmla="*/ 93 w 120"/>
                <a:gd name="T21" fmla="*/ 68 h 121"/>
                <a:gd name="T22" fmla="*/ 93 w 120"/>
                <a:gd name="T23" fmla="*/ 53 h 121"/>
                <a:gd name="T24" fmla="*/ 67 w 120"/>
                <a:gd name="T25" fmla="*/ 53 h 121"/>
                <a:gd name="T26" fmla="*/ 60 w 120"/>
                <a:gd name="T27" fmla="*/ 0 h 121"/>
                <a:gd name="T28" fmla="*/ 0 w 120"/>
                <a:gd name="T29" fmla="*/ 61 h 121"/>
                <a:gd name="T30" fmla="*/ 60 w 120"/>
                <a:gd name="T31" fmla="*/ 121 h 121"/>
                <a:gd name="T32" fmla="*/ 120 w 120"/>
                <a:gd name="T33" fmla="*/ 61 h 121"/>
                <a:gd name="T34" fmla="*/ 60 w 120"/>
                <a:gd name="T35" fmla="*/ 0 h 121"/>
                <a:gd name="T36" fmla="*/ 60 w 120"/>
                <a:gd name="T37" fmla="*/ 107 h 121"/>
                <a:gd name="T38" fmla="*/ 13 w 120"/>
                <a:gd name="T39" fmla="*/ 61 h 121"/>
                <a:gd name="T40" fmla="*/ 60 w 120"/>
                <a:gd name="T41" fmla="*/ 14 h 121"/>
                <a:gd name="T42" fmla="*/ 107 w 120"/>
                <a:gd name="T43" fmla="*/ 61 h 121"/>
                <a:gd name="T44" fmla="*/ 60 w 120"/>
                <a:gd name="T45" fmla="*/ 10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21">
                  <a:moveTo>
                    <a:pt x="67" y="53"/>
                  </a:moveTo>
                  <a:cubicBezTo>
                    <a:pt x="67" y="26"/>
                    <a:pt x="67" y="26"/>
                    <a:pt x="67" y="26"/>
                  </a:cubicBezTo>
                  <a:cubicBezTo>
                    <a:pt x="53" y="26"/>
                    <a:pt x="53" y="26"/>
                    <a:pt x="53" y="26"/>
                  </a:cubicBezTo>
                  <a:cubicBezTo>
                    <a:pt x="53" y="53"/>
                    <a:pt x="53" y="53"/>
                    <a:pt x="53" y="53"/>
                  </a:cubicBezTo>
                  <a:cubicBezTo>
                    <a:pt x="27" y="53"/>
                    <a:pt x="27" y="53"/>
                    <a:pt x="27" y="53"/>
                  </a:cubicBezTo>
                  <a:cubicBezTo>
                    <a:pt x="27" y="68"/>
                    <a:pt x="27" y="68"/>
                    <a:pt x="27" y="68"/>
                  </a:cubicBezTo>
                  <a:cubicBezTo>
                    <a:pt x="53" y="68"/>
                    <a:pt x="53" y="68"/>
                    <a:pt x="53" y="68"/>
                  </a:cubicBezTo>
                  <a:cubicBezTo>
                    <a:pt x="53" y="94"/>
                    <a:pt x="53" y="94"/>
                    <a:pt x="53" y="94"/>
                  </a:cubicBezTo>
                  <a:cubicBezTo>
                    <a:pt x="67" y="94"/>
                    <a:pt x="67" y="94"/>
                    <a:pt x="67" y="94"/>
                  </a:cubicBezTo>
                  <a:cubicBezTo>
                    <a:pt x="67" y="68"/>
                    <a:pt x="67" y="68"/>
                    <a:pt x="67" y="68"/>
                  </a:cubicBezTo>
                  <a:cubicBezTo>
                    <a:pt x="93" y="68"/>
                    <a:pt x="93" y="68"/>
                    <a:pt x="93" y="68"/>
                  </a:cubicBezTo>
                  <a:cubicBezTo>
                    <a:pt x="93" y="53"/>
                    <a:pt x="93" y="53"/>
                    <a:pt x="93" y="53"/>
                  </a:cubicBezTo>
                  <a:lnTo>
                    <a:pt x="67" y="53"/>
                  </a:lnTo>
                  <a:close/>
                  <a:moveTo>
                    <a:pt x="60" y="0"/>
                  </a:moveTo>
                  <a:cubicBezTo>
                    <a:pt x="27" y="0"/>
                    <a:pt x="0" y="27"/>
                    <a:pt x="0" y="61"/>
                  </a:cubicBezTo>
                  <a:cubicBezTo>
                    <a:pt x="0" y="94"/>
                    <a:pt x="27" y="121"/>
                    <a:pt x="60" y="121"/>
                  </a:cubicBezTo>
                  <a:cubicBezTo>
                    <a:pt x="93" y="121"/>
                    <a:pt x="120" y="94"/>
                    <a:pt x="120" y="61"/>
                  </a:cubicBezTo>
                  <a:cubicBezTo>
                    <a:pt x="120" y="27"/>
                    <a:pt x="93" y="0"/>
                    <a:pt x="60" y="0"/>
                  </a:cubicBezTo>
                  <a:close/>
                  <a:moveTo>
                    <a:pt x="60" y="107"/>
                  </a:moveTo>
                  <a:cubicBezTo>
                    <a:pt x="34" y="107"/>
                    <a:pt x="13" y="86"/>
                    <a:pt x="13" y="61"/>
                  </a:cubicBezTo>
                  <a:cubicBezTo>
                    <a:pt x="13" y="35"/>
                    <a:pt x="34" y="14"/>
                    <a:pt x="60" y="14"/>
                  </a:cubicBezTo>
                  <a:cubicBezTo>
                    <a:pt x="86" y="14"/>
                    <a:pt x="107" y="35"/>
                    <a:pt x="107" y="61"/>
                  </a:cubicBezTo>
                  <a:cubicBezTo>
                    <a:pt x="107" y="86"/>
                    <a:pt x="86" y="107"/>
                    <a:pt x="60" y="107"/>
                  </a:cubicBezTo>
                  <a:close/>
                </a:path>
              </a:pathLst>
            </a:custGeom>
            <a:solidFill>
              <a:schemeClr val="bg1"/>
            </a:solidFill>
            <a:ln>
              <a:noFill/>
            </a:ln>
          </p:spPr>
          <p:txBody>
            <a:bodyPr vert="horz" wrap="square" lIns="91416" tIns="45708" rIns="91416" bIns="45708" numCol="1" anchor="t" anchorCtr="0" compatLnSpc="1"/>
            <a:lstStyle/>
            <a:p>
              <a:endParaRPr lang="zh-CN" altLang="en-US" sz="3200"/>
            </a:p>
          </p:txBody>
        </p:sp>
        <p:sp>
          <p:nvSpPr>
            <p:cNvPr id="88" name="TextBox 87"/>
            <p:cNvSpPr txBox="1"/>
            <p:nvPr/>
          </p:nvSpPr>
          <p:spPr>
            <a:xfrm>
              <a:off x="4442446" y="3270970"/>
              <a:ext cx="328541" cy="253982"/>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0</a:t>
              </a:r>
              <a:r>
                <a:rPr lang="en-US" altLang="zh-CN" sz="1600" b="1" dirty="0">
                  <a:solidFill>
                    <a:schemeClr val="bg1"/>
                  </a:solidFill>
                  <a:latin typeface="微软雅黑" panose="020B0503020204020204" pitchFamily="34" charset="-122"/>
                  <a:ea typeface="微软雅黑" panose="020B0503020204020204" pitchFamily="34" charset="-122"/>
                </a:rPr>
                <a:t>3</a:t>
              </a:r>
              <a:endParaRPr 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2" name="Group 91"/>
          <p:cNvGrpSpPr/>
          <p:nvPr/>
        </p:nvGrpSpPr>
        <p:grpSpPr>
          <a:xfrm>
            <a:off x="6014540" y="2975441"/>
            <a:ext cx="1255869" cy="1544839"/>
            <a:chOff x="4510886" y="2231490"/>
            <a:chExt cx="942147" cy="1158931"/>
          </a:xfrm>
        </p:grpSpPr>
        <p:sp>
          <p:nvSpPr>
            <p:cNvPr id="7" name="Freeform 9"/>
            <p:cNvSpPr/>
            <p:nvPr/>
          </p:nvSpPr>
          <p:spPr bwMode="auto">
            <a:xfrm>
              <a:off x="4510886" y="2812296"/>
              <a:ext cx="942147" cy="578125"/>
            </a:xfrm>
            <a:custGeom>
              <a:avLst/>
              <a:gdLst>
                <a:gd name="T0" fmla="*/ 1040 w 1040"/>
                <a:gd name="T1" fmla="*/ 647 h 647"/>
                <a:gd name="T2" fmla="*/ 753 w 1040"/>
                <a:gd name="T3" fmla="*/ 0 h 647"/>
                <a:gd name="T4" fmla="*/ 0 w 1040"/>
                <a:gd name="T5" fmla="*/ 0 h 647"/>
                <a:gd name="T6" fmla="*/ 647 w 1040"/>
                <a:gd name="T7" fmla="*/ 647 h 647"/>
                <a:gd name="T8" fmla="*/ 1040 w 1040"/>
                <a:gd name="T9" fmla="*/ 647 h 647"/>
              </a:gdLst>
              <a:ahLst/>
              <a:cxnLst>
                <a:cxn ang="0">
                  <a:pos x="T0" y="T1"/>
                </a:cxn>
                <a:cxn ang="0">
                  <a:pos x="T2" y="T3"/>
                </a:cxn>
                <a:cxn ang="0">
                  <a:pos x="T4" y="T5"/>
                </a:cxn>
                <a:cxn ang="0">
                  <a:pos x="T6" y="T7"/>
                </a:cxn>
                <a:cxn ang="0">
                  <a:pos x="T8" y="T9"/>
                </a:cxn>
              </a:cxnLst>
              <a:rect l="0" t="0" r="r" b="b"/>
              <a:pathLst>
                <a:path w="1040" h="647">
                  <a:moveTo>
                    <a:pt x="1040" y="647"/>
                  </a:moveTo>
                  <a:lnTo>
                    <a:pt x="753" y="0"/>
                  </a:lnTo>
                  <a:lnTo>
                    <a:pt x="0" y="0"/>
                  </a:lnTo>
                  <a:lnTo>
                    <a:pt x="647" y="647"/>
                  </a:lnTo>
                  <a:lnTo>
                    <a:pt x="1040" y="647"/>
                  </a:lnTo>
                  <a:close/>
                </a:path>
              </a:pathLst>
            </a:custGeom>
            <a:solidFill>
              <a:schemeClr val="accent2">
                <a:alpha val="80000"/>
              </a:schemeClr>
            </a:solidFill>
            <a:ln>
              <a:noFill/>
            </a:ln>
          </p:spPr>
          <p:txBody>
            <a:bodyPr vert="horz" wrap="square" lIns="91416" tIns="45708" rIns="91416" bIns="45708" numCol="1" anchor="t" anchorCtr="0" compatLnSpc="1"/>
            <a:lstStyle/>
            <a:p>
              <a:endParaRPr lang="zh-CN" altLang="en-US" sz="3200"/>
            </a:p>
          </p:txBody>
        </p:sp>
        <p:sp>
          <p:nvSpPr>
            <p:cNvPr id="9" name="Freeform 11"/>
            <p:cNvSpPr/>
            <p:nvPr/>
          </p:nvSpPr>
          <p:spPr bwMode="auto">
            <a:xfrm>
              <a:off x="4510886" y="2231490"/>
              <a:ext cx="942147" cy="580805"/>
            </a:xfrm>
            <a:custGeom>
              <a:avLst/>
              <a:gdLst>
                <a:gd name="T0" fmla="*/ 1040 w 1040"/>
                <a:gd name="T1" fmla="*/ 0 h 650"/>
                <a:gd name="T2" fmla="*/ 753 w 1040"/>
                <a:gd name="T3" fmla="*/ 650 h 650"/>
                <a:gd name="T4" fmla="*/ 0 w 1040"/>
                <a:gd name="T5" fmla="*/ 650 h 650"/>
                <a:gd name="T6" fmla="*/ 647 w 1040"/>
                <a:gd name="T7" fmla="*/ 0 h 650"/>
                <a:gd name="T8" fmla="*/ 1040 w 1040"/>
                <a:gd name="T9" fmla="*/ 0 h 650"/>
              </a:gdLst>
              <a:ahLst/>
              <a:cxnLst>
                <a:cxn ang="0">
                  <a:pos x="T0" y="T1"/>
                </a:cxn>
                <a:cxn ang="0">
                  <a:pos x="T2" y="T3"/>
                </a:cxn>
                <a:cxn ang="0">
                  <a:pos x="T4" y="T5"/>
                </a:cxn>
                <a:cxn ang="0">
                  <a:pos x="T6" y="T7"/>
                </a:cxn>
                <a:cxn ang="0">
                  <a:pos x="T8" y="T9"/>
                </a:cxn>
              </a:cxnLst>
              <a:rect l="0" t="0" r="r" b="b"/>
              <a:pathLst>
                <a:path w="1040" h="650">
                  <a:moveTo>
                    <a:pt x="1040" y="0"/>
                  </a:moveTo>
                  <a:lnTo>
                    <a:pt x="753" y="650"/>
                  </a:lnTo>
                  <a:lnTo>
                    <a:pt x="0" y="650"/>
                  </a:lnTo>
                  <a:lnTo>
                    <a:pt x="647" y="0"/>
                  </a:lnTo>
                  <a:lnTo>
                    <a:pt x="1040" y="0"/>
                  </a:lnTo>
                  <a:close/>
                </a:path>
              </a:pathLst>
            </a:custGeom>
            <a:solidFill>
              <a:schemeClr val="accent2"/>
            </a:solidFill>
            <a:ln>
              <a:noFill/>
            </a:ln>
          </p:spPr>
          <p:txBody>
            <a:bodyPr vert="horz" wrap="square" lIns="91416" tIns="45708" rIns="91416" bIns="45708" numCol="1" anchor="t" anchorCtr="0" compatLnSpc="1"/>
            <a:lstStyle/>
            <a:p>
              <a:endParaRPr lang="zh-CN" altLang="en-US" sz="3200"/>
            </a:p>
          </p:txBody>
        </p:sp>
        <p:sp>
          <p:nvSpPr>
            <p:cNvPr id="34" name="Freeform 35"/>
            <p:cNvSpPr>
              <a:spLocks noEditPoints="1"/>
            </p:cNvSpPr>
            <p:nvPr/>
          </p:nvSpPr>
          <p:spPr bwMode="auto">
            <a:xfrm>
              <a:off x="4879591" y="2423603"/>
              <a:ext cx="343340" cy="278787"/>
            </a:xfrm>
            <a:custGeom>
              <a:avLst/>
              <a:gdLst>
                <a:gd name="T0" fmla="*/ 18 w 136"/>
                <a:gd name="T1" fmla="*/ 63 h 112"/>
                <a:gd name="T2" fmla="*/ 80 w 136"/>
                <a:gd name="T3" fmla="*/ 63 h 112"/>
                <a:gd name="T4" fmla="*/ 56 w 136"/>
                <a:gd name="T5" fmla="*/ 14 h 112"/>
                <a:gd name="T6" fmla="*/ 41 w 136"/>
                <a:gd name="T7" fmla="*/ 23 h 112"/>
                <a:gd name="T8" fmla="*/ 19 w 136"/>
                <a:gd name="T9" fmla="*/ 23 h 112"/>
                <a:gd name="T10" fmla="*/ 15 w 136"/>
                <a:gd name="T11" fmla="*/ 40 h 112"/>
                <a:gd name="T12" fmla="*/ 0 w 136"/>
                <a:gd name="T13" fmla="*/ 55 h 112"/>
                <a:gd name="T14" fmla="*/ 9 w 136"/>
                <a:gd name="T15" fmla="*/ 70 h 112"/>
                <a:gd name="T16" fmla="*/ 9 w 136"/>
                <a:gd name="T17" fmla="*/ 92 h 112"/>
                <a:gd name="T18" fmla="*/ 26 w 136"/>
                <a:gd name="T19" fmla="*/ 97 h 112"/>
                <a:gd name="T20" fmla="*/ 41 w 136"/>
                <a:gd name="T21" fmla="*/ 112 h 112"/>
                <a:gd name="T22" fmla="*/ 56 w 136"/>
                <a:gd name="T23" fmla="*/ 103 h 112"/>
                <a:gd name="T24" fmla="*/ 78 w 136"/>
                <a:gd name="T25" fmla="*/ 103 h 112"/>
                <a:gd name="T26" fmla="*/ 83 w 136"/>
                <a:gd name="T27" fmla="*/ 86 h 112"/>
                <a:gd name="T28" fmla="*/ 98 w 136"/>
                <a:gd name="T29" fmla="*/ 70 h 112"/>
                <a:gd name="T30" fmla="*/ 89 w 136"/>
                <a:gd name="T31" fmla="*/ 55 h 112"/>
                <a:gd name="T32" fmla="*/ 89 w 136"/>
                <a:gd name="T33" fmla="*/ 33 h 112"/>
                <a:gd name="T34" fmla="*/ 72 w 136"/>
                <a:gd name="T35" fmla="*/ 29 h 112"/>
                <a:gd name="T36" fmla="*/ 56 w 136"/>
                <a:gd name="T37" fmla="*/ 14 h 112"/>
                <a:gd name="T38" fmla="*/ 100 w 136"/>
                <a:gd name="T39" fmla="*/ 23 h 112"/>
                <a:gd name="T40" fmla="*/ 124 w 136"/>
                <a:gd name="T41" fmla="*/ 23 h 112"/>
                <a:gd name="T42" fmla="*/ 116 w 136"/>
                <a:gd name="T43" fmla="*/ 0 h 112"/>
                <a:gd name="T44" fmla="*/ 108 w 136"/>
                <a:gd name="T45" fmla="*/ 4 h 112"/>
                <a:gd name="T46" fmla="*/ 98 w 136"/>
                <a:gd name="T47" fmla="*/ 4 h 112"/>
                <a:gd name="T48" fmla="*/ 96 w 136"/>
                <a:gd name="T49" fmla="*/ 12 h 112"/>
                <a:gd name="T50" fmla="*/ 88 w 136"/>
                <a:gd name="T51" fmla="*/ 20 h 112"/>
                <a:gd name="T52" fmla="*/ 93 w 136"/>
                <a:gd name="T53" fmla="*/ 27 h 112"/>
                <a:gd name="T54" fmla="*/ 93 w 136"/>
                <a:gd name="T55" fmla="*/ 37 h 112"/>
                <a:gd name="T56" fmla="*/ 101 w 136"/>
                <a:gd name="T57" fmla="*/ 39 h 112"/>
                <a:gd name="T58" fmla="*/ 108 w 136"/>
                <a:gd name="T59" fmla="*/ 47 h 112"/>
                <a:gd name="T60" fmla="*/ 116 w 136"/>
                <a:gd name="T61" fmla="*/ 42 h 112"/>
                <a:gd name="T62" fmla="*/ 126 w 136"/>
                <a:gd name="T63" fmla="*/ 43 h 112"/>
                <a:gd name="T64" fmla="*/ 128 w 136"/>
                <a:gd name="T65" fmla="*/ 34 h 112"/>
                <a:gd name="T66" fmla="*/ 136 w 136"/>
                <a:gd name="T67" fmla="*/ 27 h 112"/>
                <a:gd name="T68" fmla="*/ 131 w 136"/>
                <a:gd name="T69" fmla="*/ 20 h 112"/>
                <a:gd name="T70" fmla="*/ 131 w 136"/>
                <a:gd name="T71" fmla="*/ 9 h 112"/>
                <a:gd name="T72" fmla="*/ 123 w 136"/>
                <a:gd name="T73" fmla="*/ 7 h 112"/>
                <a:gd name="T74" fmla="*/ 116 w 136"/>
                <a:gd name="T7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12">
                  <a:moveTo>
                    <a:pt x="49" y="94"/>
                  </a:moveTo>
                  <a:cubicBezTo>
                    <a:pt x="32" y="94"/>
                    <a:pt x="18" y="80"/>
                    <a:pt x="18" y="63"/>
                  </a:cubicBezTo>
                  <a:cubicBezTo>
                    <a:pt x="18" y="46"/>
                    <a:pt x="32" y="32"/>
                    <a:pt x="49" y="32"/>
                  </a:cubicBezTo>
                  <a:cubicBezTo>
                    <a:pt x="66" y="32"/>
                    <a:pt x="80" y="46"/>
                    <a:pt x="80" y="63"/>
                  </a:cubicBezTo>
                  <a:cubicBezTo>
                    <a:pt x="80" y="80"/>
                    <a:pt x="66" y="94"/>
                    <a:pt x="49" y="94"/>
                  </a:cubicBezTo>
                  <a:moveTo>
                    <a:pt x="56" y="14"/>
                  </a:moveTo>
                  <a:cubicBezTo>
                    <a:pt x="41" y="14"/>
                    <a:pt x="41" y="14"/>
                    <a:pt x="41" y="14"/>
                  </a:cubicBezTo>
                  <a:cubicBezTo>
                    <a:pt x="41" y="23"/>
                    <a:pt x="41" y="23"/>
                    <a:pt x="41" y="23"/>
                  </a:cubicBezTo>
                  <a:cubicBezTo>
                    <a:pt x="36" y="24"/>
                    <a:pt x="30" y="26"/>
                    <a:pt x="26" y="29"/>
                  </a:cubicBezTo>
                  <a:cubicBezTo>
                    <a:pt x="19" y="23"/>
                    <a:pt x="19" y="23"/>
                    <a:pt x="19" y="23"/>
                  </a:cubicBezTo>
                  <a:cubicBezTo>
                    <a:pt x="9" y="33"/>
                    <a:pt x="9" y="33"/>
                    <a:pt x="9" y="33"/>
                  </a:cubicBezTo>
                  <a:cubicBezTo>
                    <a:pt x="15" y="40"/>
                    <a:pt x="15" y="40"/>
                    <a:pt x="15" y="40"/>
                  </a:cubicBezTo>
                  <a:cubicBezTo>
                    <a:pt x="12" y="44"/>
                    <a:pt x="10" y="50"/>
                    <a:pt x="9" y="55"/>
                  </a:cubicBezTo>
                  <a:cubicBezTo>
                    <a:pt x="0" y="55"/>
                    <a:pt x="0" y="55"/>
                    <a:pt x="0" y="55"/>
                  </a:cubicBezTo>
                  <a:cubicBezTo>
                    <a:pt x="0" y="70"/>
                    <a:pt x="0" y="70"/>
                    <a:pt x="0" y="70"/>
                  </a:cubicBezTo>
                  <a:cubicBezTo>
                    <a:pt x="9" y="70"/>
                    <a:pt x="9" y="70"/>
                    <a:pt x="9" y="70"/>
                  </a:cubicBezTo>
                  <a:cubicBezTo>
                    <a:pt x="10" y="76"/>
                    <a:pt x="12" y="81"/>
                    <a:pt x="15" y="86"/>
                  </a:cubicBezTo>
                  <a:cubicBezTo>
                    <a:pt x="9" y="92"/>
                    <a:pt x="9" y="92"/>
                    <a:pt x="9" y="92"/>
                  </a:cubicBezTo>
                  <a:cubicBezTo>
                    <a:pt x="19" y="103"/>
                    <a:pt x="19" y="103"/>
                    <a:pt x="19" y="103"/>
                  </a:cubicBezTo>
                  <a:cubicBezTo>
                    <a:pt x="26" y="97"/>
                    <a:pt x="26" y="97"/>
                    <a:pt x="26" y="97"/>
                  </a:cubicBezTo>
                  <a:cubicBezTo>
                    <a:pt x="30" y="100"/>
                    <a:pt x="36" y="102"/>
                    <a:pt x="41" y="103"/>
                  </a:cubicBezTo>
                  <a:cubicBezTo>
                    <a:pt x="41" y="112"/>
                    <a:pt x="41" y="112"/>
                    <a:pt x="41" y="112"/>
                  </a:cubicBezTo>
                  <a:cubicBezTo>
                    <a:pt x="56" y="112"/>
                    <a:pt x="56" y="112"/>
                    <a:pt x="56" y="112"/>
                  </a:cubicBezTo>
                  <a:cubicBezTo>
                    <a:pt x="56" y="103"/>
                    <a:pt x="56" y="103"/>
                    <a:pt x="56" y="103"/>
                  </a:cubicBezTo>
                  <a:cubicBezTo>
                    <a:pt x="62" y="102"/>
                    <a:pt x="67" y="100"/>
                    <a:pt x="72" y="97"/>
                  </a:cubicBezTo>
                  <a:cubicBezTo>
                    <a:pt x="78" y="103"/>
                    <a:pt x="78" y="103"/>
                    <a:pt x="78" y="103"/>
                  </a:cubicBezTo>
                  <a:cubicBezTo>
                    <a:pt x="89" y="92"/>
                    <a:pt x="89" y="92"/>
                    <a:pt x="89" y="92"/>
                  </a:cubicBezTo>
                  <a:cubicBezTo>
                    <a:pt x="83" y="86"/>
                    <a:pt x="83" y="86"/>
                    <a:pt x="83" y="86"/>
                  </a:cubicBezTo>
                  <a:cubicBezTo>
                    <a:pt x="86" y="81"/>
                    <a:pt x="88" y="76"/>
                    <a:pt x="89" y="70"/>
                  </a:cubicBezTo>
                  <a:cubicBezTo>
                    <a:pt x="98" y="70"/>
                    <a:pt x="98" y="70"/>
                    <a:pt x="98" y="70"/>
                  </a:cubicBezTo>
                  <a:cubicBezTo>
                    <a:pt x="98" y="55"/>
                    <a:pt x="98" y="55"/>
                    <a:pt x="98" y="55"/>
                  </a:cubicBezTo>
                  <a:cubicBezTo>
                    <a:pt x="89" y="55"/>
                    <a:pt x="89" y="55"/>
                    <a:pt x="89" y="55"/>
                  </a:cubicBezTo>
                  <a:cubicBezTo>
                    <a:pt x="88" y="50"/>
                    <a:pt x="86" y="44"/>
                    <a:pt x="83" y="40"/>
                  </a:cubicBezTo>
                  <a:cubicBezTo>
                    <a:pt x="89" y="33"/>
                    <a:pt x="89" y="33"/>
                    <a:pt x="89" y="33"/>
                  </a:cubicBezTo>
                  <a:cubicBezTo>
                    <a:pt x="78" y="23"/>
                    <a:pt x="78" y="23"/>
                    <a:pt x="78" y="23"/>
                  </a:cubicBezTo>
                  <a:cubicBezTo>
                    <a:pt x="72" y="29"/>
                    <a:pt x="72" y="29"/>
                    <a:pt x="72" y="29"/>
                  </a:cubicBezTo>
                  <a:cubicBezTo>
                    <a:pt x="67" y="26"/>
                    <a:pt x="62" y="24"/>
                    <a:pt x="56" y="23"/>
                  </a:cubicBezTo>
                  <a:cubicBezTo>
                    <a:pt x="56" y="14"/>
                    <a:pt x="56" y="14"/>
                    <a:pt x="56" y="14"/>
                  </a:cubicBezTo>
                  <a:moveTo>
                    <a:pt x="112" y="35"/>
                  </a:moveTo>
                  <a:cubicBezTo>
                    <a:pt x="105" y="35"/>
                    <a:pt x="100" y="30"/>
                    <a:pt x="100" y="23"/>
                  </a:cubicBezTo>
                  <a:cubicBezTo>
                    <a:pt x="100" y="16"/>
                    <a:pt x="105" y="11"/>
                    <a:pt x="112" y="11"/>
                  </a:cubicBezTo>
                  <a:cubicBezTo>
                    <a:pt x="119" y="11"/>
                    <a:pt x="124" y="16"/>
                    <a:pt x="124" y="23"/>
                  </a:cubicBezTo>
                  <a:cubicBezTo>
                    <a:pt x="124" y="30"/>
                    <a:pt x="119" y="35"/>
                    <a:pt x="112" y="35"/>
                  </a:cubicBezTo>
                  <a:moveTo>
                    <a:pt x="116" y="0"/>
                  </a:moveTo>
                  <a:cubicBezTo>
                    <a:pt x="108" y="0"/>
                    <a:pt x="108" y="0"/>
                    <a:pt x="108" y="0"/>
                  </a:cubicBezTo>
                  <a:cubicBezTo>
                    <a:pt x="108" y="4"/>
                    <a:pt x="108" y="4"/>
                    <a:pt x="108" y="4"/>
                  </a:cubicBezTo>
                  <a:cubicBezTo>
                    <a:pt x="106" y="4"/>
                    <a:pt x="103" y="6"/>
                    <a:pt x="101" y="7"/>
                  </a:cubicBezTo>
                  <a:cubicBezTo>
                    <a:pt x="98" y="4"/>
                    <a:pt x="98" y="4"/>
                    <a:pt x="98" y="4"/>
                  </a:cubicBezTo>
                  <a:cubicBezTo>
                    <a:pt x="93" y="9"/>
                    <a:pt x="93" y="9"/>
                    <a:pt x="93" y="9"/>
                  </a:cubicBezTo>
                  <a:cubicBezTo>
                    <a:pt x="96" y="12"/>
                    <a:pt x="96" y="12"/>
                    <a:pt x="96" y="12"/>
                  </a:cubicBezTo>
                  <a:cubicBezTo>
                    <a:pt x="94" y="14"/>
                    <a:pt x="93" y="17"/>
                    <a:pt x="93" y="20"/>
                  </a:cubicBezTo>
                  <a:cubicBezTo>
                    <a:pt x="88" y="20"/>
                    <a:pt x="88" y="20"/>
                    <a:pt x="88" y="20"/>
                  </a:cubicBezTo>
                  <a:cubicBezTo>
                    <a:pt x="88" y="27"/>
                    <a:pt x="88" y="27"/>
                    <a:pt x="88" y="27"/>
                  </a:cubicBezTo>
                  <a:cubicBezTo>
                    <a:pt x="93" y="27"/>
                    <a:pt x="93" y="27"/>
                    <a:pt x="93" y="27"/>
                  </a:cubicBezTo>
                  <a:cubicBezTo>
                    <a:pt x="93" y="30"/>
                    <a:pt x="94" y="32"/>
                    <a:pt x="96" y="34"/>
                  </a:cubicBezTo>
                  <a:cubicBezTo>
                    <a:pt x="93" y="37"/>
                    <a:pt x="93" y="37"/>
                    <a:pt x="93" y="37"/>
                  </a:cubicBezTo>
                  <a:cubicBezTo>
                    <a:pt x="98" y="43"/>
                    <a:pt x="98" y="43"/>
                    <a:pt x="98" y="43"/>
                  </a:cubicBezTo>
                  <a:cubicBezTo>
                    <a:pt x="101" y="39"/>
                    <a:pt x="101" y="39"/>
                    <a:pt x="101" y="39"/>
                  </a:cubicBezTo>
                  <a:cubicBezTo>
                    <a:pt x="103" y="41"/>
                    <a:pt x="106" y="42"/>
                    <a:pt x="108" y="42"/>
                  </a:cubicBezTo>
                  <a:cubicBezTo>
                    <a:pt x="108" y="47"/>
                    <a:pt x="108" y="47"/>
                    <a:pt x="108" y="47"/>
                  </a:cubicBezTo>
                  <a:cubicBezTo>
                    <a:pt x="116" y="47"/>
                    <a:pt x="116" y="47"/>
                    <a:pt x="116" y="47"/>
                  </a:cubicBezTo>
                  <a:cubicBezTo>
                    <a:pt x="116" y="42"/>
                    <a:pt x="116" y="42"/>
                    <a:pt x="116" y="42"/>
                  </a:cubicBezTo>
                  <a:cubicBezTo>
                    <a:pt x="118" y="42"/>
                    <a:pt x="121" y="41"/>
                    <a:pt x="123" y="39"/>
                  </a:cubicBezTo>
                  <a:cubicBezTo>
                    <a:pt x="126" y="43"/>
                    <a:pt x="126" y="43"/>
                    <a:pt x="126" y="43"/>
                  </a:cubicBezTo>
                  <a:cubicBezTo>
                    <a:pt x="131" y="37"/>
                    <a:pt x="131" y="37"/>
                    <a:pt x="131" y="37"/>
                  </a:cubicBezTo>
                  <a:cubicBezTo>
                    <a:pt x="128" y="34"/>
                    <a:pt x="128" y="34"/>
                    <a:pt x="128" y="34"/>
                  </a:cubicBezTo>
                  <a:cubicBezTo>
                    <a:pt x="130" y="32"/>
                    <a:pt x="131" y="30"/>
                    <a:pt x="131" y="27"/>
                  </a:cubicBezTo>
                  <a:cubicBezTo>
                    <a:pt x="136" y="27"/>
                    <a:pt x="136" y="27"/>
                    <a:pt x="136" y="27"/>
                  </a:cubicBezTo>
                  <a:cubicBezTo>
                    <a:pt x="136" y="20"/>
                    <a:pt x="136" y="20"/>
                    <a:pt x="136" y="20"/>
                  </a:cubicBezTo>
                  <a:cubicBezTo>
                    <a:pt x="131" y="20"/>
                    <a:pt x="131" y="20"/>
                    <a:pt x="131" y="20"/>
                  </a:cubicBezTo>
                  <a:cubicBezTo>
                    <a:pt x="131" y="17"/>
                    <a:pt x="130" y="14"/>
                    <a:pt x="128" y="12"/>
                  </a:cubicBezTo>
                  <a:cubicBezTo>
                    <a:pt x="131" y="9"/>
                    <a:pt x="131" y="9"/>
                    <a:pt x="131" y="9"/>
                  </a:cubicBezTo>
                  <a:cubicBezTo>
                    <a:pt x="126" y="4"/>
                    <a:pt x="126" y="4"/>
                    <a:pt x="126" y="4"/>
                  </a:cubicBezTo>
                  <a:cubicBezTo>
                    <a:pt x="123" y="7"/>
                    <a:pt x="123" y="7"/>
                    <a:pt x="123" y="7"/>
                  </a:cubicBezTo>
                  <a:cubicBezTo>
                    <a:pt x="121" y="6"/>
                    <a:pt x="118" y="4"/>
                    <a:pt x="116" y="4"/>
                  </a:cubicBezTo>
                  <a:cubicBezTo>
                    <a:pt x="116" y="0"/>
                    <a:pt x="116" y="0"/>
                    <a:pt x="116" y="0"/>
                  </a:cubicBezTo>
                </a:path>
              </a:pathLst>
            </a:custGeom>
            <a:solidFill>
              <a:schemeClr val="bg1"/>
            </a:solidFill>
            <a:ln>
              <a:noFill/>
            </a:ln>
          </p:spPr>
          <p:txBody>
            <a:bodyPr vert="horz" wrap="square" lIns="91416" tIns="45708" rIns="91416" bIns="45708" numCol="1" anchor="t" anchorCtr="0" compatLnSpc="1"/>
            <a:lstStyle/>
            <a:p>
              <a:endParaRPr lang="zh-CN" altLang="en-US" sz="3200"/>
            </a:p>
          </p:txBody>
        </p:sp>
        <p:sp>
          <p:nvSpPr>
            <p:cNvPr id="89" name="TextBox 88"/>
            <p:cNvSpPr txBox="1"/>
            <p:nvPr/>
          </p:nvSpPr>
          <p:spPr>
            <a:xfrm>
              <a:off x="4873417" y="2920359"/>
              <a:ext cx="328541" cy="253982"/>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0</a:t>
              </a:r>
              <a:r>
                <a:rPr lang="en-US" altLang="zh-CN" sz="1600" b="1" dirty="0">
                  <a:solidFill>
                    <a:schemeClr val="bg1"/>
                  </a:solidFill>
                  <a:latin typeface="微软雅黑" panose="020B0503020204020204" pitchFamily="34" charset="-122"/>
                  <a:ea typeface="微软雅黑" panose="020B0503020204020204" pitchFamily="34" charset="-122"/>
                </a:rPr>
                <a:t>4</a:t>
              </a: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ppt_x"/>
                                          </p:val>
                                        </p:tav>
                                        <p:tav tm="100000">
                                          <p:val>
                                            <p:strVal val="#ppt_x"/>
                                          </p:val>
                                        </p:tav>
                                      </p:tavLst>
                                    </p:anim>
                                    <p:anim calcmode="lin" valueType="num">
                                      <p:cBhvr additive="base">
                                        <p:cTn id="8" dur="500" fill="hold"/>
                                        <p:tgtEl>
                                          <p:spTgt spid="9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additive="base">
                                        <p:cTn id="12" dur="500" fill="hold"/>
                                        <p:tgtEl>
                                          <p:spTgt spid="94"/>
                                        </p:tgtEl>
                                        <p:attrNameLst>
                                          <p:attrName>ppt_x</p:attrName>
                                        </p:attrNameLst>
                                      </p:cBhvr>
                                      <p:tavLst>
                                        <p:tav tm="0">
                                          <p:val>
                                            <p:strVal val="0-#ppt_w/2"/>
                                          </p:val>
                                        </p:tav>
                                        <p:tav tm="100000">
                                          <p:val>
                                            <p:strVal val="#ppt_x"/>
                                          </p:val>
                                        </p:tav>
                                      </p:tavLst>
                                    </p:anim>
                                    <p:anim calcmode="lin" valueType="num">
                                      <p:cBhvr additive="base">
                                        <p:cTn id="13" dur="500" fill="hold"/>
                                        <p:tgtEl>
                                          <p:spTgt spid="9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additive="base">
                                        <p:cTn id="17" dur="500" fill="hold"/>
                                        <p:tgtEl>
                                          <p:spTgt spid="93"/>
                                        </p:tgtEl>
                                        <p:attrNameLst>
                                          <p:attrName>ppt_x</p:attrName>
                                        </p:attrNameLst>
                                      </p:cBhvr>
                                      <p:tavLst>
                                        <p:tav tm="0">
                                          <p:val>
                                            <p:strVal val="#ppt_x"/>
                                          </p:val>
                                        </p:tav>
                                        <p:tav tm="100000">
                                          <p:val>
                                            <p:strVal val="#ppt_x"/>
                                          </p:val>
                                        </p:tav>
                                      </p:tavLst>
                                    </p:anim>
                                    <p:anim calcmode="lin" valueType="num">
                                      <p:cBhvr additive="base">
                                        <p:cTn id="18" dur="500" fill="hold"/>
                                        <p:tgtEl>
                                          <p:spTgt spid="9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additive="base">
                                        <p:cTn id="22" dur="500" fill="hold"/>
                                        <p:tgtEl>
                                          <p:spTgt spid="92"/>
                                        </p:tgtEl>
                                        <p:attrNameLst>
                                          <p:attrName>ppt_x</p:attrName>
                                        </p:attrNameLst>
                                      </p:cBhvr>
                                      <p:tavLst>
                                        <p:tav tm="0">
                                          <p:val>
                                            <p:strVal val="1+#ppt_w/2"/>
                                          </p:val>
                                        </p:tav>
                                        <p:tav tm="100000">
                                          <p:val>
                                            <p:strVal val="#ppt_x"/>
                                          </p:val>
                                        </p:tav>
                                      </p:tavLst>
                                    </p:anim>
                                    <p:anim calcmode="lin" valueType="num">
                                      <p:cBhvr additive="base">
                                        <p:cTn id="23" dur="500" fill="hold"/>
                                        <p:tgtEl>
                                          <p:spTgt spid="9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slide(fromTop)">
                                      <p:cBhvr>
                                        <p:cTn id="27" dur="500"/>
                                        <p:tgtEl>
                                          <p:spTgt spid="66"/>
                                        </p:tgtEl>
                                      </p:cBhvr>
                                    </p:animEffect>
                                  </p:childTnLst>
                                </p:cTn>
                              </p:par>
                            </p:childTnLst>
                          </p:cTn>
                        </p:par>
                        <p:par>
                          <p:cTn id="28" fill="hold">
                            <p:stCondLst>
                              <p:cond delay="2500"/>
                            </p:stCondLst>
                            <p:childTnLst>
                              <p:par>
                                <p:cTn id="29" presetID="12" presetClass="entr" presetSubtype="1"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slide(fromTop)">
                                      <p:cBhvr>
                                        <p:cTn id="31" dur="500"/>
                                        <p:tgtEl>
                                          <p:spTgt spid="78"/>
                                        </p:tgtEl>
                                      </p:cBhvr>
                                    </p:animEffect>
                                  </p:childTnLst>
                                </p:cTn>
                              </p:par>
                            </p:childTnLst>
                          </p:cTn>
                        </p:par>
                        <p:par>
                          <p:cTn id="32" fill="hold">
                            <p:stCondLst>
                              <p:cond delay="3000"/>
                            </p:stCondLst>
                            <p:childTnLst>
                              <p:par>
                                <p:cTn id="33" presetID="12" presetClass="entr" presetSubtype="1" fill="hold" nodeType="after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slide(fromTop)">
                                      <p:cBhvr>
                                        <p:cTn id="35" dur="500"/>
                                        <p:tgtEl>
                                          <p:spTgt spid="82"/>
                                        </p:tgtEl>
                                      </p:cBhvr>
                                    </p:animEffect>
                                  </p:childTnLst>
                                </p:cTn>
                              </p:par>
                            </p:childTnLst>
                          </p:cTn>
                        </p:par>
                        <p:par>
                          <p:cTn id="36" fill="hold">
                            <p:stCondLst>
                              <p:cond delay="3500"/>
                            </p:stCondLst>
                            <p:childTnLst>
                              <p:par>
                                <p:cTn id="37" presetID="12" presetClass="entr" presetSubtype="1"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slide(fromTop)">
                                      <p:cBhvr>
                                        <p:cTn id="3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41"/>
          <p:cNvSpPr txBox="1">
            <a:spLocks noChangeArrowheads="1"/>
          </p:cNvSpPr>
          <p:nvPr/>
        </p:nvSpPr>
        <p:spPr bwMode="auto">
          <a:xfrm>
            <a:off x="5773093" y="5730873"/>
            <a:ext cx="595035" cy="58477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内容</a:t>
            </a:r>
            <a:endParaRPr lang="en-US" altLang="ko-KR" sz="1600" b="1" dirty="0">
              <a:solidFill>
                <a:schemeClr val="bg1"/>
              </a:solidFill>
              <a:latin typeface="微软雅黑" panose="020B0503020204020204" pitchFamily="34" charset="-122"/>
              <a:ea typeface="微软雅黑" panose="020B0503020204020204" pitchFamily="34" charset="-122"/>
            </a:endParaRPr>
          </a:p>
        </p:txBody>
      </p:sp>
      <p:grpSp>
        <p:nvGrpSpPr>
          <p:cNvPr id="115" name="Group 114"/>
          <p:cNvGrpSpPr/>
          <p:nvPr/>
        </p:nvGrpSpPr>
        <p:grpSpPr>
          <a:xfrm>
            <a:off x="1360135" y="1794777"/>
            <a:ext cx="2282203" cy="2016983"/>
            <a:chOff x="1057275" y="1583888"/>
            <a:chExt cx="1712098" cy="1513131"/>
          </a:xfrm>
        </p:grpSpPr>
        <p:sp>
          <p:nvSpPr>
            <p:cNvPr id="50" name="圆角矩形 9"/>
            <p:cNvSpPr/>
            <p:nvPr/>
          </p:nvSpPr>
          <p:spPr>
            <a:xfrm>
              <a:off x="1057275" y="1583888"/>
              <a:ext cx="1712098" cy="1513131"/>
            </a:xfrm>
            <a:prstGeom prst="roundRect">
              <a:avLst>
                <a:gd name="adj" fmla="val 6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51"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62" name="Text Box 41"/>
            <p:cNvSpPr txBox="1">
              <a:spLocks noChangeArrowheads="1"/>
            </p:cNvSpPr>
            <p:nvPr/>
          </p:nvSpPr>
          <p:spPr bwMode="auto">
            <a:xfrm>
              <a:off x="1097436" y="181516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66" name="矩形 27"/>
            <p:cNvSpPr/>
            <p:nvPr/>
          </p:nvSpPr>
          <p:spPr>
            <a:xfrm>
              <a:off x="1545053" y="2806203"/>
              <a:ext cx="754249" cy="253982"/>
            </a:xfrm>
            <a:prstGeom prst="rect">
              <a:avLst/>
            </a:prstGeom>
          </p:spPr>
          <p:txBody>
            <a:bodyPr wrap="none">
              <a:spAutoFit/>
            </a:bodyPr>
            <a:lstStyle/>
            <a:p>
              <a:pPr algn="ctr"/>
              <a:r>
                <a:rPr lang="zh-CN" altLang="en-US" sz="16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600" b="1" dirty="0">
                <a:solidFill>
                  <a:schemeClr val="bg1"/>
                </a:solidFill>
                <a:latin typeface="微软雅黑 Light" panose="020B0502040204020203" pitchFamily="34" charset="-122"/>
                <a:ea typeface="微软雅黑 Light" panose="020B0502040204020203" pitchFamily="34" charset="-122"/>
              </a:endParaRPr>
            </a:p>
          </p:txBody>
        </p:sp>
      </p:grpSp>
      <p:grpSp>
        <p:nvGrpSpPr>
          <p:cNvPr id="116" name="Group 115"/>
          <p:cNvGrpSpPr/>
          <p:nvPr/>
        </p:nvGrpSpPr>
        <p:grpSpPr>
          <a:xfrm>
            <a:off x="3723846" y="1804659"/>
            <a:ext cx="2282203" cy="2016982"/>
            <a:chOff x="2830520" y="1591301"/>
            <a:chExt cx="1712098" cy="1513131"/>
          </a:xfrm>
        </p:grpSpPr>
        <p:sp>
          <p:nvSpPr>
            <p:cNvPr id="52" name="圆角矩形 11"/>
            <p:cNvSpPr/>
            <p:nvPr/>
          </p:nvSpPr>
          <p:spPr>
            <a:xfrm>
              <a:off x="2830520" y="1591301"/>
              <a:ext cx="1712098" cy="1513131"/>
            </a:xfrm>
            <a:prstGeom prst="roundRect">
              <a:avLst>
                <a:gd name="adj" fmla="val 6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53"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67" name="矩形 28"/>
            <p:cNvSpPr/>
            <p:nvPr/>
          </p:nvSpPr>
          <p:spPr>
            <a:xfrm>
              <a:off x="3316512" y="2806203"/>
              <a:ext cx="754249" cy="253982"/>
            </a:xfrm>
            <a:prstGeom prst="rect">
              <a:avLst/>
            </a:prstGeom>
          </p:spPr>
          <p:txBody>
            <a:bodyPr wrap="none">
              <a:spAutoFit/>
            </a:bodyPr>
            <a:lstStyle/>
            <a:p>
              <a:pPr algn="ctr"/>
              <a:r>
                <a:rPr lang="zh-CN" altLang="en-US" sz="16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600" b="1" dirty="0">
                <a:solidFill>
                  <a:schemeClr val="bg1"/>
                </a:solidFill>
                <a:latin typeface="微软雅黑 Light" panose="020B0502040204020203" pitchFamily="34" charset="-122"/>
                <a:ea typeface="微软雅黑 Light" panose="020B0502040204020203" pitchFamily="34" charset="-122"/>
              </a:endParaRPr>
            </a:p>
          </p:txBody>
        </p:sp>
        <p:sp>
          <p:nvSpPr>
            <p:cNvPr id="70" name="Text Box 41"/>
            <p:cNvSpPr txBox="1">
              <a:spLocks noChangeArrowheads="1"/>
            </p:cNvSpPr>
            <p:nvPr/>
          </p:nvSpPr>
          <p:spPr bwMode="auto">
            <a:xfrm>
              <a:off x="2870511" y="1815163"/>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118" name="Group 117"/>
          <p:cNvGrpSpPr/>
          <p:nvPr/>
        </p:nvGrpSpPr>
        <p:grpSpPr>
          <a:xfrm>
            <a:off x="6087555" y="1808622"/>
            <a:ext cx="2282203" cy="2016983"/>
            <a:chOff x="4603764" y="1594274"/>
            <a:chExt cx="1712098" cy="1513131"/>
          </a:xfrm>
        </p:grpSpPr>
        <p:sp>
          <p:nvSpPr>
            <p:cNvPr id="54" name="圆角矩形 13"/>
            <p:cNvSpPr/>
            <p:nvPr/>
          </p:nvSpPr>
          <p:spPr>
            <a:xfrm>
              <a:off x="4603764" y="1594274"/>
              <a:ext cx="1712098" cy="1513131"/>
            </a:xfrm>
            <a:prstGeom prst="roundRect">
              <a:avLst>
                <a:gd name="adj" fmla="val 63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55"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68" name="矩形 29"/>
            <p:cNvSpPr/>
            <p:nvPr/>
          </p:nvSpPr>
          <p:spPr>
            <a:xfrm>
              <a:off x="5057955" y="2806203"/>
              <a:ext cx="754249" cy="253982"/>
            </a:xfrm>
            <a:prstGeom prst="rect">
              <a:avLst/>
            </a:prstGeom>
          </p:spPr>
          <p:txBody>
            <a:bodyPr wrap="none">
              <a:spAutoFit/>
            </a:bodyPr>
            <a:lstStyle/>
            <a:p>
              <a:pPr algn="ctr"/>
              <a:r>
                <a:rPr lang="zh-CN" altLang="en-US" sz="16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600" b="1" dirty="0">
                <a:solidFill>
                  <a:schemeClr val="bg1"/>
                </a:solidFill>
                <a:latin typeface="微软雅黑 Light" panose="020B0502040204020203" pitchFamily="34" charset="-122"/>
                <a:ea typeface="微软雅黑 Light" panose="020B0502040204020203" pitchFamily="34" charset="-122"/>
              </a:endParaRPr>
            </a:p>
          </p:txBody>
        </p:sp>
        <p:sp>
          <p:nvSpPr>
            <p:cNvPr id="71" name="Text Box 41"/>
            <p:cNvSpPr txBox="1">
              <a:spLocks noChangeArrowheads="1"/>
            </p:cNvSpPr>
            <p:nvPr/>
          </p:nvSpPr>
          <p:spPr bwMode="auto">
            <a:xfrm>
              <a:off x="4632636" y="1824688"/>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119" name="Group 118"/>
          <p:cNvGrpSpPr/>
          <p:nvPr/>
        </p:nvGrpSpPr>
        <p:grpSpPr>
          <a:xfrm>
            <a:off x="8438092" y="1808622"/>
            <a:ext cx="2282203" cy="2016983"/>
            <a:chOff x="6367126" y="1594274"/>
            <a:chExt cx="1712098" cy="1513131"/>
          </a:xfrm>
        </p:grpSpPr>
        <p:sp>
          <p:nvSpPr>
            <p:cNvPr id="56" name="圆角矩形 15"/>
            <p:cNvSpPr/>
            <p:nvPr/>
          </p:nvSpPr>
          <p:spPr>
            <a:xfrm>
              <a:off x="6367126" y="1594274"/>
              <a:ext cx="1712098" cy="1513131"/>
            </a:xfrm>
            <a:prstGeom prst="roundRect">
              <a:avLst>
                <a:gd name="adj" fmla="val 63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57"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69" name="矩形 30"/>
            <p:cNvSpPr/>
            <p:nvPr/>
          </p:nvSpPr>
          <p:spPr>
            <a:xfrm>
              <a:off x="6846050" y="2806203"/>
              <a:ext cx="754249" cy="253982"/>
            </a:xfrm>
            <a:prstGeom prst="rect">
              <a:avLst/>
            </a:prstGeom>
          </p:spPr>
          <p:txBody>
            <a:bodyPr wrap="none">
              <a:spAutoFit/>
            </a:bodyPr>
            <a:lstStyle/>
            <a:p>
              <a:pPr algn="ctr"/>
              <a:r>
                <a:rPr lang="zh-CN" altLang="en-US" sz="16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600" b="1" dirty="0">
                <a:solidFill>
                  <a:schemeClr val="bg1"/>
                </a:solidFill>
                <a:latin typeface="微软雅黑 Light" panose="020B0502040204020203" pitchFamily="34" charset="-122"/>
                <a:ea typeface="微软雅黑 Light" panose="020B0502040204020203" pitchFamily="34" charset="-122"/>
              </a:endParaRPr>
            </a:p>
          </p:txBody>
        </p:sp>
        <p:sp>
          <p:nvSpPr>
            <p:cNvPr id="72" name="Text Box 41"/>
            <p:cNvSpPr txBox="1">
              <a:spLocks noChangeArrowheads="1"/>
            </p:cNvSpPr>
            <p:nvPr/>
          </p:nvSpPr>
          <p:spPr bwMode="auto">
            <a:xfrm>
              <a:off x="6458549" y="183421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120" name="Group 119"/>
          <p:cNvGrpSpPr/>
          <p:nvPr/>
        </p:nvGrpSpPr>
        <p:grpSpPr>
          <a:xfrm>
            <a:off x="3938713" y="4465739"/>
            <a:ext cx="4164077" cy="4121777"/>
            <a:chOff x="2953610" y="3349505"/>
            <a:chExt cx="3123871" cy="3092138"/>
          </a:xfrm>
        </p:grpSpPr>
        <p:grpSp>
          <p:nvGrpSpPr>
            <p:cNvPr id="110" name="Group 109"/>
            <p:cNvGrpSpPr/>
            <p:nvPr/>
          </p:nvGrpSpPr>
          <p:grpSpPr>
            <a:xfrm>
              <a:off x="2953610" y="3349506"/>
              <a:ext cx="3123870" cy="3092137"/>
              <a:chOff x="2953610" y="3349506"/>
              <a:chExt cx="3123870" cy="3092137"/>
            </a:xfrm>
          </p:grpSpPr>
          <p:sp>
            <p:nvSpPr>
              <p:cNvPr id="49" name="空心弧 6"/>
              <p:cNvSpPr/>
              <p:nvPr/>
            </p:nvSpPr>
            <p:spPr>
              <a:xfrm rot="13253830">
                <a:off x="2953610" y="3349506"/>
                <a:ext cx="3123870" cy="3092137"/>
              </a:xfrm>
              <a:prstGeom prst="blockArc">
                <a:avLst>
                  <a:gd name="adj1" fmla="val 1914991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anose="020B0502040204020203" pitchFamily="34" charset="-122"/>
                  <a:ea typeface="微软雅黑 Light" panose="020B0502040204020203" pitchFamily="34" charset="-122"/>
                </a:endParaRPr>
              </a:p>
            </p:txBody>
          </p:sp>
          <p:grpSp>
            <p:nvGrpSpPr>
              <p:cNvPr id="73" name="组合 41"/>
              <p:cNvGrpSpPr/>
              <p:nvPr/>
            </p:nvGrpSpPr>
            <p:grpSpPr>
              <a:xfrm>
                <a:off x="3241207" y="4327342"/>
                <a:ext cx="366085" cy="301752"/>
                <a:chOff x="5146675" y="766763"/>
                <a:chExt cx="1590676" cy="1338263"/>
              </a:xfrm>
              <a:solidFill>
                <a:schemeClr val="bg1"/>
              </a:solidFill>
            </p:grpSpPr>
            <p:sp>
              <p:nvSpPr>
                <p:cNvPr id="7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111" name="Group 110"/>
            <p:cNvGrpSpPr/>
            <p:nvPr/>
          </p:nvGrpSpPr>
          <p:grpSpPr>
            <a:xfrm>
              <a:off x="2953611" y="3349505"/>
              <a:ext cx="3123870" cy="3092137"/>
              <a:chOff x="2953611" y="3349505"/>
              <a:chExt cx="3123870" cy="3092137"/>
            </a:xfrm>
          </p:grpSpPr>
          <p:sp>
            <p:nvSpPr>
              <p:cNvPr id="48" name="空心弧 5"/>
              <p:cNvSpPr/>
              <p:nvPr/>
            </p:nvSpPr>
            <p:spPr>
              <a:xfrm rot="16200000">
                <a:off x="2969477" y="3333639"/>
                <a:ext cx="3092137" cy="3123870"/>
              </a:xfrm>
              <a:prstGeom prst="blockArc">
                <a:avLst>
                  <a:gd name="adj1" fmla="val 18701236"/>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anose="020B0502040204020203" pitchFamily="34" charset="-122"/>
                  <a:ea typeface="微软雅黑 Light" panose="020B0502040204020203" pitchFamily="34" charset="-122"/>
                </a:endParaRPr>
              </a:p>
            </p:txBody>
          </p:sp>
          <p:grpSp>
            <p:nvGrpSpPr>
              <p:cNvPr id="86" name="组合 55"/>
              <p:cNvGrpSpPr/>
              <p:nvPr/>
            </p:nvGrpSpPr>
            <p:grpSpPr>
              <a:xfrm>
                <a:off x="3878384" y="3722355"/>
                <a:ext cx="309455" cy="281349"/>
                <a:chOff x="5278438" y="2973388"/>
                <a:chExt cx="1344613" cy="1247775"/>
              </a:xfrm>
              <a:solidFill>
                <a:schemeClr val="bg1"/>
              </a:solidFill>
            </p:grpSpPr>
            <p:sp>
              <p:nvSpPr>
                <p:cNvPr id="8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9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grpSp>
          <p:nvGrpSpPr>
            <p:cNvPr id="112" name="Group 111"/>
            <p:cNvGrpSpPr/>
            <p:nvPr/>
          </p:nvGrpSpPr>
          <p:grpSpPr>
            <a:xfrm>
              <a:off x="2953610" y="3349506"/>
              <a:ext cx="3123870" cy="3092137"/>
              <a:chOff x="2953610" y="3349506"/>
              <a:chExt cx="3123870" cy="3092137"/>
            </a:xfrm>
          </p:grpSpPr>
          <p:sp>
            <p:nvSpPr>
              <p:cNvPr id="47" name="空心弧 4"/>
              <p:cNvSpPr/>
              <p:nvPr/>
            </p:nvSpPr>
            <p:spPr>
              <a:xfrm rot="19070819">
                <a:off x="2953610" y="3349506"/>
                <a:ext cx="3123870" cy="3092137"/>
              </a:xfrm>
              <a:prstGeom prst="blockArc">
                <a:avLst>
                  <a:gd name="adj1" fmla="val 18792979"/>
                  <a:gd name="adj2" fmla="val 0"/>
                  <a:gd name="adj3" fmla="val 2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anose="020B0502040204020203" pitchFamily="34" charset="-122"/>
                  <a:ea typeface="微软雅黑 Light" panose="020B0502040204020203" pitchFamily="34" charset="-122"/>
                </a:endParaRPr>
              </a:p>
            </p:txBody>
          </p:sp>
          <p:grpSp>
            <p:nvGrpSpPr>
              <p:cNvPr id="91" name="组合 60"/>
              <p:cNvGrpSpPr/>
              <p:nvPr/>
            </p:nvGrpSpPr>
            <p:grpSpPr>
              <a:xfrm>
                <a:off x="4881163" y="3654428"/>
                <a:ext cx="271828" cy="348560"/>
                <a:chOff x="2951163" y="2495550"/>
                <a:chExt cx="1208088" cy="1581150"/>
              </a:xfrm>
              <a:solidFill>
                <a:schemeClr val="bg1"/>
              </a:solidFill>
            </p:grpSpPr>
            <p:sp>
              <p:nvSpPr>
                <p:cNvPr id="9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113" name="Group 112"/>
            <p:cNvGrpSpPr/>
            <p:nvPr/>
          </p:nvGrpSpPr>
          <p:grpSpPr>
            <a:xfrm>
              <a:off x="2953610" y="3349506"/>
              <a:ext cx="3123870" cy="3092137"/>
              <a:chOff x="2953610" y="3349506"/>
              <a:chExt cx="3123870" cy="3092137"/>
            </a:xfrm>
          </p:grpSpPr>
          <p:sp>
            <p:nvSpPr>
              <p:cNvPr id="46" name="空心弧 3"/>
              <p:cNvSpPr/>
              <p:nvPr/>
            </p:nvSpPr>
            <p:spPr>
              <a:xfrm>
                <a:off x="2953610" y="3349506"/>
                <a:ext cx="3123870" cy="3092137"/>
              </a:xfrm>
              <a:prstGeom prst="blockArc">
                <a:avLst>
                  <a:gd name="adj1" fmla="val 19121810"/>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anose="020B0502040204020203" pitchFamily="34" charset="-122"/>
                  <a:ea typeface="微软雅黑 Light" panose="020B0502040204020203" pitchFamily="34" charset="-122"/>
                </a:endParaRPr>
              </a:p>
            </p:txBody>
          </p:sp>
          <p:grpSp>
            <p:nvGrpSpPr>
              <p:cNvPr id="101" name="组合 75"/>
              <p:cNvGrpSpPr/>
              <p:nvPr/>
            </p:nvGrpSpPr>
            <p:grpSpPr>
              <a:xfrm>
                <a:off x="5448768" y="4312063"/>
                <a:ext cx="337639" cy="371790"/>
                <a:chOff x="279401" y="2698750"/>
                <a:chExt cx="1473200" cy="1655763"/>
              </a:xfrm>
              <a:solidFill>
                <a:schemeClr val="bg1"/>
              </a:solidFill>
            </p:grpSpPr>
            <p:sp>
              <p:nvSpPr>
                <p:cNvPr id="10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3"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4"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5"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6"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9"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p:cTn id="7" dur="500" fill="hold"/>
                                        <p:tgtEl>
                                          <p:spTgt spid="120"/>
                                        </p:tgtEl>
                                        <p:attrNameLst>
                                          <p:attrName>ppt_w</p:attrName>
                                        </p:attrNameLst>
                                      </p:cBhvr>
                                      <p:tavLst>
                                        <p:tav tm="0">
                                          <p:val>
                                            <p:fltVal val="0"/>
                                          </p:val>
                                        </p:tav>
                                        <p:tav tm="100000">
                                          <p:val>
                                            <p:strVal val="#ppt_w"/>
                                          </p:val>
                                        </p:tav>
                                      </p:tavLst>
                                    </p:anim>
                                    <p:anim calcmode="lin" valueType="num">
                                      <p:cBhvr>
                                        <p:cTn id="8" dur="500" fill="hold"/>
                                        <p:tgtEl>
                                          <p:spTgt spid="1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p:cTn id="17" dur="1000" fill="hold"/>
                                        <p:tgtEl>
                                          <p:spTgt spid="115"/>
                                        </p:tgtEl>
                                        <p:attrNameLst>
                                          <p:attrName>ppt_x</p:attrName>
                                        </p:attrNameLst>
                                      </p:cBhvr>
                                      <p:tavLst>
                                        <p:tav tm="0">
                                          <p:val>
                                            <p:strVal val="#ppt_x-.2"/>
                                          </p:val>
                                        </p:tav>
                                        <p:tav tm="100000">
                                          <p:val>
                                            <p:strVal val="#ppt_x"/>
                                          </p:val>
                                        </p:tav>
                                      </p:tavLst>
                                    </p:anim>
                                    <p:anim calcmode="lin" valueType="num">
                                      <p:cBhvr>
                                        <p:cTn id="18" dur="1000" fill="hold"/>
                                        <p:tgtEl>
                                          <p:spTgt spid="11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15"/>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p:cTn id="23" dur="1000" fill="hold"/>
                                        <p:tgtEl>
                                          <p:spTgt spid="116"/>
                                        </p:tgtEl>
                                        <p:attrNameLst>
                                          <p:attrName>ppt_x</p:attrName>
                                        </p:attrNameLst>
                                      </p:cBhvr>
                                      <p:tavLst>
                                        <p:tav tm="0">
                                          <p:val>
                                            <p:strVal val="#ppt_x-.2"/>
                                          </p:val>
                                        </p:tav>
                                        <p:tav tm="100000">
                                          <p:val>
                                            <p:strVal val="#ppt_x"/>
                                          </p:val>
                                        </p:tav>
                                      </p:tavLst>
                                    </p:anim>
                                    <p:anim calcmode="lin" valueType="num">
                                      <p:cBhvr>
                                        <p:cTn id="24" dur="1000" fill="hold"/>
                                        <p:tgtEl>
                                          <p:spTgt spid="11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16"/>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118"/>
                                        </p:tgtEl>
                                        <p:attrNameLst>
                                          <p:attrName>style.visibility</p:attrName>
                                        </p:attrNameLst>
                                      </p:cBhvr>
                                      <p:to>
                                        <p:strVal val="visible"/>
                                      </p:to>
                                    </p:set>
                                    <p:anim calcmode="lin" valueType="num">
                                      <p:cBhvr>
                                        <p:cTn id="29" dur="1000" fill="hold"/>
                                        <p:tgtEl>
                                          <p:spTgt spid="118"/>
                                        </p:tgtEl>
                                        <p:attrNameLst>
                                          <p:attrName>ppt_x</p:attrName>
                                        </p:attrNameLst>
                                      </p:cBhvr>
                                      <p:tavLst>
                                        <p:tav tm="0">
                                          <p:val>
                                            <p:strVal val="#ppt_x-.2"/>
                                          </p:val>
                                        </p:tav>
                                        <p:tav tm="100000">
                                          <p:val>
                                            <p:strVal val="#ppt_x"/>
                                          </p:val>
                                        </p:tav>
                                      </p:tavLst>
                                    </p:anim>
                                    <p:anim calcmode="lin" valueType="num">
                                      <p:cBhvr>
                                        <p:cTn id="30"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18"/>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119"/>
                                        </p:tgtEl>
                                        <p:attrNameLst>
                                          <p:attrName>style.visibility</p:attrName>
                                        </p:attrNameLst>
                                      </p:cBhvr>
                                      <p:to>
                                        <p:strVal val="visible"/>
                                      </p:to>
                                    </p:set>
                                    <p:anim calcmode="lin" valueType="num">
                                      <p:cBhvr>
                                        <p:cTn id="35" dur="1000" fill="hold"/>
                                        <p:tgtEl>
                                          <p:spTgt spid="119"/>
                                        </p:tgtEl>
                                        <p:attrNameLst>
                                          <p:attrName>ppt_x</p:attrName>
                                        </p:attrNameLst>
                                      </p:cBhvr>
                                      <p:tavLst>
                                        <p:tav tm="0">
                                          <p:val>
                                            <p:strVal val="#ppt_x-.2"/>
                                          </p:val>
                                        </p:tav>
                                        <p:tav tm="100000">
                                          <p:val>
                                            <p:strVal val="#ppt_x"/>
                                          </p:val>
                                        </p:tav>
                                      </p:tavLst>
                                    </p:anim>
                                    <p:anim calcmode="lin" valueType="num">
                                      <p:cBhvr>
                                        <p:cTn id="36" dur="1000" fill="hold"/>
                                        <p:tgtEl>
                                          <p:spTgt spid="11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6881100" y="1234330"/>
            <a:ext cx="2383252" cy="2256360"/>
            <a:chOff x="5093445" y="925317"/>
            <a:chExt cx="1787905" cy="1692711"/>
          </a:xfrm>
          <a:solidFill>
            <a:schemeClr val="accent4"/>
          </a:solidFill>
        </p:grpSpPr>
        <p:sp>
          <p:nvSpPr>
            <p:cNvPr id="4" name="Freeform 17"/>
            <p:cNvSpPr/>
            <p:nvPr/>
          </p:nvSpPr>
          <p:spPr bwMode="auto">
            <a:xfrm>
              <a:off x="5093445" y="925317"/>
              <a:ext cx="1787905" cy="1692711"/>
            </a:xfrm>
            <a:custGeom>
              <a:avLst/>
              <a:gdLst>
                <a:gd name="T0" fmla="*/ 101 w 569"/>
                <a:gd name="T1" fmla="*/ 468 h 569"/>
                <a:gd name="T2" fmla="*/ 468 w 569"/>
                <a:gd name="T3" fmla="*/ 468 h 569"/>
                <a:gd name="T4" fmla="*/ 468 w 569"/>
                <a:gd name="T5" fmla="*/ 101 h 569"/>
                <a:gd name="T6" fmla="*/ 101 w 569"/>
                <a:gd name="T7" fmla="*/ 101 h 569"/>
                <a:gd name="T8" fmla="*/ 101 w 569"/>
                <a:gd name="T9" fmla="*/ 468 h 569"/>
              </a:gdLst>
              <a:ahLst/>
              <a:cxnLst>
                <a:cxn ang="0">
                  <a:pos x="T0" y="T1"/>
                </a:cxn>
                <a:cxn ang="0">
                  <a:pos x="T2" y="T3"/>
                </a:cxn>
                <a:cxn ang="0">
                  <a:pos x="T4" y="T5"/>
                </a:cxn>
                <a:cxn ang="0">
                  <a:pos x="T6" y="T7"/>
                </a:cxn>
                <a:cxn ang="0">
                  <a:pos x="T8" y="T9"/>
                </a:cxn>
              </a:cxnLst>
              <a:rect l="0" t="0" r="r" b="b"/>
              <a:pathLst>
                <a:path w="569" h="569">
                  <a:moveTo>
                    <a:pt x="101" y="468"/>
                  </a:moveTo>
                  <a:cubicBezTo>
                    <a:pt x="202" y="569"/>
                    <a:pt x="366" y="569"/>
                    <a:pt x="468" y="468"/>
                  </a:cubicBezTo>
                  <a:cubicBezTo>
                    <a:pt x="569" y="366"/>
                    <a:pt x="569" y="202"/>
                    <a:pt x="468" y="101"/>
                  </a:cubicBezTo>
                  <a:cubicBezTo>
                    <a:pt x="366" y="0"/>
                    <a:pt x="202" y="0"/>
                    <a:pt x="101" y="101"/>
                  </a:cubicBezTo>
                  <a:cubicBezTo>
                    <a:pt x="0" y="202"/>
                    <a:pt x="0" y="366"/>
                    <a:pt x="101" y="468"/>
                  </a:cubicBezTo>
                  <a:close/>
                </a:path>
              </a:pathLst>
            </a:custGeom>
            <a:gr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18" name="文本框 64"/>
            <p:cNvSpPr txBox="1"/>
            <p:nvPr/>
          </p:nvSpPr>
          <p:spPr>
            <a:xfrm>
              <a:off x="5314728" y="1389007"/>
              <a:ext cx="1372331" cy="315487"/>
            </a:xfrm>
            <a:prstGeom prst="rect">
              <a:avLst/>
            </a:prstGeom>
            <a:grpFill/>
          </p:spPr>
          <p:txBody>
            <a:bodyPr wrap="none" lIns="91416" tIns="45708" rIns="91416" bIns="45708" rtlCol="0">
              <a:spAutoFit/>
            </a:bodyPr>
            <a:lstStyle/>
            <a:p>
              <a:r>
                <a:rPr lang="zh-CN" altLang="en-US" sz="2135"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点击输入内容</a:t>
              </a:r>
            </a:p>
          </p:txBody>
        </p:sp>
      </p:grpSp>
      <p:grpSp>
        <p:nvGrpSpPr>
          <p:cNvPr id="34" name="Group 33"/>
          <p:cNvGrpSpPr/>
          <p:nvPr/>
        </p:nvGrpSpPr>
        <p:grpSpPr>
          <a:xfrm>
            <a:off x="5638201" y="2423559"/>
            <a:ext cx="2381486" cy="2258033"/>
            <a:chOff x="4161030" y="1817472"/>
            <a:chExt cx="1786580" cy="1693966"/>
          </a:xfrm>
          <a:solidFill>
            <a:schemeClr val="accent3"/>
          </a:solidFill>
        </p:grpSpPr>
        <p:sp>
          <p:nvSpPr>
            <p:cNvPr id="7" name="Freeform 20"/>
            <p:cNvSpPr/>
            <p:nvPr/>
          </p:nvSpPr>
          <p:spPr bwMode="auto">
            <a:xfrm>
              <a:off x="4161030" y="1817472"/>
              <a:ext cx="1786580" cy="1693966"/>
            </a:xfrm>
            <a:custGeom>
              <a:avLst/>
              <a:gdLst>
                <a:gd name="T0" fmla="*/ 468 w 569"/>
                <a:gd name="T1" fmla="*/ 102 h 569"/>
                <a:gd name="T2" fmla="*/ 101 w 569"/>
                <a:gd name="T3" fmla="*/ 102 h 569"/>
                <a:gd name="T4" fmla="*/ 101 w 569"/>
                <a:gd name="T5" fmla="*/ 468 h 569"/>
                <a:gd name="T6" fmla="*/ 468 w 569"/>
                <a:gd name="T7" fmla="*/ 468 h 569"/>
                <a:gd name="T8" fmla="*/ 468 w 569"/>
                <a:gd name="T9" fmla="*/ 102 h 569"/>
              </a:gdLst>
              <a:ahLst/>
              <a:cxnLst>
                <a:cxn ang="0">
                  <a:pos x="T0" y="T1"/>
                </a:cxn>
                <a:cxn ang="0">
                  <a:pos x="T2" y="T3"/>
                </a:cxn>
                <a:cxn ang="0">
                  <a:pos x="T4" y="T5"/>
                </a:cxn>
                <a:cxn ang="0">
                  <a:pos x="T6" y="T7"/>
                </a:cxn>
                <a:cxn ang="0">
                  <a:pos x="T8" y="T9"/>
                </a:cxn>
              </a:cxnLst>
              <a:rect l="0" t="0" r="r" b="b"/>
              <a:pathLst>
                <a:path w="569" h="569">
                  <a:moveTo>
                    <a:pt x="468" y="102"/>
                  </a:moveTo>
                  <a:cubicBezTo>
                    <a:pt x="366" y="0"/>
                    <a:pt x="202" y="0"/>
                    <a:pt x="101" y="102"/>
                  </a:cubicBezTo>
                  <a:cubicBezTo>
                    <a:pt x="0" y="203"/>
                    <a:pt x="0" y="367"/>
                    <a:pt x="101" y="468"/>
                  </a:cubicBezTo>
                  <a:cubicBezTo>
                    <a:pt x="202" y="569"/>
                    <a:pt x="366" y="569"/>
                    <a:pt x="468" y="468"/>
                  </a:cubicBezTo>
                  <a:cubicBezTo>
                    <a:pt x="569" y="367"/>
                    <a:pt x="569" y="203"/>
                    <a:pt x="468" y="102"/>
                  </a:cubicBezTo>
                  <a:close/>
                </a:path>
              </a:pathLst>
            </a:custGeom>
            <a:gr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16" name="文本框 62"/>
            <p:cNvSpPr txBox="1"/>
            <p:nvPr/>
          </p:nvSpPr>
          <p:spPr>
            <a:xfrm>
              <a:off x="4369516" y="2726905"/>
              <a:ext cx="1372331" cy="315487"/>
            </a:xfrm>
            <a:prstGeom prst="rect">
              <a:avLst/>
            </a:prstGeom>
            <a:grpFill/>
          </p:spPr>
          <p:txBody>
            <a:bodyPr wrap="none" lIns="91416" tIns="45708" rIns="91416" bIns="45708" rtlCol="0">
              <a:spAutoFit/>
            </a:bodyPr>
            <a:lstStyle/>
            <a:p>
              <a:r>
                <a:rPr lang="zh-CN" altLang="en-US" sz="2135"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点击输入内容</a:t>
              </a:r>
            </a:p>
          </p:txBody>
        </p:sp>
      </p:grpSp>
      <p:grpSp>
        <p:nvGrpSpPr>
          <p:cNvPr id="33" name="Group 32"/>
          <p:cNvGrpSpPr/>
          <p:nvPr/>
        </p:nvGrpSpPr>
        <p:grpSpPr>
          <a:xfrm>
            <a:off x="4193751" y="1234331"/>
            <a:ext cx="2381486" cy="2256360"/>
            <a:chOff x="3077410" y="925318"/>
            <a:chExt cx="1786580" cy="1692711"/>
          </a:xfrm>
          <a:solidFill>
            <a:schemeClr val="accent2"/>
          </a:solidFill>
        </p:grpSpPr>
        <p:sp>
          <p:nvSpPr>
            <p:cNvPr id="3" name="Freeform 16"/>
            <p:cNvSpPr/>
            <p:nvPr/>
          </p:nvSpPr>
          <p:spPr bwMode="auto">
            <a:xfrm>
              <a:off x="3077410" y="925318"/>
              <a:ext cx="1786580" cy="1692711"/>
            </a:xfrm>
            <a:custGeom>
              <a:avLst/>
              <a:gdLst>
                <a:gd name="T0" fmla="*/ 101 w 569"/>
                <a:gd name="T1" fmla="*/ 468 h 569"/>
                <a:gd name="T2" fmla="*/ 468 w 569"/>
                <a:gd name="T3" fmla="*/ 468 h 569"/>
                <a:gd name="T4" fmla="*/ 468 w 569"/>
                <a:gd name="T5" fmla="*/ 101 h 569"/>
                <a:gd name="T6" fmla="*/ 101 w 569"/>
                <a:gd name="T7" fmla="*/ 101 h 569"/>
                <a:gd name="T8" fmla="*/ 101 w 569"/>
                <a:gd name="T9" fmla="*/ 468 h 569"/>
              </a:gdLst>
              <a:ahLst/>
              <a:cxnLst>
                <a:cxn ang="0">
                  <a:pos x="T0" y="T1"/>
                </a:cxn>
                <a:cxn ang="0">
                  <a:pos x="T2" y="T3"/>
                </a:cxn>
                <a:cxn ang="0">
                  <a:pos x="T4" y="T5"/>
                </a:cxn>
                <a:cxn ang="0">
                  <a:pos x="T6" y="T7"/>
                </a:cxn>
                <a:cxn ang="0">
                  <a:pos x="T8" y="T9"/>
                </a:cxn>
              </a:cxnLst>
              <a:rect l="0" t="0" r="r" b="b"/>
              <a:pathLst>
                <a:path w="569" h="569">
                  <a:moveTo>
                    <a:pt x="101" y="468"/>
                  </a:moveTo>
                  <a:cubicBezTo>
                    <a:pt x="202" y="569"/>
                    <a:pt x="366" y="569"/>
                    <a:pt x="468" y="468"/>
                  </a:cubicBezTo>
                  <a:cubicBezTo>
                    <a:pt x="569" y="366"/>
                    <a:pt x="569" y="202"/>
                    <a:pt x="468" y="101"/>
                  </a:cubicBezTo>
                  <a:cubicBezTo>
                    <a:pt x="366" y="0"/>
                    <a:pt x="202" y="0"/>
                    <a:pt x="101" y="101"/>
                  </a:cubicBezTo>
                  <a:cubicBezTo>
                    <a:pt x="0" y="202"/>
                    <a:pt x="0" y="366"/>
                    <a:pt x="101" y="468"/>
                  </a:cubicBezTo>
                  <a:close/>
                </a:path>
              </a:pathLst>
            </a:custGeom>
            <a:grpFill/>
            <a:ln w="28575" cap="flat">
              <a:noFill/>
              <a:prstDash val="solid"/>
              <a:miter lim="800000"/>
            </a:ln>
          </p:spPr>
          <p:txBody>
            <a:bodyPr vert="horz" wrap="square" lIns="91416" tIns="45708" rIns="91416" bIns="45708" numCol="1" anchor="t" anchorCtr="0" compatLnSpc="1"/>
            <a:lstStyle/>
            <a:p>
              <a:endParaRPr lang="zh-CN" altLang="en-US" sz="3200"/>
            </a:p>
          </p:txBody>
        </p:sp>
        <p:sp>
          <p:nvSpPr>
            <p:cNvPr id="17" name="文本框 63"/>
            <p:cNvSpPr txBox="1"/>
            <p:nvPr/>
          </p:nvSpPr>
          <p:spPr>
            <a:xfrm>
              <a:off x="3285896" y="1389007"/>
              <a:ext cx="1372331" cy="315487"/>
            </a:xfrm>
            <a:prstGeom prst="rect">
              <a:avLst/>
            </a:prstGeom>
            <a:grpFill/>
          </p:spPr>
          <p:txBody>
            <a:bodyPr wrap="none" lIns="91416" tIns="45708" rIns="91416" bIns="45708" rtlCol="0">
              <a:spAutoFit/>
            </a:bodyPr>
            <a:lstStyle/>
            <a:p>
              <a:r>
                <a:rPr lang="zh-CN" altLang="en-US" sz="2135"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点击输入内容</a:t>
              </a:r>
            </a:p>
          </p:txBody>
        </p:sp>
      </p:grpSp>
      <p:grpSp>
        <p:nvGrpSpPr>
          <p:cNvPr id="32" name="Group 31"/>
          <p:cNvGrpSpPr/>
          <p:nvPr/>
        </p:nvGrpSpPr>
        <p:grpSpPr>
          <a:xfrm>
            <a:off x="2966767" y="2423559"/>
            <a:ext cx="2377950" cy="2258033"/>
            <a:chOff x="2156930" y="1817472"/>
            <a:chExt cx="1783927" cy="1693966"/>
          </a:xfrm>
          <a:solidFill>
            <a:schemeClr val="accent1"/>
          </a:solidFill>
        </p:grpSpPr>
        <p:sp>
          <p:nvSpPr>
            <p:cNvPr id="5" name="Freeform 18"/>
            <p:cNvSpPr/>
            <p:nvPr/>
          </p:nvSpPr>
          <p:spPr bwMode="auto">
            <a:xfrm>
              <a:off x="2156930" y="1817472"/>
              <a:ext cx="1783927" cy="1693966"/>
            </a:xfrm>
            <a:custGeom>
              <a:avLst/>
              <a:gdLst>
                <a:gd name="T0" fmla="*/ 467 w 568"/>
                <a:gd name="T1" fmla="*/ 102 h 569"/>
                <a:gd name="T2" fmla="*/ 101 w 568"/>
                <a:gd name="T3" fmla="*/ 102 h 569"/>
                <a:gd name="T4" fmla="*/ 101 w 568"/>
                <a:gd name="T5" fmla="*/ 468 h 569"/>
                <a:gd name="T6" fmla="*/ 467 w 568"/>
                <a:gd name="T7" fmla="*/ 468 h 569"/>
                <a:gd name="T8" fmla="*/ 467 w 568"/>
                <a:gd name="T9" fmla="*/ 102 h 569"/>
              </a:gdLst>
              <a:ahLst/>
              <a:cxnLst>
                <a:cxn ang="0">
                  <a:pos x="T0" y="T1"/>
                </a:cxn>
                <a:cxn ang="0">
                  <a:pos x="T2" y="T3"/>
                </a:cxn>
                <a:cxn ang="0">
                  <a:pos x="T4" y="T5"/>
                </a:cxn>
                <a:cxn ang="0">
                  <a:pos x="T6" y="T7"/>
                </a:cxn>
                <a:cxn ang="0">
                  <a:pos x="T8" y="T9"/>
                </a:cxn>
              </a:cxnLst>
              <a:rect l="0" t="0" r="r" b="b"/>
              <a:pathLst>
                <a:path w="568" h="569">
                  <a:moveTo>
                    <a:pt x="467" y="102"/>
                  </a:moveTo>
                  <a:cubicBezTo>
                    <a:pt x="366" y="0"/>
                    <a:pt x="202" y="0"/>
                    <a:pt x="101" y="102"/>
                  </a:cubicBezTo>
                  <a:cubicBezTo>
                    <a:pt x="0" y="203"/>
                    <a:pt x="0" y="367"/>
                    <a:pt x="101" y="468"/>
                  </a:cubicBezTo>
                  <a:cubicBezTo>
                    <a:pt x="202" y="569"/>
                    <a:pt x="366" y="569"/>
                    <a:pt x="467" y="468"/>
                  </a:cubicBezTo>
                  <a:cubicBezTo>
                    <a:pt x="568" y="367"/>
                    <a:pt x="568" y="203"/>
                    <a:pt x="467" y="102"/>
                  </a:cubicBezTo>
                  <a:close/>
                </a:path>
              </a:pathLst>
            </a:custGeom>
            <a:gr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15" name="文本框 61"/>
            <p:cNvSpPr txBox="1"/>
            <p:nvPr/>
          </p:nvSpPr>
          <p:spPr>
            <a:xfrm>
              <a:off x="2379313" y="2726905"/>
              <a:ext cx="1372331" cy="315487"/>
            </a:xfrm>
            <a:prstGeom prst="rect">
              <a:avLst/>
            </a:prstGeom>
            <a:grpFill/>
          </p:spPr>
          <p:txBody>
            <a:bodyPr wrap="none" lIns="91416" tIns="45708" rIns="91416" bIns="45708" rtlCol="0">
              <a:spAutoFit/>
            </a:bodyPr>
            <a:lstStyle/>
            <a:p>
              <a:r>
                <a:rPr lang="zh-CN" altLang="en-US" sz="2135"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点击输入内容</a:t>
              </a:r>
            </a:p>
          </p:txBody>
        </p:sp>
      </p:grpSp>
      <p:grpSp>
        <p:nvGrpSpPr>
          <p:cNvPr id="28" name="Group 27"/>
          <p:cNvGrpSpPr/>
          <p:nvPr/>
        </p:nvGrpSpPr>
        <p:grpSpPr>
          <a:xfrm>
            <a:off x="3239036" y="2229535"/>
            <a:ext cx="1734402" cy="1277879"/>
            <a:chOff x="2361187" y="1671916"/>
            <a:chExt cx="1301140" cy="958659"/>
          </a:xfrm>
        </p:grpSpPr>
        <p:sp>
          <p:nvSpPr>
            <p:cNvPr id="6" name="Freeform 19"/>
            <p:cNvSpPr/>
            <p:nvPr/>
          </p:nvSpPr>
          <p:spPr bwMode="auto">
            <a:xfrm>
              <a:off x="2361187" y="1671916"/>
              <a:ext cx="1301140" cy="958659"/>
            </a:xfrm>
            <a:custGeom>
              <a:avLst/>
              <a:gdLst>
                <a:gd name="T0" fmla="*/ 0 w 414"/>
                <a:gd name="T1" fmla="*/ 115 h 322"/>
                <a:gd name="T2" fmla="*/ 207 w 414"/>
                <a:gd name="T3" fmla="*/ 322 h 322"/>
                <a:gd name="T4" fmla="*/ 414 w 414"/>
                <a:gd name="T5" fmla="*/ 115 h 322"/>
                <a:gd name="T6" fmla="*/ 0 w 414"/>
                <a:gd name="T7" fmla="*/ 115 h 322"/>
              </a:gdLst>
              <a:ahLst/>
              <a:cxnLst>
                <a:cxn ang="0">
                  <a:pos x="T0" y="T1"/>
                </a:cxn>
                <a:cxn ang="0">
                  <a:pos x="T2" y="T3"/>
                </a:cxn>
                <a:cxn ang="0">
                  <a:pos x="T4" y="T5"/>
                </a:cxn>
                <a:cxn ang="0">
                  <a:pos x="T6" y="T7"/>
                </a:cxn>
              </a:cxnLst>
              <a:rect l="0" t="0" r="r" b="b"/>
              <a:pathLst>
                <a:path w="414" h="322">
                  <a:moveTo>
                    <a:pt x="0" y="115"/>
                  </a:moveTo>
                  <a:cubicBezTo>
                    <a:pt x="207" y="322"/>
                    <a:pt x="207" y="322"/>
                    <a:pt x="207" y="322"/>
                  </a:cubicBezTo>
                  <a:cubicBezTo>
                    <a:pt x="414" y="115"/>
                    <a:pt x="414" y="115"/>
                    <a:pt x="414" y="115"/>
                  </a:cubicBezTo>
                  <a:cubicBezTo>
                    <a:pt x="300" y="0"/>
                    <a:pt x="114" y="0"/>
                    <a:pt x="0" y="115"/>
                  </a:cubicBezTo>
                  <a:close/>
                </a:path>
              </a:pathLst>
            </a:custGeom>
            <a:solidFill>
              <a:schemeClr val="accent1"/>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11" name="文本框 57"/>
            <p:cNvSpPr txBox="1"/>
            <p:nvPr/>
          </p:nvSpPr>
          <p:spPr>
            <a:xfrm>
              <a:off x="2836570" y="1961275"/>
              <a:ext cx="352556" cy="530939"/>
            </a:xfrm>
            <a:prstGeom prst="rect">
              <a:avLst/>
            </a:prstGeom>
            <a:noFill/>
          </p:spPr>
          <p:txBody>
            <a:bodyPr wrap="none" lIns="91416" tIns="45708" rIns="91416" bIns="45708" rtlCol="0">
              <a:spAutoFit/>
            </a:bodyPr>
            <a:lstStyle/>
            <a:p>
              <a:r>
                <a:rPr lang="en-US" altLang="zh-CN" sz="4000" dirty="0">
                  <a:solidFill>
                    <a:schemeClr val="bg1"/>
                  </a:solidFill>
                  <a:latin typeface="Arial" panose="020B0604020202020204" pitchFamily="34" charset="0"/>
                  <a:ea typeface="Microsoft YaHei UI" panose="020B0503020204020204" pitchFamily="34" charset="-122"/>
                  <a:cs typeface="Arial" panose="020B0604020202020204" pitchFamily="34" charset="0"/>
                </a:rPr>
                <a:t>1</a:t>
              </a:r>
              <a:endParaRPr lang="zh-CN" altLang="en-US" sz="40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grpSp>
      <p:grpSp>
        <p:nvGrpSpPr>
          <p:cNvPr id="31" name="Group 30"/>
          <p:cNvGrpSpPr/>
          <p:nvPr/>
        </p:nvGrpSpPr>
        <p:grpSpPr>
          <a:xfrm>
            <a:off x="7262984" y="2416869"/>
            <a:ext cx="1732631" cy="1276208"/>
            <a:chOff x="5379933" y="1812453"/>
            <a:chExt cx="1299812" cy="957405"/>
          </a:xfrm>
        </p:grpSpPr>
        <p:sp>
          <p:nvSpPr>
            <p:cNvPr id="10" name="Freeform 23"/>
            <p:cNvSpPr/>
            <p:nvPr/>
          </p:nvSpPr>
          <p:spPr bwMode="auto">
            <a:xfrm>
              <a:off x="5379933" y="1812453"/>
              <a:ext cx="1299812" cy="957405"/>
            </a:xfrm>
            <a:custGeom>
              <a:avLst/>
              <a:gdLst>
                <a:gd name="T0" fmla="*/ 414 w 414"/>
                <a:gd name="T1" fmla="*/ 207 h 322"/>
                <a:gd name="T2" fmla="*/ 207 w 414"/>
                <a:gd name="T3" fmla="*/ 0 h 322"/>
                <a:gd name="T4" fmla="*/ 0 w 414"/>
                <a:gd name="T5" fmla="*/ 207 h 322"/>
                <a:gd name="T6" fmla="*/ 414 w 414"/>
                <a:gd name="T7" fmla="*/ 207 h 322"/>
              </a:gdLst>
              <a:ahLst/>
              <a:cxnLst>
                <a:cxn ang="0">
                  <a:pos x="T0" y="T1"/>
                </a:cxn>
                <a:cxn ang="0">
                  <a:pos x="T2" y="T3"/>
                </a:cxn>
                <a:cxn ang="0">
                  <a:pos x="T4" y="T5"/>
                </a:cxn>
                <a:cxn ang="0">
                  <a:pos x="T6" y="T7"/>
                </a:cxn>
              </a:cxnLst>
              <a:rect l="0" t="0" r="r" b="b"/>
              <a:pathLst>
                <a:path w="414" h="322">
                  <a:moveTo>
                    <a:pt x="414" y="207"/>
                  </a:moveTo>
                  <a:cubicBezTo>
                    <a:pt x="207" y="0"/>
                    <a:pt x="207" y="0"/>
                    <a:pt x="207" y="0"/>
                  </a:cubicBezTo>
                  <a:cubicBezTo>
                    <a:pt x="0" y="207"/>
                    <a:pt x="0" y="207"/>
                    <a:pt x="0" y="207"/>
                  </a:cubicBezTo>
                  <a:cubicBezTo>
                    <a:pt x="114" y="322"/>
                    <a:pt x="300" y="322"/>
                    <a:pt x="414" y="207"/>
                  </a:cubicBez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endParaRPr lang="zh-CN" altLang="en-US" sz="3200"/>
            </a:p>
          </p:txBody>
        </p:sp>
        <p:sp>
          <p:nvSpPr>
            <p:cNvPr id="12" name="文本框 58"/>
            <p:cNvSpPr txBox="1"/>
            <p:nvPr/>
          </p:nvSpPr>
          <p:spPr>
            <a:xfrm>
              <a:off x="5853916" y="1961275"/>
              <a:ext cx="352556" cy="530939"/>
            </a:xfrm>
            <a:prstGeom prst="rect">
              <a:avLst/>
            </a:prstGeom>
            <a:noFill/>
          </p:spPr>
          <p:txBody>
            <a:bodyPr wrap="none" lIns="91416" tIns="45708" rIns="91416" bIns="45708" rtlCol="0">
              <a:spAutoFit/>
            </a:bodyPr>
            <a:lstStyle/>
            <a:p>
              <a:r>
                <a:rPr lang="en-US" altLang="zh-CN" sz="4000" dirty="0">
                  <a:solidFill>
                    <a:schemeClr val="bg1"/>
                  </a:solidFill>
                  <a:latin typeface="Arial" panose="020B0604020202020204" pitchFamily="34" charset="0"/>
                  <a:ea typeface="Microsoft YaHei UI" panose="020B0503020204020204" pitchFamily="34" charset="-122"/>
                  <a:cs typeface="Arial" panose="020B0604020202020204" pitchFamily="34" charset="0"/>
                </a:rPr>
                <a:t>4</a:t>
              </a:r>
              <a:endParaRPr lang="zh-CN" altLang="en-US" sz="40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grpSp>
      <p:grpSp>
        <p:nvGrpSpPr>
          <p:cNvPr id="29" name="Group 28"/>
          <p:cNvGrpSpPr/>
          <p:nvPr/>
        </p:nvGrpSpPr>
        <p:grpSpPr>
          <a:xfrm>
            <a:off x="4575638" y="2416869"/>
            <a:ext cx="1732631" cy="1276208"/>
            <a:chOff x="3363899" y="1812453"/>
            <a:chExt cx="1299812" cy="957405"/>
          </a:xfrm>
        </p:grpSpPr>
        <p:sp>
          <p:nvSpPr>
            <p:cNvPr id="9" name="Freeform 22"/>
            <p:cNvSpPr/>
            <p:nvPr/>
          </p:nvSpPr>
          <p:spPr bwMode="auto">
            <a:xfrm>
              <a:off x="3363899" y="1812453"/>
              <a:ext cx="1299812" cy="957405"/>
            </a:xfrm>
            <a:custGeom>
              <a:avLst/>
              <a:gdLst>
                <a:gd name="T0" fmla="*/ 414 w 414"/>
                <a:gd name="T1" fmla="*/ 207 h 322"/>
                <a:gd name="T2" fmla="*/ 207 w 414"/>
                <a:gd name="T3" fmla="*/ 0 h 322"/>
                <a:gd name="T4" fmla="*/ 0 w 414"/>
                <a:gd name="T5" fmla="*/ 207 h 322"/>
                <a:gd name="T6" fmla="*/ 414 w 414"/>
                <a:gd name="T7" fmla="*/ 207 h 322"/>
              </a:gdLst>
              <a:ahLst/>
              <a:cxnLst>
                <a:cxn ang="0">
                  <a:pos x="T0" y="T1"/>
                </a:cxn>
                <a:cxn ang="0">
                  <a:pos x="T2" y="T3"/>
                </a:cxn>
                <a:cxn ang="0">
                  <a:pos x="T4" y="T5"/>
                </a:cxn>
                <a:cxn ang="0">
                  <a:pos x="T6" y="T7"/>
                </a:cxn>
              </a:cxnLst>
              <a:rect l="0" t="0" r="r" b="b"/>
              <a:pathLst>
                <a:path w="414" h="322">
                  <a:moveTo>
                    <a:pt x="414" y="207"/>
                  </a:moveTo>
                  <a:cubicBezTo>
                    <a:pt x="207" y="0"/>
                    <a:pt x="207" y="0"/>
                    <a:pt x="207" y="0"/>
                  </a:cubicBezTo>
                  <a:cubicBezTo>
                    <a:pt x="0" y="207"/>
                    <a:pt x="0" y="207"/>
                    <a:pt x="0" y="207"/>
                  </a:cubicBezTo>
                  <a:cubicBezTo>
                    <a:pt x="115" y="322"/>
                    <a:pt x="300" y="322"/>
                    <a:pt x="414" y="207"/>
                  </a:cubicBez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endParaRPr lang="zh-CN" altLang="en-US" sz="3200"/>
            </a:p>
          </p:txBody>
        </p:sp>
        <p:sp>
          <p:nvSpPr>
            <p:cNvPr id="13" name="文本框 59"/>
            <p:cNvSpPr txBox="1"/>
            <p:nvPr/>
          </p:nvSpPr>
          <p:spPr>
            <a:xfrm>
              <a:off x="3842352" y="1961275"/>
              <a:ext cx="352556" cy="530939"/>
            </a:xfrm>
            <a:prstGeom prst="rect">
              <a:avLst/>
            </a:prstGeom>
            <a:noFill/>
          </p:spPr>
          <p:txBody>
            <a:bodyPr wrap="none" lIns="91416" tIns="45708" rIns="91416" bIns="45708" rtlCol="0">
              <a:spAutoFit/>
            </a:bodyPr>
            <a:lstStyle/>
            <a:p>
              <a:r>
                <a:rPr lang="en-US" altLang="zh-CN" sz="4000" dirty="0">
                  <a:solidFill>
                    <a:schemeClr val="bg1"/>
                  </a:solidFill>
                  <a:latin typeface="Arial" panose="020B0604020202020204" pitchFamily="34" charset="0"/>
                  <a:ea typeface="Microsoft YaHei UI" panose="020B0503020204020204" pitchFamily="34" charset="-122"/>
                  <a:cs typeface="Arial" panose="020B0604020202020204" pitchFamily="34" charset="0"/>
                </a:rPr>
                <a:t>2</a:t>
              </a:r>
              <a:endParaRPr lang="zh-CN" altLang="en-US" sz="40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grpSp>
      <p:grpSp>
        <p:nvGrpSpPr>
          <p:cNvPr id="30" name="Group 29"/>
          <p:cNvGrpSpPr/>
          <p:nvPr/>
        </p:nvGrpSpPr>
        <p:grpSpPr>
          <a:xfrm>
            <a:off x="5910473" y="2229537"/>
            <a:ext cx="1737937" cy="1277881"/>
            <a:chOff x="4365286" y="1671916"/>
            <a:chExt cx="1303792" cy="958660"/>
          </a:xfrm>
        </p:grpSpPr>
        <p:sp>
          <p:nvSpPr>
            <p:cNvPr id="8" name="Freeform 21"/>
            <p:cNvSpPr/>
            <p:nvPr/>
          </p:nvSpPr>
          <p:spPr bwMode="auto">
            <a:xfrm>
              <a:off x="4365286" y="1671916"/>
              <a:ext cx="1303792" cy="958660"/>
            </a:xfrm>
            <a:custGeom>
              <a:avLst/>
              <a:gdLst>
                <a:gd name="T0" fmla="*/ 0 w 415"/>
                <a:gd name="T1" fmla="*/ 115 h 322"/>
                <a:gd name="T2" fmla="*/ 208 w 415"/>
                <a:gd name="T3" fmla="*/ 322 h 322"/>
                <a:gd name="T4" fmla="*/ 415 w 415"/>
                <a:gd name="T5" fmla="*/ 115 h 322"/>
                <a:gd name="T6" fmla="*/ 0 w 415"/>
                <a:gd name="T7" fmla="*/ 115 h 322"/>
              </a:gdLst>
              <a:ahLst/>
              <a:cxnLst>
                <a:cxn ang="0">
                  <a:pos x="T0" y="T1"/>
                </a:cxn>
                <a:cxn ang="0">
                  <a:pos x="T2" y="T3"/>
                </a:cxn>
                <a:cxn ang="0">
                  <a:pos x="T4" y="T5"/>
                </a:cxn>
                <a:cxn ang="0">
                  <a:pos x="T6" y="T7"/>
                </a:cxn>
              </a:cxnLst>
              <a:rect l="0" t="0" r="r" b="b"/>
              <a:pathLst>
                <a:path w="415" h="322">
                  <a:moveTo>
                    <a:pt x="0" y="115"/>
                  </a:moveTo>
                  <a:cubicBezTo>
                    <a:pt x="208" y="322"/>
                    <a:pt x="208" y="322"/>
                    <a:pt x="208" y="322"/>
                  </a:cubicBezTo>
                  <a:cubicBezTo>
                    <a:pt x="415" y="115"/>
                    <a:pt x="415" y="115"/>
                    <a:pt x="415" y="115"/>
                  </a:cubicBezTo>
                  <a:cubicBezTo>
                    <a:pt x="300" y="0"/>
                    <a:pt x="115" y="0"/>
                    <a:pt x="0" y="115"/>
                  </a:cubicBez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endParaRPr lang="zh-CN" altLang="en-US" sz="3200"/>
            </a:p>
          </p:txBody>
        </p:sp>
        <p:sp>
          <p:nvSpPr>
            <p:cNvPr id="14" name="文本框 60"/>
            <p:cNvSpPr txBox="1"/>
            <p:nvPr/>
          </p:nvSpPr>
          <p:spPr>
            <a:xfrm>
              <a:off x="4848134" y="1961275"/>
              <a:ext cx="352556" cy="530939"/>
            </a:xfrm>
            <a:prstGeom prst="rect">
              <a:avLst/>
            </a:prstGeom>
            <a:noFill/>
          </p:spPr>
          <p:txBody>
            <a:bodyPr wrap="none" lIns="91416" tIns="45708" rIns="91416" bIns="45708" rtlCol="0">
              <a:spAutoFit/>
            </a:bodyPr>
            <a:lstStyle/>
            <a:p>
              <a:r>
                <a:rPr lang="en-US" altLang="zh-CN" sz="4000" dirty="0">
                  <a:solidFill>
                    <a:schemeClr val="bg1"/>
                  </a:solidFill>
                  <a:latin typeface="Arial" panose="020B0604020202020204" pitchFamily="34" charset="0"/>
                  <a:ea typeface="Microsoft YaHei UI" panose="020B0503020204020204" pitchFamily="34" charset="-122"/>
                  <a:cs typeface="Arial" panose="020B0604020202020204" pitchFamily="34" charset="0"/>
                </a:rPr>
                <a:t>3</a:t>
              </a:r>
              <a:endParaRPr lang="zh-CN" altLang="en-US" sz="40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grpSp>
      <p:grpSp>
        <p:nvGrpSpPr>
          <p:cNvPr id="24" name="组合 3"/>
          <p:cNvGrpSpPr/>
          <p:nvPr/>
        </p:nvGrpSpPr>
        <p:grpSpPr>
          <a:xfrm>
            <a:off x="1146506" y="5234319"/>
            <a:ext cx="9846038" cy="971799"/>
            <a:chOff x="5054599" y="1342008"/>
            <a:chExt cx="3392426" cy="729039"/>
          </a:xfrm>
        </p:grpSpPr>
        <p:sp>
          <p:nvSpPr>
            <p:cNvPr id="25" name="TextBox 24"/>
            <p:cNvSpPr txBox="1"/>
            <p:nvPr/>
          </p:nvSpPr>
          <p:spPr>
            <a:xfrm>
              <a:off x="6472116" y="1342008"/>
              <a:ext cx="557392"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ct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26" name="矩形 35"/>
            <p:cNvSpPr/>
            <p:nvPr/>
          </p:nvSpPr>
          <p:spPr>
            <a:xfrm>
              <a:off x="5054599" y="1650919"/>
              <a:ext cx="3392426" cy="420128"/>
            </a:xfrm>
            <a:prstGeom prst="rect">
              <a:avLst/>
            </a:prstGeom>
          </p:spPr>
          <p:txBody>
            <a:bodyPr wrap="square">
              <a:spAutoFit/>
            </a:bodyPr>
            <a:lstStyle/>
            <a:p>
              <a:pPr algn="ct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Bottom)">
                                      <p:cBhvr>
                                        <p:cTn id="7" dur="1000"/>
                                        <p:tgtEl>
                                          <p:spTgt spid="28"/>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12" presetClass="entr" presetSubtype="1"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slide(fromTop)">
                                      <p:cBhvr>
                                        <p:cTn id="16" dur="1000"/>
                                        <p:tgtEl>
                                          <p:spTgt spid="29"/>
                                        </p:tgtEl>
                                      </p:cBhvr>
                                    </p:animEffect>
                                  </p:childTnLst>
                                </p:cTn>
                              </p:par>
                            </p:childTnLst>
                          </p:cTn>
                        </p:par>
                        <p:par>
                          <p:cTn id="17" fill="hold">
                            <p:stCondLst>
                              <p:cond delay="2500"/>
                            </p:stCondLst>
                            <p:childTnLst>
                              <p:par>
                                <p:cTn id="18" presetID="2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childTnLst>
                                </p:cTn>
                              </p:par>
                            </p:childTnLst>
                          </p:cTn>
                        </p:par>
                        <p:par>
                          <p:cTn id="22" fill="hold">
                            <p:stCondLst>
                              <p:cond delay="3000"/>
                            </p:stCondLst>
                            <p:childTnLst>
                              <p:par>
                                <p:cTn id="23" presetID="12" presetClass="entr" presetSubtype="4"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slide(fromBottom)">
                                      <p:cBhvr>
                                        <p:cTn id="25" dur="1000"/>
                                        <p:tgtEl>
                                          <p:spTgt spid="30"/>
                                        </p:tgtEl>
                                      </p:cBhvr>
                                    </p:animEffect>
                                  </p:childTnLst>
                                </p:cTn>
                              </p:par>
                            </p:childTnLst>
                          </p:cTn>
                        </p:par>
                        <p:par>
                          <p:cTn id="26" fill="hold">
                            <p:stCondLst>
                              <p:cond delay="4000"/>
                            </p:stCondLst>
                            <p:childTnLst>
                              <p:par>
                                <p:cTn id="27" presetID="23" presetClass="entr" presetSubtype="16"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childTnLst>
                                </p:cTn>
                              </p:par>
                            </p:childTnLst>
                          </p:cTn>
                        </p:par>
                        <p:par>
                          <p:cTn id="31" fill="hold">
                            <p:stCondLst>
                              <p:cond delay="4500"/>
                            </p:stCondLst>
                            <p:childTnLst>
                              <p:par>
                                <p:cTn id="32" presetID="12" presetClass="entr" presetSubtype="1"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slide(fromTop)">
                                      <p:cBhvr>
                                        <p:cTn id="34" dur="1000"/>
                                        <p:tgtEl>
                                          <p:spTgt spid="31"/>
                                        </p:tgtEl>
                                      </p:cBhvr>
                                    </p:animEffect>
                                  </p:childTnLst>
                                </p:cTn>
                              </p:par>
                            </p:childTnLst>
                          </p:cTn>
                        </p:par>
                        <p:par>
                          <p:cTn id="35" fill="hold">
                            <p:stCondLst>
                              <p:cond delay="5500"/>
                            </p:stCondLst>
                            <p:childTnLst>
                              <p:par>
                                <p:cTn id="36" presetID="23" presetClass="entr" presetSubtype="16"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childTnLst>
                                </p:cTn>
                              </p:par>
                            </p:childTnLst>
                          </p:cTn>
                        </p:par>
                        <p:par>
                          <p:cTn id="40" fill="hold">
                            <p:stCondLst>
                              <p:cond delay="6000"/>
                            </p:stCondLst>
                            <p:childTnLst>
                              <p:par>
                                <p:cTn id="41" presetID="53" presetClass="entr" presetSubtype="16"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2133832" y="2472516"/>
            <a:ext cx="1225502" cy="1291472"/>
            <a:chOff x="1599600" y="1854200"/>
            <a:chExt cx="919366" cy="968856"/>
          </a:xfrm>
        </p:grpSpPr>
        <p:sp>
          <p:nvSpPr>
            <p:cNvPr id="11" name="AutoShape 2"/>
            <p:cNvSpPr/>
            <p:nvPr/>
          </p:nvSpPr>
          <p:spPr bwMode="auto">
            <a:xfrm>
              <a:off x="1599600" y="1854200"/>
              <a:ext cx="919366" cy="968856"/>
            </a:xfrm>
            <a:custGeom>
              <a:avLst/>
              <a:gdLst>
                <a:gd name="T0" fmla="*/ 145448192 w 21600"/>
                <a:gd name="T1" fmla="*/ 0 h 21600"/>
                <a:gd name="T2" fmla="*/ 290896268 w 21600"/>
                <a:gd name="T3" fmla="*/ 323057896 h 21600"/>
                <a:gd name="T4" fmla="*/ 0 w 21600"/>
                <a:gd name="T5" fmla="*/ 323057896 h 21600"/>
                <a:gd name="T6" fmla="*/ 145448192 w 21600"/>
                <a:gd name="T7" fmla="*/ 0 h 21600"/>
                <a:gd name="T8" fmla="*/ 145448192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0800" y="0"/>
                  </a:moveTo>
                  <a:lnTo>
                    <a:pt x="21600" y="21600"/>
                  </a:lnTo>
                  <a:lnTo>
                    <a:pt x="0" y="21600"/>
                  </a:lnTo>
                  <a:lnTo>
                    <a:pt x="10800" y="0"/>
                  </a:lnTo>
                  <a:close/>
                  <a:moveTo>
                    <a:pt x="10800" y="0"/>
                  </a:moveTo>
                </a:path>
              </a:pathLst>
            </a:custGeom>
            <a:solidFill>
              <a:schemeClr val="accent5"/>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16" name="AutoShape 7"/>
            <p:cNvSpPr/>
            <p:nvPr/>
          </p:nvSpPr>
          <p:spPr bwMode="auto">
            <a:xfrm>
              <a:off x="1917506" y="2385208"/>
              <a:ext cx="279478" cy="276567"/>
            </a:xfrm>
            <a:custGeom>
              <a:avLst/>
              <a:gdLst>
                <a:gd name="T0" fmla="*/ 0 w 21600"/>
                <a:gd name="T1" fmla="*/ 13162309 h 21600"/>
                <a:gd name="T2" fmla="*/ 26881667 w 21600"/>
                <a:gd name="T3" fmla="*/ 13162309 h 21600"/>
                <a:gd name="T4" fmla="*/ 18593153 w 21600"/>
                <a:gd name="T5" fmla="*/ 5264931 h 21600"/>
                <a:gd name="T6" fmla="*/ 19265194 w 21600"/>
                <a:gd name="T7" fmla="*/ 3071201 h 21600"/>
                <a:gd name="T8" fmla="*/ 19265194 w 21600"/>
                <a:gd name="T9" fmla="*/ 6142402 h 21600"/>
                <a:gd name="T10" fmla="*/ 10528653 w 21600"/>
                <a:gd name="T11" fmla="*/ 16891605 h 21600"/>
                <a:gd name="T12" fmla="*/ 9184569 w 21600"/>
                <a:gd name="T13" fmla="*/ 19304711 h 21600"/>
                <a:gd name="T14" fmla="*/ 8512528 w 21600"/>
                <a:gd name="T15" fmla="*/ 20840311 h 21600"/>
                <a:gd name="T16" fmla="*/ 8288514 w 21600"/>
                <a:gd name="T17" fmla="*/ 24130854 h 21600"/>
                <a:gd name="T18" fmla="*/ 6944431 w 21600"/>
                <a:gd name="T19" fmla="*/ 21717782 h 21600"/>
                <a:gd name="T20" fmla="*/ 5824361 w 21600"/>
                <a:gd name="T21" fmla="*/ 19524053 h 21600"/>
                <a:gd name="T22" fmla="*/ 3808236 w 21600"/>
                <a:gd name="T23" fmla="*/ 17988452 h 21600"/>
                <a:gd name="T24" fmla="*/ 3584222 w 21600"/>
                <a:gd name="T25" fmla="*/ 14917251 h 21600"/>
                <a:gd name="T26" fmla="*/ 3360208 w 21600"/>
                <a:gd name="T27" fmla="*/ 13162309 h 21600"/>
                <a:gd name="T28" fmla="*/ 2240139 w 21600"/>
                <a:gd name="T29" fmla="*/ 11846050 h 21600"/>
                <a:gd name="T30" fmla="*/ 2240139 w 21600"/>
                <a:gd name="T31" fmla="*/ 9871732 h 21600"/>
                <a:gd name="T32" fmla="*/ 8512528 w 21600"/>
                <a:gd name="T33" fmla="*/ 4387425 h 21600"/>
                <a:gd name="T34" fmla="*/ 6944431 w 21600"/>
                <a:gd name="T35" fmla="*/ 4387425 h 21600"/>
                <a:gd name="T36" fmla="*/ 6272389 w 21600"/>
                <a:gd name="T37" fmla="*/ 5703649 h 21600"/>
                <a:gd name="T38" fmla="*/ 7168444 w 21600"/>
                <a:gd name="T39" fmla="*/ 6142402 h 21600"/>
                <a:gd name="T40" fmla="*/ 6944431 w 21600"/>
                <a:gd name="T41" fmla="*/ 5264931 h 21600"/>
                <a:gd name="T42" fmla="*/ 10528653 w 21600"/>
                <a:gd name="T43" fmla="*/ 6581155 h 21600"/>
                <a:gd name="T44" fmla="*/ 9184569 w 21600"/>
                <a:gd name="T45" fmla="*/ 7458626 h 21600"/>
                <a:gd name="T46" fmla="*/ 8288514 w 21600"/>
                <a:gd name="T47" fmla="*/ 7897379 h 21600"/>
                <a:gd name="T48" fmla="*/ 8512528 w 21600"/>
                <a:gd name="T49" fmla="*/ 9432979 h 21600"/>
                <a:gd name="T50" fmla="*/ 7392458 w 21600"/>
                <a:gd name="T51" fmla="*/ 10749203 h 21600"/>
                <a:gd name="T52" fmla="*/ 6496403 w 21600"/>
                <a:gd name="T53" fmla="*/ 11187956 h 21600"/>
                <a:gd name="T54" fmla="*/ 4704292 w 21600"/>
                <a:gd name="T55" fmla="*/ 10749203 h 21600"/>
                <a:gd name="T56" fmla="*/ 3360208 w 21600"/>
                <a:gd name="T57" fmla="*/ 11846050 h 21600"/>
                <a:gd name="T58" fmla="*/ 3584222 w 21600"/>
                <a:gd name="T59" fmla="*/ 12723556 h 21600"/>
                <a:gd name="T60" fmla="*/ 6048375 w 21600"/>
                <a:gd name="T61" fmla="*/ 13601027 h 21600"/>
                <a:gd name="T62" fmla="*/ 9184569 w 21600"/>
                <a:gd name="T63" fmla="*/ 14478533 h 21600"/>
                <a:gd name="T64" fmla="*/ 10528653 w 21600"/>
                <a:gd name="T65" fmla="*/ 16891605 h 21600"/>
                <a:gd name="T66" fmla="*/ 12320764 w 21600"/>
                <a:gd name="T67" fmla="*/ 4606801 h 21600"/>
                <a:gd name="T68" fmla="*/ 9856611 w 21600"/>
                <a:gd name="T69" fmla="*/ 3290577 h 21600"/>
                <a:gd name="T70" fmla="*/ 14112875 w 21600"/>
                <a:gd name="T71" fmla="*/ 2193730 h 21600"/>
                <a:gd name="T72" fmla="*/ 23969486 w 21600"/>
                <a:gd name="T73" fmla="*/ 13601027 h 21600"/>
                <a:gd name="T74" fmla="*/ 20609278 w 21600"/>
                <a:gd name="T75" fmla="*/ 22375912 h 21600"/>
                <a:gd name="T76" fmla="*/ 20385264 w 21600"/>
                <a:gd name="T77" fmla="*/ 20182182 h 21600"/>
                <a:gd name="T78" fmla="*/ 18817167 w 21600"/>
                <a:gd name="T79" fmla="*/ 17769111 h 21600"/>
                <a:gd name="T80" fmla="*/ 14784917 w 21600"/>
                <a:gd name="T81" fmla="*/ 14697910 h 21600"/>
                <a:gd name="T82" fmla="*/ 21729347 w 21600"/>
                <a:gd name="T83" fmla="*/ 12284803 h 21600"/>
                <a:gd name="T84" fmla="*/ 23521458 w 21600"/>
                <a:gd name="T85" fmla="*/ 10749203 h 21600"/>
                <a:gd name="T86" fmla="*/ 20833292 w 21600"/>
                <a:gd name="T87" fmla="*/ 8555473 h 21600"/>
                <a:gd name="T88" fmla="*/ 20385264 w 21600"/>
                <a:gd name="T89" fmla="*/ 11407332 h 21600"/>
                <a:gd name="T90" fmla="*/ 17697097 w 21600"/>
                <a:gd name="T91" fmla="*/ 10749203 h 21600"/>
                <a:gd name="T92" fmla="*/ 16353014 w 21600"/>
                <a:gd name="T93" fmla="*/ 9652356 h 21600"/>
                <a:gd name="T94" fmla="*/ 17025056 w 21600"/>
                <a:gd name="T95" fmla="*/ 7678002 h 21600"/>
                <a:gd name="T96" fmla="*/ 20161250 w 21600"/>
                <a:gd name="T97" fmla="*/ 7897379 h 21600"/>
                <a:gd name="T98" fmla="*/ 22401389 w 21600"/>
                <a:gd name="T99" fmla="*/ 7897379 h 21600"/>
                <a:gd name="T100" fmla="*/ 23521458 w 21600"/>
                <a:gd name="T101" fmla="*/ 7019873 h 21600"/>
                <a:gd name="T102" fmla="*/ 24641528 w 21600"/>
                <a:gd name="T103" fmla="*/ 12504180 h 21600"/>
                <a:gd name="T104" fmla="*/ 23969486 w 21600"/>
                <a:gd name="T105" fmla="*/ 1360102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nvGrpSpPr>
          <p:cNvPr id="44" name="Group 43"/>
          <p:cNvGrpSpPr/>
          <p:nvPr/>
        </p:nvGrpSpPr>
        <p:grpSpPr>
          <a:xfrm>
            <a:off x="1254486" y="5198267"/>
            <a:ext cx="2984200" cy="645736"/>
            <a:chOff x="939916" y="3899046"/>
            <a:chExt cx="2238733" cy="484428"/>
          </a:xfrm>
        </p:grpSpPr>
        <p:sp>
          <p:nvSpPr>
            <p:cNvPr id="14" name="AutoShape 5"/>
            <p:cNvSpPr/>
            <p:nvPr/>
          </p:nvSpPr>
          <p:spPr bwMode="auto">
            <a:xfrm>
              <a:off x="939916" y="3899046"/>
              <a:ext cx="2238733" cy="484428"/>
            </a:xfrm>
            <a:custGeom>
              <a:avLst/>
              <a:gdLst>
                <a:gd name="T0" fmla="*/ 1552418536 w 21600"/>
                <a:gd name="T1" fmla="*/ 0 h 21600"/>
                <a:gd name="T2" fmla="*/ 1724909579 w 21600"/>
                <a:gd name="T3" fmla="*/ 80764474 h 21600"/>
                <a:gd name="T4" fmla="*/ 0 w 21600"/>
                <a:gd name="T5" fmla="*/ 80764474 h 21600"/>
                <a:gd name="T6" fmla="*/ 172491043 w 21600"/>
                <a:gd name="T7" fmla="*/ 0 h 21600"/>
                <a:gd name="T8" fmla="*/ 1552418536 w 21600"/>
                <a:gd name="T9" fmla="*/ 0 h 21600"/>
                <a:gd name="T10" fmla="*/ 155241853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440" y="0"/>
                  </a:moveTo>
                  <a:lnTo>
                    <a:pt x="21600" y="21600"/>
                  </a:lnTo>
                  <a:lnTo>
                    <a:pt x="0" y="21600"/>
                  </a:lnTo>
                  <a:lnTo>
                    <a:pt x="2160" y="0"/>
                  </a:lnTo>
                  <a:lnTo>
                    <a:pt x="19440" y="0"/>
                  </a:lnTo>
                  <a:close/>
                  <a:moveTo>
                    <a:pt x="19440" y="0"/>
                  </a:moveTo>
                </a:path>
              </a:pathLst>
            </a:custGeom>
            <a:solidFill>
              <a:schemeClr val="accent2"/>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nvGrpSpPr>
            <p:cNvPr id="17" name="Group 16"/>
            <p:cNvGrpSpPr/>
            <p:nvPr/>
          </p:nvGrpSpPr>
          <p:grpSpPr bwMode="auto">
            <a:xfrm>
              <a:off x="1919253" y="4007926"/>
              <a:ext cx="279478" cy="270162"/>
              <a:chOff x="0" y="0"/>
              <a:chExt cx="480" cy="463"/>
            </a:xfrm>
          </p:grpSpPr>
          <p:sp>
            <p:nvSpPr>
              <p:cNvPr id="18" name="AutoShape 9"/>
              <p:cNvSpPr/>
              <p:nvPr/>
            </p:nvSpPr>
            <p:spPr bwMode="auto">
              <a:xfrm>
                <a:off x="0" y="0"/>
                <a:ext cx="480" cy="463"/>
              </a:xfrm>
              <a:custGeom>
                <a:avLst/>
                <a:gdLst>
                  <a:gd name="T0" fmla="*/ 10 w 21600"/>
                  <a:gd name="T1" fmla="*/ 0 h 21600"/>
                  <a:gd name="T2" fmla="*/ 1 w 21600"/>
                  <a:gd name="T3" fmla="*/ 0 h 21600"/>
                  <a:gd name="T4" fmla="*/ 0 w 21600"/>
                  <a:gd name="T5" fmla="*/ 1 h 21600"/>
                  <a:gd name="T6" fmla="*/ 0 w 21600"/>
                  <a:gd name="T7" fmla="*/ 7 h 21600"/>
                  <a:gd name="T8" fmla="*/ 1 w 21600"/>
                  <a:gd name="T9" fmla="*/ 8 h 21600"/>
                  <a:gd name="T10" fmla="*/ 4 w 21600"/>
                  <a:gd name="T11" fmla="*/ 8 h 21600"/>
                  <a:gd name="T12" fmla="*/ 3 w 21600"/>
                  <a:gd name="T13" fmla="*/ 9 h 21600"/>
                  <a:gd name="T14" fmla="*/ 3 w 21600"/>
                  <a:gd name="T15" fmla="*/ 10 h 21600"/>
                  <a:gd name="T16" fmla="*/ 4 w 21600"/>
                  <a:gd name="T17" fmla="*/ 10 h 21600"/>
                  <a:gd name="T18" fmla="*/ 6 w 21600"/>
                  <a:gd name="T19" fmla="*/ 10 h 21600"/>
                  <a:gd name="T20" fmla="*/ 7 w 21600"/>
                  <a:gd name="T21" fmla="*/ 10 h 21600"/>
                  <a:gd name="T22" fmla="*/ 7 w 21600"/>
                  <a:gd name="T23" fmla="*/ 9 h 21600"/>
                  <a:gd name="T24" fmla="*/ 6 w 21600"/>
                  <a:gd name="T25" fmla="*/ 8 h 21600"/>
                  <a:gd name="T26" fmla="*/ 10 w 21600"/>
                  <a:gd name="T27" fmla="*/ 8 h 21600"/>
                  <a:gd name="T28" fmla="*/ 11 w 21600"/>
                  <a:gd name="T29" fmla="*/ 7 h 21600"/>
                  <a:gd name="T30" fmla="*/ 11 w 21600"/>
                  <a:gd name="T31" fmla="*/ 1 h 21600"/>
                  <a:gd name="T32" fmla="*/ 10 w 21600"/>
                  <a:gd name="T33" fmla="*/ 0 h 21600"/>
                  <a:gd name="T34" fmla="*/ 5 w 21600"/>
                  <a:gd name="T35" fmla="*/ 7 h 21600"/>
                  <a:gd name="T36" fmla="*/ 5 w 21600"/>
                  <a:gd name="T37" fmla="*/ 6 h 21600"/>
                  <a:gd name="T38" fmla="*/ 6 w 21600"/>
                  <a:gd name="T39" fmla="*/ 7 h 21600"/>
                  <a:gd name="T40" fmla="*/ 5 w 21600"/>
                  <a:gd name="T41" fmla="*/ 8 h 21600"/>
                  <a:gd name="T42" fmla="*/ 5 w 21600"/>
                  <a:gd name="T43" fmla="*/ 7 h 21600"/>
                  <a:gd name="T44" fmla="*/ 10 w 21600"/>
                  <a:gd name="T45" fmla="*/ 6 h 21600"/>
                  <a:gd name="T46" fmla="*/ 1 w 21600"/>
                  <a:gd name="T47" fmla="*/ 6 h 21600"/>
                  <a:gd name="T48" fmla="*/ 1 w 21600"/>
                  <a:gd name="T49" fmla="*/ 1 h 21600"/>
                  <a:gd name="T50" fmla="*/ 10 w 21600"/>
                  <a:gd name="T51" fmla="*/ 1 h 21600"/>
                  <a:gd name="T52" fmla="*/ 10 w 21600"/>
                  <a:gd name="T53" fmla="*/ 6 h 21600"/>
                  <a:gd name="T54" fmla="*/ 10 w 21600"/>
                  <a:gd name="T55" fmla="*/ 6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19" name="AutoShape 10"/>
              <p:cNvSpPr/>
              <p:nvPr/>
            </p:nvSpPr>
            <p:spPr bwMode="auto">
              <a:xfrm>
                <a:off x="225" y="304"/>
                <a:ext cx="36" cy="39"/>
              </a:xfrm>
              <a:custGeom>
                <a:avLst/>
                <a:gdLst>
                  <a:gd name="T0" fmla="*/ 0 w 19679"/>
                  <a:gd name="T1" fmla="*/ 0 h 19679"/>
                  <a:gd name="T2" fmla="*/ 0 w 19679"/>
                  <a:gd name="T3" fmla="*/ 0 h 19679"/>
                  <a:gd name="T4" fmla="*/ 0 w 19679"/>
                  <a:gd name="T5" fmla="*/ 0 h 19679"/>
                  <a:gd name="T6" fmla="*/ 0 w 19679"/>
                  <a:gd name="T7" fmla="*/ 0 h 19679"/>
                  <a:gd name="T8" fmla="*/ 0 w 19679"/>
                  <a:gd name="T9" fmla="*/ 0 h 19679"/>
                  <a:gd name="T10" fmla="*/ 0 w 19679"/>
                  <a:gd name="T11" fmla="*/ 0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grpSp>
        <p:nvGrpSpPr>
          <p:cNvPr id="46" name="Group 45"/>
          <p:cNvGrpSpPr/>
          <p:nvPr/>
        </p:nvGrpSpPr>
        <p:grpSpPr>
          <a:xfrm>
            <a:off x="1842008" y="3801242"/>
            <a:ext cx="1808372" cy="645736"/>
            <a:chOff x="1380675" y="2851004"/>
            <a:chExt cx="1356632" cy="484428"/>
          </a:xfrm>
        </p:grpSpPr>
        <p:sp>
          <p:nvSpPr>
            <p:cNvPr id="12" name="AutoShape 3"/>
            <p:cNvSpPr/>
            <p:nvPr/>
          </p:nvSpPr>
          <p:spPr bwMode="auto">
            <a:xfrm>
              <a:off x="1380675" y="2851004"/>
              <a:ext cx="1356632" cy="484428"/>
            </a:xfrm>
            <a:custGeom>
              <a:avLst/>
              <a:gdLst>
                <a:gd name="T0" fmla="*/ 527842477 w 21600"/>
                <a:gd name="T1" fmla="*/ 0 h 21600"/>
                <a:gd name="T2" fmla="*/ 633410938 w 21600"/>
                <a:gd name="T3" fmla="*/ 80764474 h 21600"/>
                <a:gd name="T4" fmla="*/ 0 w 21600"/>
                <a:gd name="T5" fmla="*/ 80764474 h 21600"/>
                <a:gd name="T6" fmla="*/ 105568461 w 21600"/>
                <a:gd name="T7" fmla="*/ 0 h 21600"/>
                <a:gd name="T8" fmla="*/ 527842477 w 21600"/>
                <a:gd name="T9" fmla="*/ 0 h 21600"/>
                <a:gd name="T10" fmla="*/ 52784247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000" y="0"/>
                  </a:moveTo>
                  <a:lnTo>
                    <a:pt x="21600" y="21600"/>
                  </a:lnTo>
                  <a:lnTo>
                    <a:pt x="0" y="21600"/>
                  </a:lnTo>
                  <a:lnTo>
                    <a:pt x="3600" y="0"/>
                  </a:lnTo>
                  <a:lnTo>
                    <a:pt x="18000" y="0"/>
                  </a:lnTo>
                  <a:close/>
                  <a:moveTo>
                    <a:pt x="18000" y="0"/>
                  </a:moveTo>
                </a:path>
              </a:pathLst>
            </a:custGeom>
            <a:solidFill>
              <a:schemeClr val="accent4"/>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20" name="AutoShape 11"/>
            <p:cNvSpPr/>
            <p:nvPr/>
          </p:nvSpPr>
          <p:spPr bwMode="auto">
            <a:xfrm>
              <a:off x="1915177" y="3010539"/>
              <a:ext cx="279478" cy="190394"/>
            </a:xfrm>
            <a:custGeom>
              <a:avLst/>
              <a:gdLst>
                <a:gd name="T0" fmla="*/ 23114494 w 21600"/>
                <a:gd name="T1" fmla="*/ 5480127 h 21600"/>
                <a:gd name="T2" fmla="*/ 23456759 w 21600"/>
                <a:gd name="T3" fmla="*/ 4313997 h 21600"/>
                <a:gd name="T4" fmla="*/ 17122140 w 21600"/>
                <a:gd name="T5" fmla="*/ 0 h 21600"/>
                <a:gd name="T6" fmla="*/ 12498740 w 21600"/>
                <a:gd name="T7" fmla="*/ 2098947 h 21600"/>
                <a:gd name="T8" fmla="*/ 7876575 w 21600"/>
                <a:gd name="T9" fmla="*/ 932793 h 21600"/>
                <a:gd name="T10" fmla="*/ 3424908 w 21600"/>
                <a:gd name="T11" fmla="*/ 4664014 h 21600"/>
                <a:gd name="T12" fmla="*/ 3595441 w 21600"/>
                <a:gd name="T13" fmla="*/ 5480127 h 21600"/>
                <a:gd name="T14" fmla="*/ 0 w 21600"/>
                <a:gd name="T15" fmla="*/ 8861307 h 21600"/>
                <a:gd name="T16" fmla="*/ 5307894 w 21600"/>
                <a:gd name="T17" fmla="*/ 12475848 h 21600"/>
                <a:gd name="T18" fmla="*/ 21573772 w 21600"/>
                <a:gd name="T19" fmla="*/ 12475848 h 21600"/>
                <a:gd name="T20" fmla="*/ 26881667 w 21600"/>
                <a:gd name="T21" fmla="*/ 8861307 h 21600"/>
                <a:gd name="T22" fmla="*/ 23114494 w 21600"/>
                <a:gd name="T23" fmla="*/ 5480127 h 21600"/>
                <a:gd name="T24" fmla="*/ 20547048 w 21600"/>
                <a:gd name="T25" fmla="*/ 11776391 h 21600"/>
                <a:gd name="T26" fmla="*/ 13526699 w 21600"/>
                <a:gd name="T27" fmla="*/ 11776391 h 21600"/>
                <a:gd name="T28" fmla="*/ 17806599 w 21600"/>
                <a:gd name="T29" fmla="*/ 8861307 h 21600"/>
                <a:gd name="T30" fmla="*/ 17636102 w 21600"/>
                <a:gd name="T31" fmla="*/ 8511290 h 21600"/>
                <a:gd name="T32" fmla="*/ 15751916 w 21600"/>
                <a:gd name="T33" fmla="*/ 8511290 h 21600"/>
                <a:gd name="T34" fmla="*/ 15751916 w 21600"/>
                <a:gd name="T35" fmla="*/ 7928514 h 21600"/>
                <a:gd name="T36" fmla="*/ 15751916 w 21600"/>
                <a:gd name="T37" fmla="*/ 4313997 h 21600"/>
                <a:gd name="T38" fmla="*/ 15409651 w 21600"/>
                <a:gd name="T39" fmla="*/ 4197317 h 21600"/>
                <a:gd name="T40" fmla="*/ 10958019 w 21600"/>
                <a:gd name="T41" fmla="*/ 4197317 h 21600"/>
                <a:gd name="T42" fmla="*/ 10615754 w 21600"/>
                <a:gd name="T43" fmla="*/ 4430653 h 21600"/>
                <a:gd name="T44" fmla="*/ 10615754 w 21600"/>
                <a:gd name="T45" fmla="*/ 7928514 h 21600"/>
                <a:gd name="T46" fmla="*/ 10615754 w 21600"/>
                <a:gd name="T47" fmla="*/ 8511290 h 21600"/>
                <a:gd name="T48" fmla="*/ 8732802 w 21600"/>
                <a:gd name="T49" fmla="*/ 8511290 h 21600"/>
                <a:gd name="T50" fmla="*/ 8732802 w 21600"/>
                <a:gd name="T51" fmla="*/ 8861307 h 21600"/>
                <a:gd name="T52" fmla="*/ 13012702 w 21600"/>
                <a:gd name="T53" fmla="*/ 11776391 h 21600"/>
                <a:gd name="T54" fmla="*/ 6506351 w 21600"/>
                <a:gd name="T55" fmla="*/ 11776391 h 21600"/>
                <a:gd name="T56" fmla="*/ 1882951 w 21600"/>
                <a:gd name="T57" fmla="*/ 8744651 h 21600"/>
                <a:gd name="T58" fmla="*/ 4965629 w 21600"/>
                <a:gd name="T59" fmla="*/ 5829567 h 21600"/>
                <a:gd name="T60" fmla="*/ 4793897 w 21600"/>
                <a:gd name="T61" fmla="*/ 5130110 h 21600"/>
                <a:gd name="T62" fmla="*/ 8732802 w 21600"/>
                <a:gd name="T63" fmla="*/ 1982267 h 21600"/>
                <a:gd name="T64" fmla="*/ 12840970 w 21600"/>
                <a:gd name="T65" fmla="*/ 3497860 h 21600"/>
                <a:gd name="T66" fmla="*/ 16779875 w 21600"/>
                <a:gd name="T67" fmla="*/ 1282810 h 21600"/>
                <a:gd name="T68" fmla="*/ 21916037 w 21600"/>
                <a:gd name="T69" fmla="*/ 4896774 h 21600"/>
                <a:gd name="T70" fmla="*/ 21745540 w 21600"/>
                <a:gd name="T71" fmla="*/ 5829567 h 21600"/>
                <a:gd name="T72" fmla="*/ 25169213 w 21600"/>
                <a:gd name="T73" fmla="*/ 8744651 h 21600"/>
                <a:gd name="T74" fmla="*/ 20547048 w 21600"/>
                <a:gd name="T75" fmla="*/ 11776391 h 21600"/>
                <a:gd name="T76" fmla="*/ 20547048 w 21600"/>
                <a:gd name="T77" fmla="*/ 11776391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nvGrpSpPr>
          <p:cNvPr id="45" name="Group 44"/>
          <p:cNvGrpSpPr/>
          <p:nvPr/>
        </p:nvGrpSpPr>
        <p:grpSpPr>
          <a:xfrm>
            <a:off x="1554066" y="4496650"/>
            <a:ext cx="2384256" cy="645736"/>
            <a:chOff x="1164662" y="3372696"/>
            <a:chExt cx="1788658" cy="484428"/>
          </a:xfrm>
        </p:grpSpPr>
        <p:sp>
          <p:nvSpPr>
            <p:cNvPr id="13" name="AutoShape 4"/>
            <p:cNvSpPr/>
            <p:nvPr/>
          </p:nvSpPr>
          <p:spPr bwMode="auto">
            <a:xfrm>
              <a:off x="1164662" y="3372696"/>
              <a:ext cx="1788658" cy="484428"/>
            </a:xfrm>
            <a:custGeom>
              <a:avLst/>
              <a:gdLst>
                <a:gd name="T0" fmla="*/ 963438933 w 21600"/>
                <a:gd name="T1" fmla="*/ 0 h 21600"/>
                <a:gd name="T2" fmla="*/ 1101073067 w 21600"/>
                <a:gd name="T3" fmla="*/ 80764474 h 21600"/>
                <a:gd name="T4" fmla="*/ 0 w 21600"/>
                <a:gd name="T5" fmla="*/ 80764474 h 21600"/>
                <a:gd name="T6" fmla="*/ 137634133 w 21600"/>
                <a:gd name="T7" fmla="*/ 0 h 21600"/>
                <a:gd name="T8" fmla="*/ 963438933 w 21600"/>
                <a:gd name="T9" fmla="*/ 0 h 21600"/>
                <a:gd name="T10" fmla="*/ 963438933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900" y="0"/>
                  </a:moveTo>
                  <a:lnTo>
                    <a:pt x="21600" y="21600"/>
                  </a:lnTo>
                  <a:lnTo>
                    <a:pt x="0" y="21600"/>
                  </a:lnTo>
                  <a:lnTo>
                    <a:pt x="2700" y="0"/>
                  </a:lnTo>
                  <a:lnTo>
                    <a:pt x="18900" y="0"/>
                  </a:lnTo>
                  <a:close/>
                  <a:moveTo>
                    <a:pt x="18900" y="0"/>
                  </a:moveTo>
                </a:path>
              </a:pathLst>
            </a:custGeom>
            <a:solidFill>
              <a:schemeClr val="accent3"/>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21" name="AutoShape 12"/>
            <p:cNvSpPr/>
            <p:nvPr/>
          </p:nvSpPr>
          <p:spPr bwMode="auto">
            <a:xfrm>
              <a:off x="1919253" y="3506612"/>
              <a:ext cx="279478" cy="246872"/>
            </a:xfrm>
            <a:custGeom>
              <a:avLst/>
              <a:gdLst>
                <a:gd name="T0" fmla="*/ 26881667 w 21600"/>
                <a:gd name="T1" fmla="*/ 8390067 h 21600"/>
                <a:gd name="T2" fmla="*/ 13440833 w 21600"/>
                <a:gd name="T3" fmla="*/ 0 h 21600"/>
                <a:gd name="T4" fmla="*/ 0 w 21600"/>
                <a:gd name="T5" fmla="*/ 8390067 h 21600"/>
                <a:gd name="T6" fmla="*/ 7312801 w 21600"/>
                <a:gd name="T7" fmla="*/ 15906163 h 21600"/>
                <a:gd name="T8" fmla="*/ 4150466 w 21600"/>
                <a:gd name="T9" fmla="*/ 20975167 h 21600"/>
                <a:gd name="T10" fmla="*/ 14231091 w 21600"/>
                <a:gd name="T11" fmla="*/ 16780134 h 21600"/>
                <a:gd name="T12" fmla="*/ 26881667 w 21600"/>
                <a:gd name="T13" fmla="*/ 8390067 h 21600"/>
                <a:gd name="T14" fmla="*/ 26881667 w 21600"/>
                <a:gd name="T15" fmla="*/ 839006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nvGrpSpPr>
          <p:cNvPr id="43" name="Group 42"/>
          <p:cNvGrpSpPr/>
          <p:nvPr/>
        </p:nvGrpSpPr>
        <p:grpSpPr>
          <a:xfrm>
            <a:off x="954901" y="5881257"/>
            <a:ext cx="3582593" cy="645736"/>
            <a:chOff x="715169" y="4411422"/>
            <a:chExt cx="2687645" cy="484428"/>
          </a:xfrm>
        </p:grpSpPr>
        <p:sp>
          <p:nvSpPr>
            <p:cNvPr id="15" name="AutoShape 6"/>
            <p:cNvSpPr/>
            <p:nvPr/>
          </p:nvSpPr>
          <p:spPr bwMode="auto">
            <a:xfrm>
              <a:off x="715169" y="4411422"/>
              <a:ext cx="2687645" cy="484428"/>
            </a:xfrm>
            <a:custGeom>
              <a:avLst/>
              <a:gdLst>
                <a:gd name="T0" fmla="*/ 2147483647 w 21600"/>
                <a:gd name="T1" fmla="*/ 0 h 21600"/>
                <a:gd name="T2" fmla="*/ 2147483647 w 21600"/>
                <a:gd name="T3" fmla="*/ 80764474 h 21600"/>
                <a:gd name="T4" fmla="*/ 0 w 21600"/>
                <a:gd name="T5" fmla="*/ 80764474 h 21600"/>
                <a:gd name="T6" fmla="*/ 207283900 w 21600"/>
                <a:gd name="T7" fmla="*/ 0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799" y="0"/>
                  </a:moveTo>
                  <a:lnTo>
                    <a:pt x="21600" y="21600"/>
                  </a:lnTo>
                  <a:lnTo>
                    <a:pt x="0" y="21600"/>
                  </a:lnTo>
                  <a:lnTo>
                    <a:pt x="1801" y="0"/>
                  </a:lnTo>
                  <a:lnTo>
                    <a:pt x="19799" y="0"/>
                  </a:lnTo>
                  <a:close/>
                  <a:moveTo>
                    <a:pt x="19799" y="0"/>
                  </a:moveTo>
                </a:path>
              </a:pathLst>
            </a:custGeom>
            <a:solidFill>
              <a:schemeClr val="accent1"/>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22" name="AutoShape 13"/>
            <p:cNvSpPr/>
            <p:nvPr/>
          </p:nvSpPr>
          <p:spPr bwMode="auto">
            <a:xfrm>
              <a:off x="1904696" y="4488278"/>
              <a:ext cx="330715" cy="275984"/>
            </a:xfrm>
            <a:custGeom>
              <a:avLst/>
              <a:gdLst>
                <a:gd name="T0" fmla="*/ 37641800 w 21600"/>
                <a:gd name="T1" fmla="*/ 11419145 h 21579"/>
                <a:gd name="T2" fmla="*/ 36976087 w 21600"/>
                <a:gd name="T3" fmla="*/ 13007192 h 21579"/>
                <a:gd name="T4" fmla="*/ 35311824 w 21600"/>
                <a:gd name="T5" fmla="*/ 13896047 h 21579"/>
                <a:gd name="T6" fmla="*/ 35311824 w 21600"/>
                <a:gd name="T7" fmla="*/ 20198404 h 21579"/>
                <a:gd name="T8" fmla="*/ 34382990 w 21600"/>
                <a:gd name="T9" fmla="*/ 22043030 h 21579"/>
                <a:gd name="T10" fmla="*/ 32168064 w 21600"/>
                <a:gd name="T11" fmla="*/ 22810325 h 21579"/>
                <a:gd name="T12" fmla="*/ 28818624 w 21600"/>
                <a:gd name="T13" fmla="*/ 20554678 h 21579"/>
                <a:gd name="T14" fmla="*/ 24599628 w 21600"/>
                <a:gd name="T15" fmla="*/ 18549578 h 21579"/>
                <a:gd name="T16" fmla="*/ 19953619 w 21600"/>
                <a:gd name="T17" fmla="*/ 16985836 h 21579"/>
                <a:gd name="T18" fmla="*/ 15316376 w 21600"/>
                <a:gd name="T19" fmla="*/ 16133456 h 21579"/>
                <a:gd name="T20" fmla="*/ 13887391 w 21600"/>
                <a:gd name="T21" fmla="*/ 16815597 h 21579"/>
                <a:gd name="T22" fmla="*/ 13131048 w 21600"/>
                <a:gd name="T23" fmla="*/ 17882013 h 21579"/>
                <a:gd name="T24" fmla="*/ 13089219 w 21600"/>
                <a:gd name="T25" fmla="*/ 19088225 h 21579"/>
                <a:gd name="T26" fmla="*/ 13849027 w 21600"/>
                <a:gd name="T27" fmla="*/ 20198404 h 21579"/>
                <a:gd name="T28" fmla="*/ 13378515 w 21600"/>
                <a:gd name="T29" fmla="*/ 21489771 h 21579"/>
                <a:gd name="T30" fmla="*/ 13796761 w 21600"/>
                <a:gd name="T31" fmla="*/ 22624255 h 21579"/>
                <a:gd name="T32" fmla="*/ 14809254 w 21600"/>
                <a:gd name="T33" fmla="*/ 23673654 h 21579"/>
                <a:gd name="T34" fmla="*/ 16156335 w 21600"/>
                <a:gd name="T35" fmla="*/ 24673188 h 21579"/>
                <a:gd name="T36" fmla="*/ 14736074 w 21600"/>
                <a:gd name="T37" fmla="*/ 25794281 h 21579"/>
                <a:gd name="T38" fmla="*/ 12568195 w 21600"/>
                <a:gd name="T39" fmla="*/ 26229607 h 21579"/>
                <a:gd name="T40" fmla="*/ 10311399 w 21600"/>
                <a:gd name="T41" fmla="*/ 26050860 h 21579"/>
                <a:gd name="T42" fmla="*/ 8579175 w 21600"/>
                <a:gd name="T43" fmla="*/ 25305463 h 21579"/>
                <a:gd name="T44" fmla="*/ 7760130 w 21600"/>
                <a:gd name="T45" fmla="*/ 23171446 h 21579"/>
                <a:gd name="T46" fmla="*/ 7026456 w 21600"/>
                <a:gd name="T47" fmla="*/ 20943800 h 21579"/>
                <a:gd name="T48" fmla="*/ 6740667 w 21600"/>
                <a:gd name="T49" fmla="*/ 18581170 h 21579"/>
                <a:gd name="T50" fmla="*/ 7232093 w 21600"/>
                <a:gd name="T51" fmla="*/ 15994810 h 21579"/>
                <a:gd name="T52" fmla="*/ 3143802 w 21600"/>
                <a:gd name="T53" fmla="*/ 15994810 h 21579"/>
                <a:gd name="T54" fmla="*/ 930588 w 21600"/>
                <a:gd name="T55" fmla="*/ 15227550 h 21579"/>
                <a:gd name="T56" fmla="*/ 0 w 21600"/>
                <a:gd name="T57" fmla="*/ 13364687 h 21579"/>
                <a:gd name="T58" fmla="*/ 0 w 21600"/>
                <a:gd name="T59" fmla="*/ 9452926 h 21579"/>
                <a:gd name="T60" fmla="*/ 916645 w 21600"/>
                <a:gd name="T61" fmla="*/ 7593724 h 21579"/>
                <a:gd name="T62" fmla="*/ 3143802 w 21600"/>
                <a:gd name="T63" fmla="*/ 6815480 h 21579"/>
                <a:gd name="T64" fmla="*/ 13336686 w 21600"/>
                <a:gd name="T65" fmla="*/ 6815480 h 21579"/>
                <a:gd name="T66" fmla="*/ 18341663 w 21600"/>
                <a:gd name="T67" fmla="*/ 6245204 h 21579"/>
                <a:gd name="T68" fmla="*/ 23545307 w 21600"/>
                <a:gd name="T69" fmla="*/ 4710649 h 21579"/>
                <a:gd name="T70" fmla="*/ 28358548 w 21600"/>
                <a:gd name="T71" fmla="*/ 2519478 h 21579"/>
                <a:gd name="T72" fmla="*/ 32168064 w 21600"/>
                <a:gd name="T73" fmla="*/ 0 h 21579"/>
                <a:gd name="T74" fmla="*/ 34382990 w 21600"/>
                <a:gd name="T75" fmla="*/ 770922 h 21579"/>
                <a:gd name="T76" fmla="*/ 35311824 w 21600"/>
                <a:gd name="T77" fmla="*/ 2633785 h 21579"/>
                <a:gd name="T78" fmla="*/ 35311824 w 21600"/>
                <a:gd name="T79" fmla="*/ 8917905 h 21579"/>
                <a:gd name="T80" fmla="*/ 36976087 w 21600"/>
                <a:gd name="T81" fmla="*/ 9814047 h 21579"/>
                <a:gd name="T82" fmla="*/ 37641800 w 21600"/>
                <a:gd name="T83" fmla="*/ 11419145 h 21579"/>
                <a:gd name="T84" fmla="*/ 32168064 w 21600"/>
                <a:gd name="T85" fmla="*/ 3471588 h 21579"/>
                <a:gd name="T86" fmla="*/ 28776795 w 21600"/>
                <a:gd name="T87" fmla="*/ 5413468 h 21579"/>
                <a:gd name="T88" fmla="*/ 24885417 w 21600"/>
                <a:gd name="T89" fmla="*/ 7093957 h 21579"/>
                <a:gd name="T90" fmla="*/ 20699525 w 21600"/>
                <a:gd name="T91" fmla="*/ 8418138 h 21579"/>
                <a:gd name="T92" fmla="*/ 16480488 w 21600"/>
                <a:gd name="T93" fmla="*/ 9246212 h 21579"/>
                <a:gd name="T94" fmla="*/ 16480488 w 21600"/>
                <a:gd name="T95" fmla="*/ 13585976 h 21579"/>
                <a:gd name="T96" fmla="*/ 20699525 w 21600"/>
                <a:gd name="T97" fmla="*/ 14423780 h 21579"/>
                <a:gd name="T98" fmla="*/ 24885417 w 21600"/>
                <a:gd name="T99" fmla="*/ 15755283 h 21579"/>
                <a:gd name="T100" fmla="*/ 28797710 w 21600"/>
                <a:gd name="T101" fmla="*/ 17446687 h 21579"/>
                <a:gd name="T102" fmla="*/ 32168064 w 21600"/>
                <a:gd name="T103" fmla="*/ 19359415 h 21579"/>
                <a:gd name="T104" fmla="*/ 32168064 w 21600"/>
                <a:gd name="T105" fmla="*/ 3471588 h 21579"/>
                <a:gd name="T106" fmla="*/ 32168064 w 21600"/>
                <a:gd name="T107" fmla="*/ 347158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nvGrpSpPr>
          <p:cNvPr id="48" name="Group 47"/>
          <p:cNvGrpSpPr/>
          <p:nvPr/>
        </p:nvGrpSpPr>
        <p:grpSpPr>
          <a:xfrm>
            <a:off x="3270079" y="2909476"/>
            <a:ext cx="2309748" cy="433854"/>
            <a:chOff x="2452007" y="2182004"/>
            <a:chExt cx="1732762" cy="325475"/>
          </a:xfrm>
        </p:grpSpPr>
        <p:sp>
          <p:nvSpPr>
            <p:cNvPr id="23" name="Freeform 25"/>
            <p:cNvSpPr/>
            <p:nvPr/>
          </p:nvSpPr>
          <p:spPr bwMode="auto">
            <a:xfrm>
              <a:off x="2471221" y="2182004"/>
              <a:ext cx="1655906" cy="268415"/>
            </a:xfrm>
            <a:custGeom>
              <a:avLst/>
              <a:gdLst>
                <a:gd name="T0" fmla="*/ 0 w 21600"/>
                <a:gd name="T1" fmla="*/ 2147483647 h 9600"/>
                <a:gd name="T2" fmla="*/ 2147483647 w 21600"/>
                <a:gd name="T3" fmla="*/ 2147483647 h 9600"/>
                <a:gd name="T4" fmla="*/ 0 60000 65536"/>
                <a:gd name="T5" fmla="*/ 0 60000 65536"/>
              </a:gdLst>
              <a:ahLst/>
              <a:cxnLst>
                <a:cxn ang="T4">
                  <a:pos x="T0" y="T1"/>
                </a:cxn>
                <a:cxn ang="T5">
                  <a:pos x="T2" y="T3"/>
                </a:cxn>
              </a:cxnLst>
              <a:rect l="0" t="0" r="r" b="b"/>
              <a:pathLst>
                <a:path w="21600" h="9600">
                  <a:moveTo>
                    <a:pt x="0" y="9600"/>
                  </a:moveTo>
                  <a:cubicBezTo>
                    <a:pt x="0" y="9600"/>
                    <a:pt x="9029" y="-12000"/>
                    <a:pt x="21600" y="960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29" name="Oval 30"/>
            <p:cNvSpPr/>
            <p:nvPr/>
          </p:nvSpPr>
          <p:spPr bwMode="auto">
            <a:xfrm>
              <a:off x="2452007" y="2386372"/>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sp>
          <p:nvSpPr>
            <p:cNvPr id="30" name="Oval 31"/>
            <p:cNvSpPr/>
            <p:nvPr/>
          </p:nvSpPr>
          <p:spPr bwMode="auto">
            <a:xfrm>
              <a:off x="4091610" y="2414320"/>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pSp>
        <p:nvGrpSpPr>
          <p:cNvPr id="50" name="Group 49"/>
          <p:cNvGrpSpPr/>
          <p:nvPr/>
        </p:nvGrpSpPr>
        <p:grpSpPr>
          <a:xfrm>
            <a:off x="3543275" y="3583152"/>
            <a:ext cx="2030343" cy="455585"/>
            <a:chOff x="2656957" y="2687393"/>
            <a:chExt cx="1523154" cy="341778"/>
          </a:xfrm>
        </p:grpSpPr>
        <p:grpSp>
          <p:nvGrpSpPr>
            <p:cNvPr id="49" name="Group 48"/>
            <p:cNvGrpSpPr/>
            <p:nvPr/>
          </p:nvGrpSpPr>
          <p:grpSpPr>
            <a:xfrm>
              <a:off x="2701208" y="2687393"/>
              <a:ext cx="1478903" cy="291123"/>
              <a:chOff x="2701208" y="2687393"/>
              <a:chExt cx="1478903" cy="291123"/>
            </a:xfrm>
          </p:grpSpPr>
          <p:sp>
            <p:nvSpPr>
              <p:cNvPr id="24" name="Freeform 26"/>
              <p:cNvSpPr/>
              <p:nvPr/>
            </p:nvSpPr>
            <p:spPr bwMode="auto">
              <a:xfrm>
                <a:off x="2701208" y="2687393"/>
                <a:ext cx="1473081" cy="291123"/>
              </a:xfrm>
              <a:custGeom>
                <a:avLst/>
                <a:gdLst>
                  <a:gd name="T0" fmla="*/ 0 w 21600"/>
                  <a:gd name="T1" fmla="*/ 2147483647 h 10845"/>
                  <a:gd name="T2" fmla="*/ 2147483647 w 21600"/>
                  <a:gd name="T3" fmla="*/ 2147483647 h 10845"/>
                  <a:gd name="T4" fmla="*/ 0 60000 65536"/>
                  <a:gd name="T5" fmla="*/ 0 60000 65536"/>
                </a:gdLst>
                <a:ahLst/>
                <a:cxnLst>
                  <a:cxn ang="T4">
                    <a:pos x="T0" y="T1"/>
                  </a:cxn>
                  <a:cxn ang="T5">
                    <a:pos x="T2" y="T3"/>
                  </a:cxn>
                </a:cxnLst>
                <a:rect l="0" t="0" r="r" b="b"/>
                <a:pathLst>
                  <a:path w="21600" h="10845">
                    <a:moveTo>
                      <a:pt x="0" y="10845"/>
                    </a:moveTo>
                    <a:cubicBezTo>
                      <a:pt x="0" y="10845"/>
                      <a:pt x="8479" y="-10755"/>
                      <a:pt x="21600" y="701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31" name="Oval 32"/>
              <p:cNvSpPr/>
              <p:nvPr/>
            </p:nvSpPr>
            <p:spPr bwMode="auto">
              <a:xfrm>
                <a:off x="4086952" y="2810247"/>
                <a:ext cx="93159" cy="93159"/>
              </a:xfrm>
              <a:prstGeom prst="ellipse">
                <a:avLst/>
              </a:prstGeom>
              <a:solidFill>
                <a:schemeClr val="bg1">
                  <a:lumMod val="85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sp>
          <p:nvSpPr>
            <p:cNvPr id="32" name="Oval 33"/>
            <p:cNvSpPr/>
            <p:nvPr/>
          </p:nvSpPr>
          <p:spPr bwMode="auto">
            <a:xfrm>
              <a:off x="2656957" y="2936012"/>
              <a:ext cx="93159" cy="93159"/>
            </a:xfrm>
            <a:prstGeom prst="ellipse">
              <a:avLst/>
            </a:prstGeom>
            <a:solidFill>
              <a:schemeClr val="bg1">
                <a:lumMod val="85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pSp>
        <p:nvGrpSpPr>
          <p:cNvPr id="51" name="Group 50"/>
          <p:cNvGrpSpPr/>
          <p:nvPr/>
        </p:nvGrpSpPr>
        <p:grpSpPr>
          <a:xfrm>
            <a:off x="3859933" y="4265367"/>
            <a:ext cx="1688848" cy="549496"/>
            <a:chOff x="2894513" y="3199187"/>
            <a:chExt cx="1266966" cy="412229"/>
          </a:xfrm>
        </p:grpSpPr>
        <p:sp>
          <p:nvSpPr>
            <p:cNvPr id="25" name="Freeform 27"/>
            <p:cNvSpPr/>
            <p:nvPr/>
          </p:nvSpPr>
          <p:spPr bwMode="auto">
            <a:xfrm>
              <a:off x="2948080" y="3199187"/>
              <a:ext cx="1191857" cy="352841"/>
            </a:xfrm>
            <a:custGeom>
              <a:avLst/>
              <a:gdLst>
                <a:gd name="T0" fmla="*/ 0 w 21600"/>
                <a:gd name="T1" fmla="*/ 2147483647 h 13858"/>
                <a:gd name="T2" fmla="*/ 2147483647 w 21600"/>
                <a:gd name="T3" fmla="*/ 2147483647 h 13858"/>
                <a:gd name="T4" fmla="*/ 0 60000 65536"/>
                <a:gd name="T5" fmla="*/ 0 60000 65536"/>
              </a:gdLst>
              <a:ahLst/>
              <a:cxnLst>
                <a:cxn ang="T4">
                  <a:pos x="T0" y="T1"/>
                </a:cxn>
                <a:cxn ang="T5">
                  <a:pos x="T2" y="T3"/>
                </a:cxn>
              </a:cxnLst>
              <a:rect l="0" t="0" r="r" b="b"/>
              <a:pathLst>
                <a:path w="21600" h="13858">
                  <a:moveTo>
                    <a:pt x="0" y="13858"/>
                  </a:moveTo>
                  <a:cubicBezTo>
                    <a:pt x="0" y="13858"/>
                    <a:pt x="7202" y="-7742"/>
                    <a:pt x="21600" y="299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33" name="Oval 34"/>
            <p:cNvSpPr/>
            <p:nvPr/>
          </p:nvSpPr>
          <p:spPr bwMode="auto">
            <a:xfrm>
              <a:off x="2894513" y="3518257"/>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sp>
          <p:nvSpPr>
            <p:cNvPr id="34" name="Oval 35"/>
            <p:cNvSpPr/>
            <p:nvPr/>
          </p:nvSpPr>
          <p:spPr bwMode="auto">
            <a:xfrm>
              <a:off x="4068320" y="3220148"/>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pSp>
        <p:nvGrpSpPr>
          <p:cNvPr id="52" name="Group 51"/>
          <p:cNvGrpSpPr/>
          <p:nvPr/>
        </p:nvGrpSpPr>
        <p:grpSpPr>
          <a:xfrm>
            <a:off x="4151760" y="4867947"/>
            <a:ext cx="1397024" cy="667161"/>
            <a:chOff x="3113438" y="3651239"/>
            <a:chExt cx="1048041" cy="500501"/>
          </a:xfrm>
        </p:grpSpPr>
        <p:sp>
          <p:nvSpPr>
            <p:cNvPr id="26" name="Freeform 28"/>
            <p:cNvSpPr/>
            <p:nvPr/>
          </p:nvSpPr>
          <p:spPr bwMode="auto">
            <a:xfrm>
              <a:off x="3163511" y="3678957"/>
              <a:ext cx="973514" cy="416306"/>
            </a:xfrm>
            <a:custGeom>
              <a:avLst/>
              <a:gdLst>
                <a:gd name="T0" fmla="*/ 0 w 21600"/>
                <a:gd name="T1" fmla="*/ 2147483647 h 17258"/>
                <a:gd name="T2" fmla="*/ 2147483647 w 21600"/>
                <a:gd name="T3" fmla="*/ 1459504296 h 17258"/>
                <a:gd name="T4" fmla="*/ 0 60000 65536"/>
                <a:gd name="T5" fmla="*/ 0 60000 65536"/>
              </a:gdLst>
              <a:ahLst/>
              <a:cxnLst>
                <a:cxn ang="T4">
                  <a:pos x="T0" y="T1"/>
                </a:cxn>
                <a:cxn ang="T5">
                  <a:pos x="T2" y="T3"/>
                </a:cxn>
              </a:cxnLst>
              <a:rect l="0" t="0" r="r" b="b"/>
              <a:pathLst>
                <a:path w="21600" h="17258">
                  <a:moveTo>
                    <a:pt x="0" y="17258"/>
                  </a:moveTo>
                  <a:cubicBezTo>
                    <a:pt x="0" y="17258"/>
                    <a:pt x="5818" y="-4342"/>
                    <a:pt x="21600" y="788"/>
                  </a:cubicBezTo>
                </a:path>
              </a:pathLst>
            </a:custGeom>
            <a:noFill/>
            <a:ln w="3810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35" name="Oval 36"/>
            <p:cNvSpPr/>
            <p:nvPr/>
          </p:nvSpPr>
          <p:spPr bwMode="auto">
            <a:xfrm>
              <a:off x="4068320" y="3651239"/>
              <a:ext cx="93159" cy="93159"/>
            </a:xfrm>
            <a:prstGeom prst="ellipse">
              <a:avLst/>
            </a:prstGeom>
            <a:solidFill>
              <a:schemeClr val="bg1">
                <a:lumMod val="85000"/>
              </a:schemeClr>
            </a:solidFill>
            <a:ln>
              <a:solidFill>
                <a:schemeClr val="bg1">
                  <a:lumMod val="85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sp>
          <p:nvSpPr>
            <p:cNvPr id="36" name="Oval 37"/>
            <p:cNvSpPr/>
            <p:nvPr/>
          </p:nvSpPr>
          <p:spPr bwMode="auto">
            <a:xfrm>
              <a:off x="3113438" y="4058581"/>
              <a:ext cx="93159" cy="93159"/>
            </a:xfrm>
            <a:prstGeom prst="ellipse">
              <a:avLst/>
            </a:prstGeom>
            <a:solidFill>
              <a:schemeClr val="bg1">
                <a:lumMod val="85000"/>
              </a:schemeClr>
            </a:solidFill>
            <a:ln>
              <a:solidFill>
                <a:schemeClr val="bg1">
                  <a:lumMod val="85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pSp>
        <p:nvGrpSpPr>
          <p:cNvPr id="53" name="Group 52"/>
          <p:cNvGrpSpPr/>
          <p:nvPr/>
        </p:nvGrpSpPr>
        <p:grpSpPr>
          <a:xfrm>
            <a:off x="4468419" y="5373674"/>
            <a:ext cx="1074156" cy="850633"/>
            <a:chOff x="3350994" y="4030633"/>
            <a:chExt cx="805827" cy="638141"/>
          </a:xfrm>
        </p:grpSpPr>
        <p:sp>
          <p:nvSpPr>
            <p:cNvPr id="28" name="Freeform 29"/>
            <p:cNvSpPr/>
            <p:nvPr/>
          </p:nvSpPr>
          <p:spPr bwMode="auto">
            <a:xfrm>
              <a:off x="3398738" y="4075466"/>
              <a:ext cx="728389" cy="546728"/>
            </a:xfrm>
            <a:custGeom>
              <a:avLst/>
              <a:gdLst>
                <a:gd name="T0" fmla="*/ 0 w 21600"/>
                <a:gd name="T1" fmla="*/ 2147483647 h 21600"/>
                <a:gd name="T2" fmla="*/ 2147483647 w 21600"/>
                <a:gd name="T3" fmla="*/ 0 h 21600"/>
                <a:gd name="T4" fmla="*/ 0 60000 65536"/>
                <a:gd name="T5" fmla="*/ 0 60000 65536"/>
              </a:gdLst>
              <a:ahLst/>
              <a:cxnLst>
                <a:cxn ang="T4">
                  <a:pos x="T0" y="T1"/>
                </a:cxn>
                <a:cxn ang="T5">
                  <a:pos x="T2" y="T3"/>
                </a:cxn>
              </a:cxnLst>
              <a:rect l="0" t="0" r="r" b="b"/>
              <a:pathLst>
                <a:path w="21600" h="21600">
                  <a:moveTo>
                    <a:pt x="0" y="21600"/>
                  </a:moveTo>
                  <a:cubicBezTo>
                    <a:pt x="0" y="21600"/>
                    <a:pt x="3117" y="2089"/>
                    <a:pt x="21600" y="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37" name="Oval 38"/>
            <p:cNvSpPr/>
            <p:nvPr/>
          </p:nvSpPr>
          <p:spPr bwMode="auto">
            <a:xfrm>
              <a:off x="3350994" y="4575615"/>
              <a:ext cx="93159" cy="93159"/>
            </a:xfrm>
            <a:prstGeom prst="ellipse">
              <a:avLst/>
            </a:prstGeom>
            <a:solidFill>
              <a:schemeClr val="tx1">
                <a:lumMod val="40000"/>
                <a:lumOff val="60000"/>
              </a:schemeClr>
            </a:solidFill>
            <a:ln>
              <a:solidFill>
                <a:schemeClr val="bg2"/>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sp>
          <p:nvSpPr>
            <p:cNvPr id="38" name="Oval 39"/>
            <p:cNvSpPr/>
            <p:nvPr/>
          </p:nvSpPr>
          <p:spPr bwMode="auto">
            <a:xfrm>
              <a:off x="4063662" y="4030633"/>
              <a:ext cx="93159" cy="93159"/>
            </a:xfrm>
            <a:prstGeom prst="ellipse">
              <a:avLst/>
            </a:prstGeom>
            <a:solidFill>
              <a:schemeClr val="tx1">
                <a:lumMod val="40000"/>
                <a:lumOff val="60000"/>
              </a:schemeClr>
            </a:solidFill>
            <a:ln>
              <a:solidFill>
                <a:srgbClr val="00B0F0"/>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aphicFrame>
        <p:nvGraphicFramePr>
          <p:cNvPr id="39" name="图表 43"/>
          <p:cNvGraphicFramePr/>
          <p:nvPr/>
        </p:nvGraphicFramePr>
        <p:xfrm>
          <a:off x="5542573" y="2593594"/>
          <a:ext cx="5775469" cy="3506533"/>
        </p:xfrm>
        <a:graphic>
          <a:graphicData uri="http://schemas.openxmlformats.org/drawingml/2006/chart">
            <c:chart xmlns:c="http://schemas.openxmlformats.org/drawingml/2006/chart" xmlns:r="http://schemas.openxmlformats.org/officeDocument/2006/relationships" r:id="rId3"/>
          </a:graphicData>
        </a:graphic>
      </p:graphicFrame>
      <p:grpSp>
        <p:nvGrpSpPr>
          <p:cNvPr id="40" name="组合 3"/>
          <p:cNvGrpSpPr/>
          <p:nvPr/>
        </p:nvGrpSpPr>
        <p:grpSpPr>
          <a:xfrm>
            <a:off x="298899" y="1017881"/>
            <a:ext cx="10685330" cy="1205646"/>
            <a:chOff x="5054599" y="1342008"/>
            <a:chExt cx="3392426" cy="904470"/>
          </a:xfrm>
        </p:grpSpPr>
        <p:sp>
          <p:nvSpPr>
            <p:cNvPr id="41" name="TextBox 40"/>
            <p:cNvSpPr txBox="1"/>
            <p:nvPr/>
          </p:nvSpPr>
          <p:spPr>
            <a:xfrm>
              <a:off x="5054600" y="1342008"/>
              <a:ext cx="513611"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42" name="矩形 35"/>
            <p:cNvSpPr/>
            <p:nvPr/>
          </p:nvSpPr>
          <p:spPr>
            <a:xfrm>
              <a:off x="5054599" y="1650919"/>
              <a:ext cx="33924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a:p>
              <a:pPr algn="just">
                <a:lnSpc>
                  <a:spcPct val="114000"/>
                </a:lnSpc>
              </a:pP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slide(fromBottom)">
                                      <p:cBhvr>
                                        <p:cTn id="13" dur="500"/>
                                        <p:tgtEl>
                                          <p:spTgt spid="43"/>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slide(fromBottom)">
                                      <p:cBhvr>
                                        <p:cTn id="17" dur="500"/>
                                        <p:tgtEl>
                                          <p:spTgt spid="44"/>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slide(fromBottom)">
                                      <p:cBhvr>
                                        <p:cTn id="21" dur="500"/>
                                        <p:tgtEl>
                                          <p:spTgt spid="45"/>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slide(fromBottom)">
                                      <p:cBhvr>
                                        <p:cTn id="25" dur="500"/>
                                        <p:tgtEl>
                                          <p:spTgt spid="46"/>
                                        </p:tgtEl>
                                      </p:cBhvr>
                                    </p:animEffect>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slide(fromBottom)">
                                      <p:cBhvr>
                                        <p:cTn id="29" dur="500"/>
                                        <p:tgtEl>
                                          <p:spTgt spid="47"/>
                                        </p:tgtEl>
                                      </p:cBhvr>
                                    </p:animEffect>
                                  </p:childTnLst>
                                </p:cTn>
                              </p:par>
                            </p:childTnLst>
                          </p:cTn>
                        </p:par>
                        <p:par>
                          <p:cTn id="30" fill="hold">
                            <p:stCondLst>
                              <p:cond delay="3000"/>
                            </p:stCondLst>
                            <p:childTnLst>
                              <p:par>
                                <p:cTn id="31" presetID="12" presetClass="entr" presetSubtype="2"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slide(fromRight)">
                                      <p:cBhvr>
                                        <p:cTn id="33" dur="1000"/>
                                        <p:tgtEl>
                                          <p:spTgt spid="39"/>
                                        </p:tgtEl>
                                      </p:cBhvr>
                                    </p:animEffect>
                                  </p:childTnLst>
                                </p:cTn>
                              </p:par>
                            </p:childTnLst>
                          </p:cTn>
                        </p:par>
                        <p:par>
                          <p:cTn id="34" fill="hold">
                            <p:stCondLst>
                              <p:cond delay="4000"/>
                            </p:stCondLst>
                            <p:childTnLst>
                              <p:par>
                                <p:cTn id="35" presetID="12" presetClass="entr" presetSubtype="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slide(fromLeft)">
                                      <p:cBhvr>
                                        <p:cTn id="37" dur="500"/>
                                        <p:tgtEl>
                                          <p:spTgt spid="53"/>
                                        </p:tgtEl>
                                      </p:cBhvr>
                                    </p:animEffect>
                                  </p:childTnLst>
                                </p:cTn>
                              </p:par>
                            </p:childTnLst>
                          </p:cTn>
                        </p:par>
                        <p:par>
                          <p:cTn id="38" fill="hold">
                            <p:stCondLst>
                              <p:cond delay="4500"/>
                            </p:stCondLst>
                            <p:childTnLst>
                              <p:par>
                                <p:cTn id="39" presetID="12" presetClass="entr" presetSubtype="8"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slide(fromLeft)">
                                      <p:cBhvr>
                                        <p:cTn id="41" dur="500"/>
                                        <p:tgtEl>
                                          <p:spTgt spid="52"/>
                                        </p:tgtEl>
                                      </p:cBhvr>
                                    </p:animEffect>
                                  </p:childTnLst>
                                </p:cTn>
                              </p:par>
                            </p:childTnLst>
                          </p:cTn>
                        </p:par>
                        <p:par>
                          <p:cTn id="42" fill="hold">
                            <p:stCondLst>
                              <p:cond delay="5000"/>
                            </p:stCondLst>
                            <p:childTnLst>
                              <p:par>
                                <p:cTn id="43" presetID="12" presetClass="entr" presetSubtype="8"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slide(fromLeft)">
                                      <p:cBhvr>
                                        <p:cTn id="45" dur="500"/>
                                        <p:tgtEl>
                                          <p:spTgt spid="51"/>
                                        </p:tgtEl>
                                      </p:cBhvr>
                                    </p:animEffect>
                                  </p:childTnLst>
                                </p:cTn>
                              </p:par>
                            </p:childTnLst>
                          </p:cTn>
                        </p:par>
                        <p:par>
                          <p:cTn id="46" fill="hold">
                            <p:stCondLst>
                              <p:cond delay="5500"/>
                            </p:stCondLst>
                            <p:childTnLst>
                              <p:par>
                                <p:cTn id="47" presetID="12" presetClass="entr" presetSubtype="8"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slide(fromLeft)">
                                      <p:cBhvr>
                                        <p:cTn id="49" dur="500"/>
                                        <p:tgtEl>
                                          <p:spTgt spid="50"/>
                                        </p:tgtEl>
                                      </p:cBhvr>
                                    </p:animEffect>
                                  </p:childTnLst>
                                </p:cTn>
                              </p:par>
                            </p:childTnLst>
                          </p:cTn>
                        </p:par>
                        <p:par>
                          <p:cTn id="50" fill="hold">
                            <p:stCondLst>
                              <p:cond delay="6000"/>
                            </p:stCondLst>
                            <p:childTnLst>
                              <p:par>
                                <p:cTn id="51" presetID="12" presetClass="entr" presetSubtype="8"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slide(fromLeft)">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AsOne/>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049575" y="1541019"/>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6600" b="1" dirty="0" smtClean="0">
                <a:solidFill>
                  <a:srgbClr val="2C5746"/>
                </a:solidFill>
                <a:latin typeface="+mn-ea"/>
                <a:ea typeface="+mn-ea"/>
              </a:rPr>
              <a:t>感谢您的观看</a:t>
            </a:r>
            <a:endParaRPr lang="zh-CN" altLang="en-US" sz="6600" b="1" dirty="0">
              <a:solidFill>
                <a:srgbClr val="2C5746"/>
              </a:solidFill>
              <a:latin typeface="+mn-ea"/>
              <a:ea typeface="+mn-ea"/>
            </a:endParaRPr>
          </a:p>
        </p:txBody>
      </p:sp>
      <p:sp>
        <p:nvSpPr>
          <p:cNvPr id="3" name="Rectangle 4"/>
          <p:cNvSpPr txBox="1">
            <a:spLocks noChangeArrowheads="1"/>
          </p:cNvSpPr>
          <p:nvPr/>
        </p:nvSpPr>
        <p:spPr bwMode="auto">
          <a:xfrm>
            <a:off x="3440192" y="1055120"/>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smtClean="0">
                <a:solidFill>
                  <a:srgbClr val="2C5746"/>
                </a:solidFill>
                <a:latin typeface="+mn-ea"/>
                <a:ea typeface="+mn-ea"/>
              </a:rPr>
              <a:t>添加您的公司名称</a:t>
            </a:r>
            <a:endParaRPr lang="zh-CN" altLang="zh-CN" sz="2400" b="0" dirty="0">
              <a:solidFill>
                <a:srgbClr val="2C5746"/>
              </a:solidFill>
              <a:latin typeface="+mn-ea"/>
              <a:ea typeface="+mn-ea"/>
            </a:endParaRPr>
          </a:p>
        </p:txBody>
      </p:sp>
      <p:sp>
        <p:nvSpPr>
          <p:cNvPr id="4" name="TextBox 7"/>
          <p:cNvSpPr>
            <a:spLocks noChangeArrowheads="1"/>
          </p:cNvSpPr>
          <p:nvPr/>
        </p:nvSpPr>
        <p:spPr bwMode="auto">
          <a:xfrm>
            <a:off x="2651505" y="2589018"/>
            <a:ext cx="73004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35" dirty="0">
                <a:solidFill>
                  <a:srgbClr val="2C5746"/>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2C574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27"/>
          <p:cNvSpPr txBox="1"/>
          <p:nvPr/>
        </p:nvSpPr>
        <p:spPr>
          <a:xfrm>
            <a:off x="5315650" y="2985438"/>
            <a:ext cx="876820" cy="369188"/>
          </a:xfrm>
          <a:prstGeom prst="rect">
            <a:avLst/>
          </a:prstGeom>
          <a:solidFill>
            <a:srgbClr val="2C5746"/>
          </a:solidFill>
        </p:spPr>
        <p:txBody>
          <a:bodyPr wrap="none" rtlCol="0">
            <a:spAutoFit/>
          </a:bodyPr>
          <a:lstStyle/>
          <a:p>
            <a:pPr algn="ctr"/>
            <a:r>
              <a:rPr lang="zh-CN" altLang="en-US" sz="1800" dirty="0">
                <a:solidFill>
                  <a:schemeClr val="bg1"/>
                </a:solidFill>
                <a:latin typeface="+mj-ea"/>
                <a:ea typeface="+mj-ea"/>
              </a:rPr>
              <a:t>汇报人</a:t>
            </a:r>
          </a:p>
        </p:txBody>
      </p:sp>
      <p:sp>
        <p:nvSpPr>
          <p:cNvPr id="6" name="TextBox 28"/>
          <p:cNvSpPr txBox="1"/>
          <p:nvPr/>
        </p:nvSpPr>
        <p:spPr>
          <a:xfrm>
            <a:off x="6445655" y="2985438"/>
            <a:ext cx="769763" cy="369332"/>
          </a:xfrm>
          <a:prstGeom prst="rect">
            <a:avLst/>
          </a:prstGeom>
          <a:solidFill>
            <a:srgbClr val="2C5746"/>
          </a:solidFill>
        </p:spPr>
        <p:txBody>
          <a:bodyPr wrap="none" rtlCol="0">
            <a:spAutoFit/>
          </a:bodyPr>
          <a:lstStyle/>
          <a:p>
            <a:pPr algn="ctr"/>
            <a:r>
              <a:rPr lang="en-US" altLang="zh-CN" sz="1800" dirty="0" smtClean="0">
                <a:solidFill>
                  <a:schemeClr val="bg1"/>
                </a:solidFill>
                <a:latin typeface="+mj-ea"/>
                <a:ea typeface="+mj-ea"/>
              </a:rPr>
              <a:t>X </a:t>
            </a:r>
            <a:r>
              <a:rPr lang="en-US" altLang="zh-CN" sz="1800" dirty="0" err="1" smtClean="0">
                <a:solidFill>
                  <a:schemeClr val="bg1"/>
                </a:solidFill>
                <a:latin typeface="+mj-ea"/>
                <a:ea typeface="+mj-ea"/>
              </a:rPr>
              <a:t>X</a:t>
            </a:r>
            <a:r>
              <a:rPr lang="en-US" altLang="zh-CN" sz="1800" dirty="0" smtClean="0">
                <a:solidFill>
                  <a:schemeClr val="bg1"/>
                </a:solidFill>
                <a:latin typeface="+mj-ea"/>
                <a:ea typeface="+mj-ea"/>
              </a:rPr>
              <a:t> </a:t>
            </a:r>
            <a:r>
              <a:rPr lang="en-US" altLang="zh-CN" sz="1800" dirty="0" err="1" smtClean="0">
                <a:solidFill>
                  <a:schemeClr val="bg1"/>
                </a:solidFill>
                <a:latin typeface="+mj-ea"/>
                <a:ea typeface="+mj-ea"/>
              </a:rPr>
              <a:t>X</a:t>
            </a:r>
            <a:endParaRPr lang="zh-CN" altLang="en-US" sz="1800" dirty="0">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par>
                                <p:cTn id="15" presetID="22" presetClass="entr" presetSubtype="8" fill="hold" grpId="0" nodeType="withEffect">
                                  <p:stCondLst>
                                    <p:cond delay="7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800"/>
                                        <p:tgtEl>
                                          <p:spTgt spid="4"/>
                                        </p:tgtEl>
                                      </p:cBhvr>
                                    </p:animEffect>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5064" y="2691442"/>
            <a:ext cx="6866627"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772893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609" y="3957217"/>
            <a:ext cx="10935678" cy="437929"/>
            <a:chOff x="534438" y="3368953"/>
            <a:chExt cx="10944224" cy="438144"/>
          </a:xfrm>
          <a:solidFill>
            <a:schemeClr val="bg1">
              <a:lumMod val="65000"/>
            </a:schemeClr>
          </a:solidFill>
        </p:grpSpPr>
        <p:sp>
          <p:nvSpPr>
            <p:cNvPr id="3" name="矩形 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4" name="组合 3"/>
            <p:cNvGrpSpPr/>
            <p:nvPr/>
          </p:nvGrpSpPr>
          <p:grpSpPr>
            <a:xfrm>
              <a:off x="534438" y="3368953"/>
              <a:ext cx="10944224" cy="438144"/>
              <a:chOff x="623889" y="3209929"/>
              <a:chExt cx="10944224" cy="438144"/>
            </a:xfrm>
            <a:grpFill/>
          </p:grpSpPr>
          <p:sp>
            <p:nvSpPr>
              <p:cNvPr id="5" name="矩形 4"/>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矩形 5"/>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 name="矩形 6"/>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 name="矩形 7"/>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矩形 8"/>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 name="矩形 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等腰三角形 1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 name="肘形连接符 11"/>
          <p:cNvCxnSpPr>
            <a:stCxn id="14" idx="3"/>
          </p:cNvCxnSpPr>
          <p:nvPr/>
        </p:nvCxnSpPr>
        <p:spPr>
          <a:xfrm rot="5400000" flipH="1" flipV="1">
            <a:off x="1081806"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937362" y="3840305"/>
            <a:ext cx="750306" cy="676060"/>
            <a:chOff x="1025957" y="3090803"/>
            <a:chExt cx="750892" cy="676392"/>
          </a:xfrm>
          <a:solidFill>
            <a:srgbClr val="005DA2"/>
          </a:solidFill>
        </p:grpSpPr>
        <p:sp>
          <p:nvSpPr>
            <p:cNvPr id="14" name="六边形 13"/>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 name="文本框 64"/>
            <p:cNvSpPr txBox="1"/>
            <p:nvPr/>
          </p:nvSpPr>
          <p:spPr>
            <a:xfrm>
              <a:off x="1025957" y="3262659"/>
              <a:ext cx="750892"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4</a:t>
              </a:r>
              <a:r>
                <a:rPr lang="zh-CN" altLang="en-US" sz="1200" dirty="0">
                  <a:solidFill>
                    <a:schemeClr val="bg1"/>
                  </a:solidFill>
                  <a:latin typeface="微软雅黑" panose="020B0503020204020204" pitchFamily="34" charset="-122"/>
                  <a:ea typeface="微软雅黑" panose="020B0503020204020204" pitchFamily="34" charset="-122"/>
                </a:rPr>
                <a:t>月份</a:t>
              </a:r>
            </a:p>
          </p:txBody>
        </p:sp>
      </p:grpSp>
      <p:cxnSp>
        <p:nvCxnSpPr>
          <p:cNvPr id="16" name="肘形连接符 15"/>
          <p:cNvCxnSpPr>
            <a:stCxn id="18" idx="3"/>
          </p:cNvCxnSpPr>
          <p:nvPr/>
        </p:nvCxnSpPr>
        <p:spPr>
          <a:xfrm rot="5400000" flipH="1" flipV="1">
            <a:off x="3660183"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3488145" y="3840303"/>
            <a:ext cx="812675" cy="676060"/>
            <a:chOff x="998340" y="3090803"/>
            <a:chExt cx="813309" cy="676392"/>
          </a:xfrm>
          <a:solidFill>
            <a:srgbClr val="005DA2"/>
          </a:solidFill>
        </p:grpSpPr>
        <p:sp>
          <p:nvSpPr>
            <p:cNvPr id="18" name="六边形 17"/>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9" name="文本框 72"/>
            <p:cNvSpPr txBox="1"/>
            <p:nvPr/>
          </p:nvSpPr>
          <p:spPr>
            <a:xfrm>
              <a:off x="998340" y="3253274"/>
              <a:ext cx="813309"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6</a:t>
              </a:r>
              <a:r>
                <a:rPr lang="zh-CN" altLang="en-US" sz="1200" dirty="0">
                  <a:solidFill>
                    <a:schemeClr val="bg1"/>
                  </a:solidFill>
                  <a:latin typeface="微软雅黑" panose="020B0503020204020204" pitchFamily="34" charset="-122"/>
                  <a:ea typeface="微软雅黑" panose="020B0503020204020204" pitchFamily="34" charset="-122"/>
                </a:rPr>
                <a:t>月份</a:t>
              </a:r>
            </a:p>
          </p:txBody>
        </p:sp>
      </p:grpSp>
      <p:cxnSp>
        <p:nvCxnSpPr>
          <p:cNvPr id="20" name="肘形连接符 19"/>
          <p:cNvCxnSpPr>
            <a:stCxn id="22" idx="3"/>
          </p:cNvCxnSpPr>
          <p:nvPr/>
        </p:nvCxnSpPr>
        <p:spPr>
          <a:xfrm rot="5400000" flipH="1" flipV="1">
            <a:off x="6238560"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6093831" y="3840303"/>
            <a:ext cx="776780" cy="676060"/>
            <a:chOff x="1025672" y="3090803"/>
            <a:chExt cx="777387" cy="676392"/>
          </a:xfrm>
          <a:solidFill>
            <a:srgbClr val="005DA2"/>
          </a:solidFill>
        </p:grpSpPr>
        <p:sp>
          <p:nvSpPr>
            <p:cNvPr id="22" name="六边形 21"/>
            <p:cNvSpPr/>
            <p:nvPr/>
          </p:nvSpPr>
          <p:spPr>
            <a:xfrm rot="5400000">
              <a:off x="1063108" y="3137451"/>
              <a:ext cx="676392" cy="583096"/>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23" name="文本框 79"/>
            <p:cNvSpPr txBox="1"/>
            <p:nvPr/>
          </p:nvSpPr>
          <p:spPr>
            <a:xfrm>
              <a:off x="1025672" y="3270652"/>
              <a:ext cx="777387"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8</a:t>
              </a:r>
              <a:r>
                <a:rPr lang="zh-CN" altLang="en-US" sz="1200" dirty="0">
                  <a:solidFill>
                    <a:schemeClr val="bg1"/>
                  </a:solidFill>
                  <a:latin typeface="微软雅黑" panose="020B0503020204020204" pitchFamily="34" charset="-122"/>
                  <a:ea typeface="微软雅黑" panose="020B0503020204020204" pitchFamily="34" charset="-122"/>
                </a:rPr>
                <a:t>月份</a:t>
              </a:r>
            </a:p>
          </p:txBody>
        </p:sp>
      </p:grpSp>
      <p:cxnSp>
        <p:nvCxnSpPr>
          <p:cNvPr id="24" name="肘形连接符 23"/>
          <p:cNvCxnSpPr>
            <a:stCxn id="26" idx="3"/>
          </p:cNvCxnSpPr>
          <p:nvPr/>
        </p:nvCxnSpPr>
        <p:spPr>
          <a:xfrm rot="5400000" flipH="1" flipV="1">
            <a:off x="8816937"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614939" y="3840300"/>
            <a:ext cx="865220" cy="676059"/>
            <a:chOff x="968357" y="3090803"/>
            <a:chExt cx="865896" cy="676392"/>
          </a:xfrm>
          <a:solidFill>
            <a:srgbClr val="005DA2"/>
          </a:solidFill>
        </p:grpSpPr>
        <p:sp>
          <p:nvSpPr>
            <p:cNvPr id="26" name="六边形 25"/>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27" name="文本框 86"/>
            <p:cNvSpPr txBox="1"/>
            <p:nvPr/>
          </p:nvSpPr>
          <p:spPr>
            <a:xfrm>
              <a:off x="968357" y="3281788"/>
              <a:ext cx="865896"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月份</a:t>
              </a:r>
            </a:p>
          </p:txBody>
        </p:sp>
      </p:grpSp>
      <p:cxnSp>
        <p:nvCxnSpPr>
          <p:cNvPr id="28" name="肘形连接符 27"/>
          <p:cNvCxnSpPr>
            <a:stCxn id="30" idx="0"/>
          </p:cNvCxnSpPr>
          <p:nvPr/>
        </p:nvCxnSpPr>
        <p:spPr>
          <a:xfrm rot="16200000" flipH="1">
            <a:off x="2346265"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247138" y="3840301"/>
            <a:ext cx="708934" cy="676060"/>
            <a:chOff x="1046561" y="3090803"/>
            <a:chExt cx="709487" cy="676392"/>
          </a:xfrm>
          <a:solidFill>
            <a:srgbClr val="005DA2"/>
          </a:solidFill>
        </p:grpSpPr>
        <p:sp>
          <p:nvSpPr>
            <p:cNvPr id="30" name="六边形 29"/>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1" name="文本框 93"/>
            <p:cNvSpPr txBox="1"/>
            <p:nvPr/>
          </p:nvSpPr>
          <p:spPr>
            <a:xfrm>
              <a:off x="1046561" y="3264812"/>
              <a:ext cx="709487"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5</a:t>
              </a:r>
              <a:r>
                <a:rPr lang="zh-CN" altLang="en-US" sz="1200" dirty="0">
                  <a:solidFill>
                    <a:schemeClr val="bg1"/>
                  </a:solidFill>
                  <a:latin typeface="微软雅黑" panose="020B0503020204020204" pitchFamily="34" charset="-122"/>
                  <a:ea typeface="微软雅黑" panose="020B0503020204020204" pitchFamily="34" charset="-122"/>
                </a:rPr>
                <a:t>月份</a:t>
              </a:r>
            </a:p>
          </p:txBody>
        </p:sp>
      </p:grpSp>
      <p:cxnSp>
        <p:nvCxnSpPr>
          <p:cNvPr id="32" name="肘形连接符 31"/>
          <p:cNvCxnSpPr>
            <a:stCxn id="34" idx="0"/>
          </p:cNvCxnSpPr>
          <p:nvPr/>
        </p:nvCxnSpPr>
        <p:spPr>
          <a:xfrm rot="16200000" flipH="1">
            <a:off x="4924641"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4818897" y="3840307"/>
            <a:ext cx="722168" cy="676061"/>
            <a:chOff x="1039939" y="3090803"/>
            <a:chExt cx="722732" cy="676392"/>
          </a:xfrm>
          <a:solidFill>
            <a:srgbClr val="005DA2"/>
          </a:solidFill>
        </p:grpSpPr>
        <p:sp>
          <p:nvSpPr>
            <p:cNvPr id="34" name="六边形 33"/>
            <p:cNvSpPr/>
            <p:nvPr/>
          </p:nvSpPr>
          <p:spPr>
            <a:xfrm rot="5400000">
              <a:off x="1063108" y="3137451"/>
              <a:ext cx="676392" cy="583096"/>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5" name="文本框 101"/>
            <p:cNvSpPr txBox="1"/>
            <p:nvPr/>
          </p:nvSpPr>
          <p:spPr>
            <a:xfrm>
              <a:off x="1039939" y="3297680"/>
              <a:ext cx="722732"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7</a:t>
              </a:r>
              <a:r>
                <a:rPr lang="zh-CN" altLang="en-US" sz="1200" dirty="0">
                  <a:solidFill>
                    <a:schemeClr val="bg1"/>
                  </a:solidFill>
                  <a:latin typeface="微软雅黑" panose="020B0503020204020204" pitchFamily="34" charset="-122"/>
                  <a:ea typeface="微软雅黑" panose="020B0503020204020204" pitchFamily="34" charset="-122"/>
                </a:rPr>
                <a:t>月份</a:t>
              </a:r>
            </a:p>
          </p:txBody>
        </p:sp>
      </p:grpSp>
      <p:cxnSp>
        <p:nvCxnSpPr>
          <p:cNvPr id="36" name="肘形连接符 35"/>
          <p:cNvCxnSpPr>
            <a:stCxn id="38" idx="0"/>
          </p:cNvCxnSpPr>
          <p:nvPr/>
        </p:nvCxnSpPr>
        <p:spPr>
          <a:xfrm rot="16200000" flipH="1">
            <a:off x="7503019"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342663" y="3840303"/>
            <a:ext cx="831390" cy="676060"/>
            <a:chOff x="985283" y="3090803"/>
            <a:chExt cx="832039" cy="676392"/>
          </a:xfrm>
          <a:solidFill>
            <a:srgbClr val="005DA2"/>
          </a:solidFill>
        </p:grpSpPr>
        <p:sp>
          <p:nvSpPr>
            <p:cNvPr id="38" name="六边形 37"/>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9" name="文本框 108"/>
            <p:cNvSpPr txBox="1"/>
            <p:nvPr/>
          </p:nvSpPr>
          <p:spPr>
            <a:xfrm>
              <a:off x="985283" y="3259926"/>
              <a:ext cx="832039"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9</a:t>
              </a:r>
              <a:r>
                <a:rPr lang="zh-CN" altLang="en-US" sz="1200" dirty="0">
                  <a:solidFill>
                    <a:schemeClr val="bg1"/>
                  </a:solidFill>
                  <a:latin typeface="微软雅黑" panose="020B0503020204020204" pitchFamily="34" charset="-122"/>
                  <a:ea typeface="微软雅黑" panose="020B0503020204020204" pitchFamily="34" charset="-122"/>
                </a:rPr>
                <a:t>月份</a:t>
              </a:r>
            </a:p>
          </p:txBody>
        </p:sp>
      </p:grpSp>
      <p:grpSp>
        <p:nvGrpSpPr>
          <p:cNvPr id="40" name="组合 39"/>
          <p:cNvGrpSpPr/>
          <p:nvPr/>
        </p:nvGrpSpPr>
        <p:grpSpPr>
          <a:xfrm>
            <a:off x="9878170" y="3840303"/>
            <a:ext cx="917128" cy="676060"/>
            <a:chOff x="942381" y="3090803"/>
            <a:chExt cx="917844" cy="676392"/>
          </a:xfrm>
          <a:solidFill>
            <a:srgbClr val="005DA2"/>
          </a:solidFill>
        </p:grpSpPr>
        <p:sp>
          <p:nvSpPr>
            <p:cNvPr id="41" name="六边形 40"/>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2" name="文本框 114"/>
            <p:cNvSpPr txBox="1"/>
            <p:nvPr/>
          </p:nvSpPr>
          <p:spPr>
            <a:xfrm>
              <a:off x="942381" y="3281788"/>
              <a:ext cx="917844"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11</a:t>
              </a:r>
              <a:r>
                <a:rPr lang="zh-CN" altLang="en-US" sz="1200" dirty="0">
                  <a:solidFill>
                    <a:schemeClr val="bg1"/>
                  </a:solidFill>
                  <a:latin typeface="微软雅黑" panose="020B0503020204020204" pitchFamily="34" charset="-122"/>
                  <a:ea typeface="微软雅黑" panose="020B0503020204020204" pitchFamily="34" charset="-122"/>
                </a:rPr>
                <a:t>月份</a:t>
              </a:r>
            </a:p>
          </p:txBody>
        </p:sp>
      </p:grpSp>
      <p:sp>
        <p:nvSpPr>
          <p:cNvPr id="43" name="矩形 42"/>
          <p:cNvSpPr/>
          <p:nvPr/>
        </p:nvSpPr>
        <p:spPr>
          <a:xfrm>
            <a:off x="4153305" y="1437926"/>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200" dirty="0">
                <a:latin typeface="微软雅黑" panose="020B0503020204020204" pitchFamily="34" charset="-122"/>
                <a:ea typeface="微软雅黑" panose="020B0503020204020204" pitchFamily="34" charset="-122"/>
              </a:rPr>
              <a:t>点击添加小标题</a:t>
            </a:r>
          </a:p>
        </p:txBody>
      </p:sp>
      <p:grpSp>
        <p:nvGrpSpPr>
          <p:cNvPr id="44" name="组合 43"/>
          <p:cNvGrpSpPr/>
          <p:nvPr/>
        </p:nvGrpSpPr>
        <p:grpSpPr>
          <a:xfrm>
            <a:off x="1584674" y="2613379"/>
            <a:ext cx="1900648" cy="983725"/>
            <a:chOff x="1187624" y="1833764"/>
            <a:chExt cx="1425857" cy="737986"/>
          </a:xfrm>
        </p:grpSpPr>
        <p:sp>
          <p:nvSpPr>
            <p:cNvPr id="45" name="矩形 44"/>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46"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172356" y="2613379"/>
            <a:ext cx="1900648" cy="983725"/>
            <a:chOff x="1187624" y="1833764"/>
            <a:chExt cx="1425857" cy="737986"/>
          </a:xfrm>
        </p:grpSpPr>
        <p:sp>
          <p:nvSpPr>
            <p:cNvPr id="48" name="矩形 47"/>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49"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6760493" y="2613379"/>
            <a:ext cx="1900648" cy="983725"/>
            <a:chOff x="1187624" y="1833764"/>
            <a:chExt cx="1425857" cy="737986"/>
          </a:xfrm>
        </p:grpSpPr>
        <p:sp>
          <p:nvSpPr>
            <p:cNvPr id="51" name="矩形 50"/>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52"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9338869" y="2613379"/>
            <a:ext cx="1900648" cy="983725"/>
            <a:chOff x="1187624" y="1833764"/>
            <a:chExt cx="1425857" cy="737986"/>
          </a:xfrm>
        </p:grpSpPr>
        <p:sp>
          <p:nvSpPr>
            <p:cNvPr id="54" name="矩形 53"/>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55"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832488" y="4844918"/>
            <a:ext cx="1900648" cy="983725"/>
            <a:chOff x="1187624" y="1833764"/>
            <a:chExt cx="1425857" cy="737986"/>
          </a:xfrm>
        </p:grpSpPr>
        <p:sp>
          <p:nvSpPr>
            <p:cNvPr id="57" name="矩形 56"/>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58"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5420170" y="4844918"/>
            <a:ext cx="1900648" cy="983725"/>
            <a:chOff x="1187624" y="1833764"/>
            <a:chExt cx="1425857" cy="737986"/>
          </a:xfrm>
        </p:grpSpPr>
        <p:sp>
          <p:nvSpPr>
            <p:cNvPr id="60" name="矩形 59"/>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61"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8008306" y="4844918"/>
            <a:ext cx="1900648" cy="983725"/>
            <a:chOff x="1187624" y="1833764"/>
            <a:chExt cx="1425857" cy="737986"/>
          </a:xfrm>
        </p:grpSpPr>
        <p:sp>
          <p:nvSpPr>
            <p:cNvPr id="63" name="矩形 62"/>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64"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2" name="标题 7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500"/>
                                        <p:tgtEl>
                                          <p:spTgt spid="4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500"/>
                                        <p:tgtEl>
                                          <p:spTgt spid="5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left)">
                                      <p:cBhvr>
                                        <p:cTn id="47" dur="500"/>
                                        <p:tgtEl>
                                          <p:spTgt spid="4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left)">
                                      <p:cBhvr>
                                        <p:cTn id="59" dur="500"/>
                                        <p:tgtEl>
                                          <p:spTgt spid="59"/>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down)">
                                      <p:cBhvr>
                                        <p:cTn id="67" dur="500"/>
                                        <p:tgtEl>
                                          <p:spTgt spid="2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up)">
                                      <p:cBhvr>
                                        <p:cTn id="79" dur="500"/>
                                        <p:tgtEl>
                                          <p:spTgt spid="3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500"/>
                                        <p:tgtEl>
                                          <p:spTgt spid="62"/>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wipe(left)">
                                      <p:cBhvr>
                                        <p:cTn id="95" dur="500"/>
                                        <p:tgtEl>
                                          <p:spTgt spid="53"/>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40"/>
                                        </p:tgtEl>
                                      </p:cBhvr>
                                    </p:animEffect>
                                    <p:animScale>
                                      <p:cBhvr>
                                        <p:cTn id="103"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3876590" y="1698250"/>
            <a:ext cx="4077743" cy="4066942"/>
            <a:chOff x="2907008" y="1273349"/>
            <a:chExt cx="3059104" cy="3051001"/>
          </a:xfrm>
        </p:grpSpPr>
        <p:sp>
          <p:nvSpPr>
            <p:cNvPr id="10" name="Freeform 22"/>
            <p:cNvSpPr/>
            <p:nvPr/>
          </p:nvSpPr>
          <p:spPr bwMode="auto">
            <a:xfrm>
              <a:off x="5114192" y="1273349"/>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chemeClr val="accent1"/>
                </a:gs>
                <a:gs pos="0">
                  <a:schemeClr val="accent1">
                    <a:lumMod val="75000"/>
                    <a:lumOff val="25000"/>
                  </a:schemeClr>
                </a:gs>
              </a:gsLst>
              <a:lin ang="18900000" scaled="1"/>
              <a:tileRect/>
            </a:gradFill>
            <a:ln>
              <a:noFill/>
            </a:ln>
            <a:effectLst>
              <a:innerShdw blurRad="63500" dist="25400" dir="18900000">
                <a:schemeClr val="accent1">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1" name="Freeform 18"/>
            <p:cNvSpPr/>
            <p:nvPr/>
          </p:nvSpPr>
          <p:spPr bwMode="auto">
            <a:xfrm>
              <a:off x="4300373" y="3473578"/>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2"/>
                </a:gs>
                <a:gs pos="100000">
                  <a:schemeClr val="accent2">
                    <a:lumMod val="75000"/>
                    <a:lumOff val="25000"/>
                  </a:schemeClr>
                </a:gs>
              </a:gsLst>
              <a:lin ang="18900000" scaled="1"/>
              <a:tileRect/>
            </a:gradFill>
            <a:ln>
              <a:noFill/>
            </a:ln>
            <a:effectLst>
              <a:innerShdw blurRad="63500" dist="25400" dir="8100000">
                <a:schemeClr val="accent2">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2" name="Freeform 18"/>
            <p:cNvSpPr/>
            <p:nvPr/>
          </p:nvSpPr>
          <p:spPr bwMode="auto">
            <a:xfrm rot="16200000">
              <a:off x="5105797" y="3473580"/>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accent1">
                    <a:lumMod val="5000"/>
                    <a:lumOff val="95000"/>
                  </a:schemeClr>
                </a:gs>
                <a:gs pos="100000">
                  <a:schemeClr val="bg1">
                    <a:lumMod val="85000"/>
                  </a:schemeClr>
                </a:gs>
              </a:gsLst>
              <a:lin ang="8100000" scaled="0"/>
              <a:tileRect/>
            </a:gradFill>
            <a:ln w="12700">
              <a:noFill/>
            </a:ln>
            <a:effectLst>
              <a:innerShdw blurRad="63500" dist="25400" dir="78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3" name="Freeform 18"/>
            <p:cNvSpPr/>
            <p:nvPr/>
          </p:nvSpPr>
          <p:spPr bwMode="auto">
            <a:xfrm rot="5400000">
              <a:off x="2995285" y="1303973"/>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bg1"/>
                </a:gs>
                <a:gs pos="100000">
                  <a:schemeClr val="bg1">
                    <a:lumMod val="85000"/>
                  </a:schemeClr>
                </a:gs>
              </a:gsLst>
              <a:lin ang="8100000" scaled="0"/>
              <a:tileRect/>
            </a:gradFill>
            <a:ln w="12700">
              <a:noFill/>
            </a:ln>
            <a:effectLst>
              <a:innerShdw blurRad="63500" dist="25400" dir="84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4" name="Freeform 22"/>
            <p:cNvSpPr/>
            <p:nvPr/>
          </p:nvSpPr>
          <p:spPr bwMode="auto">
            <a:xfrm>
              <a:off x="3839605" y="1302428"/>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chemeClr val="accent4"/>
                </a:gs>
                <a:gs pos="0">
                  <a:schemeClr val="accent4">
                    <a:lumMod val="75000"/>
                    <a:lumOff val="25000"/>
                  </a:schemeClr>
                </a:gs>
              </a:gsLst>
              <a:lin ang="18900000" scaled="1"/>
              <a:tileRect/>
            </a:gradFill>
            <a:ln>
              <a:noFill/>
            </a:ln>
            <a:effectLst>
              <a:innerShdw blurRad="63500" dist="25400" dir="18900000">
                <a:schemeClr val="accent4">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5" name="Freeform 18"/>
            <p:cNvSpPr/>
            <p:nvPr/>
          </p:nvSpPr>
          <p:spPr bwMode="auto">
            <a:xfrm>
              <a:off x="2993069" y="2138774"/>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4"/>
                </a:gs>
                <a:gs pos="100000">
                  <a:schemeClr val="accent4">
                    <a:lumMod val="75000"/>
                    <a:lumOff val="25000"/>
                  </a:schemeClr>
                </a:gs>
              </a:gsLst>
              <a:lin ang="18900000" scaled="1"/>
              <a:tileRect/>
            </a:gradFill>
            <a:ln>
              <a:noFill/>
            </a:ln>
            <a:effectLst>
              <a:innerShdw blurRad="63500" dist="25400" dir="8100000">
                <a:schemeClr val="accent4">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6" name="Freeform 18"/>
            <p:cNvSpPr/>
            <p:nvPr/>
          </p:nvSpPr>
          <p:spPr bwMode="auto">
            <a:xfrm>
              <a:off x="4268987" y="2103655"/>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1"/>
                </a:gs>
                <a:gs pos="100000">
                  <a:schemeClr val="accent1">
                    <a:lumMod val="75000"/>
                    <a:lumOff val="25000"/>
                  </a:schemeClr>
                </a:gs>
              </a:gsLst>
              <a:lin ang="18900000" scaled="1"/>
              <a:tileRect/>
            </a:gradFill>
            <a:ln>
              <a:noFill/>
            </a:ln>
          </p:spPr>
          <p:txBody>
            <a:bodyPr vert="horz" wrap="square" lIns="91416" tIns="45708" rIns="91416" bIns="45708" numCol="1" anchor="t" anchorCtr="0" compatLnSpc="1"/>
            <a:lstStyle/>
            <a:p>
              <a:endParaRPr lang="zh-CN" altLang="en-US" sz="1600" dirty="0">
                <a:sym typeface="+mn-lt"/>
              </a:endParaRPr>
            </a:p>
          </p:txBody>
        </p:sp>
        <p:sp>
          <p:nvSpPr>
            <p:cNvPr id="17" name="Freeform 18"/>
            <p:cNvSpPr/>
            <p:nvPr/>
          </p:nvSpPr>
          <p:spPr bwMode="auto">
            <a:xfrm rot="16200000">
              <a:off x="5115343" y="2101396"/>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accent1">
                    <a:lumMod val="5000"/>
                    <a:lumOff val="95000"/>
                  </a:schemeClr>
                </a:gs>
                <a:gs pos="100000">
                  <a:schemeClr val="bg1">
                    <a:lumMod val="85000"/>
                  </a:schemeClr>
                </a:gs>
              </a:gsLst>
              <a:lin ang="8100000" scaled="0"/>
              <a:tileRect/>
            </a:gradFill>
            <a:ln w="12700">
              <a:noFill/>
            </a:ln>
            <a:effectLst>
              <a:innerShdw blurRad="63500" dist="50800" dir="7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8" name="Freeform 10"/>
            <p:cNvSpPr/>
            <p:nvPr/>
          </p:nvSpPr>
          <p:spPr bwMode="auto">
            <a:xfrm>
              <a:off x="2907481" y="1277401"/>
              <a:ext cx="2206711" cy="2200437"/>
            </a:xfrm>
            <a:custGeom>
              <a:avLst/>
              <a:gdLst>
                <a:gd name="T0" fmla="*/ 0 w 2081"/>
                <a:gd name="T1" fmla="*/ 2075 h 2075"/>
                <a:gd name="T2" fmla="*/ 233 w 2081"/>
                <a:gd name="T3" fmla="*/ 1513 h 2075"/>
                <a:gd name="T4" fmla="*/ 797 w 2081"/>
                <a:gd name="T5" fmla="*/ 1280 h 2075"/>
                <a:gd name="T6" fmla="*/ 803 w 2081"/>
                <a:gd name="T7" fmla="*/ 1280 h 2075"/>
                <a:gd name="T8" fmla="*/ 900 w 2081"/>
                <a:gd name="T9" fmla="*/ 1270 h 2075"/>
                <a:gd name="T10" fmla="*/ 1285 w 2081"/>
                <a:gd name="T11" fmla="*/ 801 h 2075"/>
                <a:gd name="T12" fmla="*/ 1285 w 2081"/>
                <a:gd name="T13" fmla="*/ 800 h 2075"/>
                <a:gd name="T14" fmla="*/ 1285 w 2081"/>
                <a:gd name="T15" fmla="*/ 800 h 2075"/>
                <a:gd name="T16" fmla="*/ 1285 w 2081"/>
                <a:gd name="T17" fmla="*/ 798 h 2075"/>
                <a:gd name="T18" fmla="*/ 1285 w 2081"/>
                <a:gd name="T19" fmla="*/ 796 h 2075"/>
                <a:gd name="T20" fmla="*/ 1285 w 2081"/>
                <a:gd name="T21" fmla="*/ 796 h 2075"/>
                <a:gd name="T22" fmla="*/ 2081 w 2081"/>
                <a:gd name="T23" fmla="*/ 0 h 2075"/>
                <a:gd name="T24" fmla="*/ 2081 w 2081"/>
                <a:gd name="T25" fmla="*/ 310 h 2075"/>
                <a:gd name="T26" fmla="*/ 1601 w 2081"/>
                <a:gd name="T27" fmla="*/ 792 h 2075"/>
                <a:gd name="T28" fmla="*/ 1601 w 2081"/>
                <a:gd name="T29" fmla="*/ 796 h 2075"/>
                <a:gd name="T30" fmla="*/ 1601 w 2081"/>
                <a:gd name="T31" fmla="*/ 799 h 2075"/>
                <a:gd name="T32" fmla="*/ 1601 w 2081"/>
                <a:gd name="T33" fmla="*/ 799 h 2075"/>
                <a:gd name="T34" fmla="*/ 1374 w 2081"/>
                <a:gd name="T35" fmla="*/ 1355 h 2075"/>
                <a:gd name="T36" fmla="*/ 822 w 2081"/>
                <a:gd name="T37" fmla="*/ 1595 h 2075"/>
                <a:gd name="T38" fmla="*/ 800 w 2081"/>
                <a:gd name="T39" fmla="*/ 1596 h 2075"/>
                <a:gd name="T40" fmla="*/ 800 w 2081"/>
                <a:gd name="T41" fmla="*/ 1596 h 2075"/>
                <a:gd name="T42" fmla="*/ 798 w 2081"/>
                <a:gd name="T43" fmla="*/ 1595 h 2075"/>
                <a:gd name="T44" fmla="*/ 461 w 2081"/>
                <a:gd name="T45" fmla="*/ 1738 h 2075"/>
                <a:gd name="T46" fmla="*/ 321 w 2081"/>
                <a:gd name="T47" fmla="*/ 2075 h 2075"/>
                <a:gd name="T48" fmla="*/ 0 w 2081"/>
                <a:gd name="T49" fmla="*/ 2075 h 2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81" h="2075">
                  <a:moveTo>
                    <a:pt x="0" y="2075"/>
                  </a:moveTo>
                  <a:cubicBezTo>
                    <a:pt x="0" y="1863"/>
                    <a:pt x="83" y="1663"/>
                    <a:pt x="233" y="1513"/>
                  </a:cubicBezTo>
                  <a:cubicBezTo>
                    <a:pt x="384" y="1363"/>
                    <a:pt x="584" y="1280"/>
                    <a:pt x="797" y="1280"/>
                  </a:cubicBezTo>
                  <a:cubicBezTo>
                    <a:pt x="803" y="1280"/>
                    <a:pt x="803" y="1280"/>
                    <a:pt x="803" y="1280"/>
                  </a:cubicBezTo>
                  <a:cubicBezTo>
                    <a:pt x="836" y="1280"/>
                    <a:pt x="868" y="1276"/>
                    <a:pt x="900" y="1270"/>
                  </a:cubicBezTo>
                  <a:cubicBezTo>
                    <a:pt x="1119" y="1224"/>
                    <a:pt x="1281" y="1027"/>
                    <a:pt x="1285" y="801"/>
                  </a:cubicBezTo>
                  <a:cubicBezTo>
                    <a:pt x="1285" y="800"/>
                    <a:pt x="1285" y="800"/>
                    <a:pt x="1285" y="800"/>
                  </a:cubicBezTo>
                  <a:cubicBezTo>
                    <a:pt x="1285" y="800"/>
                    <a:pt x="1285" y="800"/>
                    <a:pt x="1285" y="800"/>
                  </a:cubicBezTo>
                  <a:cubicBezTo>
                    <a:pt x="1285" y="798"/>
                    <a:pt x="1285" y="798"/>
                    <a:pt x="1285" y="798"/>
                  </a:cubicBezTo>
                  <a:cubicBezTo>
                    <a:pt x="1285" y="796"/>
                    <a:pt x="1285" y="796"/>
                    <a:pt x="1285" y="796"/>
                  </a:cubicBezTo>
                  <a:cubicBezTo>
                    <a:pt x="1285" y="796"/>
                    <a:pt x="1285" y="796"/>
                    <a:pt x="1285" y="796"/>
                  </a:cubicBezTo>
                  <a:cubicBezTo>
                    <a:pt x="1286" y="357"/>
                    <a:pt x="1643" y="1"/>
                    <a:pt x="2081" y="0"/>
                  </a:cubicBezTo>
                  <a:cubicBezTo>
                    <a:pt x="2081" y="310"/>
                    <a:pt x="2081" y="310"/>
                    <a:pt x="2081" y="310"/>
                  </a:cubicBezTo>
                  <a:cubicBezTo>
                    <a:pt x="1816" y="311"/>
                    <a:pt x="1601" y="527"/>
                    <a:pt x="1601" y="792"/>
                  </a:cubicBezTo>
                  <a:cubicBezTo>
                    <a:pt x="1601" y="793"/>
                    <a:pt x="1601" y="794"/>
                    <a:pt x="1601" y="796"/>
                  </a:cubicBezTo>
                  <a:cubicBezTo>
                    <a:pt x="1601" y="799"/>
                    <a:pt x="1601" y="799"/>
                    <a:pt x="1601" y="799"/>
                  </a:cubicBezTo>
                  <a:cubicBezTo>
                    <a:pt x="1601" y="799"/>
                    <a:pt x="1601" y="799"/>
                    <a:pt x="1601" y="799"/>
                  </a:cubicBezTo>
                  <a:cubicBezTo>
                    <a:pt x="1601" y="1009"/>
                    <a:pt x="1520" y="1206"/>
                    <a:pt x="1374" y="1355"/>
                  </a:cubicBezTo>
                  <a:cubicBezTo>
                    <a:pt x="1227" y="1505"/>
                    <a:pt x="1032" y="1590"/>
                    <a:pt x="822" y="1595"/>
                  </a:cubicBezTo>
                  <a:cubicBezTo>
                    <a:pt x="814" y="1595"/>
                    <a:pt x="807" y="1596"/>
                    <a:pt x="800" y="1596"/>
                  </a:cubicBezTo>
                  <a:cubicBezTo>
                    <a:pt x="800" y="1596"/>
                    <a:pt x="800" y="1596"/>
                    <a:pt x="800" y="1596"/>
                  </a:cubicBezTo>
                  <a:cubicBezTo>
                    <a:pt x="798" y="1595"/>
                    <a:pt x="798" y="1595"/>
                    <a:pt x="798" y="1595"/>
                  </a:cubicBezTo>
                  <a:cubicBezTo>
                    <a:pt x="670" y="1597"/>
                    <a:pt x="551" y="1647"/>
                    <a:pt x="461" y="1738"/>
                  </a:cubicBezTo>
                  <a:cubicBezTo>
                    <a:pt x="371" y="1829"/>
                    <a:pt x="322" y="1948"/>
                    <a:pt x="321" y="2075"/>
                  </a:cubicBezTo>
                  <a:lnTo>
                    <a:pt x="0" y="2075"/>
                  </a:lnTo>
                  <a:close/>
                </a:path>
              </a:pathLst>
            </a:custGeom>
            <a:gradFill flip="none" rotWithShape="1">
              <a:gsLst>
                <a:gs pos="0">
                  <a:schemeClr val="bg1"/>
                </a:gs>
                <a:gs pos="100000">
                  <a:schemeClr val="bg1">
                    <a:lumMod val="85000"/>
                  </a:schemeClr>
                </a:gs>
              </a:gsLst>
              <a:lin ang="2700000" scaled="1"/>
              <a:tileRect/>
            </a:gradFill>
            <a:ln w="12700">
              <a:noFill/>
            </a:ln>
            <a:effectLst>
              <a:innerShdw blurRad="63500" dist="25400" dir="135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9" name="Freeform 22"/>
            <p:cNvSpPr/>
            <p:nvPr/>
          </p:nvSpPr>
          <p:spPr bwMode="auto">
            <a:xfrm>
              <a:off x="5106379" y="2626503"/>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chemeClr val="accent2"/>
                </a:gs>
                <a:gs pos="0">
                  <a:schemeClr val="accent2">
                    <a:lumMod val="75000"/>
                    <a:lumOff val="25000"/>
                  </a:schemeClr>
                </a:gs>
              </a:gsLst>
              <a:lin ang="18900000" scaled="1"/>
              <a:tileRect/>
            </a:gradFill>
            <a:ln>
              <a:noFill/>
            </a:ln>
            <a:effectLst>
              <a:innerShdw blurRad="63500" dist="25400" dir="18900000">
                <a:schemeClr val="accent2">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grpSp>
          <p:nvGrpSpPr>
            <p:cNvPr id="20" name="组合 47"/>
            <p:cNvGrpSpPr/>
            <p:nvPr/>
          </p:nvGrpSpPr>
          <p:grpSpPr>
            <a:xfrm>
              <a:off x="3258191" y="1613118"/>
              <a:ext cx="1052232" cy="1052234"/>
              <a:chOff x="7221558" y="1631354"/>
              <a:chExt cx="3672000" cy="3672000"/>
            </a:xfrm>
            <a:effectLst>
              <a:outerShdw blurRad="114300" dist="63500" dir="2700000" algn="tl" rotWithShape="0">
                <a:prstClr val="black">
                  <a:alpha val="40000"/>
                </a:prstClr>
              </a:outerShdw>
            </a:effectLst>
          </p:grpSpPr>
          <p:sp>
            <p:nvSpPr>
              <p:cNvPr id="21" name="椭圆 48"/>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22" name="椭圆 49"/>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23" name="文本框 20"/>
            <p:cNvSpPr txBox="1"/>
            <p:nvPr/>
          </p:nvSpPr>
          <p:spPr>
            <a:xfrm>
              <a:off x="3633980" y="1921517"/>
              <a:ext cx="363626"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4"/>
                  </a:solidFill>
                  <a:effectLst>
                    <a:innerShdw blurRad="25400" dist="12700" dir="13500000">
                      <a:prstClr val="black">
                        <a:alpha val="50000"/>
                      </a:prstClr>
                    </a:innerShdw>
                  </a:effectLst>
                  <a:latin typeface="Impact" panose="020B0806030902050204" pitchFamily="34" charset="0"/>
                  <a:sym typeface="+mn-lt"/>
                </a:rPr>
                <a:t>01</a:t>
              </a:r>
              <a:endParaRPr lang="zh-CN" altLang="en-US" sz="2665" dirty="0">
                <a:solidFill>
                  <a:schemeClr val="accent4"/>
                </a:solidFill>
                <a:effectLst>
                  <a:innerShdw blurRad="25400" dist="12700" dir="13500000">
                    <a:prstClr val="black">
                      <a:alpha val="50000"/>
                    </a:prstClr>
                  </a:innerShdw>
                </a:effectLst>
                <a:latin typeface="Impact" panose="020B0806030902050204" pitchFamily="34" charset="0"/>
                <a:sym typeface="+mn-lt"/>
              </a:endParaRPr>
            </a:p>
          </p:txBody>
        </p:sp>
        <p:sp>
          <p:nvSpPr>
            <p:cNvPr id="24" name="矩形 22"/>
            <p:cNvSpPr/>
            <p:nvPr/>
          </p:nvSpPr>
          <p:spPr>
            <a:xfrm>
              <a:off x="3477043" y="2195046"/>
              <a:ext cx="582246" cy="207785"/>
            </a:xfrm>
            <a:prstGeom prst="rect">
              <a:avLst/>
            </a:prstGeom>
          </p:spPr>
          <p:txBody>
            <a:bodyPr wrap="none" lIns="91416" tIns="45708" rIns="91416" bIns="45708">
              <a:spAutoFit/>
            </a:bodyPr>
            <a:lstStyle/>
            <a:p>
              <a:pPr algn="ctr"/>
              <a:r>
                <a:rPr lang="en-US" altLang="zh-CN" sz="1200" dirty="0">
                  <a:solidFill>
                    <a:schemeClr val="accent4"/>
                  </a:solidFill>
                  <a:ea typeface="MEllan HK Xbold" panose="00000800000000000000" pitchFamily="2" charset="-120"/>
                  <a:sym typeface="+mn-lt"/>
                </a:rPr>
                <a:t>OPTION</a:t>
              </a:r>
              <a:endParaRPr lang="zh-CN" altLang="en-US" sz="1200" dirty="0">
                <a:solidFill>
                  <a:schemeClr val="accent4"/>
                </a:solidFill>
                <a:ea typeface="MEllan HK Xbold" panose="00000800000000000000" pitchFamily="2" charset="-120"/>
                <a:sym typeface="+mn-lt"/>
              </a:endParaRPr>
            </a:p>
          </p:txBody>
        </p:sp>
        <p:sp>
          <p:nvSpPr>
            <p:cNvPr id="25" name="任意多边形 58"/>
            <p:cNvSpPr/>
            <p:nvPr/>
          </p:nvSpPr>
          <p:spPr bwMode="auto">
            <a:xfrm>
              <a:off x="3753543" y="2803697"/>
              <a:ext cx="680124" cy="681131"/>
            </a:xfrm>
            <a:custGeom>
              <a:avLst/>
              <a:gdLst>
                <a:gd name="connsiteX0" fmla="*/ 742809 w 996535"/>
                <a:gd name="connsiteY0" fmla="*/ 0 h 998010"/>
                <a:gd name="connsiteX1" fmla="*/ 792398 w 996535"/>
                <a:gd name="connsiteY1" fmla="*/ 37023 h 998010"/>
                <a:gd name="connsiteX2" fmla="*/ 961497 w 996535"/>
                <a:gd name="connsiteY2" fmla="*/ 205800 h 998010"/>
                <a:gd name="connsiteX3" fmla="*/ 996535 w 996535"/>
                <a:gd name="connsiteY3" fmla="*/ 252553 h 998010"/>
                <a:gd name="connsiteX4" fmla="*/ 968121 w 996535"/>
                <a:gd name="connsiteY4" fmla="*/ 290519 h 998010"/>
                <a:gd name="connsiteX5" fmla="*/ 755866 w 996535"/>
                <a:gd name="connsiteY5" fmla="*/ 981612 h 998010"/>
                <a:gd name="connsiteX6" fmla="*/ 755866 w 996535"/>
                <a:gd name="connsiteY6" fmla="*/ 984721 h 998010"/>
                <a:gd name="connsiteX7" fmla="*/ 754451 w 996535"/>
                <a:gd name="connsiteY7" fmla="*/ 998010 h 998010"/>
                <a:gd name="connsiteX8" fmla="*/ 668631 w 996535"/>
                <a:gd name="connsiteY8" fmla="*/ 998010 h 998010"/>
                <a:gd name="connsiteX9" fmla="*/ 0 w 996535"/>
                <a:gd name="connsiteY9" fmla="*/ 998010 h 998010"/>
                <a:gd name="connsiteX10" fmla="*/ 0 w 996535"/>
                <a:gd name="connsiteY10" fmla="*/ 278096 h 998010"/>
                <a:gd name="connsiteX11" fmla="*/ 0 w 996535"/>
                <a:gd name="connsiteY11" fmla="*/ 241968 h 998010"/>
                <a:gd name="connsiteX12" fmla="*/ 211 w 996535"/>
                <a:gd name="connsiteY12" fmla="*/ 241945 h 998010"/>
                <a:gd name="connsiteX13" fmla="*/ 3318 w 996535"/>
                <a:gd name="connsiteY13" fmla="*/ 243499 h 998010"/>
                <a:gd name="connsiteX14" fmla="*/ 37500 w 996535"/>
                <a:gd name="connsiteY14" fmla="*/ 241945 h 998010"/>
                <a:gd name="connsiteX15" fmla="*/ 710682 w 996535"/>
                <a:gd name="connsiteY15" fmla="*/ 24534 h 998010"/>
                <a:gd name="connsiteX16" fmla="*/ 742809 w 996535"/>
                <a:gd name="connsiteY16" fmla="*/ 0 h 998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6535" h="998010">
                  <a:moveTo>
                    <a:pt x="742809" y="0"/>
                  </a:moveTo>
                  <a:lnTo>
                    <a:pt x="792398" y="37023"/>
                  </a:lnTo>
                  <a:cubicBezTo>
                    <a:pt x="853992" y="87769"/>
                    <a:pt x="910640" y="144305"/>
                    <a:pt x="961497" y="205800"/>
                  </a:cubicBezTo>
                  <a:lnTo>
                    <a:pt x="996535" y="252553"/>
                  </a:lnTo>
                  <a:lnTo>
                    <a:pt x="968121" y="290519"/>
                  </a:lnTo>
                  <a:cubicBezTo>
                    <a:pt x="834633" y="487870"/>
                    <a:pt x="756449" y="725668"/>
                    <a:pt x="755866" y="981612"/>
                  </a:cubicBezTo>
                  <a:cubicBezTo>
                    <a:pt x="755866" y="981612"/>
                    <a:pt x="755866" y="981612"/>
                    <a:pt x="755866" y="984721"/>
                  </a:cubicBezTo>
                  <a:lnTo>
                    <a:pt x="754451" y="998010"/>
                  </a:lnTo>
                  <a:lnTo>
                    <a:pt x="668631" y="998010"/>
                  </a:lnTo>
                  <a:cubicBezTo>
                    <a:pt x="0" y="998010"/>
                    <a:pt x="0" y="998010"/>
                    <a:pt x="0" y="998010"/>
                  </a:cubicBezTo>
                  <a:cubicBezTo>
                    <a:pt x="0" y="686696"/>
                    <a:pt x="0" y="453211"/>
                    <a:pt x="0" y="278096"/>
                  </a:cubicBezTo>
                  <a:lnTo>
                    <a:pt x="0" y="241968"/>
                  </a:lnTo>
                  <a:lnTo>
                    <a:pt x="211" y="241945"/>
                  </a:lnTo>
                  <a:cubicBezTo>
                    <a:pt x="211" y="241945"/>
                    <a:pt x="211" y="241945"/>
                    <a:pt x="3318" y="243499"/>
                  </a:cubicBezTo>
                  <a:cubicBezTo>
                    <a:pt x="14194" y="243499"/>
                    <a:pt x="25070" y="241945"/>
                    <a:pt x="37500" y="241945"/>
                  </a:cubicBezTo>
                  <a:cubicBezTo>
                    <a:pt x="282214" y="236118"/>
                    <a:pt x="513818" y="160371"/>
                    <a:pt x="710682" y="24534"/>
                  </a:cubicBezTo>
                  <a:lnTo>
                    <a:pt x="742809" y="0"/>
                  </a:lnTo>
                  <a:close/>
                </a:path>
              </a:pathLst>
            </a:custGeom>
            <a:gradFill flip="none" rotWithShape="1">
              <a:gsLst>
                <a:gs pos="50000">
                  <a:schemeClr val="accent3"/>
                </a:gs>
                <a:gs pos="0">
                  <a:schemeClr val="accent3">
                    <a:lumMod val="75000"/>
                    <a:lumOff val="25000"/>
                  </a:schemeClr>
                </a:gs>
              </a:gsLst>
              <a:lin ang="18900000" scaled="1"/>
              <a:tileRect/>
            </a:gradFill>
            <a:ln>
              <a:noFill/>
            </a:ln>
            <a:effectLst>
              <a:innerShdw blurRad="63500" dist="25400" dir="18900000">
                <a:schemeClr val="accent3">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grpSp>
          <p:nvGrpSpPr>
            <p:cNvPr id="26" name="组合 50"/>
            <p:cNvGrpSpPr/>
            <p:nvPr/>
          </p:nvGrpSpPr>
          <p:grpSpPr>
            <a:xfrm>
              <a:off x="4575978" y="2940985"/>
              <a:ext cx="1052232" cy="1052234"/>
              <a:chOff x="7221558" y="1631354"/>
              <a:chExt cx="3672000" cy="3672000"/>
            </a:xfrm>
            <a:effectLst>
              <a:outerShdw blurRad="114300" dist="63500" dir="2700000" algn="tl" rotWithShape="0">
                <a:prstClr val="black">
                  <a:alpha val="40000"/>
                </a:prstClr>
              </a:outerShdw>
            </a:effectLst>
          </p:grpSpPr>
          <p:sp>
            <p:nvSpPr>
              <p:cNvPr id="27" name="椭圆 51"/>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28" name="椭圆 52"/>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29" name="矩形 24"/>
            <p:cNvSpPr/>
            <p:nvPr/>
          </p:nvSpPr>
          <p:spPr>
            <a:xfrm>
              <a:off x="4813441" y="3554997"/>
              <a:ext cx="582246" cy="207785"/>
            </a:xfrm>
            <a:prstGeom prst="rect">
              <a:avLst/>
            </a:prstGeom>
          </p:spPr>
          <p:txBody>
            <a:bodyPr wrap="none" lIns="91416" tIns="45708" rIns="91416" bIns="45708">
              <a:spAutoFit/>
            </a:bodyPr>
            <a:lstStyle/>
            <a:p>
              <a:pPr algn="ctr"/>
              <a:r>
                <a:rPr lang="en-US" altLang="zh-CN" sz="1200" dirty="0">
                  <a:solidFill>
                    <a:schemeClr val="accent2"/>
                  </a:solidFill>
                  <a:ea typeface="MEllan HK Xbold" panose="00000800000000000000" pitchFamily="2" charset="-120"/>
                  <a:sym typeface="+mn-lt"/>
                </a:rPr>
                <a:t>OPTION</a:t>
              </a:r>
              <a:endParaRPr lang="zh-CN" altLang="en-US" sz="1200" dirty="0">
                <a:solidFill>
                  <a:schemeClr val="accent2"/>
                </a:solidFill>
                <a:ea typeface="MEllan HK Xbold" panose="00000800000000000000" pitchFamily="2" charset="-120"/>
                <a:sym typeface="+mn-lt"/>
              </a:endParaRPr>
            </a:p>
          </p:txBody>
        </p:sp>
        <p:sp>
          <p:nvSpPr>
            <p:cNvPr id="30" name="文本框 23"/>
            <p:cNvSpPr txBox="1"/>
            <p:nvPr/>
          </p:nvSpPr>
          <p:spPr>
            <a:xfrm>
              <a:off x="4947738" y="3281468"/>
              <a:ext cx="408903"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2"/>
                  </a:solidFill>
                  <a:effectLst>
                    <a:innerShdw blurRad="25400" dist="12700" dir="13500000">
                      <a:prstClr val="black">
                        <a:alpha val="50000"/>
                      </a:prstClr>
                    </a:innerShdw>
                  </a:effectLst>
                  <a:latin typeface="Impact" panose="020B0806030902050204" pitchFamily="34" charset="0"/>
                  <a:sym typeface="+mn-lt"/>
                </a:rPr>
                <a:t>04</a:t>
              </a:r>
              <a:endParaRPr lang="zh-CN" altLang="en-US" sz="2665" dirty="0">
                <a:solidFill>
                  <a:schemeClr val="accent2"/>
                </a:solidFill>
                <a:effectLst>
                  <a:innerShdw blurRad="25400" dist="12700" dir="13500000">
                    <a:prstClr val="black">
                      <a:alpha val="50000"/>
                    </a:prstClr>
                  </a:innerShdw>
                </a:effectLst>
                <a:latin typeface="Impact" panose="020B0806030902050204" pitchFamily="34" charset="0"/>
                <a:sym typeface="+mn-lt"/>
              </a:endParaRPr>
            </a:p>
          </p:txBody>
        </p:sp>
        <p:grpSp>
          <p:nvGrpSpPr>
            <p:cNvPr id="31" name="组合 5"/>
            <p:cNvGrpSpPr/>
            <p:nvPr/>
          </p:nvGrpSpPr>
          <p:grpSpPr>
            <a:xfrm>
              <a:off x="3753011" y="2629023"/>
              <a:ext cx="1353822" cy="1693472"/>
              <a:chOff x="5095290" y="3645833"/>
              <a:chExt cx="1983655" cy="2481316"/>
            </a:xfrm>
          </p:grpSpPr>
          <p:sp>
            <p:nvSpPr>
              <p:cNvPr id="32" name="任意多边形 59"/>
              <p:cNvSpPr/>
              <p:nvPr/>
            </p:nvSpPr>
            <p:spPr bwMode="auto">
              <a:xfrm>
                <a:off x="5095290" y="4899780"/>
                <a:ext cx="1236805" cy="1227369"/>
              </a:xfrm>
              <a:custGeom>
                <a:avLst/>
                <a:gdLst>
                  <a:gd name="connsiteX0" fmla="*/ 744721 w 1236805"/>
                  <a:gd name="connsiteY0" fmla="*/ 0 h 1227369"/>
                  <a:gd name="connsiteX1" fmla="*/ 825374 w 1236805"/>
                  <a:gd name="connsiteY1" fmla="*/ 0 h 1227369"/>
                  <a:gd name="connsiteX2" fmla="*/ 1017411 w 1236805"/>
                  <a:gd name="connsiteY2" fmla="*/ 0 h 1227369"/>
                  <a:gd name="connsiteX3" fmla="*/ 1236805 w 1236805"/>
                  <a:gd name="connsiteY3" fmla="*/ 0 h 1227369"/>
                  <a:gd name="connsiteX4" fmla="*/ 1230687 w 1236805"/>
                  <a:gd name="connsiteY4" fmla="*/ 115921 h 1227369"/>
                  <a:gd name="connsiteX5" fmla="*/ 0 w 1236805"/>
                  <a:gd name="connsiteY5" fmla="*/ 1227369 h 1227369"/>
                  <a:gd name="connsiteX6" fmla="*/ 0 w 1236805"/>
                  <a:gd name="connsiteY6" fmla="*/ 726753 h 1227369"/>
                  <a:gd name="connsiteX7" fmla="*/ 523850 w 1236805"/>
                  <a:gd name="connsiteY7" fmla="*/ 510648 h 1227369"/>
                  <a:gd name="connsiteX8" fmla="*/ 730640 w 1236805"/>
                  <a:gd name="connsiteY8" fmla="*/ 132198 h 1227369"/>
                  <a:gd name="connsiteX9" fmla="*/ 744721 w 1236805"/>
                  <a:gd name="connsiteY9" fmla="*/ 0 h 122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6805" h="1227369">
                    <a:moveTo>
                      <a:pt x="744721" y="0"/>
                    </a:moveTo>
                    <a:lnTo>
                      <a:pt x="825374" y="0"/>
                    </a:lnTo>
                    <a:cubicBezTo>
                      <a:pt x="885024" y="0"/>
                      <a:pt x="948935" y="0"/>
                      <a:pt x="1017411" y="0"/>
                    </a:cubicBezTo>
                    <a:lnTo>
                      <a:pt x="1236805" y="0"/>
                    </a:lnTo>
                    <a:lnTo>
                      <a:pt x="1230687" y="115921"/>
                    </a:lnTo>
                    <a:cubicBezTo>
                      <a:pt x="1166110" y="738000"/>
                      <a:pt x="639753" y="1225911"/>
                      <a:pt x="0" y="1227369"/>
                    </a:cubicBezTo>
                    <a:lnTo>
                      <a:pt x="0" y="726753"/>
                    </a:lnTo>
                    <a:cubicBezTo>
                      <a:pt x="197415" y="726753"/>
                      <a:pt x="383949" y="649017"/>
                      <a:pt x="523850" y="510648"/>
                    </a:cubicBezTo>
                    <a:cubicBezTo>
                      <a:pt x="629941" y="405705"/>
                      <a:pt x="701057" y="274527"/>
                      <a:pt x="730640" y="132198"/>
                    </a:cubicBezTo>
                    <a:lnTo>
                      <a:pt x="744721" y="0"/>
                    </a:lnTo>
                    <a:close/>
                  </a:path>
                </a:pathLst>
              </a:custGeom>
              <a:gradFill flip="none" rotWithShape="1">
                <a:gsLst>
                  <a:gs pos="0">
                    <a:schemeClr val="accent1">
                      <a:lumMod val="5000"/>
                      <a:lumOff val="95000"/>
                    </a:schemeClr>
                  </a:gs>
                  <a:gs pos="100000">
                    <a:schemeClr val="bg1">
                      <a:lumMod val="85000"/>
                    </a:schemeClr>
                  </a:gs>
                </a:gsLst>
                <a:lin ang="2700000" scaled="1"/>
                <a:tileRect/>
              </a:gradFill>
              <a:ln w="12700">
                <a:noFill/>
              </a:ln>
              <a:effectLst>
                <a:innerShdw blurRad="63500" dist="254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ym typeface="+mn-lt"/>
                </a:endParaRPr>
              </a:p>
            </p:txBody>
          </p:sp>
          <p:sp>
            <p:nvSpPr>
              <p:cNvPr id="33" name="任意多边形 65"/>
              <p:cNvSpPr/>
              <p:nvPr/>
            </p:nvSpPr>
            <p:spPr bwMode="auto">
              <a:xfrm>
                <a:off x="5840189" y="3645833"/>
                <a:ext cx="1238756" cy="1253947"/>
              </a:xfrm>
              <a:custGeom>
                <a:avLst/>
                <a:gdLst>
                  <a:gd name="connsiteX0" fmla="*/ 1238756 w 1238756"/>
                  <a:gd name="connsiteY0" fmla="*/ 0 h 1253947"/>
                  <a:gd name="connsiteX1" fmla="*/ 1238756 w 1238756"/>
                  <a:gd name="connsiteY1" fmla="*/ 481960 h 1253947"/>
                  <a:gd name="connsiteX2" fmla="*/ 492621 w 1238756"/>
                  <a:gd name="connsiteY2" fmla="*/ 1231330 h 1253947"/>
                  <a:gd name="connsiteX3" fmla="*/ 492621 w 1238756"/>
                  <a:gd name="connsiteY3" fmla="*/ 1237549 h 1253947"/>
                  <a:gd name="connsiteX4" fmla="*/ 492621 w 1238756"/>
                  <a:gd name="connsiteY4" fmla="*/ 1243768 h 1253947"/>
                  <a:gd name="connsiteX5" fmla="*/ 492102 w 1238756"/>
                  <a:gd name="connsiteY5" fmla="*/ 1253617 h 1253947"/>
                  <a:gd name="connsiteX6" fmla="*/ 492084 w 1238756"/>
                  <a:gd name="connsiteY6" fmla="*/ 1253947 h 1253947"/>
                  <a:gd name="connsiteX7" fmla="*/ 272690 w 1238756"/>
                  <a:gd name="connsiteY7" fmla="*/ 1253947 h 1253947"/>
                  <a:gd name="connsiteX8" fmla="*/ 80653 w 1238756"/>
                  <a:gd name="connsiteY8" fmla="*/ 1253947 h 1253947"/>
                  <a:gd name="connsiteX9" fmla="*/ 0 w 1238756"/>
                  <a:gd name="connsiteY9" fmla="*/ 1253947 h 1253947"/>
                  <a:gd name="connsiteX10" fmla="*/ 1415 w 1238756"/>
                  <a:gd name="connsiteY10" fmla="*/ 1240658 h 1253947"/>
                  <a:gd name="connsiteX11" fmla="*/ 1415 w 1238756"/>
                  <a:gd name="connsiteY11" fmla="*/ 1237549 h 1253947"/>
                  <a:gd name="connsiteX12" fmla="*/ 213670 w 1238756"/>
                  <a:gd name="connsiteY12" fmla="*/ 546456 h 1253947"/>
                  <a:gd name="connsiteX13" fmla="*/ 242084 w 1238756"/>
                  <a:gd name="connsiteY13" fmla="*/ 508490 h 1253947"/>
                  <a:gd name="connsiteX14" fmla="*/ 284919 w 1238756"/>
                  <a:gd name="connsiteY14" fmla="*/ 451254 h 1253947"/>
                  <a:gd name="connsiteX15" fmla="*/ 1238756 w 1238756"/>
                  <a:gd name="connsiteY15" fmla="*/ 0 h 125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8756" h="1253947">
                    <a:moveTo>
                      <a:pt x="1238756" y="0"/>
                    </a:moveTo>
                    <a:cubicBezTo>
                      <a:pt x="1238756" y="481960"/>
                      <a:pt x="1238756" y="481960"/>
                      <a:pt x="1238756" y="481960"/>
                    </a:cubicBezTo>
                    <a:cubicBezTo>
                      <a:pt x="826827" y="483515"/>
                      <a:pt x="492621" y="819332"/>
                      <a:pt x="492621" y="1231330"/>
                    </a:cubicBezTo>
                    <a:cubicBezTo>
                      <a:pt x="492621" y="1234439"/>
                      <a:pt x="492621" y="1235994"/>
                      <a:pt x="492621" y="1237549"/>
                    </a:cubicBezTo>
                    <a:cubicBezTo>
                      <a:pt x="492621" y="1243768"/>
                      <a:pt x="492621" y="1243768"/>
                      <a:pt x="492621" y="1243768"/>
                    </a:cubicBezTo>
                    <a:lnTo>
                      <a:pt x="492102" y="1253617"/>
                    </a:lnTo>
                    <a:lnTo>
                      <a:pt x="492084" y="1253947"/>
                    </a:lnTo>
                    <a:lnTo>
                      <a:pt x="272690" y="1253947"/>
                    </a:lnTo>
                    <a:cubicBezTo>
                      <a:pt x="204214" y="1253947"/>
                      <a:pt x="140303" y="1253947"/>
                      <a:pt x="80653" y="1253947"/>
                    </a:cubicBezTo>
                    <a:lnTo>
                      <a:pt x="0" y="1253947"/>
                    </a:lnTo>
                    <a:lnTo>
                      <a:pt x="1415" y="1240658"/>
                    </a:lnTo>
                    <a:cubicBezTo>
                      <a:pt x="1415" y="1237549"/>
                      <a:pt x="1415" y="1237549"/>
                      <a:pt x="1415" y="1237549"/>
                    </a:cubicBezTo>
                    <a:cubicBezTo>
                      <a:pt x="1998" y="981605"/>
                      <a:pt x="80182" y="743807"/>
                      <a:pt x="213670" y="546456"/>
                    </a:cubicBezTo>
                    <a:lnTo>
                      <a:pt x="242084" y="508490"/>
                    </a:lnTo>
                    <a:lnTo>
                      <a:pt x="284919" y="451254"/>
                    </a:lnTo>
                    <a:cubicBezTo>
                      <a:pt x="511875" y="176381"/>
                      <a:pt x="854905" y="875"/>
                      <a:pt x="1238756" y="0"/>
                    </a:cubicBezTo>
                    <a:close/>
                  </a:path>
                </a:pathLst>
              </a:custGeom>
              <a:gradFill flip="none" rotWithShape="1">
                <a:gsLst>
                  <a:gs pos="0">
                    <a:schemeClr val="accent1">
                      <a:lumMod val="5000"/>
                      <a:lumOff val="95000"/>
                    </a:schemeClr>
                  </a:gs>
                  <a:gs pos="100000">
                    <a:schemeClr val="bg1">
                      <a:lumMod val="85000"/>
                    </a:schemeClr>
                  </a:gs>
                </a:gsLst>
                <a:lin ang="13200000" scaled="0"/>
                <a:tileRect/>
              </a:gradFill>
              <a:ln w="12700">
                <a:noFill/>
              </a:ln>
              <a:effectLst>
                <a:innerShdw blurRad="63500" dist="25400" dir="144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34" name="椭圆 2"/>
              <p:cNvSpPr/>
              <p:nvPr/>
            </p:nvSpPr>
            <p:spPr>
              <a:xfrm rot="701282">
                <a:off x="5871533" y="4466725"/>
                <a:ext cx="474869" cy="820979"/>
              </a:xfrm>
              <a:prstGeom prst="ellipse">
                <a:avLst/>
              </a:prstGeom>
              <a:gradFill>
                <a:gsLst>
                  <a:gs pos="0">
                    <a:srgbClr val="EBE7E6"/>
                  </a:gs>
                  <a:gs pos="100000">
                    <a:srgbClr val="E7E4E4"/>
                  </a:gs>
                </a:gsLst>
                <a:path path="circle">
                  <a:fillToRect l="50000" t="130000" r="50000" b="-3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35" name="Freeform 18"/>
            <p:cNvSpPr/>
            <p:nvPr/>
          </p:nvSpPr>
          <p:spPr bwMode="auto">
            <a:xfrm>
              <a:off x="2907008" y="3471300"/>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3"/>
                </a:gs>
                <a:gs pos="100000">
                  <a:schemeClr val="accent3">
                    <a:lumMod val="75000"/>
                    <a:lumOff val="25000"/>
                  </a:schemeClr>
                </a:gs>
              </a:gsLst>
              <a:lin ang="18900000" scaled="1"/>
              <a:tileRect/>
            </a:gradFill>
            <a:ln>
              <a:noFill/>
            </a:ln>
            <a:effectLst>
              <a:innerShdw blurRad="63500" dist="25400" dir="8100000">
                <a:schemeClr val="accent3">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grpSp>
          <p:nvGrpSpPr>
            <p:cNvPr id="36" name="组合 53"/>
            <p:cNvGrpSpPr/>
            <p:nvPr/>
          </p:nvGrpSpPr>
          <p:grpSpPr>
            <a:xfrm>
              <a:off x="3225911" y="2940985"/>
              <a:ext cx="1052232" cy="1052234"/>
              <a:chOff x="7221558" y="1631354"/>
              <a:chExt cx="3672000" cy="3672000"/>
            </a:xfrm>
            <a:effectLst>
              <a:outerShdw blurRad="114300" dist="63500" dir="2700000" algn="tl" rotWithShape="0">
                <a:prstClr val="black">
                  <a:alpha val="40000"/>
                </a:prstClr>
              </a:outerShdw>
            </a:effectLst>
          </p:grpSpPr>
          <p:sp>
            <p:nvSpPr>
              <p:cNvPr id="37" name="椭圆 54"/>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38" name="椭圆 55"/>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39" name="文本框 26"/>
            <p:cNvSpPr txBox="1"/>
            <p:nvPr/>
          </p:nvSpPr>
          <p:spPr>
            <a:xfrm>
              <a:off x="3611340" y="3281468"/>
              <a:ext cx="408903"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3"/>
                  </a:solidFill>
                  <a:effectLst>
                    <a:innerShdw blurRad="25400" dist="12700" dir="13500000">
                      <a:prstClr val="black">
                        <a:alpha val="50000"/>
                      </a:prstClr>
                    </a:innerShdw>
                  </a:effectLst>
                  <a:latin typeface="Impact" panose="020B0806030902050204" pitchFamily="34" charset="0"/>
                  <a:sym typeface="+mn-lt"/>
                </a:rPr>
                <a:t>03</a:t>
              </a:r>
              <a:endParaRPr lang="zh-CN" altLang="en-US" sz="2665" dirty="0">
                <a:solidFill>
                  <a:schemeClr val="accent3"/>
                </a:solidFill>
                <a:effectLst>
                  <a:innerShdw blurRad="25400" dist="12700" dir="13500000">
                    <a:prstClr val="black">
                      <a:alpha val="50000"/>
                    </a:prstClr>
                  </a:innerShdw>
                </a:effectLst>
                <a:latin typeface="Impact" panose="020B0806030902050204" pitchFamily="34" charset="0"/>
                <a:sym typeface="+mn-lt"/>
              </a:endParaRPr>
            </a:p>
          </p:txBody>
        </p:sp>
        <p:sp>
          <p:nvSpPr>
            <p:cNvPr id="40" name="矩形 30"/>
            <p:cNvSpPr/>
            <p:nvPr/>
          </p:nvSpPr>
          <p:spPr>
            <a:xfrm>
              <a:off x="3477043" y="3554997"/>
              <a:ext cx="582246" cy="207785"/>
            </a:xfrm>
            <a:prstGeom prst="rect">
              <a:avLst/>
            </a:prstGeom>
          </p:spPr>
          <p:txBody>
            <a:bodyPr wrap="none" lIns="91416" tIns="45708" rIns="91416" bIns="45708">
              <a:spAutoFit/>
            </a:bodyPr>
            <a:lstStyle/>
            <a:p>
              <a:pPr algn="ctr"/>
              <a:r>
                <a:rPr lang="en-US" altLang="zh-CN" sz="1200" dirty="0">
                  <a:solidFill>
                    <a:schemeClr val="accent3"/>
                  </a:solidFill>
                  <a:ea typeface="MEllan HK Xbold" panose="00000800000000000000" pitchFamily="2" charset="-120"/>
                  <a:sym typeface="+mn-lt"/>
                </a:rPr>
                <a:t>OPTION</a:t>
              </a:r>
              <a:endParaRPr lang="zh-CN" altLang="en-US" sz="1200" dirty="0">
                <a:solidFill>
                  <a:schemeClr val="accent3"/>
                </a:solidFill>
                <a:ea typeface="MEllan HK Xbold" panose="00000800000000000000" pitchFamily="2" charset="-120"/>
                <a:sym typeface="+mn-lt"/>
              </a:endParaRPr>
            </a:p>
          </p:txBody>
        </p:sp>
        <p:grpSp>
          <p:nvGrpSpPr>
            <p:cNvPr id="41" name="组合 44"/>
            <p:cNvGrpSpPr/>
            <p:nvPr/>
          </p:nvGrpSpPr>
          <p:grpSpPr>
            <a:xfrm>
              <a:off x="4580918" y="1613118"/>
              <a:ext cx="1052232" cy="1052234"/>
              <a:chOff x="7221558" y="1631354"/>
              <a:chExt cx="3672000" cy="3672000"/>
            </a:xfrm>
            <a:effectLst>
              <a:outerShdw blurRad="114300" dist="63500" dir="2700000" algn="tl" rotWithShape="0">
                <a:prstClr val="black">
                  <a:alpha val="40000"/>
                </a:prstClr>
              </a:outerShdw>
            </a:effectLst>
          </p:grpSpPr>
          <p:sp>
            <p:nvSpPr>
              <p:cNvPr id="42" name="椭圆 45"/>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43" name="椭圆 46"/>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44" name="文本框 18"/>
            <p:cNvSpPr txBox="1"/>
            <p:nvPr/>
          </p:nvSpPr>
          <p:spPr>
            <a:xfrm>
              <a:off x="4982471" y="1921517"/>
              <a:ext cx="339437"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1"/>
                  </a:solidFill>
                  <a:effectLst>
                    <a:innerShdw blurRad="25400" dist="12700" dir="13500000">
                      <a:prstClr val="black">
                        <a:alpha val="50000"/>
                      </a:prstClr>
                    </a:innerShdw>
                  </a:effectLst>
                  <a:latin typeface="Impact" panose="020B0806030902050204" pitchFamily="34" charset="0"/>
                  <a:sym typeface="+mn-lt"/>
                </a:rPr>
                <a:t>02</a:t>
              </a:r>
              <a:endParaRPr lang="zh-CN" altLang="en-US" sz="2665" dirty="0">
                <a:solidFill>
                  <a:schemeClr val="accent1"/>
                </a:solidFill>
                <a:effectLst>
                  <a:innerShdw blurRad="25400" dist="12700" dir="13500000">
                    <a:prstClr val="black">
                      <a:alpha val="50000"/>
                    </a:prstClr>
                  </a:innerShdw>
                </a:effectLst>
                <a:latin typeface="Impact" panose="020B0806030902050204" pitchFamily="34" charset="0"/>
                <a:sym typeface="+mn-lt"/>
              </a:endParaRPr>
            </a:p>
          </p:txBody>
        </p:sp>
        <p:sp>
          <p:nvSpPr>
            <p:cNvPr id="45" name="矩形 19"/>
            <p:cNvSpPr/>
            <p:nvPr/>
          </p:nvSpPr>
          <p:spPr>
            <a:xfrm>
              <a:off x="4813441" y="2195046"/>
              <a:ext cx="582246" cy="207785"/>
            </a:xfrm>
            <a:prstGeom prst="rect">
              <a:avLst/>
            </a:prstGeom>
          </p:spPr>
          <p:txBody>
            <a:bodyPr wrap="none" lIns="91416" tIns="45708" rIns="91416" bIns="45708">
              <a:spAutoFit/>
            </a:bodyPr>
            <a:lstStyle/>
            <a:p>
              <a:pPr algn="ctr"/>
              <a:r>
                <a:rPr lang="en-US" altLang="zh-CN" sz="1200" dirty="0">
                  <a:solidFill>
                    <a:schemeClr val="accent1"/>
                  </a:solidFill>
                  <a:ea typeface="MEllan HK Xbold" panose="00000800000000000000" pitchFamily="2" charset="-120"/>
                  <a:sym typeface="+mn-lt"/>
                </a:rPr>
                <a:t>OPTION</a:t>
              </a:r>
              <a:endParaRPr lang="zh-CN" altLang="en-US" sz="1200" dirty="0">
                <a:solidFill>
                  <a:schemeClr val="accent1"/>
                </a:solidFill>
                <a:ea typeface="MEllan HK Xbold" panose="00000800000000000000" pitchFamily="2" charset="-120"/>
                <a:sym typeface="+mn-lt"/>
              </a:endParaRPr>
            </a:p>
          </p:txBody>
        </p:sp>
      </p:grpSp>
      <p:grpSp>
        <p:nvGrpSpPr>
          <p:cNvPr id="46" name="组合 25"/>
          <p:cNvGrpSpPr/>
          <p:nvPr/>
        </p:nvGrpSpPr>
        <p:grpSpPr>
          <a:xfrm>
            <a:off x="8229045" y="2022520"/>
            <a:ext cx="3527957" cy="1019344"/>
            <a:chOff x="497329" y="2674282"/>
            <a:chExt cx="3210265" cy="764708"/>
          </a:xfrm>
        </p:grpSpPr>
        <p:sp>
          <p:nvSpPr>
            <p:cNvPr id="47" name="矩形 26"/>
            <p:cNvSpPr/>
            <p:nvPr/>
          </p:nvSpPr>
          <p:spPr>
            <a:xfrm>
              <a:off x="503238" y="3053880"/>
              <a:ext cx="3204356"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8" name="矩形 27"/>
            <p:cNvSpPr/>
            <p:nvPr/>
          </p:nvSpPr>
          <p:spPr>
            <a:xfrm>
              <a:off x="497329" y="2674282"/>
              <a:ext cx="2128466" cy="392517"/>
            </a:xfrm>
            <a:prstGeom prst="rect">
              <a:avLst/>
            </a:prstGeom>
          </p:spPr>
          <p:txBody>
            <a:bodyPr wrap="none">
              <a:spAutoFit/>
            </a:bodyPr>
            <a:lstStyle/>
            <a:p>
              <a:pPr>
                <a:defRPr/>
              </a:pP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grpSp>
      <p:grpSp>
        <p:nvGrpSpPr>
          <p:cNvPr id="49" name="组合 25"/>
          <p:cNvGrpSpPr/>
          <p:nvPr/>
        </p:nvGrpSpPr>
        <p:grpSpPr>
          <a:xfrm>
            <a:off x="8272283" y="4257143"/>
            <a:ext cx="3207115" cy="993623"/>
            <a:chOff x="497329" y="2693579"/>
            <a:chExt cx="2614313" cy="745411"/>
          </a:xfrm>
        </p:grpSpPr>
        <p:sp>
          <p:nvSpPr>
            <p:cNvPr id="50" name="矩形 26"/>
            <p:cNvSpPr/>
            <p:nvPr/>
          </p:nvSpPr>
          <p:spPr>
            <a:xfrm>
              <a:off x="503238" y="3053880"/>
              <a:ext cx="2608404"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1" name="矩形 27"/>
            <p:cNvSpPr/>
            <p:nvPr/>
          </p:nvSpPr>
          <p:spPr>
            <a:xfrm>
              <a:off x="497329" y="2693579"/>
              <a:ext cx="1906743" cy="392517"/>
            </a:xfrm>
            <a:prstGeom prst="rect">
              <a:avLst/>
            </a:prstGeom>
          </p:spPr>
          <p:txBody>
            <a:bodyPr wrap="none">
              <a:spAutoFit/>
            </a:bodyPr>
            <a:lstStyle/>
            <a:p>
              <a:pPr>
                <a:defRPr/>
              </a:pPr>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2" name="组合 25"/>
          <p:cNvGrpSpPr/>
          <p:nvPr/>
        </p:nvGrpSpPr>
        <p:grpSpPr>
          <a:xfrm>
            <a:off x="509457" y="2108550"/>
            <a:ext cx="3302008" cy="1012744"/>
            <a:chOff x="503238" y="2679234"/>
            <a:chExt cx="3217497" cy="759755"/>
          </a:xfrm>
        </p:grpSpPr>
        <p:sp>
          <p:nvSpPr>
            <p:cNvPr id="53" name="矩形 26"/>
            <p:cNvSpPr/>
            <p:nvPr/>
          </p:nvSpPr>
          <p:spPr>
            <a:xfrm>
              <a:off x="503238" y="3053879"/>
              <a:ext cx="3204356"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4" name="矩形 27"/>
            <p:cNvSpPr/>
            <p:nvPr/>
          </p:nvSpPr>
          <p:spPr>
            <a:xfrm>
              <a:off x="1441500" y="2679234"/>
              <a:ext cx="2279235" cy="392517"/>
            </a:xfrm>
            <a:prstGeom prst="rect">
              <a:avLst/>
            </a:prstGeom>
          </p:spPr>
          <p:txBody>
            <a:bodyPr wrap="none">
              <a:spAutoFit/>
            </a:bodyPr>
            <a:lstStyle/>
            <a:p>
              <a:pPr algn="r">
                <a:defRPr/>
              </a:pPr>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5" name="组合 25"/>
          <p:cNvGrpSpPr/>
          <p:nvPr/>
        </p:nvGrpSpPr>
        <p:grpSpPr>
          <a:xfrm>
            <a:off x="611029" y="4215252"/>
            <a:ext cx="3098861" cy="964634"/>
            <a:chOff x="954447" y="2715325"/>
            <a:chExt cx="2753147" cy="723665"/>
          </a:xfrm>
        </p:grpSpPr>
        <p:sp>
          <p:nvSpPr>
            <p:cNvPr id="56" name="矩形 26"/>
            <p:cNvSpPr/>
            <p:nvPr/>
          </p:nvSpPr>
          <p:spPr>
            <a:xfrm>
              <a:off x="954447" y="3053880"/>
              <a:ext cx="2753147"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7" name="矩形 27"/>
            <p:cNvSpPr/>
            <p:nvPr/>
          </p:nvSpPr>
          <p:spPr>
            <a:xfrm>
              <a:off x="1616304" y="2715325"/>
              <a:ext cx="2078148" cy="392517"/>
            </a:xfrm>
            <a:prstGeom prst="rect">
              <a:avLst/>
            </a:prstGeom>
          </p:spPr>
          <p:txBody>
            <a:bodyPr wrap="none">
              <a:spAutoFit/>
            </a:bodyPr>
            <a:lstStyle/>
            <a:p>
              <a:pPr algn="r">
                <a:defRPr/>
              </a:pP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58"/>
                                        </p:tgtEl>
                                        <p:attrNameLst>
                                          <p:attrName>r</p:attrName>
                                        </p:attrNameLst>
                                      </p:cBhvr>
                                    </p:animRot>
                                  </p:childTnLst>
                                </p:cTn>
                              </p:par>
                            </p:childTnLst>
                          </p:cTn>
                        </p:par>
                        <p:par>
                          <p:cTn id="11" fill="hold">
                            <p:stCondLst>
                              <p:cond delay="500"/>
                            </p:stCondLst>
                            <p:childTnLst>
                              <p:par>
                                <p:cTn id="12" presetID="2" presetClass="entr" presetSubtype="2" decel="10000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1+#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2" decel="10000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1+#ppt_w/2"/>
                                          </p:val>
                                        </p:tav>
                                        <p:tav tm="100000">
                                          <p:val>
                                            <p:strVal val="#ppt_x"/>
                                          </p:val>
                                        </p:tav>
                                      </p:tavLst>
                                    </p:anim>
                                    <p:anim calcmode="lin" valueType="num">
                                      <p:cBhvr additive="base">
                                        <p:cTn id="20" dur="500" fill="hold"/>
                                        <p:tgtEl>
                                          <p:spTgt spid="5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decel="100000"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0-#ppt_w/2"/>
                                          </p:val>
                                        </p:tav>
                                        <p:tav tm="100000">
                                          <p:val>
                                            <p:strVal val="#ppt_x"/>
                                          </p:val>
                                        </p:tav>
                                      </p:tavLst>
                                    </p:anim>
                                    <p:anim calcmode="lin" valueType="num">
                                      <p:cBhvr additive="base">
                                        <p:cTn id="25" dur="500" fill="hold"/>
                                        <p:tgtEl>
                                          <p:spTgt spid="4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decel="100000"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2"/>
          <p:cNvSpPr>
            <a:spLocks noChangeArrowheads="1"/>
          </p:cNvSpPr>
          <p:nvPr/>
        </p:nvSpPr>
        <p:spPr bwMode="auto">
          <a:xfrm>
            <a:off x="9784391" y="3838469"/>
            <a:ext cx="923685" cy="2260011"/>
          </a:xfrm>
          <a:prstGeom prst="rect">
            <a:avLst/>
          </a:prstGeom>
          <a:solidFill>
            <a:schemeClr val="accent2"/>
          </a:solid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48" name="矩形 37"/>
          <p:cNvSpPr>
            <a:spLocks noChangeArrowheads="1"/>
          </p:cNvSpPr>
          <p:nvPr/>
        </p:nvSpPr>
        <p:spPr bwMode="auto">
          <a:xfrm>
            <a:off x="4996150" y="3838469"/>
            <a:ext cx="4666035" cy="2260011"/>
          </a:xfrm>
          <a:prstGeom prst="rect">
            <a:avLst/>
          </a:prstGeom>
          <a:solidFill>
            <a:schemeClr val="accent2"/>
          </a:solid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49" name="矩形 46"/>
          <p:cNvSpPr>
            <a:spLocks noChangeAspect="1" noChangeArrowheads="1"/>
          </p:cNvSpPr>
          <p:nvPr/>
        </p:nvSpPr>
        <p:spPr bwMode="auto">
          <a:xfrm>
            <a:off x="1487102" y="3838469"/>
            <a:ext cx="3388431" cy="2260011"/>
          </a:xfrm>
          <a:prstGeom prst="rect">
            <a:avLst/>
          </a:prstGeom>
          <a:blipFill dpi="0" rotWithShape="1">
            <a:blip r:embed="rId3"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0" name="矩形 47"/>
          <p:cNvSpPr>
            <a:spLocks noChangeAspect="1" noChangeArrowheads="1"/>
          </p:cNvSpPr>
          <p:nvPr/>
        </p:nvSpPr>
        <p:spPr bwMode="auto">
          <a:xfrm>
            <a:off x="3840752" y="1486407"/>
            <a:ext cx="3385256" cy="2258425"/>
          </a:xfrm>
          <a:prstGeom prst="rect">
            <a:avLst/>
          </a:prstGeom>
          <a:blipFill dpi="0" rotWithShape="1">
            <a:blip r:embed="rId4"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1" name="矩形 1"/>
          <p:cNvSpPr>
            <a:spLocks noChangeArrowheads="1"/>
          </p:cNvSpPr>
          <p:nvPr/>
        </p:nvSpPr>
        <p:spPr bwMode="auto">
          <a:xfrm>
            <a:off x="1487102" y="1484821"/>
            <a:ext cx="2260011" cy="2260011"/>
          </a:xfrm>
          <a:prstGeom prst="rect">
            <a:avLst/>
          </a:prstGeom>
          <a:solidFill>
            <a:schemeClr val="accent3"/>
          </a:solidFill>
          <a:ln w="9525">
            <a:noFill/>
            <a:miter lim="800000"/>
          </a:ln>
        </p:spPr>
        <p:txBody>
          <a:bodyPr lIns="121880" tIns="60940" rIns="121880" bIns="60940" anchor="ctr"/>
          <a:lstStyle/>
          <a:p>
            <a:pPr algn="ctr"/>
            <a:endParaRPr lang="zh-CN" altLang="en-US" sz="2800" dirty="0">
              <a:solidFill>
                <a:srgbClr val="FF8607"/>
              </a:solidFill>
              <a:latin typeface="方正兰亭黑_GBK" pitchFamily="2" charset="-122"/>
              <a:ea typeface="方正兰亭黑_GBK" pitchFamily="2" charset="-122"/>
              <a:sym typeface="方正兰亭黑_GBK" pitchFamily="2" charset="-122"/>
            </a:endParaRPr>
          </a:p>
        </p:txBody>
      </p:sp>
      <p:sp>
        <p:nvSpPr>
          <p:cNvPr id="52" name="矩形 59"/>
          <p:cNvSpPr>
            <a:spLocks noChangeAspect="1" noChangeArrowheads="1"/>
          </p:cNvSpPr>
          <p:nvPr/>
        </p:nvSpPr>
        <p:spPr bwMode="auto">
          <a:xfrm>
            <a:off x="7319645" y="1484821"/>
            <a:ext cx="3388429" cy="2260011"/>
          </a:xfrm>
          <a:prstGeom prst="rect">
            <a:avLst/>
          </a:prstGeom>
          <a:blipFill dpi="0" rotWithShape="1">
            <a:blip r:embed="rId5"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3" name="矩形 56"/>
          <p:cNvSpPr>
            <a:spLocks noChangeArrowheads="1"/>
          </p:cNvSpPr>
          <p:nvPr/>
        </p:nvSpPr>
        <p:spPr bwMode="auto">
          <a:xfrm>
            <a:off x="1487101" y="1613376"/>
            <a:ext cx="2152090" cy="553957"/>
          </a:xfrm>
          <a:prstGeom prst="rect">
            <a:avLst/>
          </a:prstGeom>
          <a:noFill/>
          <a:ln w="9525">
            <a:noFill/>
            <a:miter lim="800000"/>
          </a:ln>
        </p:spPr>
        <p:txBody>
          <a:bodyPr lIns="121880" tIns="60940" rIns="121880" bIns="60940">
            <a:spAutoFit/>
          </a:bodyPr>
          <a:lstStyle/>
          <a:p>
            <a:pPr algn="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矩形 57"/>
          <p:cNvSpPr>
            <a:spLocks noChangeArrowheads="1"/>
          </p:cNvSpPr>
          <p:nvPr/>
        </p:nvSpPr>
        <p:spPr bwMode="auto">
          <a:xfrm>
            <a:off x="1802932" y="2062520"/>
            <a:ext cx="1841020" cy="1350970"/>
          </a:xfrm>
          <a:prstGeom prst="rect">
            <a:avLst/>
          </a:prstGeom>
          <a:noFill/>
          <a:ln w="9525">
            <a:noFill/>
            <a:miter lim="800000"/>
          </a:ln>
        </p:spPr>
        <p:txBody>
          <a:bodyPr lIns="121880" tIns="60940" rIns="121880" bIns="60940">
            <a:spAutoFit/>
          </a:bodyPr>
          <a:lstStyle/>
          <a:p>
            <a:pPr algn="r">
              <a:lnSpc>
                <a:spcPct val="114000"/>
              </a:lnSpc>
            </a:pPr>
            <a:r>
              <a:rPr lang="zh-CN" altLang="en-US" sz="14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sp>
        <p:nvSpPr>
          <p:cNvPr id="55" name="矩形 44"/>
          <p:cNvSpPr>
            <a:spLocks noChangeArrowheads="1"/>
          </p:cNvSpPr>
          <p:nvPr/>
        </p:nvSpPr>
        <p:spPr bwMode="auto">
          <a:xfrm>
            <a:off x="5126292" y="3952431"/>
            <a:ext cx="3097993" cy="553957"/>
          </a:xfrm>
          <a:prstGeom prst="rect">
            <a:avLst/>
          </a:prstGeom>
          <a:noFill/>
          <a:ln w="9525">
            <a:noFill/>
            <a:miter lim="800000"/>
          </a:ln>
        </p:spPr>
        <p:txBody>
          <a:bodyPr lIns="121880" tIns="60940" rIns="121880" bIns="60940">
            <a:spAutoFit/>
          </a:bodyPr>
          <a:lstStyle/>
          <a:p>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矩形 45"/>
          <p:cNvSpPr>
            <a:spLocks noChangeArrowheads="1"/>
          </p:cNvSpPr>
          <p:nvPr/>
        </p:nvSpPr>
        <p:spPr bwMode="auto">
          <a:xfrm>
            <a:off x="5126292" y="4512910"/>
            <a:ext cx="4280372" cy="1596551"/>
          </a:xfrm>
          <a:prstGeom prst="rect">
            <a:avLst/>
          </a:prstGeom>
          <a:noFill/>
          <a:ln w="9525">
            <a:noFill/>
            <a:miter lim="800000"/>
          </a:ln>
        </p:spPr>
        <p:txBody>
          <a:bodyPr lIns="121880" tIns="60940" rIns="121880" bIns="60940">
            <a:spAutoFit/>
          </a:bodyPr>
          <a:lstStyle/>
          <a:p>
            <a:pPr>
              <a:lnSpc>
                <a:spcPct val="114000"/>
              </a:lnSpc>
            </a:pPr>
            <a:r>
              <a:rPr lang="zh-CN" altLang="en-US" sz="14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此处输入您的文本请在此处输入您的文本此处输入您的文本此处输入您的文本</a:t>
            </a:r>
          </a:p>
          <a:p>
            <a:pPr>
              <a:lnSpc>
                <a:spcPct val="114000"/>
              </a:lnSpc>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0-#ppt_w/2"/>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ppt_x</p:attrName>
                                        </p:attrNameLst>
                                      </p:cBhvr>
                                      <p:tavLst>
                                        <p:tav tm="0">
                                          <p:val>
                                            <p:strVal val="0-#ppt_w/2"/>
                                          </p:val>
                                        </p:tav>
                                        <p:tav tm="100000">
                                          <p:val>
                                            <p:strVal val="#ppt_x"/>
                                          </p:val>
                                        </p:tav>
                                      </p:tavLst>
                                    </p:anim>
                                    <p:anim calcmode="lin" valueType="num">
                                      <p:cBhvr>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ppt_x</p:attrName>
                                        </p:attrNameLst>
                                      </p:cBhvr>
                                      <p:tavLst>
                                        <p:tav tm="0">
                                          <p:val>
                                            <p:strVal val="1+#ppt_w/2"/>
                                          </p:val>
                                        </p:tav>
                                        <p:tav tm="100000">
                                          <p:val>
                                            <p:strVal val="#ppt_x"/>
                                          </p:val>
                                        </p:tav>
                                      </p:tavLst>
                                    </p:anim>
                                    <p:anim calcmode="lin" valueType="num">
                                      <p:cBhvr>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ppt_x</p:attrName>
                                        </p:attrNameLst>
                                      </p:cBhvr>
                                      <p:tavLst>
                                        <p:tav tm="0">
                                          <p:val>
                                            <p:strVal val="0-#ppt_w/2"/>
                                          </p:val>
                                        </p:tav>
                                        <p:tav tm="100000">
                                          <p:val>
                                            <p:strVal val="#ppt_x"/>
                                          </p:val>
                                        </p:tav>
                                      </p:tavLst>
                                    </p:anim>
                                    <p:anim calcmode="lin" valueType="num">
                                      <p:cBhvr>
                                        <p:cTn id="23" dur="500" fill="hold"/>
                                        <p:tgtEl>
                                          <p:spTgt spid="4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ppt_x</p:attrName>
                                        </p:attrNameLst>
                                      </p:cBhvr>
                                      <p:tavLst>
                                        <p:tav tm="0">
                                          <p:val>
                                            <p:strVal val="1+#ppt_w/2"/>
                                          </p:val>
                                        </p:tav>
                                        <p:tav tm="100000">
                                          <p:val>
                                            <p:strVal val="#ppt_x"/>
                                          </p:val>
                                        </p:tav>
                                      </p:tavLst>
                                    </p:anim>
                                    <p:anim calcmode="lin" valueType="num">
                                      <p:cBhvr>
                                        <p:cTn id="28" dur="500" fill="hold"/>
                                        <p:tgtEl>
                                          <p:spTgt spid="4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ppt_x</p:attrName>
                                        </p:attrNameLst>
                                      </p:cBhvr>
                                      <p:tavLst>
                                        <p:tav tm="0">
                                          <p:val>
                                            <p:strVal val="1+#ppt_w/2"/>
                                          </p:val>
                                        </p:tav>
                                        <p:tav tm="100000">
                                          <p:val>
                                            <p:strVal val="#ppt_x"/>
                                          </p:val>
                                        </p:tav>
                                      </p:tavLst>
                                    </p:anim>
                                    <p:anim calcmode="lin" valueType="num">
                                      <p:cBhvr>
                                        <p:cTn id="33" dur="5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1000"/>
                                        <p:tgtEl>
                                          <p:spTgt spid="53"/>
                                        </p:tgtEl>
                                      </p:cBhvr>
                                    </p:animEffect>
                                    <p:anim calcmode="lin" valueType="num">
                                      <p:cBhvr>
                                        <p:cTn id="38" dur="1000" fill="hold"/>
                                        <p:tgtEl>
                                          <p:spTgt spid="53"/>
                                        </p:tgtEl>
                                        <p:attrNameLst>
                                          <p:attrName>ppt_x</p:attrName>
                                        </p:attrNameLst>
                                      </p:cBhvr>
                                      <p:tavLst>
                                        <p:tav tm="0">
                                          <p:val>
                                            <p:strVal val="#ppt_x"/>
                                          </p:val>
                                        </p:tav>
                                        <p:tav tm="100000">
                                          <p:val>
                                            <p:strVal val="#ppt_x"/>
                                          </p:val>
                                        </p:tav>
                                      </p:tavLst>
                                    </p:anim>
                                    <p:anim calcmode="lin" valueType="num">
                                      <p:cBhvr>
                                        <p:cTn id="39" dur="1000" fill="hold"/>
                                        <p:tgtEl>
                                          <p:spTgt spid="5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1000"/>
                                        <p:tgtEl>
                                          <p:spTgt spid="54"/>
                                        </p:tgtEl>
                                      </p:cBhvr>
                                    </p:animEffect>
                                    <p:anim calcmode="lin" valueType="num">
                                      <p:cBhvr>
                                        <p:cTn id="44" dur="1000" fill="hold"/>
                                        <p:tgtEl>
                                          <p:spTgt spid="54"/>
                                        </p:tgtEl>
                                        <p:attrNameLst>
                                          <p:attrName>ppt_x</p:attrName>
                                        </p:attrNameLst>
                                      </p:cBhvr>
                                      <p:tavLst>
                                        <p:tav tm="0">
                                          <p:val>
                                            <p:strVal val="#ppt_x"/>
                                          </p:val>
                                        </p:tav>
                                        <p:tav tm="100000">
                                          <p:val>
                                            <p:strVal val="#ppt_x"/>
                                          </p:val>
                                        </p:tav>
                                      </p:tavLst>
                                    </p:anim>
                                    <p:anim calcmode="lin" valueType="num">
                                      <p:cBhvr>
                                        <p:cTn id="45" dur="1000" fill="hold"/>
                                        <p:tgtEl>
                                          <p:spTgt spid="54"/>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P spid="54" grpId="0" bldLvl="0" autoUpdateAnimBg="0"/>
      <p:bldP spid="55" grpId="0" bldLvl="0" autoUpdateAnimBg="0"/>
      <p:bldP spid="5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空心弧 40"/>
          <p:cNvSpPr>
            <a:spLocks noChangeArrowheads="1"/>
          </p:cNvSpPr>
          <p:nvPr/>
        </p:nvSpPr>
        <p:spPr bwMode="auto">
          <a:xfrm rot="5400000">
            <a:off x="103957" y="1928412"/>
            <a:ext cx="4089921" cy="4091509"/>
          </a:xfrm>
          <a:custGeom>
            <a:avLst/>
            <a:gdLst>
              <a:gd name="T0" fmla="*/ 2045494 w 21600"/>
              <a:gd name="T1" fmla="*/ 0 h 21600"/>
              <a:gd name="T2" fmla="*/ 25379 w 21600"/>
              <a:gd name="T3" fmla="*/ 2046288 h 21600"/>
              <a:gd name="T4" fmla="*/ 2045494 w 21600"/>
              <a:gd name="T5" fmla="*/ 50968 h 21600"/>
              <a:gd name="T6" fmla="*/ 4065608 w 21600"/>
              <a:gd name="T7" fmla="*/ 2046288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close/>
              </a:path>
            </a:pathLst>
          </a:custGeom>
          <a:solidFill>
            <a:schemeClr val="accent1">
              <a:alpha val="39999"/>
            </a:schemeClr>
          </a:solidFill>
          <a:ln w="9525">
            <a:noFill/>
            <a:miter lim="800000"/>
          </a:ln>
        </p:spPr>
        <p:txBody>
          <a:bodyPr lIns="91407" tIns="45704" rIns="91407" bIns="45704" anchor="ctr"/>
          <a:lstStyle/>
          <a:p>
            <a:pPr algn="ctr"/>
            <a:endParaRPr lang="zh-CN" altLang="en-US" sz="3200" dirty="0">
              <a:solidFill>
                <a:schemeClr val="tx1">
                  <a:lumMod val="50000"/>
                </a:schemeClr>
              </a:solidFill>
              <a:ea typeface="方正兰亭黑_GBK" pitchFamily="2" charset="-122"/>
              <a:sym typeface="Arial" panose="020B0604020202020204" pitchFamily="34" charset="0"/>
            </a:endParaRPr>
          </a:p>
        </p:txBody>
      </p:sp>
      <p:sp>
        <p:nvSpPr>
          <p:cNvPr id="14" name="椭圆 41"/>
          <p:cNvSpPr>
            <a:spLocks noChangeArrowheads="1"/>
          </p:cNvSpPr>
          <p:nvPr/>
        </p:nvSpPr>
        <p:spPr bwMode="auto">
          <a:xfrm>
            <a:off x="2931350" y="1992689"/>
            <a:ext cx="514217" cy="512629"/>
          </a:xfrm>
          <a:prstGeom prst="ellipse">
            <a:avLst/>
          </a:prstGeom>
          <a:solidFill>
            <a:schemeClr val="accent1"/>
          </a:solidFill>
          <a:ln w="9525">
            <a:noFill/>
            <a:round/>
          </a:ln>
        </p:spPr>
        <p:txBody>
          <a:bodyPr lIns="91407" tIns="45704" rIns="91407" bIns="45704" anchor="ctr"/>
          <a:lstStyle/>
          <a:p>
            <a:pPr algn="ctr"/>
            <a:endParaRPr lang="zh-CN" altLang="en-US" dirty="0">
              <a:solidFill>
                <a:schemeClr val="tx1">
                  <a:lumMod val="50000"/>
                </a:schemeClr>
              </a:solidFill>
              <a:ea typeface="方正兰亭黑_GBK" pitchFamily="2" charset="-122"/>
              <a:sym typeface="Arial" panose="020B0604020202020204" pitchFamily="34" charset="0"/>
            </a:endParaRPr>
          </a:p>
        </p:txBody>
      </p:sp>
      <p:sp>
        <p:nvSpPr>
          <p:cNvPr id="15" name="椭圆 42"/>
          <p:cNvSpPr>
            <a:spLocks noChangeArrowheads="1"/>
          </p:cNvSpPr>
          <p:nvPr/>
        </p:nvSpPr>
        <p:spPr bwMode="auto">
          <a:xfrm>
            <a:off x="3794726" y="3078255"/>
            <a:ext cx="512629" cy="512629"/>
          </a:xfrm>
          <a:prstGeom prst="ellipse">
            <a:avLst/>
          </a:prstGeom>
          <a:solidFill>
            <a:schemeClr val="accent2"/>
          </a:solidFill>
          <a:ln w="9525">
            <a:noFill/>
            <a:round/>
          </a:ln>
        </p:spPr>
        <p:txBody>
          <a:bodyPr lIns="91407" tIns="45704" rIns="91407" bIns="45704" anchor="ctr"/>
          <a:lstStyle/>
          <a:p>
            <a:pPr algn="ctr"/>
            <a:endParaRPr lang="zh-CN" altLang="en-US" dirty="0">
              <a:solidFill>
                <a:schemeClr val="tx1">
                  <a:lumMod val="50000"/>
                </a:schemeClr>
              </a:solidFill>
              <a:ea typeface="方正兰亭黑_GBK" pitchFamily="2" charset="-122"/>
              <a:sym typeface="Arial" panose="020B0604020202020204" pitchFamily="34" charset="0"/>
            </a:endParaRPr>
          </a:p>
        </p:txBody>
      </p:sp>
      <p:sp>
        <p:nvSpPr>
          <p:cNvPr id="16" name="椭圆 43"/>
          <p:cNvSpPr>
            <a:spLocks noChangeArrowheads="1"/>
          </p:cNvSpPr>
          <p:nvPr/>
        </p:nvSpPr>
        <p:spPr bwMode="auto">
          <a:xfrm>
            <a:off x="3805835" y="4346338"/>
            <a:ext cx="512629" cy="512629"/>
          </a:xfrm>
          <a:prstGeom prst="ellipse">
            <a:avLst/>
          </a:prstGeom>
          <a:solidFill>
            <a:schemeClr val="accent3"/>
          </a:solidFill>
          <a:ln w="9525">
            <a:noFill/>
            <a:round/>
          </a:ln>
        </p:spPr>
        <p:txBody>
          <a:bodyPr lIns="91407" tIns="45704" rIns="91407" bIns="45704" anchor="ctr"/>
          <a:lstStyle/>
          <a:p>
            <a:pPr algn="ctr"/>
            <a:endParaRPr lang="zh-CN" altLang="en-US" dirty="0">
              <a:solidFill>
                <a:schemeClr val="tx1">
                  <a:lumMod val="50000"/>
                </a:schemeClr>
              </a:solidFill>
              <a:ea typeface="方正兰亭黑_GBK" pitchFamily="2" charset="-122"/>
              <a:sym typeface="Arial" panose="020B0604020202020204" pitchFamily="34" charset="0"/>
            </a:endParaRPr>
          </a:p>
        </p:txBody>
      </p:sp>
      <p:sp>
        <p:nvSpPr>
          <p:cNvPr id="17" name="椭圆 44"/>
          <p:cNvSpPr>
            <a:spLocks noChangeArrowheads="1"/>
          </p:cNvSpPr>
          <p:nvPr/>
        </p:nvSpPr>
        <p:spPr bwMode="auto">
          <a:xfrm>
            <a:off x="2936112" y="5462059"/>
            <a:ext cx="512629" cy="512629"/>
          </a:xfrm>
          <a:prstGeom prst="ellipse">
            <a:avLst/>
          </a:prstGeom>
          <a:solidFill>
            <a:schemeClr val="accent4"/>
          </a:solidFill>
          <a:ln w="9525">
            <a:noFill/>
            <a:round/>
          </a:ln>
        </p:spPr>
        <p:txBody>
          <a:bodyPr lIns="91407" tIns="45704" rIns="91407" bIns="45704" anchor="ctr"/>
          <a:lstStyle/>
          <a:p>
            <a:pPr algn="ctr"/>
            <a:endParaRPr lang="zh-CN" altLang="en-US" dirty="0">
              <a:solidFill>
                <a:schemeClr val="tx1">
                  <a:lumMod val="50000"/>
                </a:schemeClr>
              </a:solidFill>
              <a:ea typeface="方正兰亭黑_GBK" pitchFamily="2" charset="-122"/>
              <a:sym typeface="Arial" panose="020B0604020202020204" pitchFamily="34" charset="0"/>
            </a:endParaRPr>
          </a:p>
        </p:txBody>
      </p:sp>
      <p:grpSp>
        <p:nvGrpSpPr>
          <p:cNvPr id="18" name="组合 51"/>
          <p:cNvGrpSpPr/>
          <p:nvPr/>
        </p:nvGrpSpPr>
        <p:grpSpPr bwMode="auto">
          <a:xfrm>
            <a:off x="3442392" y="1768908"/>
            <a:ext cx="2390152" cy="955426"/>
            <a:chOff x="0" y="0"/>
            <a:chExt cx="2390955" cy="956128"/>
          </a:xfrm>
        </p:grpSpPr>
        <p:sp>
          <p:nvSpPr>
            <p:cNvPr id="19" name="直接连接符 52"/>
            <p:cNvSpPr>
              <a:spLocks noChangeShapeType="1"/>
            </p:cNvSpPr>
            <p:nvPr/>
          </p:nvSpPr>
          <p:spPr bwMode="auto">
            <a:xfrm>
              <a:off x="0" y="480739"/>
              <a:ext cx="1440000" cy="1"/>
            </a:xfrm>
            <a:prstGeom prst="line">
              <a:avLst/>
            </a:prstGeom>
            <a:noFill/>
            <a:ln w="12700" cmpd="sng">
              <a:solidFill>
                <a:schemeClr val="accent2"/>
              </a:solidFill>
              <a:miter lim="800000"/>
            </a:ln>
          </p:spPr>
          <p:txBody>
            <a:bodyPr/>
            <a:lstStyle/>
            <a:p>
              <a:endParaRPr lang="en-US">
                <a:solidFill>
                  <a:schemeClr val="tx1">
                    <a:lumMod val="50000"/>
                  </a:schemeClr>
                </a:solidFill>
              </a:endParaRPr>
            </a:p>
          </p:txBody>
        </p:sp>
        <p:sp>
          <p:nvSpPr>
            <p:cNvPr id="20" name="椭圆 53"/>
            <p:cNvSpPr>
              <a:spLocks noChangeArrowheads="1"/>
            </p:cNvSpPr>
            <p:nvPr/>
          </p:nvSpPr>
          <p:spPr bwMode="auto">
            <a:xfrm>
              <a:off x="1434827" y="0"/>
              <a:ext cx="956128" cy="956128"/>
            </a:xfrm>
            <a:prstGeom prst="ellipse">
              <a:avLst/>
            </a:prstGeom>
            <a:solidFill>
              <a:schemeClr val="accent1"/>
            </a:solidFill>
            <a:ln w="9525">
              <a:noFill/>
              <a:round/>
            </a:ln>
          </p:spPr>
          <p:txBody>
            <a:bodyPr anchor="ctr"/>
            <a:lstStyle/>
            <a:p>
              <a:pPr algn="ctr"/>
              <a:r>
                <a:rPr lang="en-US" altLang="zh-CN" dirty="0">
                  <a:solidFill>
                    <a:schemeClr val="bg1"/>
                  </a:solidFill>
                  <a:latin typeface="Impact" panose="020B0806030902050204" pitchFamily="34" charset="0"/>
                  <a:ea typeface="方正兰亭黑_GBK" pitchFamily="2" charset="-122"/>
                  <a:sym typeface="Arial" panose="020B0604020202020204" pitchFamily="34" charset="0"/>
                </a:rPr>
                <a:t>1</a:t>
              </a:r>
              <a:endParaRPr lang="zh-CN" altLang="en-US" dirty="0">
                <a:solidFill>
                  <a:schemeClr val="bg1"/>
                </a:solidFill>
                <a:latin typeface="Impact" panose="020B0806030902050204" pitchFamily="34" charset="0"/>
                <a:ea typeface="方正兰亭黑_GBK" pitchFamily="2" charset="-122"/>
                <a:sym typeface="Arial" panose="020B0604020202020204" pitchFamily="34" charset="0"/>
              </a:endParaRPr>
            </a:p>
          </p:txBody>
        </p:sp>
      </p:grpSp>
      <p:grpSp>
        <p:nvGrpSpPr>
          <p:cNvPr id="26" name="组合 57"/>
          <p:cNvGrpSpPr/>
          <p:nvPr/>
        </p:nvGrpSpPr>
        <p:grpSpPr bwMode="auto">
          <a:xfrm>
            <a:off x="3448741" y="5239867"/>
            <a:ext cx="2383804" cy="957013"/>
            <a:chOff x="0" y="0"/>
            <a:chExt cx="2383653" cy="956128"/>
          </a:xfrm>
        </p:grpSpPr>
        <p:sp>
          <p:nvSpPr>
            <p:cNvPr id="27" name="直接连接符 58"/>
            <p:cNvSpPr>
              <a:spLocks noChangeShapeType="1"/>
            </p:cNvSpPr>
            <p:nvPr/>
          </p:nvSpPr>
          <p:spPr bwMode="auto">
            <a:xfrm>
              <a:off x="0" y="478064"/>
              <a:ext cx="1440000" cy="1"/>
            </a:xfrm>
            <a:prstGeom prst="line">
              <a:avLst/>
            </a:prstGeom>
            <a:noFill/>
            <a:ln w="12700" cmpd="sng">
              <a:solidFill>
                <a:schemeClr val="accent2"/>
              </a:solidFill>
              <a:miter lim="800000"/>
            </a:ln>
          </p:spPr>
          <p:txBody>
            <a:bodyPr/>
            <a:lstStyle/>
            <a:p>
              <a:endParaRPr lang="en-US">
                <a:solidFill>
                  <a:schemeClr val="tx1">
                    <a:lumMod val="50000"/>
                  </a:schemeClr>
                </a:solidFill>
              </a:endParaRPr>
            </a:p>
          </p:txBody>
        </p:sp>
        <p:sp>
          <p:nvSpPr>
            <p:cNvPr id="28" name="椭圆 59"/>
            <p:cNvSpPr>
              <a:spLocks noChangeArrowheads="1"/>
            </p:cNvSpPr>
            <p:nvPr/>
          </p:nvSpPr>
          <p:spPr bwMode="auto">
            <a:xfrm>
              <a:off x="1427525" y="0"/>
              <a:ext cx="956128" cy="956128"/>
            </a:xfrm>
            <a:prstGeom prst="ellipse">
              <a:avLst/>
            </a:prstGeom>
            <a:solidFill>
              <a:schemeClr val="accent4"/>
            </a:solidFill>
            <a:ln w="9525">
              <a:noFill/>
              <a:round/>
            </a:ln>
          </p:spPr>
          <p:txBody>
            <a:bodyPr anchor="ctr"/>
            <a:lstStyle/>
            <a:p>
              <a:pPr algn="ctr"/>
              <a:r>
                <a:rPr lang="en-US" altLang="zh-CN" dirty="0">
                  <a:solidFill>
                    <a:schemeClr val="bg1"/>
                  </a:solidFill>
                  <a:latin typeface="Impact" panose="020B0806030902050204" pitchFamily="34" charset="0"/>
                  <a:ea typeface="方正兰亭黑_GBK" pitchFamily="2" charset="-122"/>
                  <a:sym typeface="Arial" panose="020B0604020202020204" pitchFamily="34" charset="0"/>
                </a:rPr>
                <a:t>4</a:t>
              </a:r>
              <a:endParaRPr lang="zh-CN" altLang="en-US" dirty="0">
                <a:solidFill>
                  <a:schemeClr val="bg1"/>
                </a:solidFill>
                <a:latin typeface="Impact" panose="020B0806030902050204" pitchFamily="34" charset="0"/>
                <a:ea typeface="方正兰亭黑_GBK" pitchFamily="2" charset="-122"/>
                <a:sym typeface="Arial" panose="020B0604020202020204" pitchFamily="34" charset="0"/>
              </a:endParaRPr>
            </a:p>
          </p:txBody>
        </p:sp>
      </p:grpSp>
      <p:grpSp>
        <p:nvGrpSpPr>
          <p:cNvPr id="30" name="组合 61"/>
          <p:cNvGrpSpPr/>
          <p:nvPr/>
        </p:nvGrpSpPr>
        <p:grpSpPr bwMode="auto">
          <a:xfrm>
            <a:off x="4205782" y="2857650"/>
            <a:ext cx="3451913" cy="955426"/>
            <a:chOff x="-88918" y="0"/>
            <a:chExt cx="3453520" cy="956128"/>
          </a:xfrm>
        </p:grpSpPr>
        <p:cxnSp>
          <p:nvCxnSpPr>
            <p:cNvPr id="31" name="直接连接符 62"/>
            <p:cNvCxnSpPr>
              <a:cxnSpLocks noChangeShapeType="1"/>
              <a:stCxn id="15" idx="6"/>
              <a:endCxn id="32" idx="2"/>
            </p:cNvCxnSpPr>
            <p:nvPr/>
          </p:nvCxnSpPr>
          <p:spPr bwMode="auto">
            <a:xfrm>
              <a:off x="-88918" y="477269"/>
              <a:ext cx="2497392" cy="795"/>
            </a:xfrm>
            <a:prstGeom prst="line">
              <a:avLst/>
            </a:prstGeom>
            <a:noFill/>
            <a:ln w="12700" cmpd="sng">
              <a:solidFill>
                <a:schemeClr val="accent2"/>
              </a:solidFill>
              <a:miter lim="800000"/>
            </a:ln>
          </p:spPr>
        </p:cxnSp>
        <p:sp>
          <p:nvSpPr>
            <p:cNvPr id="32" name="椭圆 63"/>
            <p:cNvSpPr>
              <a:spLocks noChangeArrowheads="1"/>
            </p:cNvSpPr>
            <p:nvPr/>
          </p:nvSpPr>
          <p:spPr bwMode="auto">
            <a:xfrm>
              <a:off x="2408474" y="0"/>
              <a:ext cx="956128" cy="956128"/>
            </a:xfrm>
            <a:prstGeom prst="ellipse">
              <a:avLst/>
            </a:prstGeom>
            <a:solidFill>
              <a:schemeClr val="accent2"/>
            </a:solidFill>
            <a:ln w="9525">
              <a:noFill/>
              <a:round/>
            </a:ln>
          </p:spPr>
          <p:txBody>
            <a:bodyPr anchor="ctr"/>
            <a:lstStyle/>
            <a:p>
              <a:pPr algn="ctr"/>
              <a:r>
                <a:rPr lang="en-US" altLang="zh-CN" dirty="0">
                  <a:solidFill>
                    <a:schemeClr val="bg1"/>
                  </a:solidFill>
                  <a:latin typeface="Impact" panose="020B0806030902050204" pitchFamily="34" charset="0"/>
                  <a:ea typeface="方正兰亭黑_GBK" pitchFamily="2" charset="-122"/>
                  <a:sym typeface="Arial" panose="020B0604020202020204" pitchFamily="34" charset="0"/>
                </a:rPr>
                <a:t>2</a:t>
              </a:r>
              <a:endParaRPr lang="zh-CN" altLang="en-US" dirty="0">
                <a:solidFill>
                  <a:schemeClr val="bg1"/>
                </a:solidFill>
                <a:latin typeface="Impact" panose="020B0806030902050204" pitchFamily="34" charset="0"/>
                <a:ea typeface="方正兰亭黑_GBK" pitchFamily="2" charset="-122"/>
                <a:sym typeface="Arial" panose="020B0604020202020204" pitchFamily="34" charset="0"/>
              </a:endParaRPr>
            </a:p>
          </p:txBody>
        </p:sp>
      </p:grpSp>
      <p:grpSp>
        <p:nvGrpSpPr>
          <p:cNvPr id="34" name="组合 65"/>
          <p:cNvGrpSpPr/>
          <p:nvPr/>
        </p:nvGrpSpPr>
        <p:grpSpPr bwMode="auto">
          <a:xfrm>
            <a:off x="4307356" y="4124144"/>
            <a:ext cx="3350339" cy="955426"/>
            <a:chOff x="0" y="0"/>
            <a:chExt cx="3351721" cy="956128"/>
          </a:xfrm>
        </p:grpSpPr>
        <p:sp>
          <p:nvSpPr>
            <p:cNvPr id="35" name="直接连接符 66"/>
            <p:cNvSpPr>
              <a:spLocks noChangeShapeType="1"/>
            </p:cNvSpPr>
            <p:nvPr/>
          </p:nvSpPr>
          <p:spPr bwMode="auto">
            <a:xfrm>
              <a:off x="0" y="494105"/>
              <a:ext cx="2372336" cy="1"/>
            </a:xfrm>
            <a:prstGeom prst="line">
              <a:avLst/>
            </a:prstGeom>
            <a:noFill/>
            <a:ln w="12700" cmpd="sng">
              <a:solidFill>
                <a:schemeClr val="accent2"/>
              </a:solidFill>
              <a:miter lim="800000"/>
            </a:ln>
          </p:spPr>
          <p:txBody>
            <a:bodyPr/>
            <a:lstStyle/>
            <a:p>
              <a:endParaRPr lang="en-US">
                <a:solidFill>
                  <a:schemeClr val="tx1">
                    <a:lumMod val="50000"/>
                  </a:schemeClr>
                </a:solidFill>
              </a:endParaRPr>
            </a:p>
          </p:txBody>
        </p:sp>
        <p:sp>
          <p:nvSpPr>
            <p:cNvPr id="36" name="椭圆 67"/>
            <p:cNvSpPr>
              <a:spLocks noChangeArrowheads="1"/>
            </p:cNvSpPr>
            <p:nvPr/>
          </p:nvSpPr>
          <p:spPr bwMode="auto">
            <a:xfrm>
              <a:off x="2395593" y="0"/>
              <a:ext cx="956128" cy="956128"/>
            </a:xfrm>
            <a:prstGeom prst="ellipse">
              <a:avLst/>
            </a:prstGeom>
            <a:solidFill>
              <a:schemeClr val="accent3"/>
            </a:solidFill>
            <a:ln w="9525">
              <a:noFill/>
              <a:round/>
            </a:ln>
          </p:spPr>
          <p:txBody>
            <a:bodyPr anchor="ctr"/>
            <a:lstStyle/>
            <a:p>
              <a:pPr algn="ctr"/>
              <a:r>
                <a:rPr lang="en-US" altLang="zh-CN" dirty="0">
                  <a:solidFill>
                    <a:schemeClr val="bg1"/>
                  </a:solidFill>
                  <a:latin typeface="Impact" panose="020B0806030902050204" pitchFamily="34" charset="0"/>
                  <a:ea typeface="方正兰亭黑_GBK" pitchFamily="2" charset="-122"/>
                  <a:sym typeface="Arial" panose="020B0604020202020204" pitchFamily="34" charset="0"/>
                </a:rPr>
                <a:t>3</a:t>
              </a:r>
              <a:endParaRPr lang="zh-CN" altLang="en-US" dirty="0">
                <a:solidFill>
                  <a:schemeClr val="bg1"/>
                </a:solidFill>
                <a:latin typeface="Impact" panose="020B0806030902050204" pitchFamily="34" charset="0"/>
                <a:ea typeface="方正兰亭黑_GBK" pitchFamily="2" charset="-122"/>
                <a:sym typeface="Arial" panose="020B0604020202020204" pitchFamily="34" charset="0"/>
              </a:endParaRPr>
            </a:p>
          </p:txBody>
        </p:sp>
      </p:grpSp>
      <p:sp>
        <p:nvSpPr>
          <p:cNvPr id="38" name="矩形 71"/>
          <p:cNvSpPr>
            <a:spLocks noChangeArrowheads="1"/>
          </p:cNvSpPr>
          <p:nvPr/>
        </p:nvSpPr>
        <p:spPr bwMode="auto">
          <a:xfrm>
            <a:off x="5883330" y="1645115"/>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latin typeface="微软雅黑" panose="020B0503020204020204" pitchFamily="34" charset="-122"/>
                <a:ea typeface="微软雅黑" panose="020B0503020204020204" pitchFamily="34" charset="-122"/>
              </a:rPr>
              <a:t>点击添加标题</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5886503" y="2013320"/>
            <a:ext cx="5389748" cy="723820"/>
          </a:xfrm>
          <a:prstGeom prst="rect">
            <a:avLst/>
          </a:prstGeom>
          <a:noFill/>
          <a:ln w="9525">
            <a:noFill/>
            <a:miter lim="800000"/>
          </a:ln>
        </p:spPr>
        <p:txBody>
          <a:bodyPr wrap="square" lIns="91407" tIns="45704" rIns="91407" bIns="45704">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a:p>
            <a:pPr algn="r">
              <a:lnSpc>
                <a:spcPct val="114000"/>
              </a:lnSpc>
            </a:pP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0" name="矩形 73"/>
          <p:cNvSpPr>
            <a:spLocks noChangeArrowheads="1"/>
          </p:cNvSpPr>
          <p:nvPr/>
        </p:nvSpPr>
        <p:spPr bwMode="auto">
          <a:xfrm>
            <a:off x="5883330" y="5193841"/>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latin typeface="微软雅黑" panose="020B0503020204020204" pitchFamily="34" charset="-122"/>
                <a:ea typeface="微软雅黑" panose="020B0503020204020204" pitchFamily="34" charset="-122"/>
              </a:rPr>
              <a:t>点击添加标题</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41" name="矩形 47"/>
          <p:cNvSpPr>
            <a:spLocks noChangeArrowheads="1"/>
          </p:cNvSpPr>
          <p:nvPr/>
        </p:nvSpPr>
        <p:spPr bwMode="auto">
          <a:xfrm>
            <a:off x="5886503" y="5562046"/>
            <a:ext cx="5389748" cy="707854"/>
          </a:xfrm>
          <a:prstGeom prst="rect">
            <a:avLst/>
          </a:prstGeom>
          <a:noFill/>
          <a:ln w="9525">
            <a:noFill/>
            <a:miter lim="800000"/>
          </a:ln>
        </p:spPr>
        <p:txBody>
          <a:bodyPr wrap="square" lIns="91407" tIns="45704" rIns="91407" bIns="45704">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a:p>
            <a:pPr>
              <a:lnSpc>
                <a:spcPct val="114000"/>
              </a:lnSpc>
            </a:pP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2" name="矩形 75"/>
          <p:cNvSpPr>
            <a:spLocks noChangeArrowheads="1"/>
          </p:cNvSpPr>
          <p:nvPr/>
        </p:nvSpPr>
        <p:spPr bwMode="auto">
          <a:xfrm>
            <a:off x="7718003" y="2746553"/>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latin typeface="微软雅黑" panose="020B0503020204020204" pitchFamily="34" charset="-122"/>
                <a:ea typeface="微软雅黑" panose="020B0503020204020204" pitchFamily="34" charset="-122"/>
              </a:rPr>
              <a:t>点击添加标题</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43" name="矩形 47"/>
          <p:cNvSpPr>
            <a:spLocks noChangeArrowheads="1"/>
          </p:cNvSpPr>
          <p:nvPr/>
        </p:nvSpPr>
        <p:spPr bwMode="auto">
          <a:xfrm>
            <a:off x="7721177" y="3113171"/>
            <a:ext cx="3555074" cy="723820"/>
          </a:xfrm>
          <a:prstGeom prst="rect">
            <a:avLst/>
          </a:prstGeom>
          <a:noFill/>
          <a:ln w="9525">
            <a:noFill/>
            <a:miter lim="800000"/>
          </a:ln>
        </p:spPr>
        <p:txBody>
          <a:bodyPr wrap="square" lIns="91407" tIns="45704" rIns="91407" bIns="45704">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4" name="矩形 77"/>
          <p:cNvSpPr>
            <a:spLocks noChangeArrowheads="1"/>
          </p:cNvSpPr>
          <p:nvPr/>
        </p:nvSpPr>
        <p:spPr bwMode="auto">
          <a:xfrm>
            <a:off x="7718003" y="4051138"/>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latin typeface="微软雅黑" panose="020B0503020204020204" pitchFamily="34" charset="-122"/>
                <a:ea typeface="微软雅黑" panose="020B0503020204020204" pitchFamily="34" charset="-122"/>
              </a:rPr>
              <a:t>点击添加标题</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7721176" y="4417757"/>
            <a:ext cx="3656648" cy="723820"/>
          </a:xfrm>
          <a:prstGeom prst="rect">
            <a:avLst/>
          </a:prstGeom>
          <a:noFill/>
          <a:ln w="9525">
            <a:noFill/>
            <a:miter lim="800000"/>
          </a:ln>
        </p:spPr>
        <p:txBody>
          <a:bodyPr wrap="square" lIns="91407" tIns="45704" rIns="91407" bIns="45704">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nvGrpSpPr>
          <p:cNvPr id="46" name="组合 79"/>
          <p:cNvGrpSpPr/>
          <p:nvPr/>
        </p:nvGrpSpPr>
        <p:grpSpPr bwMode="auto">
          <a:xfrm>
            <a:off x="580875" y="2392634"/>
            <a:ext cx="3159889" cy="3159889"/>
            <a:chOff x="0" y="0"/>
            <a:chExt cx="3176815" cy="3176815"/>
          </a:xfrm>
        </p:grpSpPr>
        <p:sp>
          <p:nvSpPr>
            <p:cNvPr id="47" name="椭圆 80"/>
            <p:cNvSpPr>
              <a:spLocks noChangeArrowheads="1"/>
            </p:cNvSpPr>
            <p:nvPr/>
          </p:nvSpPr>
          <p:spPr bwMode="auto">
            <a:xfrm>
              <a:off x="0" y="0"/>
              <a:ext cx="3176815" cy="3176815"/>
            </a:xfrm>
            <a:prstGeom prst="ellipse">
              <a:avLst/>
            </a:prstGeom>
            <a:solidFill>
              <a:schemeClr val="accent1"/>
            </a:solidFill>
            <a:ln w="9525">
              <a:noFill/>
              <a:round/>
            </a:ln>
          </p:spPr>
          <p:txBody>
            <a:bodyPr anchor="ctr"/>
            <a:lstStyle/>
            <a:p>
              <a:pPr algn="ctr"/>
              <a:endParaRPr lang="zh-CN" altLang="en-US" sz="3200">
                <a:solidFill>
                  <a:schemeClr val="tx1">
                    <a:lumMod val="50000"/>
                  </a:schemeClr>
                </a:solidFill>
                <a:ea typeface="方正兰亭黑_GBK" pitchFamily="2" charset="-122"/>
                <a:sym typeface="Arial" panose="020B0604020202020204" pitchFamily="34" charset="0"/>
              </a:endParaRPr>
            </a:p>
          </p:txBody>
        </p:sp>
        <p:sp>
          <p:nvSpPr>
            <p:cNvPr id="48" name="椭圆 81"/>
            <p:cNvSpPr>
              <a:spLocks noChangeArrowheads="1"/>
            </p:cNvSpPr>
            <p:nvPr/>
          </p:nvSpPr>
          <p:spPr bwMode="auto">
            <a:xfrm>
              <a:off x="178115" y="178115"/>
              <a:ext cx="2820586" cy="2820584"/>
            </a:xfrm>
            <a:prstGeom prst="ellipse">
              <a:avLst/>
            </a:prstGeom>
            <a:blipFill dpi="0" rotWithShape="1">
              <a:blip r:embed="rId3" cstate="print"/>
              <a:srcRect/>
              <a:stretch>
                <a:fillRect/>
              </a:stretch>
            </a:blipFill>
            <a:ln w="9525">
              <a:noFill/>
              <a:round/>
            </a:ln>
          </p:spPr>
          <p:txBody>
            <a:bodyPr anchor="ctr"/>
            <a:lstStyle/>
            <a:p>
              <a:pPr algn="ctr"/>
              <a:endParaRPr lang="zh-CN" altLang="en-US" sz="3200">
                <a:solidFill>
                  <a:schemeClr val="tx1">
                    <a:lumMod val="50000"/>
                  </a:schemeClr>
                </a:solidFill>
                <a:ea typeface="方正兰亭黑_GBK" pitchFamily="2" charset="-122"/>
                <a:sym typeface="Arial" panose="020B0604020202020204" pitchFamily="34" charset="0"/>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46"/>
                                        </p:tgtEl>
                                        <p:attrNameLst>
                                          <p:attrName>style.visibility</p:attrName>
                                        </p:attrNameLst>
                                      </p:cBhvr>
                                      <p:to>
                                        <p:strVal val="visible"/>
                                      </p:to>
                                    </p:set>
                                    <p:anim calcmode="lin" valueType="num">
                                      <p:cBhvr>
                                        <p:cTn id="7" dur="400" fill="hold"/>
                                        <p:tgtEl>
                                          <p:spTgt spid="46"/>
                                        </p:tgtEl>
                                        <p:attrNameLst>
                                          <p:attrName>ppt_w</p:attrName>
                                        </p:attrNameLst>
                                      </p:cBhvr>
                                      <p:tavLst>
                                        <p:tav tm="0">
                                          <p:val>
                                            <p:fltVal val="0"/>
                                          </p:val>
                                        </p:tav>
                                        <p:tav tm="100000">
                                          <p:val>
                                            <p:strVal val="#ppt_w"/>
                                          </p:val>
                                        </p:tav>
                                      </p:tavLst>
                                    </p:anim>
                                    <p:anim calcmode="lin" valueType="num">
                                      <p:cBhvr>
                                        <p:cTn id="8" dur="400" fill="hold"/>
                                        <p:tgtEl>
                                          <p:spTgt spid="46"/>
                                        </p:tgtEl>
                                        <p:attrNameLst>
                                          <p:attrName>ppt_h</p:attrName>
                                        </p:attrNameLst>
                                      </p:cBhvr>
                                      <p:tavLst>
                                        <p:tav tm="0">
                                          <p:val>
                                            <p:fltVal val="0"/>
                                          </p:val>
                                        </p:tav>
                                        <p:tav tm="100000">
                                          <p:val>
                                            <p:strVal val="#ppt_h"/>
                                          </p:val>
                                        </p:tav>
                                      </p:tavLst>
                                    </p:anim>
                                    <p:animEffect>
                                      <p:cBhvr>
                                        <p:cTn id="9" dur="400"/>
                                        <p:tgtEl>
                                          <p:spTgt spid="46"/>
                                        </p:tgtEl>
                                      </p:cBhvr>
                                    </p:animEffect>
                                  </p:childTnLst>
                                </p:cTn>
                              </p:par>
                              <p:par>
                                <p:cTn id="10" presetID="22" presetClass="entr" presetSubtype="1" fill="hold" grpId="0" nodeType="withEffect">
                                  <p:stCondLst>
                                    <p:cond delay="750"/>
                                  </p:stCondLst>
                                  <p:childTnLst>
                                    <p:set>
                                      <p:cBhvr>
                                        <p:cTn id="11" dur="1" fill="hold">
                                          <p:stCondLst>
                                            <p:cond delay="0"/>
                                          </p:stCondLst>
                                        </p:cTn>
                                        <p:tgtEl>
                                          <p:spTgt spid="13"/>
                                        </p:tgtEl>
                                        <p:attrNameLst>
                                          <p:attrName>style.visibility</p:attrName>
                                        </p:attrNameLst>
                                      </p:cBhvr>
                                      <p:to>
                                        <p:strVal val="visible"/>
                                      </p:to>
                                    </p:set>
                                    <p:animEffect>
                                      <p:cBhvr>
                                        <p:cTn id="12" dur="350"/>
                                        <p:tgtEl>
                                          <p:spTgt spid="13"/>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14"/>
                                        </p:tgtEl>
                                        <p:attrNameLst>
                                          <p:attrName>style.visibility</p:attrName>
                                        </p:attrNameLst>
                                      </p:cBhvr>
                                      <p:to>
                                        <p:strVal val="visible"/>
                                      </p:to>
                                    </p:set>
                                    <p:anim calcmode="lin" valueType="num">
                                      <p:cBhvr>
                                        <p:cTn id="15" dur="400" fill="hold"/>
                                        <p:tgtEl>
                                          <p:spTgt spid="14"/>
                                        </p:tgtEl>
                                        <p:attrNameLst>
                                          <p:attrName>ppt_w</p:attrName>
                                        </p:attrNameLst>
                                      </p:cBhvr>
                                      <p:tavLst>
                                        <p:tav tm="0">
                                          <p:val>
                                            <p:fltVal val="0"/>
                                          </p:val>
                                        </p:tav>
                                        <p:tav tm="100000">
                                          <p:val>
                                            <p:strVal val="#ppt_w"/>
                                          </p:val>
                                        </p:tav>
                                      </p:tavLst>
                                    </p:anim>
                                    <p:anim calcmode="lin" valueType="num">
                                      <p:cBhvr>
                                        <p:cTn id="16" dur="400" fill="hold"/>
                                        <p:tgtEl>
                                          <p:spTgt spid="14"/>
                                        </p:tgtEl>
                                        <p:attrNameLst>
                                          <p:attrName>ppt_h</p:attrName>
                                        </p:attrNameLst>
                                      </p:cBhvr>
                                      <p:tavLst>
                                        <p:tav tm="0">
                                          <p:val>
                                            <p:fltVal val="0"/>
                                          </p:val>
                                        </p:tav>
                                        <p:tav tm="100000">
                                          <p:val>
                                            <p:strVal val="#ppt_h"/>
                                          </p:val>
                                        </p:tav>
                                      </p:tavLst>
                                    </p:anim>
                                    <p:animEffect>
                                      <p:cBhvr>
                                        <p:cTn id="17" dur="400"/>
                                        <p:tgtEl>
                                          <p:spTgt spid="14"/>
                                        </p:tgtEl>
                                      </p:cBhvr>
                                    </p:animEffect>
                                  </p:childTnLst>
                                </p:cTn>
                              </p:par>
                              <p:par>
                                <p:cTn id="18" presetID="10" presetClass="entr" presetSubtype="0" fill="hold" grpId="0" nodeType="withEffect">
                                  <p:stCondLst>
                                    <p:cond delay="2000"/>
                                  </p:stCondLst>
                                  <p:childTnLst>
                                    <p:set>
                                      <p:cBhvr>
                                        <p:cTn id="19" dur="1" fill="hold">
                                          <p:stCondLst>
                                            <p:cond delay="0"/>
                                          </p:stCondLst>
                                        </p:cTn>
                                        <p:tgtEl>
                                          <p:spTgt spid="15"/>
                                        </p:tgtEl>
                                        <p:attrNameLst>
                                          <p:attrName>style.visibility</p:attrName>
                                        </p:attrNameLst>
                                      </p:cBhvr>
                                      <p:to>
                                        <p:strVal val="visible"/>
                                      </p:to>
                                    </p:set>
                                    <p:anim calcmode="lin" valueType="num">
                                      <p:cBhvr>
                                        <p:cTn id="20" dur="400" fill="hold"/>
                                        <p:tgtEl>
                                          <p:spTgt spid="15"/>
                                        </p:tgtEl>
                                        <p:attrNameLst>
                                          <p:attrName>ppt_w</p:attrName>
                                        </p:attrNameLst>
                                      </p:cBhvr>
                                      <p:tavLst>
                                        <p:tav tm="0">
                                          <p:val>
                                            <p:fltVal val="0"/>
                                          </p:val>
                                        </p:tav>
                                        <p:tav tm="100000">
                                          <p:val>
                                            <p:strVal val="#ppt_w"/>
                                          </p:val>
                                        </p:tav>
                                      </p:tavLst>
                                    </p:anim>
                                    <p:anim calcmode="lin" valueType="num">
                                      <p:cBhvr>
                                        <p:cTn id="21" dur="400" fill="hold"/>
                                        <p:tgtEl>
                                          <p:spTgt spid="15"/>
                                        </p:tgtEl>
                                        <p:attrNameLst>
                                          <p:attrName>ppt_h</p:attrName>
                                        </p:attrNameLst>
                                      </p:cBhvr>
                                      <p:tavLst>
                                        <p:tav tm="0">
                                          <p:val>
                                            <p:fltVal val="0"/>
                                          </p:val>
                                        </p:tav>
                                        <p:tav tm="100000">
                                          <p:val>
                                            <p:strVal val="#ppt_h"/>
                                          </p:val>
                                        </p:tav>
                                      </p:tavLst>
                                    </p:anim>
                                    <p:animEffect>
                                      <p:cBhvr>
                                        <p:cTn id="22" dur="400"/>
                                        <p:tgtEl>
                                          <p:spTgt spid="15"/>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400" fill="hold"/>
                                        <p:tgtEl>
                                          <p:spTgt spid="16"/>
                                        </p:tgtEl>
                                        <p:attrNameLst>
                                          <p:attrName>ppt_w</p:attrName>
                                        </p:attrNameLst>
                                      </p:cBhvr>
                                      <p:tavLst>
                                        <p:tav tm="0">
                                          <p:val>
                                            <p:fltVal val="0"/>
                                          </p:val>
                                        </p:tav>
                                        <p:tav tm="100000">
                                          <p:val>
                                            <p:strVal val="#ppt_w"/>
                                          </p:val>
                                        </p:tav>
                                      </p:tavLst>
                                    </p:anim>
                                    <p:anim calcmode="lin" valueType="num">
                                      <p:cBhvr>
                                        <p:cTn id="26" dur="400" fill="hold"/>
                                        <p:tgtEl>
                                          <p:spTgt spid="16"/>
                                        </p:tgtEl>
                                        <p:attrNameLst>
                                          <p:attrName>ppt_h</p:attrName>
                                        </p:attrNameLst>
                                      </p:cBhvr>
                                      <p:tavLst>
                                        <p:tav tm="0">
                                          <p:val>
                                            <p:fltVal val="0"/>
                                          </p:val>
                                        </p:tav>
                                        <p:tav tm="100000">
                                          <p:val>
                                            <p:strVal val="#ppt_h"/>
                                          </p:val>
                                        </p:tav>
                                      </p:tavLst>
                                    </p:anim>
                                    <p:animEffect>
                                      <p:cBhvr>
                                        <p:cTn id="27" dur="400"/>
                                        <p:tgtEl>
                                          <p:spTgt spid="16"/>
                                        </p:tgtEl>
                                      </p:cBhvr>
                                    </p:animEffect>
                                  </p:childTnLst>
                                </p:cTn>
                              </p:par>
                              <p:par>
                                <p:cTn id="28" presetID="10" presetClass="entr" presetSubtype="0" fill="hold" grpId="0" nodeType="withEffect">
                                  <p:stCondLst>
                                    <p:cond delay="30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400" fill="hold"/>
                                        <p:tgtEl>
                                          <p:spTgt spid="17"/>
                                        </p:tgtEl>
                                        <p:attrNameLst>
                                          <p:attrName>ppt_w</p:attrName>
                                        </p:attrNameLst>
                                      </p:cBhvr>
                                      <p:tavLst>
                                        <p:tav tm="0">
                                          <p:val>
                                            <p:fltVal val="0"/>
                                          </p:val>
                                        </p:tav>
                                        <p:tav tm="100000">
                                          <p:val>
                                            <p:strVal val="#ppt_w"/>
                                          </p:val>
                                        </p:tav>
                                      </p:tavLst>
                                    </p:anim>
                                    <p:anim calcmode="lin" valueType="num">
                                      <p:cBhvr>
                                        <p:cTn id="31" dur="400" fill="hold"/>
                                        <p:tgtEl>
                                          <p:spTgt spid="17"/>
                                        </p:tgtEl>
                                        <p:attrNameLst>
                                          <p:attrName>ppt_h</p:attrName>
                                        </p:attrNameLst>
                                      </p:cBhvr>
                                      <p:tavLst>
                                        <p:tav tm="0">
                                          <p:val>
                                            <p:fltVal val="0"/>
                                          </p:val>
                                        </p:tav>
                                        <p:tav tm="100000">
                                          <p:val>
                                            <p:strVal val="#ppt_h"/>
                                          </p:val>
                                        </p:tav>
                                      </p:tavLst>
                                    </p:anim>
                                    <p:animEffect>
                                      <p:cBhvr>
                                        <p:cTn id="32" dur="400"/>
                                        <p:tgtEl>
                                          <p:spTgt spid="17"/>
                                        </p:tgtEl>
                                      </p:cBhvr>
                                    </p:animEffect>
                                  </p:childTnLst>
                                </p:cTn>
                              </p:par>
                              <p:par>
                                <p:cTn id="33" presetID="29" presetClass="entr" presetSubtype="0" fill="hold" nodeType="withEffect">
                                  <p:stCondLst>
                                    <p:cond delay="375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ppt_x</p:attrName>
                                        </p:attrNameLst>
                                      </p:cBhvr>
                                      <p:tavLst>
                                        <p:tav tm="0">
                                          <p:val>
                                            <p:strVal val="#ppt_x-.2"/>
                                          </p:val>
                                        </p:tav>
                                        <p:tav tm="100000">
                                          <p:val>
                                            <p:strVal val="#ppt_x"/>
                                          </p:val>
                                        </p:tav>
                                      </p:tavLst>
                                    </p:anim>
                                    <p:anim calcmode="lin" valueType="num">
                                      <p:cBhvr>
                                        <p:cTn id="36"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8"/>
                                        </p:tgtEl>
                                      </p:cBhvr>
                                    </p:animEffect>
                                  </p:childTnLst>
                                </p:cTn>
                              </p:par>
                            </p:childTnLst>
                          </p:cTn>
                        </p:par>
                        <p:par>
                          <p:cTn id="38" fill="hold">
                            <p:stCondLst>
                              <p:cond delay="750"/>
                            </p:stCondLst>
                            <p:childTnLst>
                              <p:par>
                                <p:cTn id="39" presetID="29"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1000" fill="hold"/>
                                        <p:tgtEl>
                                          <p:spTgt spid="38"/>
                                        </p:tgtEl>
                                        <p:attrNameLst>
                                          <p:attrName>ppt_x</p:attrName>
                                        </p:attrNameLst>
                                      </p:cBhvr>
                                      <p:tavLst>
                                        <p:tav tm="0">
                                          <p:val>
                                            <p:strVal val="#ppt_x-.2"/>
                                          </p:val>
                                        </p:tav>
                                        <p:tav tm="100000">
                                          <p:val>
                                            <p:strVal val="#ppt_x"/>
                                          </p:val>
                                        </p:tav>
                                      </p:tavLst>
                                    </p:anim>
                                    <p:anim calcmode="lin" valueType="num">
                                      <p:cBhvr>
                                        <p:cTn id="42"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8"/>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1000" fill="hold"/>
                                        <p:tgtEl>
                                          <p:spTgt spid="39"/>
                                        </p:tgtEl>
                                        <p:attrNameLst>
                                          <p:attrName>ppt_x</p:attrName>
                                        </p:attrNameLst>
                                      </p:cBhvr>
                                      <p:tavLst>
                                        <p:tav tm="0">
                                          <p:val>
                                            <p:strVal val="#ppt_x-.2"/>
                                          </p:val>
                                        </p:tav>
                                        <p:tav tm="100000">
                                          <p:val>
                                            <p:strVal val="#ppt_x"/>
                                          </p:val>
                                        </p:tav>
                                      </p:tavLst>
                                    </p:anim>
                                    <p:anim calcmode="lin" valueType="num">
                                      <p:cBhvr>
                                        <p:cTn id="47"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9"/>
                                        </p:tgtEl>
                                      </p:cBhvr>
                                    </p:animEffect>
                                  </p:childTnLst>
                                </p:cTn>
                              </p:par>
                            </p:childTnLst>
                          </p:cTn>
                        </p:par>
                        <p:par>
                          <p:cTn id="49" fill="hold">
                            <p:stCondLst>
                              <p:cond delay="1750"/>
                            </p:stCondLst>
                            <p:childTnLst>
                              <p:par>
                                <p:cTn id="50" presetID="29" presetClass="entr" presetSubtype="0" fill="hold" nodeType="afterEffect">
                                  <p:stCondLst>
                                    <p:cond delay="250"/>
                                  </p:stCondLst>
                                  <p:childTnLst>
                                    <p:set>
                                      <p:cBhvr>
                                        <p:cTn id="51" dur="1" fill="hold">
                                          <p:stCondLst>
                                            <p:cond delay="0"/>
                                          </p:stCondLst>
                                        </p:cTn>
                                        <p:tgtEl>
                                          <p:spTgt spid="30"/>
                                        </p:tgtEl>
                                        <p:attrNameLst>
                                          <p:attrName>style.visibility</p:attrName>
                                        </p:attrNameLst>
                                      </p:cBhvr>
                                      <p:to>
                                        <p:strVal val="visible"/>
                                      </p:to>
                                    </p:set>
                                    <p:anim calcmode="lin" valueType="num">
                                      <p:cBhvr>
                                        <p:cTn id="52" dur="1000" fill="hold"/>
                                        <p:tgtEl>
                                          <p:spTgt spid="30"/>
                                        </p:tgtEl>
                                        <p:attrNameLst>
                                          <p:attrName>ppt_x</p:attrName>
                                        </p:attrNameLst>
                                      </p:cBhvr>
                                      <p:tavLst>
                                        <p:tav tm="0">
                                          <p:val>
                                            <p:strVal val="#ppt_x-.2"/>
                                          </p:val>
                                        </p:tav>
                                        <p:tav tm="100000">
                                          <p:val>
                                            <p:strVal val="#ppt_x"/>
                                          </p:val>
                                        </p:tav>
                                      </p:tavLst>
                                    </p:anim>
                                    <p:anim calcmode="lin" valueType="num">
                                      <p:cBhvr>
                                        <p:cTn id="53"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54" dur="1000"/>
                                        <p:tgtEl>
                                          <p:spTgt spid="30"/>
                                        </p:tgtEl>
                                      </p:cBhvr>
                                    </p:animEffect>
                                  </p:childTnLst>
                                </p:cTn>
                              </p:par>
                            </p:childTnLst>
                          </p:cTn>
                        </p:par>
                        <p:par>
                          <p:cTn id="55" fill="hold">
                            <p:stCondLst>
                              <p:cond delay="3000"/>
                            </p:stCondLst>
                            <p:childTnLst>
                              <p:par>
                                <p:cTn id="56" presetID="29" presetClass="entr" presetSubtype="0"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1000" fill="hold"/>
                                        <p:tgtEl>
                                          <p:spTgt spid="42"/>
                                        </p:tgtEl>
                                        <p:attrNameLst>
                                          <p:attrName>ppt_x</p:attrName>
                                        </p:attrNameLst>
                                      </p:cBhvr>
                                      <p:tavLst>
                                        <p:tav tm="0">
                                          <p:val>
                                            <p:strVal val="#ppt_x-.2"/>
                                          </p:val>
                                        </p:tav>
                                        <p:tav tm="100000">
                                          <p:val>
                                            <p:strVal val="#ppt_x"/>
                                          </p:val>
                                        </p:tav>
                                      </p:tavLst>
                                    </p:anim>
                                    <p:anim calcmode="lin" valueType="num">
                                      <p:cBhvr>
                                        <p:cTn id="59"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60" dur="1000"/>
                                        <p:tgtEl>
                                          <p:spTgt spid="42"/>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1000" fill="hold"/>
                                        <p:tgtEl>
                                          <p:spTgt spid="43"/>
                                        </p:tgtEl>
                                        <p:attrNameLst>
                                          <p:attrName>ppt_x</p:attrName>
                                        </p:attrNameLst>
                                      </p:cBhvr>
                                      <p:tavLst>
                                        <p:tav tm="0">
                                          <p:val>
                                            <p:strVal val="#ppt_x-.2"/>
                                          </p:val>
                                        </p:tav>
                                        <p:tav tm="100000">
                                          <p:val>
                                            <p:strVal val="#ppt_x"/>
                                          </p:val>
                                        </p:tav>
                                      </p:tavLst>
                                    </p:anim>
                                    <p:anim calcmode="lin" valueType="num">
                                      <p:cBhvr>
                                        <p:cTn id="64"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65" dur="1000"/>
                                        <p:tgtEl>
                                          <p:spTgt spid="43"/>
                                        </p:tgtEl>
                                      </p:cBhvr>
                                    </p:animEffect>
                                  </p:childTnLst>
                                </p:cTn>
                              </p:par>
                            </p:childTnLst>
                          </p:cTn>
                        </p:par>
                        <p:par>
                          <p:cTn id="66" fill="hold">
                            <p:stCondLst>
                              <p:cond delay="4000"/>
                            </p:stCondLst>
                            <p:childTnLst>
                              <p:par>
                                <p:cTn id="67" presetID="29" presetClass="entr" presetSubtype="0" fill="hold" nodeType="afterEffect">
                                  <p:stCondLst>
                                    <p:cond delay="250"/>
                                  </p:stCondLst>
                                  <p:childTnLst>
                                    <p:set>
                                      <p:cBhvr>
                                        <p:cTn id="68" dur="1" fill="hold">
                                          <p:stCondLst>
                                            <p:cond delay="0"/>
                                          </p:stCondLst>
                                        </p:cTn>
                                        <p:tgtEl>
                                          <p:spTgt spid="34"/>
                                        </p:tgtEl>
                                        <p:attrNameLst>
                                          <p:attrName>style.visibility</p:attrName>
                                        </p:attrNameLst>
                                      </p:cBhvr>
                                      <p:to>
                                        <p:strVal val="visible"/>
                                      </p:to>
                                    </p:set>
                                    <p:anim calcmode="lin" valueType="num">
                                      <p:cBhvr>
                                        <p:cTn id="69" dur="1000" fill="hold"/>
                                        <p:tgtEl>
                                          <p:spTgt spid="34"/>
                                        </p:tgtEl>
                                        <p:attrNameLst>
                                          <p:attrName>ppt_x</p:attrName>
                                        </p:attrNameLst>
                                      </p:cBhvr>
                                      <p:tavLst>
                                        <p:tav tm="0">
                                          <p:val>
                                            <p:strVal val="#ppt_x-.2"/>
                                          </p:val>
                                        </p:tav>
                                        <p:tav tm="100000">
                                          <p:val>
                                            <p:strVal val="#ppt_x"/>
                                          </p:val>
                                        </p:tav>
                                      </p:tavLst>
                                    </p:anim>
                                    <p:anim calcmode="lin" valueType="num">
                                      <p:cBhvr>
                                        <p:cTn id="70"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71" dur="1000"/>
                                        <p:tgtEl>
                                          <p:spTgt spid="34"/>
                                        </p:tgtEl>
                                      </p:cBhvr>
                                    </p:animEffect>
                                  </p:childTnLst>
                                </p:cTn>
                              </p:par>
                            </p:childTnLst>
                          </p:cTn>
                        </p:par>
                        <p:par>
                          <p:cTn id="72" fill="hold">
                            <p:stCondLst>
                              <p:cond delay="5250"/>
                            </p:stCondLst>
                            <p:childTnLst>
                              <p:par>
                                <p:cTn id="73" presetID="29" presetClass="entr" presetSubtype="0"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1000" fill="hold"/>
                                        <p:tgtEl>
                                          <p:spTgt spid="44"/>
                                        </p:tgtEl>
                                        <p:attrNameLst>
                                          <p:attrName>ppt_x</p:attrName>
                                        </p:attrNameLst>
                                      </p:cBhvr>
                                      <p:tavLst>
                                        <p:tav tm="0">
                                          <p:val>
                                            <p:strVal val="#ppt_x-.2"/>
                                          </p:val>
                                        </p:tav>
                                        <p:tav tm="100000">
                                          <p:val>
                                            <p:strVal val="#ppt_x"/>
                                          </p:val>
                                        </p:tav>
                                      </p:tavLst>
                                    </p:anim>
                                    <p:anim calcmode="lin" valueType="num">
                                      <p:cBhvr>
                                        <p:cTn id="76"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77" dur="1000"/>
                                        <p:tgtEl>
                                          <p:spTgt spid="44"/>
                                        </p:tgtEl>
                                      </p:cBhvr>
                                    </p:animEffect>
                                  </p:childTnLst>
                                </p:cTn>
                              </p:par>
                              <p:par>
                                <p:cTn id="78" presetID="29" presetClass="entr" presetSubtype="0" fill="hold" grpId="0" nodeType="with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1000" fill="hold"/>
                                        <p:tgtEl>
                                          <p:spTgt spid="45"/>
                                        </p:tgtEl>
                                        <p:attrNameLst>
                                          <p:attrName>ppt_x</p:attrName>
                                        </p:attrNameLst>
                                      </p:cBhvr>
                                      <p:tavLst>
                                        <p:tav tm="0">
                                          <p:val>
                                            <p:strVal val="#ppt_x-.2"/>
                                          </p:val>
                                        </p:tav>
                                        <p:tav tm="100000">
                                          <p:val>
                                            <p:strVal val="#ppt_x"/>
                                          </p:val>
                                        </p:tav>
                                      </p:tavLst>
                                    </p:anim>
                                    <p:anim calcmode="lin" valueType="num">
                                      <p:cBhvr>
                                        <p:cTn id="81"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82" dur="1000"/>
                                        <p:tgtEl>
                                          <p:spTgt spid="45"/>
                                        </p:tgtEl>
                                      </p:cBhvr>
                                    </p:animEffect>
                                  </p:childTnLst>
                                </p:cTn>
                              </p:par>
                            </p:childTnLst>
                          </p:cTn>
                        </p:par>
                        <p:par>
                          <p:cTn id="83" fill="hold">
                            <p:stCondLst>
                              <p:cond delay="6250"/>
                            </p:stCondLst>
                            <p:childTnLst>
                              <p:par>
                                <p:cTn id="84" presetID="29" presetClass="entr" presetSubtype="0" fill="hold" nodeType="afterEffect">
                                  <p:stCondLst>
                                    <p:cond delay="250"/>
                                  </p:stCondLst>
                                  <p:childTnLst>
                                    <p:set>
                                      <p:cBhvr>
                                        <p:cTn id="85" dur="1" fill="hold">
                                          <p:stCondLst>
                                            <p:cond delay="0"/>
                                          </p:stCondLst>
                                        </p:cTn>
                                        <p:tgtEl>
                                          <p:spTgt spid="26"/>
                                        </p:tgtEl>
                                        <p:attrNameLst>
                                          <p:attrName>style.visibility</p:attrName>
                                        </p:attrNameLst>
                                      </p:cBhvr>
                                      <p:to>
                                        <p:strVal val="visible"/>
                                      </p:to>
                                    </p:set>
                                    <p:anim calcmode="lin" valueType="num">
                                      <p:cBhvr>
                                        <p:cTn id="86" dur="1000" fill="hold"/>
                                        <p:tgtEl>
                                          <p:spTgt spid="26"/>
                                        </p:tgtEl>
                                        <p:attrNameLst>
                                          <p:attrName>ppt_x</p:attrName>
                                        </p:attrNameLst>
                                      </p:cBhvr>
                                      <p:tavLst>
                                        <p:tav tm="0">
                                          <p:val>
                                            <p:strVal val="#ppt_x-.2"/>
                                          </p:val>
                                        </p:tav>
                                        <p:tav tm="100000">
                                          <p:val>
                                            <p:strVal val="#ppt_x"/>
                                          </p:val>
                                        </p:tav>
                                      </p:tavLst>
                                    </p:anim>
                                    <p:anim calcmode="lin" valueType="num">
                                      <p:cBhvr>
                                        <p:cTn id="87"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88" dur="1000"/>
                                        <p:tgtEl>
                                          <p:spTgt spid="26"/>
                                        </p:tgtEl>
                                      </p:cBhvr>
                                    </p:animEffect>
                                  </p:childTnLst>
                                </p:cTn>
                              </p:par>
                            </p:childTnLst>
                          </p:cTn>
                        </p:par>
                        <p:par>
                          <p:cTn id="89" fill="hold">
                            <p:stCondLst>
                              <p:cond delay="7500"/>
                            </p:stCondLst>
                            <p:childTnLst>
                              <p:par>
                                <p:cTn id="90" presetID="29" presetClass="entr" presetSubtype="0"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p:cTn id="92" dur="1000" fill="hold"/>
                                        <p:tgtEl>
                                          <p:spTgt spid="40"/>
                                        </p:tgtEl>
                                        <p:attrNameLst>
                                          <p:attrName>ppt_x</p:attrName>
                                        </p:attrNameLst>
                                      </p:cBhvr>
                                      <p:tavLst>
                                        <p:tav tm="0">
                                          <p:val>
                                            <p:strVal val="#ppt_x-.2"/>
                                          </p:val>
                                        </p:tav>
                                        <p:tav tm="100000">
                                          <p:val>
                                            <p:strVal val="#ppt_x"/>
                                          </p:val>
                                        </p:tav>
                                      </p:tavLst>
                                    </p:anim>
                                    <p:anim calcmode="lin" valueType="num">
                                      <p:cBhvr>
                                        <p:cTn id="93"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94" dur="1000"/>
                                        <p:tgtEl>
                                          <p:spTgt spid="40"/>
                                        </p:tgtEl>
                                      </p:cBhvr>
                                    </p:animEffect>
                                  </p:childTnLst>
                                </p:cTn>
                              </p:par>
                              <p:par>
                                <p:cTn id="95" presetID="29" presetClass="entr" presetSubtype="0"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1000" fill="hold"/>
                                        <p:tgtEl>
                                          <p:spTgt spid="41"/>
                                        </p:tgtEl>
                                        <p:attrNameLst>
                                          <p:attrName>ppt_x</p:attrName>
                                        </p:attrNameLst>
                                      </p:cBhvr>
                                      <p:tavLst>
                                        <p:tav tm="0">
                                          <p:val>
                                            <p:strVal val="#ppt_x-.2"/>
                                          </p:val>
                                        </p:tav>
                                        <p:tav tm="100000">
                                          <p:val>
                                            <p:strVal val="#ppt_x"/>
                                          </p:val>
                                        </p:tav>
                                      </p:tavLst>
                                    </p:anim>
                                    <p:anim calcmode="lin" valueType="num">
                                      <p:cBhvr>
                                        <p:cTn id="98"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99"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autoUpdateAnimBg="0"/>
      <p:bldP spid="14" grpId="0" bldLvl="0" animBg="1" autoUpdateAnimBg="0"/>
      <p:bldP spid="15" grpId="0" bldLvl="0" animBg="1" autoUpdateAnimBg="0"/>
      <p:bldP spid="16" grpId="0" bldLvl="0" animBg="1" autoUpdateAnimBg="0"/>
      <p:bldP spid="17" grpId="0" bldLvl="0" animBg="1"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Freeform 6"/>
          <p:cNvSpPr/>
          <p:nvPr/>
        </p:nvSpPr>
        <p:spPr bwMode="auto">
          <a:xfrm>
            <a:off x="6645713" y="3043341"/>
            <a:ext cx="1375467" cy="158708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3"/>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89" name="Freeform 7"/>
          <p:cNvSpPr/>
          <p:nvPr/>
        </p:nvSpPr>
        <p:spPr bwMode="auto">
          <a:xfrm>
            <a:off x="3793245" y="3043341"/>
            <a:ext cx="1373881" cy="158708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6"/>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0" name="Freeform 8"/>
          <p:cNvSpPr/>
          <p:nvPr/>
        </p:nvSpPr>
        <p:spPr bwMode="auto">
          <a:xfrm>
            <a:off x="4505569" y="1803823"/>
            <a:ext cx="1373881" cy="158867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1" name="Freeform 9"/>
          <p:cNvSpPr/>
          <p:nvPr/>
        </p:nvSpPr>
        <p:spPr bwMode="auto">
          <a:xfrm>
            <a:off x="5934976" y="1803823"/>
            <a:ext cx="1373881" cy="158867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2" name="Freeform 10"/>
          <p:cNvSpPr/>
          <p:nvPr/>
        </p:nvSpPr>
        <p:spPr bwMode="auto">
          <a:xfrm>
            <a:off x="4505569" y="4274918"/>
            <a:ext cx="1373881" cy="158867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5"/>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3" name="Freeform 11"/>
          <p:cNvSpPr/>
          <p:nvPr/>
        </p:nvSpPr>
        <p:spPr bwMode="auto">
          <a:xfrm>
            <a:off x="5934976" y="4274918"/>
            <a:ext cx="1373881" cy="158867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4"/>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4" name="Freeform 12"/>
          <p:cNvSpPr>
            <a:spLocks noEditPoints="1"/>
          </p:cNvSpPr>
          <p:nvPr/>
        </p:nvSpPr>
        <p:spPr bwMode="auto">
          <a:xfrm>
            <a:off x="4910117" y="4819288"/>
            <a:ext cx="598099" cy="445972"/>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bg1"/>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5" name="Freeform 13"/>
          <p:cNvSpPr>
            <a:spLocks noEditPoints="1"/>
          </p:cNvSpPr>
          <p:nvPr/>
        </p:nvSpPr>
        <p:spPr bwMode="auto">
          <a:xfrm>
            <a:off x="7074057" y="3536924"/>
            <a:ext cx="612376" cy="604681"/>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bg1"/>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6" name="Freeform 14"/>
          <p:cNvSpPr>
            <a:spLocks noEditPoints="1"/>
          </p:cNvSpPr>
          <p:nvPr/>
        </p:nvSpPr>
        <p:spPr bwMode="auto">
          <a:xfrm>
            <a:off x="4994200" y="2233926"/>
            <a:ext cx="439452" cy="599918"/>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bg1"/>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7" name="Freeform 15"/>
          <p:cNvSpPr>
            <a:spLocks noEditPoints="1"/>
          </p:cNvSpPr>
          <p:nvPr/>
        </p:nvSpPr>
        <p:spPr bwMode="auto">
          <a:xfrm>
            <a:off x="6274478" y="2300582"/>
            <a:ext cx="698045" cy="598332"/>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bg1"/>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8" name="Freeform 16"/>
          <p:cNvSpPr>
            <a:spLocks noEditPoints="1"/>
          </p:cNvSpPr>
          <p:nvPr/>
        </p:nvSpPr>
        <p:spPr bwMode="auto">
          <a:xfrm>
            <a:off x="6290344" y="4789135"/>
            <a:ext cx="751985" cy="599918"/>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bg1"/>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99" name="Freeform 17"/>
          <p:cNvSpPr>
            <a:spLocks noEditPoints="1"/>
          </p:cNvSpPr>
          <p:nvPr/>
        </p:nvSpPr>
        <p:spPr bwMode="auto">
          <a:xfrm>
            <a:off x="4183514" y="3533750"/>
            <a:ext cx="612376" cy="61420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bg1"/>
          </a:solidFill>
          <a:ln>
            <a:noFill/>
          </a:ln>
        </p:spPr>
        <p:txBody>
          <a:bodyPr vert="horz" wrap="square" lIns="91392" tIns="45696" rIns="91392" bIns="45696" numCol="1" anchor="t" anchorCtr="0" compatLnSpc="1"/>
          <a:lstStyle/>
          <a:p>
            <a:endParaRPr lang="zh-CN" altLang="en-US" sz="1600">
              <a:solidFill>
                <a:schemeClr val="tx1">
                  <a:lumMod val="50000"/>
                  <a:lumOff val="50000"/>
                </a:schemeClr>
              </a:solidFill>
            </a:endParaRPr>
          </a:p>
        </p:txBody>
      </p:sp>
      <p:sp>
        <p:nvSpPr>
          <p:cNvPr id="100" name="TextBox 99"/>
          <p:cNvSpPr txBox="1"/>
          <p:nvPr/>
        </p:nvSpPr>
        <p:spPr>
          <a:xfrm>
            <a:off x="2187469" y="1871003"/>
            <a:ext cx="1996047" cy="338506"/>
          </a:xfrm>
          <a:prstGeom prst="rect">
            <a:avLst/>
          </a:prstGeom>
          <a:noFill/>
        </p:spPr>
        <p:txBody>
          <a:bodyPr wrap="square" lIns="91392" tIns="45696" rIns="91392" bIns="45696" rtlCol="0">
            <a:spAutoFit/>
          </a:bodyPr>
          <a:lstStyle/>
          <a:p>
            <a:pPr algn="r"/>
            <a:r>
              <a:rPr lang="zh-CN" altLang="en-US" sz="1600" b="1" dirty="0">
                <a:solidFill>
                  <a:schemeClr val="tx1">
                    <a:lumMod val="50000"/>
                    <a:lumOff val="50000"/>
                  </a:schemeClr>
                </a:solidFill>
                <a:latin typeface="+mj-ea"/>
                <a:ea typeface="+mj-ea"/>
              </a:rPr>
              <a:t>主要任务</a:t>
            </a:r>
          </a:p>
        </p:txBody>
      </p:sp>
      <p:sp>
        <p:nvSpPr>
          <p:cNvPr id="101" name="TextBox 100"/>
          <p:cNvSpPr txBox="1"/>
          <p:nvPr/>
        </p:nvSpPr>
        <p:spPr>
          <a:xfrm>
            <a:off x="796626" y="2264329"/>
            <a:ext cx="3406070" cy="584727"/>
          </a:xfrm>
          <a:prstGeom prst="rect">
            <a:avLst/>
          </a:prstGeom>
          <a:noFill/>
        </p:spPr>
        <p:txBody>
          <a:bodyPr wrap="square" lIns="91392" tIns="45696" rIns="91392" bIns="45696" rtlCol="0">
            <a:spAutoFit/>
          </a:bodyPr>
          <a:lstStyle/>
          <a:p>
            <a:pPr algn="r"/>
            <a:r>
              <a:rPr lang="zh-CN" altLang="en-US" sz="1600" dirty="0">
                <a:solidFill>
                  <a:schemeClr val="tx1">
                    <a:lumMod val="50000"/>
                    <a:lumOff val="50000"/>
                  </a:schemeClr>
                </a:solidFill>
                <a:latin typeface="+mn-ea"/>
              </a:rPr>
              <a:t>请在这里输入段落文本内容请在这里输入段落文本内容</a:t>
            </a:r>
          </a:p>
        </p:txBody>
      </p:sp>
      <p:sp>
        <p:nvSpPr>
          <p:cNvPr id="102" name="TextBox 101"/>
          <p:cNvSpPr txBox="1"/>
          <p:nvPr/>
        </p:nvSpPr>
        <p:spPr>
          <a:xfrm>
            <a:off x="7495597" y="1871002"/>
            <a:ext cx="1996047" cy="338506"/>
          </a:xfrm>
          <a:prstGeom prst="rect">
            <a:avLst/>
          </a:prstGeom>
          <a:noFill/>
        </p:spPr>
        <p:txBody>
          <a:bodyPr wrap="square" lIns="91392" tIns="45696" rIns="91392" bIns="45696" rtlCol="0">
            <a:spAutoFit/>
          </a:bodyPr>
          <a:lstStyle/>
          <a:p>
            <a:r>
              <a:rPr lang="zh-CN" altLang="en-US" sz="1600" b="1" dirty="0">
                <a:solidFill>
                  <a:schemeClr val="tx1">
                    <a:lumMod val="50000"/>
                    <a:lumOff val="50000"/>
                  </a:schemeClr>
                </a:solidFill>
                <a:latin typeface="+mj-ea"/>
                <a:ea typeface="+mj-ea"/>
              </a:rPr>
              <a:t>团队协同较好</a:t>
            </a:r>
          </a:p>
        </p:txBody>
      </p:sp>
      <p:sp>
        <p:nvSpPr>
          <p:cNvPr id="103" name="TextBox 102"/>
          <p:cNvSpPr txBox="1"/>
          <p:nvPr/>
        </p:nvSpPr>
        <p:spPr>
          <a:xfrm>
            <a:off x="7461099" y="2264329"/>
            <a:ext cx="3406070" cy="584727"/>
          </a:xfrm>
          <a:prstGeom prst="rect">
            <a:avLst/>
          </a:prstGeom>
          <a:noFill/>
        </p:spPr>
        <p:txBody>
          <a:bodyPr wrap="square" lIns="91392" tIns="45696" rIns="91392" bIns="45696" rtlCol="0">
            <a:spAutoFit/>
          </a:bodyPr>
          <a:lstStyle/>
          <a:p>
            <a:r>
              <a:rPr lang="zh-CN" altLang="en-US" sz="1600" dirty="0">
                <a:solidFill>
                  <a:schemeClr val="tx1">
                    <a:lumMod val="50000"/>
                    <a:lumOff val="50000"/>
                  </a:schemeClr>
                </a:solidFill>
                <a:latin typeface="+mn-ea"/>
              </a:rPr>
              <a:t>请在这里输入段落文本内容请在这里输入段落文本内容</a:t>
            </a:r>
          </a:p>
        </p:txBody>
      </p:sp>
      <p:sp>
        <p:nvSpPr>
          <p:cNvPr id="104" name="TextBox 103"/>
          <p:cNvSpPr txBox="1"/>
          <p:nvPr/>
        </p:nvSpPr>
        <p:spPr>
          <a:xfrm>
            <a:off x="8188828" y="3273768"/>
            <a:ext cx="1996047" cy="338506"/>
          </a:xfrm>
          <a:prstGeom prst="rect">
            <a:avLst/>
          </a:prstGeom>
          <a:noFill/>
        </p:spPr>
        <p:txBody>
          <a:bodyPr wrap="square" lIns="91392" tIns="45696" rIns="91392" bIns="45696" rtlCol="0">
            <a:spAutoFit/>
          </a:bodyPr>
          <a:lstStyle/>
          <a:p>
            <a:r>
              <a:rPr lang="zh-CN" altLang="en-US" sz="1600" b="1" dirty="0">
                <a:solidFill>
                  <a:schemeClr val="tx1">
                    <a:lumMod val="50000"/>
                    <a:lumOff val="50000"/>
                  </a:schemeClr>
                </a:solidFill>
                <a:latin typeface="+mj-ea"/>
                <a:ea typeface="+mj-ea"/>
              </a:rPr>
              <a:t>操作方式</a:t>
            </a:r>
          </a:p>
        </p:txBody>
      </p:sp>
      <p:sp>
        <p:nvSpPr>
          <p:cNvPr id="105" name="TextBox 104"/>
          <p:cNvSpPr txBox="1"/>
          <p:nvPr/>
        </p:nvSpPr>
        <p:spPr>
          <a:xfrm>
            <a:off x="8154331" y="3667094"/>
            <a:ext cx="3406070" cy="584727"/>
          </a:xfrm>
          <a:prstGeom prst="rect">
            <a:avLst/>
          </a:prstGeom>
          <a:noFill/>
        </p:spPr>
        <p:txBody>
          <a:bodyPr wrap="square" lIns="91392" tIns="45696" rIns="91392" bIns="45696" rtlCol="0">
            <a:spAutoFit/>
          </a:bodyPr>
          <a:lstStyle/>
          <a:p>
            <a:r>
              <a:rPr lang="zh-CN" altLang="en-US" sz="1600" dirty="0">
                <a:solidFill>
                  <a:schemeClr val="tx1">
                    <a:lumMod val="50000"/>
                    <a:lumOff val="50000"/>
                  </a:schemeClr>
                </a:solidFill>
                <a:latin typeface="+mn-ea"/>
              </a:rPr>
              <a:t>请在这里输入段落文本内容请在这里输入段落文本内容</a:t>
            </a:r>
          </a:p>
        </p:txBody>
      </p:sp>
      <p:sp>
        <p:nvSpPr>
          <p:cNvPr id="106" name="TextBox 105"/>
          <p:cNvSpPr txBox="1"/>
          <p:nvPr/>
        </p:nvSpPr>
        <p:spPr>
          <a:xfrm>
            <a:off x="7464086" y="4613488"/>
            <a:ext cx="1996047" cy="338506"/>
          </a:xfrm>
          <a:prstGeom prst="rect">
            <a:avLst/>
          </a:prstGeom>
          <a:noFill/>
        </p:spPr>
        <p:txBody>
          <a:bodyPr wrap="square" lIns="91392" tIns="45696" rIns="91392" bIns="45696" rtlCol="0">
            <a:spAutoFit/>
          </a:bodyPr>
          <a:lstStyle/>
          <a:p>
            <a:r>
              <a:rPr lang="zh-CN" altLang="en-US" sz="1600" b="1" dirty="0">
                <a:solidFill>
                  <a:schemeClr val="tx1">
                    <a:lumMod val="50000"/>
                    <a:lumOff val="50000"/>
                  </a:schemeClr>
                </a:solidFill>
                <a:latin typeface="+mj-ea"/>
                <a:ea typeface="+mj-ea"/>
              </a:rPr>
              <a:t>资金略欠缺</a:t>
            </a:r>
          </a:p>
        </p:txBody>
      </p:sp>
      <p:sp>
        <p:nvSpPr>
          <p:cNvPr id="107" name="TextBox 106"/>
          <p:cNvSpPr txBox="1"/>
          <p:nvPr/>
        </p:nvSpPr>
        <p:spPr>
          <a:xfrm>
            <a:off x="7429589" y="5006815"/>
            <a:ext cx="3406070" cy="584727"/>
          </a:xfrm>
          <a:prstGeom prst="rect">
            <a:avLst/>
          </a:prstGeom>
          <a:noFill/>
        </p:spPr>
        <p:txBody>
          <a:bodyPr wrap="square" lIns="91392" tIns="45696" rIns="91392" bIns="45696" rtlCol="0">
            <a:spAutoFit/>
          </a:bodyPr>
          <a:lstStyle/>
          <a:p>
            <a:r>
              <a:rPr lang="zh-CN" altLang="en-US" sz="1600" dirty="0">
                <a:solidFill>
                  <a:schemeClr val="tx1">
                    <a:lumMod val="50000"/>
                    <a:lumOff val="50000"/>
                  </a:schemeClr>
                </a:solidFill>
                <a:latin typeface="+mn-ea"/>
              </a:rPr>
              <a:t>请在这里输入段落文本内容请在这里输入段落文本内容</a:t>
            </a:r>
          </a:p>
        </p:txBody>
      </p:sp>
      <p:sp>
        <p:nvSpPr>
          <p:cNvPr id="108" name="TextBox 107"/>
          <p:cNvSpPr txBox="1"/>
          <p:nvPr/>
        </p:nvSpPr>
        <p:spPr>
          <a:xfrm>
            <a:off x="2313512" y="4629251"/>
            <a:ext cx="1996047" cy="338506"/>
          </a:xfrm>
          <a:prstGeom prst="rect">
            <a:avLst/>
          </a:prstGeom>
          <a:noFill/>
        </p:spPr>
        <p:txBody>
          <a:bodyPr wrap="square" lIns="91392" tIns="45696" rIns="91392" bIns="45696" rtlCol="0">
            <a:spAutoFit/>
          </a:bodyPr>
          <a:lstStyle/>
          <a:p>
            <a:pPr algn="r"/>
            <a:r>
              <a:rPr lang="zh-CN" altLang="en-US" sz="1600" b="1" dirty="0">
                <a:solidFill>
                  <a:schemeClr val="tx1">
                    <a:lumMod val="50000"/>
                    <a:lumOff val="50000"/>
                  </a:schemeClr>
                </a:solidFill>
                <a:latin typeface="+mj-ea"/>
                <a:ea typeface="+mj-ea"/>
              </a:rPr>
              <a:t>效益预测</a:t>
            </a:r>
          </a:p>
        </p:txBody>
      </p:sp>
      <p:sp>
        <p:nvSpPr>
          <p:cNvPr id="109" name="TextBox 108"/>
          <p:cNvSpPr txBox="1"/>
          <p:nvPr/>
        </p:nvSpPr>
        <p:spPr>
          <a:xfrm>
            <a:off x="922669" y="5022577"/>
            <a:ext cx="3406070" cy="584727"/>
          </a:xfrm>
          <a:prstGeom prst="rect">
            <a:avLst/>
          </a:prstGeom>
          <a:noFill/>
        </p:spPr>
        <p:txBody>
          <a:bodyPr wrap="square" lIns="91392" tIns="45696" rIns="91392" bIns="45696" rtlCol="0">
            <a:spAutoFit/>
          </a:bodyPr>
          <a:lstStyle/>
          <a:p>
            <a:pPr algn="r"/>
            <a:r>
              <a:rPr lang="zh-CN" altLang="en-US" sz="1600" dirty="0">
                <a:solidFill>
                  <a:schemeClr val="tx1">
                    <a:lumMod val="50000"/>
                    <a:lumOff val="50000"/>
                  </a:schemeClr>
                </a:solidFill>
                <a:latin typeface="+mn-ea"/>
              </a:rPr>
              <a:t>请在这里输入段落文本内容请在这里输入段落文本内容</a:t>
            </a:r>
          </a:p>
        </p:txBody>
      </p:sp>
      <p:sp>
        <p:nvSpPr>
          <p:cNvPr id="110" name="TextBox 109"/>
          <p:cNvSpPr txBox="1"/>
          <p:nvPr/>
        </p:nvSpPr>
        <p:spPr>
          <a:xfrm>
            <a:off x="1667547" y="3273769"/>
            <a:ext cx="1996047" cy="338506"/>
          </a:xfrm>
          <a:prstGeom prst="rect">
            <a:avLst/>
          </a:prstGeom>
          <a:noFill/>
        </p:spPr>
        <p:txBody>
          <a:bodyPr wrap="square" lIns="91392" tIns="45696" rIns="91392" bIns="45696" rtlCol="0">
            <a:spAutoFit/>
          </a:bodyPr>
          <a:lstStyle/>
          <a:p>
            <a:pPr algn="r"/>
            <a:r>
              <a:rPr lang="zh-CN" altLang="en-US" sz="1600" b="1" dirty="0">
                <a:solidFill>
                  <a:schemeClr val="tx1">
                    <a:lumMod val="50000"/>
                    <a:lumOff val="50000"/>
                  </a:schemeClr>
                </a:solidFill>
                <a:latin typeface="+mj-ea"/>
                <a:ea typeface="+mj-ea"/>
              </a:rPr>
              <a:t>时间表</a:t>
            </a:r>
          </a:p>
        </p:txBody>
      </p:sp>
      <p:sp>
        <p:nvSpPr>
          <p:cNvPr id="111" name="TextBox 110"/>
          <p:cNvSpPr txBox="1"/>
          <p:nvPr/>
        </p:nvSpPr>
        <p:spPr>
          <a:xfrm>
            <a:off x="276704" y="3667096"/>
            <a:ext cx="3406070" cy="584727"/>
          </a:xfrm>
          <a:prstGeom prst="rect">
            <a:avLst/>
          </a:prstGeom>
          <a:noFill/>
        </p:spPr>
        <p:txBody>
          <a:bodyPr wrap="square" lIns="91392" tIns="45696" rIns="91392" bIns="45696" rtlCol="0">
            <a:spAutoFit/>
          </a:bodyPr>
          <a:lstStyle/>
          <a:p>
            <a:pPr algn="r"/>
            <a:r>
              <a:rPr lang="zh-CN" altLang="en-US" sz="1600" dirty="0">
                <a:solidFill>
                  <a:schemeClr val="tx1">
                    <a:lumMod val="50000"/>
                    <a:lumOff val="50000"/>
                  </a:schemeClr>
                </a:solidFill>
                <a:latin typeface="+mn-ea"/>
              </a:rPr>
              <a:t>请在这里输入段落文本内容请在这里输入段落文本内容</a:t>
            </a: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0-#ppt_w/2"/>
                                          </p:val>
                                        </p:tav>
                                        <p:tav tm="100000">
                                          <p:val>
                                            <p:strVal val="#ppt_x"/>
                                          </p:val>
                                        </p:tav>
                                      </p:tavLst>
                                    </p:anim>
                                    <p:anim calcmode="lin" valueType="num">
                                      <p:cBhvr additive="base">
                                        <p:cTn id="8" dur="50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500" fill="hold"/>
                                        <p:tgtEl>
                                          <p:spTgt spid="91"/>
                                        </p:tgtEl>
                                        <p:attrNameLst>
                                          <p:attrName>ppt_x</p:attrName>
                                        </p:attrNameLst>
                                      </p:cBhvr>
                                      <p:tavLst>
                                        <p:tav tm="0">
                                          <p:val>
                                            <p:strVal val="1+#ppt_w/2"/>
                                          </p:val>
                                        </p:tav>
                                        <p:tav tm="100000">
                                          <p:val>
                                            <p:strVal val="#ppt_x"/>
                                          </p:val>
                                        </p:tav>
                                      </p:tavLst>
                                    </p:anim>
                                    <p:anim calcmode="lin" valueType="num">
                                      <p:cBhvr additive="base">
                                        <p:cTn id="12" dur="50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1+#ppt_w/2"/>
                                          </p:val>
                                        </p:tav>
                                        <p:tav tm="100000">
                                          <p:val>
                                            <p:strVal val="#ppt_x"/>
                                          </p:val>
                                        </p:tav>
                                      </p:tavLst>
                                    </p:anim>
                                    <p:anim calcmode="lin" valueType="num">
                                      <p:cBhvr additive="base">
                                        <p:cTn id="20" dur="500" fill="hold"/>
                                        <p:tgtEl>
                                          <p:spTgt spid="93"/>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additive="base">
                                        <p:cTn id="23" dur="500" fill="hold"/>
                                        <p:tgtEl>
                                          <p:spTgt spid="92"/>
                                        </p:tgtEl>
                                        <p:attrNameLst>
                                          <p:attrName>ppt_x</p:attrName>
                                        </p:attrNameLst>
                                      </p:cBhvr>
                                      <p:tavLst>
                                        <p:tav tm="0">
                                          <p:val>
                                            <p:strVal val="0-#ppt_w/2"/>
                                          </p:val>
                                        </p:tav>
                                        <p:tav tm="100000">
                                          <p:val>
                                            <p:strVal val="#ppt_x"/>
                                          </p:val>
                                        </p:tav>
                                      </p:tavLst>
                                    </p:anim>
                                    <p:anim calcmode="lin" valueType="num">
                                      <p:cBhvr additive="base">
                                        <p:cTn id="24" dur="500" fill="hold"/>
                                        <p:tgtEl>
                                          <p:spTgt spid="92"/>
                                        </p:tgtEl>
                                        <p:attrNameLst>
                                          <p:attrName>ppt_y</p:attrName>
                                        </p:attrNameLst>
                                      </p:cBhvr>
                                      <p:tavLst>
                                        <p:tav tm="0">
                                          <p:val>
                                            <p:strVal val="1+#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additive="base">
                                        <p:cTn id="27" dur="500" fill="hold"/>
                                        <p:tgtEl>
                                          <p:spTgt spid="89"/>
                                        </p:tgtEl>
                                        <p:attrNameLst>
                                          <p:attrName>ppt_x</p:attrName>
                                        </p:attrNameLst>
                                      </p:cBhvr>
                                      <p:tavLst>
                                        <p:tav tm="0">
                                          <p:val>
                                            <p:strVal val="0-#ppt_w/2"/>
                                          </p:val>
                                        </p:tav>
                                        <p:tav tm="100000">
                                          <p:val>
                                            <p:strVal val="#ppt_x"/>
                                          </p:val>
                                        </p:tav>
                                      </p:tavLst>
                                    </p:anim>
                                    <p:anim calcmode="lin" valueType="num">
                                      <p:cBhvr additive="base">
                                        <p:cTn id="28" dur="500" fill="hold"/>
                                        <p:tgtEl>
                                          <p:spTgt spid="89"/>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31" presetClass="entr" presetSubtype="0" fill="hold" grpId="0"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p:cTn id="32" dur="400" fill="hold"/>
                                        <p:tgtEl>
                                          <p:spTgt spid="96"/>
                                        </p:tgtEl>
                                        <p:attrNameLst>
                                          <p:attrName>ppt_w</p:attrName>
                                        </p:attrNameLst>
                                      </p:cBhvr>
                                      <p:tavLst>
                                        <p:tav tm="0">
                                          <p:val>
                                            <p:fltVal val="0"/>
                                          </p:val>
                                        </p:tav>
                                        <p:tav tm="100000">
                                          <p:val>
                                            <p:strVal val="#ppt_w"/>
                                          </p:val>
                                        </p:tav>
                                      </p:tavLst>
                                    </p:anim>
                                    <p:anim calcmode="lin" valueType="num">
                                      <p:cBhvr>
                                        <p:cTn id="33" dur="400" fill="hold"/>
                                        <p:tgtEl>
                                          <p:spTgt spid="96"/>
                                        </p:tgtEl>
                                        <p:attrNameLst>
                                          <p:attrName>ppt_h</p:attrName>
                                        </p:attrNameLst>
                                      </p:cBhvr>
                                      <p:tavLst>
                                        <p:tav tm="0">
                                          <p:val>
                                            <p:fltVal val="0"/>
                                          </p:val>
                                        </p:tav>
                                        <p:tav tm="100000">
                                          <p:val>
                                            <p:strVal val="#ppt_h"/>
                                          </p:val>
                                        </p:tav>
                                      </p:tavLst>
                                    </p:anim>
                                    <p:anim calcmode="lin" valueType="num">
                                      <p:cBhvr>
                                        <p:cTn id="34" dur="400" fill="hold"/>
                                        <p:tgtEl>
                                          <p:spTgt spid="96"/>
                                        </p:tgtEl>
                                        <p:attrNameLst>
                                          <p:attrName>style.rotation</p:attrName>
                                        </p:attrNameLst>
                                      </p:cBhvr>
                                      <p:tavLst>
                                        <p:tav tm="0">
                                          <p:val>
                                            <p:fltVal val="90"/>
                                          </p:val>
                                        </p:tav>
                                        <p:tav tm="100000">
                                          <p:val>
                                            <p:fltVal val="0"/>
                                          </p:val>
                                        </p:tav>
                                      </p:tavLst>
                                    </p:anim>
                                    <p:animEffect transition="in" filter="fade">
                                      <p:cBhvr>
                                        <p:cTn id="35" dur="400"/>
                                        <p:tgtEl>
                                          <p:spTgt spid="96"/>
                                        </p:tgtEl>
                                      </p:cBhvr>
                                    </p:animEffect>
                                  </p:childTnLst>
                                </p:cTn>
                              </p:par>
                            </p:childTnLst>
                          </p:cTn>
                        </p:par>
                        <p:par>
                          <p:cTn id="36" fill="hold">
                            <p:stCondLst>
                              <p:cond delay="1000"/>
                            </p:stCondLst>
                            <p:childTnLst>
                              <p:par>
                                <p:cTn id="37" presetID="22" presetClass="entr" presetSubtype="2" fill="hold" grpId="0" nodeType="after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wipe(right)">
                                      <p:cBhvr>
                                        <p:cTn id="39" dur="500"/>
                                        <p:tgtEl>
                                          <p:spTgt spid="100"/>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101"/>
                                        </p:tgtEl>
                                        <p:attrNameLst>
                                          <p:attrName>style.visibility</p:attrName>
                                        </p:attrNameLst>
                                      </p:cBhvr>
                                      <p:to>
                                        <p:strVal val="visible"/>
                                      </p:to>
                                    </p:set>
                                    <p:animEffect transition="in" filter="wipe(right)">
                                      <p:cBhvr>
                                        <p:cTn id="42" dur="500"/>
                                        <p:tgtEl>
                                          <p:spTgt spid="101"/>
                                        </p:tgtEl>
                                      </p:cBhvr>
                                    </p:animEffect>
                                  </p:childTnLst>
                                </p:cTn>
                              </p:par>
                            </p:childTnLst>
                          </p:cTn>
                        </p:par>
                        <p:par>
                          <p:cTn id="43" fill="hold">
                            <p:stCondLst>
                              <p:cond delay="1500"/>
                            </p:stCondLst>
                            <p:childTnLst>
                              <p:par>
                                <p:cTn id="44" presetID="31" presetClass="entr" presetSubtype="0" fill="hold" grpId="0" nodeType="afterEffect">
                                  <p:stCondLst>
                                    <p:cond delay="0"/>
                                  </p:stCondLst>
                                  <p:childTnLst>
                                    <p:set>
                                      <p:cBhvr>
                                        <p:cTn id="45" dur="1" fill="hold">
                                          <p:stCondLst>
                                            <p:cond delay="0"/>
                                          </p:stCondLst>
                                        </p:cTn>
                                        <p:tgtEl>
                                          <p:spTgt spid="97"/>
                                        </p:tgtEl>
                                        <p:attrNameLst>
                                          <p:attrName>style.visibility</p:attrName>
                                        </p:attrNameLst>
                                      </p:cBhvr>
                                      <p:to>
                                        <p:strVal val="visible"/>
                                      </p:to>
                                    </p:set>
                                    <p:anim calcmode="lin" valueType="num">
                                      <p:cBhvr>
                                        <p:cTn id="46" dur="400" fill="hold"/>
                                        <p:tgtEl>
                                          <p:spTgt spid="97"/>
                                        </p:tgtEl>
                                        <p:attrNameLst>
                                          <p:attrName>ppt_w</p:attrName>
                                        </p:attrNameLst>
                                      </p:cBhvr>
                                      <p:tavLst>
                                        <p:tav tm="0">
                                          <p:val>
                                            <p:fltVal val="0"/>
                                          </p:val>
                                        </p:tav>
                                        <p:tav tm="100000">
                                          <p:val>
                                            <p:strVal val="#ppt_w"/>
                                          </p:val>
                                        </p:tav>
                                      </p:tavLst>
                                    </p:anim>
                                    <p:anim calcmode="lin" valueType="num">
                                      <p:cBhvr>
                                        <p:cTn id="47" dur="400" fill="hold"/>
                                        <p:tgtEl>
                                          <p:spTgt spid="97"/>
                                        </p:tgtEl>
                                        <p:attrNameLst>
                                          <p:attrName>ppt_h</p:attrName>
                                        </p:attrNameLst>
                                      </p:cBhvr>
                                      <p:tavLst>
                                        <p:tav tm="0">
                                          <p:val>
                                            <p:fltVal val="0"/>
                                          </p:val>
                                        </p:tav>
                                        <p:tav tm="100000">
                                          <p:val>
                                            <p:strVal val="#ppt_h"/>
                                          </p:val>
                                        </p:tav>
                                      </p:tavLst>
                                    </p:anim>
                                    <p:anim calcmode="lin" valueType="num">
                                      <p:cBhvr>
                                        <p:cTn id="48" dur="400" fill="hold"/>
                                        <p:tgtEl>
                                          <p:spTgt spid="97"/>
                                        </p:tgtEl>
                                        <p:attrNameLst>
                                          <p:attrName>style.rotation</p:attrName>
                                        </p:attrNameLst>
                                      </p:cBhvr>
                                      <p:tavLst>
                                        <p:tav tm="0">
                                          <p:val>
                                            <p:fltVal val="90"/>
                                          </p:val>
                                        </p:tav>
                                        <p:tav tm="100000">
                                          <p:val>
                                            <p:fltVal val="0"/>
                                          </p:val>
                                        </p:tav>
                                      </p:tavLst>
                                    </p:anim>
                                    <p:animEffect transition="in" filter="fade">
                                      <p:cBhvr>
                                        <p:cTn id="49" dur="400"/>
                                        <p:tgtEl>
                                          <p:spTgt spid="97"/>
                                        </p:tgtEl>
                                      </p:cBhvr>
                                    </p:animEffect>
                                  </p:childTnLst>
                                </p:cTn>
                              </p:par>
                            </p:childTnLst>
                          </p:cTn>
                        </p:par>
                        <p:par>
                          <p:cTn id="50" fill="hold">
                            <p:stCondLst>
                              <p:cond delay="2000"/>
                            </p:stCondLst>
                            <p:childTnLst>
                              <p:par>
                                <p:cTn id="51" presetID="22" presetClass="entr" presetSubtype="2" fill="hold" grpId="0" nodeType="afterEffect">
                                  <p:stCondLst>
                                    <p:cond delay="0"/>
                                  </p:stCondLst>
                                  <p:childTnLst>
                                    <p:set>
                                      <p:cBhvr>
                                        <p:cTn id="52" dur="1" fill="hold">
                                          <p:stCondLst>
                                            <p:cond delay="0"/>
                                          </p:stCondLst>
                                        </p:cTn>
                                        <p:tgtEl>
                                          <p:spTgt spid="102"/>
                                        </p:tgtEl>
                                        <p:attrNameLst>
                                          <p:attrName>style.visibility</p:attrName>
                                        </p:attrNameLst>
                                      </p:cBhvr>
                                      <p:to>
                                        <p:strVal val="visible"/>
                                      </p:to>
                                    </p:set>
                                    <p:animEffect transition="in" filter="wipe(right)">
                                      <p:cBhvr>
                                        <p:cTn id="53" dur="500"/>
                                        <p:tgtEl>
                                          <p:spTgt spid="102"/>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wipe(right)">
                                      <p:cBhvr>
                                        <p:cTn id="56" dur="500"/>
                                        <p:tgtEl>
                                          <p:spTgt spid="103"/>
                                        </p:tgtEl>
                                      </p:cBhvr>
                                    </p:animEffect>
                                  </p:childTnLst>
                                </p:cTn>
                              </p:par>
                            </p:childTnLst>
                          </p:cTn>
                        </p:par>
                        <p:par>
                          <p:cTn id="57" fill="hold">
                            <p:stCondLst>
                              <p:cond delay="2500"/>
                            </p:stCondLst>
                            <p:childTnLst>
                              <p:par>
                                <p:cTn id="58" presetID="31"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 calcmode="lin" valueType="num">
                                      <p:cBhvr>
                                        <p:cTn id="60" dur="400" fill="hold"/>
                                        <p:tgtEl>
                                          <p:spTgt spid="95"/>
                                        </p:tgtEl>
                                        <p:attrNameLst>
                                          <p:attrName>ppt_w</p:attrName>
                                        </p:attrNameLst>
                                      </p:cBhvr>
                                      <p:tavLst>
                                        <p:tav tm="0">
                                          <p:val>
                                            <p:fltVal val="0"/>
                                          </p:val>
                                        </p:tav>
                                        <p:tav tm="100000">
                                          <p:val>
                                            <p:strVal val="#ppt_w"/>
                                          </p:val>
                                        </p:tav>
                                      </p:tavLst>
                                    </p:anim>
                                    <p:anim calcmode="lin" valueType="num">
                                      <p:cBhvr>
                                        <p:cTn id="61" dur="400" fill="hold"/>
                                        <p:tgtEl>
                                          <p:spTgt spid="95"/>
                                        </p:tgtEl>
                                        <p:attrNameLst>
                                          <p:attrName>ppt_h</p:attrName>
                                        </p:attrNameLst>
                                      </p:cBhvr>
                                      <p:tavLst>
                                        <p:tav tm="0">
                                          <p:val>
                                            <p:fltVal val="0"/>
                                          </p:val>
                                        </p:tav>
                                        <p:tav tm="100000">
                                          <p:val>
                                            <p:strVal val="#ppt_h"/>
                                          </p:val>
                                        </p:tav>
                                      </p:tavLst>
                                    </p:anim>
                                    <p:anim calcmode="lin" valueType="num">
                                      <p:cBhvr>
                                        <p:cTn id="62" dur="400" fill="hold"/>
                                        <p:tgtEl>
                                          <p:spTgt spid="95"/>
                                        </p:tgtEl>
                                        <p:attrNameLst>
                                          <p:attrName>style.rotation</p:attrName>
                                        </p:attrNameLst>
                                      </p:cBhvr>
                                      <p:tavLst>
                                        <p:tav tm="0">
                                          <p:val>
                                            <p:fltVal val="90"/>
                                          </p:val>
                                        </p:tav>
                                        <p:tav tm="100000">
                                          <p:val>
                                            <p:fltVal val="0"/>
                                          </p:val>
                                        </p:tav>
                                      </p:tavLst>
                                    </p:anim>
                                    <p:animEffect transition="in" filter="fade">
                                      <p:cBhvr>
                                        <p:cTn id="63" dur="400"/>
                                        <p:tgtEl>
                                          <p:spTgt spid="95"/>
                                        </p:tgtEl>
                                      </p:cBhvr>
                                    </p:animEffect>
                                  </p:childTnLst>
                                </p:cTn>
                              </p:par>
                            </p:childTnLst>
                          </p:cTn>
                        </p:par>
                        <p:par>
                          <p:cTn id="64" fill="hold">
                            <p:stCondLst>
                              <p:cond delay="3000"/>
                            </p:stCondLst>
                            <p:childTnLst>
                              <p:par>
                                <p:cTn id="65" presetID="22" presetClass="entr" presetSubtype="2"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wipe(right)">
                                      <p:cBhvr>
                                        <p:cTn id="67" dur="500"/>
                                        <p:tgtEl>
                                          <p:spTgt spid="10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right)">
                                      <p:cBhvr>
                                        <p:cTn id="70" dur="500"/>
                                        <p:tgtEl>
                                          <p:spTgt spid="105"/>
                                        </p:tgtEl>
                                      </p:cBhvr>
                                    </p:animEffect>
                                  </p:childTnLst>
                                </p:cTn>
                              </p:par>
                            </p:childTnLst>
                          </p:cTn>
                        </p:par>
                        <p:par>
                          <p:cTn id="71" fill="hold">
                            <p:stCondLst>
                              <p:cond delay="3500"/>
                            </p:stCondLst>
                            <p:childTnLst>
                              <p:par>
                                <p:cTn id="72" presetID="31" presetClass="entr" presetSubtype="0" fill="hold" grpId="0" nodeType="afterEffect">
                                  <p:stCondLst>
                                    <p:cond delay="0"/>
                                  </p:stCondLst>
                                  <p:childTnLst>
                                    <p:set>
                                      <p:cBhvr>
                                        <p:cTn id="73" dur="1" fill="hold">
                                          <p:stCondLst>
                                            <p:cond delay="0"/>
                                          </p:stCondLst>
                                        </p:cTn>
                                        <p:tgtEl>
                                          <p:spTgt spid="98"/>
                                        </p:tgtEl>
                                        <p:attrNameLst>
                                          <p:attrName>style.visibility</p:attrName>
                                        </p:attrNameLst>
                                      </p:cBhvr>
                                      <p:to>
                                        <p:strVal val="visible"/>
                                      </p:to>
                                    </p:set>
                                    <p:anim calcmode="lin" valueType="num">
                                      <p:cBhvr>
                                        <p:cTn id="74" dur="400" fill="hold"/>
                                        <p:tgtEl>
                                          <p:spTgt spid="98"/>
                                        </p:tgtEl>
                                        <p:attrNameLst>
                                          <p:attrName>ppt_w</p:attrName>
                                        </p:attrNameLst>
                                      </p:cBhvr>
                                      <p:tavLst>
                                        <p:tav tm="0">
                                          <p:val>
                                            <p:fltVal val="0"/>
                                          </p:val>
                                        </p:tav>
                                        <p:tav tm="100000">
                                          <p:val>
                                            <p:strVal val="#ppt_w"/>
                                          </p:val>
                                        </p:tav>
                                      </p:tavLst>
                                    </p:anim>
                                    <p:anim calcmode="lin" valueType="num">
                                      <p:cBhvr>
                                        <p:cTn id="75" dur="400" fill="hold"/>
                                        <p:tgtEl>
                                          <p:spTgt spid="98"/>
                                        </p:tgtEl>
                                        <p:attrNameLst>
                                          <p:attrName>ppt_h</p:attrName>
                                        </p:attrNameLst>
                                      </p:cBhvr>
                                      <p:tavLst>
                                        <p:tav tm="0">
                                          <p:val>
                                            <p:fltVal val="0"/>
                                          </p:val>
                                        </p:tav>
                                        <p:tav tm="100000">
                                          <p:val>
                                            <p:strVal val="#ppt_h"/>
                                          </p:val>
                                        </p:tav>
                                      </p:tavLst>
                                    </p:anim>
                                    <p:anim calcmode="lin" valueType="num">
                                      <p:cBhvr>
                                        <p:cTn id="76" dur="400" fill="hold"/>
                                        <p:tgtEl>
                                          <p:spTgt spid="98"/>
                                        </p:tgtEl>
                                        <p:attrNameLst>
                                          <p:attrName>style.rotation</p:attrName>
                                        </p:attrNameLst>
                                      </p:cBhvr>
                                      <p:tavLst>
                                        <p:tav tm="0">
                                          <p:val>
                                            <p:fltVal val="90"/>
                                          </p:val>
                                        </p:tav>
                                        <p:tav tm="100000">
                                          <p:val>
                                            <p:fltVal val="0"/>
                                          </p:val>
                                        </p:tav>
                                      </p:tavLst>
                                    </p:anim>
                                    <p:animEffect transition="in" filter="fade">
                                      <p:cBhvr>
                                        <p:cTn id="77" dur="400"/>
                                        <p:tgtEl>
                                          <p:spTgt spid="98"/>
                                        </p:tgtEl>
                                      </p:cBhvr>
                                    </p:animEffect>
                                  </p:childTnLst>
                                </p:cTn>
                              </p:par>
                            </p:childTnLst>
                          </p:cTn>
                        </p:par>
                        <p:par>
                          <p:cTn id="78" fill="hold">
                            <p:stCondLst>
                              <p:cond delay="4000"/>
                            </p:stCondLst>
                            <p:childTnLst>
                              <p:par>
                                <p:cTn id="79" presetID="22" presetClass="entr" presetSubtype="2" fill="hold" grpId="0" nodeType="afterEffect">
                                  <p:stCondLst>
                                    <p:cond delay="0"/>
                                  </p:stCondLst>
                                  <p:childTnLst>
                                    <p:set>
                                      <p:cBhvr>
                                        <p:cTn id="80" dur="1" fill="hold">
                                          <p:stCondLst>
                                            <p:cond delay="0"/>
                                          </p:stCondLst>
                                        </p:cTn>
                                        <p:tgtEl>
                                          <p:spTgt spid="106"/>
                                        </p:tgtEl>
                                        <p:attrNameLst>
                                          <p:attrName>style.visibility</p:attrName>
                                        </p:attrNameLst>
                                      </p:cBhvr>
                                      <p:to>
                                        <p:strVal val="visible"/>
                                      </p:to>
                                    </p:set>
                                    <p:animEffect transition="in" filter="wipe(right)">
                                      <p:cBhvr>
                                        <p:cTn id="81" dur="500"/>
                                        <p:tgtEl>
                                          <p:spTgt spid="10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107"/>
                                        </p:tgtEl>
                                        <p:attrNameLst>
                                          <p:attrName>style.visibility</p:attrName>
                                        </p:attrNameLst>
                                      </p:cBhvr>
                                      <p:to>
                                        <p:strVal val="visible"/>
                                      </p:to>
                                    </p:set>
                                    <p:animEffect transition="in" filter="wipe(right)">
                                      <p:cBhvr>
                                        <p:cTn id="84" dur="500"/>
                                        <p:tgtEl>
                                          <p:spTgt spid="107"/>
                                        </p:tgtEl>
                                      </p:cBhvr>
                                    </p:animEffect>
                                  </p:childTnLst>
                                </p:cTn>
                              </p:par>
                            </p:childTnLst>
                          </p:cTn>
                        </p:par>
                        <p:par>
                          <p:cTn id="85" fill="hold">
                            <p:stCondLst>
                              <p:cond delay="4500"/>
                            </p:stCondLst>
                            <p:childTnLst>
                              <p:par>
                                <p:cTn id="86" presetID="31" presetClass="entr" presetSubtype="0" fill="hold" grpId="0"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p:cTn id="88" dur="400" fill="hold"/>
                                        <p:tgtEl>
                                          <p:spTgt spid="94"/>
                                        </p:tgtEl>
                                        <p:attrNameLst>
                                          <p:attrName>ppt_w</p:attrName>
                                        </p:attrNameLst>
                                      </p:cBhvr>
                                      <p:tavLst>
                                        <p:tav tm="0">
                                          <p:val>
                                            <p:fltVal val="0"/>
                                          </p:val>
                                        </p:tav>
                                        <p:tav tm="100000">
                                          <p:val>
                                            <p:strVal val="#ppt_w"/>
                                          </p:val>
                                        </p:tav>
                                      </p:tavLst>
                                    </p:anim>
                                    <p:anim calcmode="lin" valueType="num">
                                      <p:cBhvr>
                                        <p:cTn id="89" dur="400" fill="hold"/>
                                        <p:tgtEl>
                                          <p:spTgt spid="94"/>
                                        </p:tgtEl>
                                        <p:attrNameLst>
                                          <p:attrName>ppt_h</p:attrName>
                                        </p:attrNameLst>
                                      </p:cBhvr>
                                      <p:tavLst>
                                        <p:tav tm="0">
                                          <p:val>
                                            <p:fltVal val="0"/>
                                          </p:val>
                                        </p:tav>
                                        <p:tav tm="100000">
                                          <p:val>
                                            <p:strVal val="#ppt_h"/>
                                          </p:val>
                                        </p:tav>
                                      </p:tavLst>
                                    </p:anim>
                                    <p:anim calcmode="lin" valueType="num">
                                      <p:cBhvr>
                                        <p:cTn id="90" dur="400" fill="hold"/>
                                        <p:tgtEl>
                                          <p:spTgt spid="94"/>
                                        </p:tgtEl>
                                        <p:attrNameLst>
                                          <p:attrName>style.rotation</p:attrName>
                                        </p:attrNameLst>
                                      </p:cBhvr>
                                      <p:tavLst>
                                        <p:tav tm="0">
                                          <p:val>
                                            <p:fltVal val="90"/>
                                          </p:val>
                                        </p:tav>
                                        <p:tav tm="100000">
                                          <p:val>
                                            <p:fltVal val="0"/>
                                          </p:val>
                                        </p:tav>
                                      </p:tavLst>
                                    </p:anim>
                                    <p:animEffect transition="in" filter="fade">
                                      <p:cBhvr>
                                        <p:cTn id="91" dur="400"/>
                                        <p:tgtEl>
                                          <p:spTgt spid="94"/>
                                        </p:tgtEl>
                                      </p:cBhvr>
                                    </p:animEffect>
                                  </p:childTnLst>
                                </p:cTn>
                              </p:par>
                            </p:childTnLst>
                          </p:cTn>
                        </p:par>
                        <p:par>
                          <p:cTn id="92" fill="hold">
                            <p:stCondLst>
                              <p:cond delay="5000"/>
                            </p:stCondLst>
                            <p:childTnLst>
                              <p:par>
                                <p:cTn id="93" presetID="22" presetClass="entr" presetSubtype="2" fill="hold" grpId="0"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wipe(right)">
                                      <p:cBhvr>
                                        <p:cTn id="95" dur="500"/>
                                        <p:tgtEl>
                                          <p:spTgt spid="108"/>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109"/>
                                        </p:tgtEl>
                                        <p:attrNameLst>
                                          <p:attrName>style.visibility</p:attrName>
                                        </p:attrNameLst>
                                      </p:cBhvr>
                                      <p:to>
                                        <p:strVal val="visible"/>
                                      </p:to>
                                    </p:set>
                                    <p:animEffect transition="in" filter="wipe(right)">
                                      <p:cBhvr>
                                        <p:cTn id="98" dur="500"/>
                                        <p:tgtEl>
                                          <p:spTgt spid="109"/>
                                        </p:tgtEl>
                                      </p:cBhvr>
                                    </p:animEffect>
                                  </p:childTnLst>
                                </p:cTn>
                              </p:par>
                            </p:childTnLst>
                          </p:cTn>
                        </p:par>
                        <p:par>
                          <p:cTn id="99" fill="hold">
                            <p:stCondLst>
                              <p:cond delay="5500"/>
                            </p:stCondLst>
                            <p:childTnLst>
                              <p:par>
                                <p:cTn id="100" presetID="31" presetClass="entr" presetSubtype="0" fill="hold" grpId="0" nodeType="afterEffect">
                                  <p:stCondLst>
                                    <p:cond delay="0"/>
                                  </p:stCondLst>
                                  <p:childTnLst>
                                    <p:set>
                                      <p:cBhvr>
                                        <p:cTn id="101" dur="1" fill="hold">
                                          <p:stCondLst>
                                            <p:cond delay="0"/>
                                          </p:stCondLst>
                                        </p:cTn>
                                        <p:tgtEl>
                                          <p:spTgt spid="99"/>
                                        </p:tgtEl>
                                        <p:attrNameLst>
                                          <p:attrName>style.visibility</p:attrName>
                                        </p:attrNameLst>
                                      </p:cBhvr>
                                      <p:to>
                                        <p:strVal val="visible"/>
                                      </p:to>
                                    </p:set>
                                    <p:anim calcmode="lin" valueType="num">
                                      <p:cBhvr>
                                        <p:cTn id="102" dur="400" fill="hold"/>
                                        <p:tgtEl>
                                          <p:spTgt spid="99"/>
                                        </p:tgtEl>
                                        <p:attrNameLst>
                                          <p:attrName>ppt_w</p:attrName>
                                        </p:attrNameLst>
                                      </p:cBhvr>
                                      <p:tavLst>
                                        <p:tav tm="0">
                                          <p:val>
                                            <p:fltVal val="0"/>
                                          </p:val>
                                        </p:tav>
                                        <p:tav tm="100000">
                                          <p:val>
                                            <p:strVal val="#ppt_w"/>
                                          </p:val>
                                        </p:tav>
                                      </p:tavLst>
                                    </p:anim>
                                    <p:anim calcmode="lin" valueType="num">
                                      <p:cBhvr>
                                        <p:cTn id="103" dur="400" fill="hold"/>
                                        <p:tgtEl>
                                          <p:spTgt spid="99"/>
                                        </p:tgtEl>
                                        <p:attrNameLst>
                                          <p:attrName>ppt_h</p:attrName>
                                        </p:attrNameLst>
                                      </p:cBhvr>
                                      <p:tavLst>
                                        <p:tav tm="0">
                                          <p:val>
                                            <p:fltVal val="0"/>
                                          </p:val>
                                        </p:tav>
                                        <p:tav tm="100000">
                                          <p:val>
                                            <p:strVal val="#ppt_h"/>
                                          </p:val>
                                        </p:tav>
                                      </p:tavLst>
                                    </p:anim>
                                    <p:anim calcmode="lin" valueType="num">
                                      <p:cBhvr>
                                        <p:cTn id="104" dur="400" fill="hold"/>
                                        <p:tgtEl>
                                          <p:spTgt spid="99"/>
                                        </p:tgtEl>
                                        <p:attrNameLst>
                                          <p:attrName>style.rotation</p:attrName>
                                        </p:attrNameLst>
                                      </p:cBhvr>
                                      <p:tavLst>
                                        <p:tav tm="0">
                                          <p:val>
                                            <p:fltVal val="90"/>
                                          </p:val>
                                        </p:tav>
                                        <p:tav tm="100000">
                                          <p:val>
                                            <p:fltVal val="0"/>
                                          </p:val>
                                        </p:tav>
                                      </p:tavLst>
                                    </p:anim>
                                    <p:animEffect transition="in" filter="fade">
                                      <p:cBhvr>
                                        <p:cTn id="105" dur="400"/>
                                        <p:tgtEl>
                                          <p:spTgt spid="99"/>
                                        </p:tgtEl>
                                      </p:cBhvr>
                                    </p:animEffect>
                                  </p:childTnLst>
                                </p:cTn>
                              </p:par>
                            </p:childTnLst>
                          </p:cTn>
                        </p:par>
                        <p:par>
                          <p:cTn id="106" fill="hold">
                            <p:stCondLst>
                              <p:cond delay="6000"/>
                            </p:stCondLst>
                            <p:childTnLst>
                              <p:par>
                                <p:cTn id="107" presetID="22" presetClass="entr" presetSubtype="2" fill="hold" grpId="0" nodeType="afterEffect">
                                  <p:stCondLst>
                                    <p:cond delay="0"/>
                                  </p:stCondLst>
                                  <p:childTnLst>
                                    <p:set>
                                      <p:cBhvr>
                                        <p:cTn id="108" dur="1" fill="hold">
                                          <p:stCondLst>
                                            <p:cond delay="0"/>
                                          </p:stCondLst>
                                        </p:cTn>
                                        <p:tgtEl>
                                          <p:spTgt spid="110"/>
                                        </p:tgtEl>
                                        <p:attrNameLst>
                                          <p:attrName>style.visibility</p:attrName>
                                        </p:attrNameLst>
                                      </p:cBhvr>
                                      <p:to>
                                        <p:strVal val="visible"/>
                                      </p:to>
                                    </p:set>
                                    <p:animEffect transition="in" filter="wipe(right)">
                                      <p:cBhvr>
                                        <p:cTn id="109" dur="500"/>
                                        <p:tgtEl>
                                          <p:spTgt spid="110"/>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111"/>
                                        </p:tgtEl>
                                        <p:attrNameLst>
                                          <p:attrName>style.visibility</p:attrName>
                                        </p:attrNameLst>
                                      </p:cBhvr>
                                      <p:to>
                                        <p:strVal val="visible"/>
                                      </p:to>
                                    </p:set>
                                    <p:animEffect transition="in" filter="wipe(right)">
                                      <p:cBhvr>
                                        <p:cTn id="112"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p:bldP spid="101" grpId="0"/>
      <p:bldP spid="102" grpId="0"/>
      <p:bldP spid="103" grpId="0"/>
      <p:bldP spid="104" grpId="0"/>
      <p:bldP spid="105" grpId="0"/>
      <p:bldP spid="106" grpId="0"/>
      <p:bldP spid="107" grpId="0"/>
      <p:bldP spid="108" grpId="0"/>
      <p:bldP spid="109" grpId="0"/>
      <p:bldP spid="110" grpId="0"/>
      <p:bldP spid="1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169619" y="1413301"/>
            <a:ext cx="3839427" cy="1151828"/>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p>
        </p:txBody>
      </p:sp>
      <p:sp>
        <p:nvSpPr>
          <p:cNvPr id="9" name="矩形 8"/>
          <p:cNvSpPr/>
          <p:nvPr/>
        </p:nvSpPr>
        <p:spPr>
          <a:xfrm>
            <a:off x="4169619" y="2578252"/>
            <a:ext cx="3839427" cy="115182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p>
        </p:txBody>
      </p:sp>
      <p:sp>
        <p:nvSpPr>
          <p:cNvPr id="10" name="矩形 9"/>
          <p:cNvSpPr/>
          <p:nvPr/>
        </p:nvSpPr>
        <p:spPr>
          <a:xfrm>
            <a:off x="4182958" y="3743203"/>
            <a:ext cx="3839427" cy="1151828"/>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p>
        </p:txBody>
      </p:sp>
      <p:sp>
        <p:nvSpPr>
          <p:cNvPr id="11" name="矩形 10"/>
          <p:cNvSpPr/>
          <p:nvPr/>
        </p:nvSpPr>
        <p:spPr>
          <a:xfrm>
            <a:off x="4182958" y="4908155"/>
            <a:ext cx="3839427" cy="1151828"/>
          </a:xfrm>
          <a:prstGeom prst="rect">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p>
        </p:txBody>
      </p:sp>
      <p:sp>
        <p:nvSpPr>
          <p:cNvPr id="12" name="等腰三角形 11"/>
          <p:cNvSpPr/>
          <p:nvPr/>
        </p:nvSpPr>
        <p:spPr>
          <a:xfrm rot="1800000">
            <a:off x="3671436" y="1797245"/>
            <a:ext cx="445373" cy="38394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3" name="等腰三角形 12"/>
          <p:cNvSpPr/>
          <p:nvPr/>
        </p:nvSpPr>
        <p:spPr>
          <a:xfrm rot="1800000">
            <a:off x="3671436" y="4127147"/>
            <a:ext cx="445373" cy="38394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4" name="等腰三角形 13"/>
          <p:cNvSpPr/>
          <p:nvPr/>
        </p:nvSpPr>
        <p:spPr>
          <a:xfrm rot="19800000" flipH="1">
            <a:off x="8080106" y="2962197"/>
            <a:ext cx="445373" cy="38394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5" name="等腰三角形 14"/>
          <p:cNvSpPr/>
          <p:nvPr/>
        </p:nvSpPr>
        <p:spPr>
          <a:xfrm rot="19800000" flipH="1">
            <a:off x="8080106" y="5292098"/>
            <a:ext cx="445373" cy="383943"/>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6" name="文本框 7"/>
          <p:cNvSpPr txBox="1">
            <a:spLocks noChangeArrowheads="1"/>
          </p:cNvSpPr>
          <p:nvPr/>
        </p:nvSpPr>
        <p:spPr bwMode="auto">
          <a:xfrm>
            <a:off x="240879" y="1844135"/>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240879" y="4147535"/>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591632" y="2968757"/>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9" name="文本框 7"/>
          <p:cNvSpPr txBox="1">
            <a:spLocks noChangeArrowheads="1"/>
          </p:cNvSpPr>
          <p:nvPr/>
        </p:nvSpPr>
        <p:spPr bwMode="auto">
          <a:xfrm>
            <a:off x="8591632" y="5272157"/>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0" name="标题 19"/>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fill="hold"/>
                                        <p:tgtEl>
                                          <p:spTgt spid="8"/>
                                        </p:tgtEl>
                                        <p:attrNameLst>
                                          <p:attrName>ppt_x</p:attrName>
                                        </p:attrNameLst>
                                      </p:cBhvr>
                                      <p:tavLst>
                                        <p:tav tm="0">
                                          <p:val>
                                            <p:strVal val="#ppt_x"/>
                                          </p:val>
                                        </p:tav>
                                        <p:tav tm="100000">
                                          <p:val>
                                            <p:strVal val="#ppt_x"/>
                                          </p:val>
                                        </p:tav>
                                      </p:tavLst>
                                    </p:anim>
                                    <p:anim calcmode="lin" valueType="num">
                                      <p:cBhvr additive="base">
                                        <p:cTn id="8" dur="4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500"/>
                                        <p:tgtEl>
                                          <p:spTgt spid="16"/>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400" fill="hold"/>
                                        <p:tgtEl>
                                          <p:spTgt spid="9"/>
                                        </p:tgtEl>
                                        <p:attrNameLst>
                                          <p:attrName>ppt_x</p:attrName>
                                        </p:attrNameLst>
                                      </p:cBhvr>
                                      <p:tavLst>
                                        <p:tav tm="0">
                                          <p:val>
                                            <p:strVal val="#ppt_x"/>
                                          </p:val>
                                        </p:tav>
                                        <p:tav tm="100000">
                                          <p:val>
                                            <p:strVal val="#ppt_x"/>
                                          </p:val>
                                        </p:tav>
                                      </p:tavLst>
                                    </p:anim>
                                    <p:anim calcmode="lin" valueType="num">
                                      <p:cBhvr additive="base">
                                        <p:cTn id="21" dur="4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400" fill="hold"/>
                                        <p:tgtEl>
                                          <p:spTgt spid="10"/>
                                        </p:tgtEl>
                                        <p:attrNameLst>
                                          <p:attrName>ppt_x</p:attrName>
                                        </p:attrNameLst>
                                      </p:cBhvr>
                                      <p:tavLst>
                                        <p:tav tm="0">
                                          <p:val>
                                            <p:strVal val="#ppt_x"/>
                                          </p:val>
                                        </p:tav>
                                        <p:tav tm="100000">
                                          <p:val>
                                            <p:strVal val="#ppt_x"/>
                                          </p:val>
                                        </p:tav>
                                      </p:tavLst>
                                    </p:anim>
                                    <p:anim calcmode="lin" valueType="num">
                                      <p:cBhvr additive="base">
                                        <p:cTn id="34" dur="4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2"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400" fill="hold"/>
                                        <p:tgtEl>
                                          <p:spTgt spid="11"/>
                                        </p:tgtEl>
                                        <p:attrNameLst>
                                          <p:attrName>ppt_x</p:attrName>
                                        </p:attrNameLst>
                                      </p:cBhvr>
                                      <p:tavLst>
                                        <p:tav tm="0">
                                          <p:val>
                                            <p:strVal val="#ppt_x"/>
                                          </p:val>
                                        </p:tav>
                                        <p:tav tm="100000">
                                          <p:val>
                                            <p:strVal val="#ppt_x"/>
                                          </p:val>
                                        </p:tav>
                                      </p:tavLst>
                                    </p:anim>
                                    <p:anim calcmode="lin" valueType="num">
                                      <p:cBhvr additive="base">
                                        <p:cTn id="47" dur="4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9"/>
</p:tagLst>
</file>

<file path=ppt/tags/tag13.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10"/>
</p:tagLst>
</file>

<file path=ppt/tags/tag15.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11"/>
</p:tagLst>
</file>

<file path=ppt/tags/tag2.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6"/>
</p:tagLst>
</file>

<file path=ppt/tags/tag9.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3"/>
</p:tagLst>
</file>

<file path=ppt/theme/theme1.xml><?xml version="1.0" encoding="utf-8"?>
<a:theme xmlns:a="http://schemas.openxmlformats.org/drawingml/2006/main" name="Office 主题">
  <a:themeElements>
    <a:clrScheme name="自定义 1032">
      <a:dk1>
        <a:sysClr val="windowText" lastClr="000000"/>
      </a:dk1>
      <a:lt1>
        <a:sysClr val="window" lastClr="FFFFFF"/>
      </a:lt1>
      <a:dk2>
        <a:srgbClr val="2C5746"/>
      </a:dk2>
      <a:lt2>
        <a:srgbClr val="4F7C67"/>
      </a:lt2>
      <a:accent1>
        <a:srgbClr val="4F7C67"/>
      </a:accent1>
      <a:accent2>
        <a:srgbClr val="2C5746"/>
      </a:accent2>
      <a:accent3>
        <a:srgbClr val="4F7C67"/>
      </a:accent3>
      <a:accent4>
        <a:srgbClr val="2C5746"/>
      </a:accent4>
      <a:accent5>
        <a:srgbClr val="4F7C67"/>
      </a:accent5>
      <a:accent6>
        <a:srgbClr val="2C5746"/>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6480</Words>
  <Application>Microsoft Office PowerPoint</Application>
  <PresentationFormat>宽屏</PresentationFormat>
  <Paragraphs>400</Paragraphs>
  <Slides>38</Slides>
  <Notes>32</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38</vt:i4>
      </vt:variant>
    </vt:vector>
  </HeadingPairs>
  <TitlesOfParts>
    <vt:vector size="66" baseType="lpstr">
      <vt:lpstr>Arial Unicode MS</vt:lpstr>
      <vt:lpstr>Batang</vt:lpstr>
      <vt:lpstr>Gill Sans</vt:lpstr>
      <vt:lpstr>LiHei Pro</vt:lpstr>
      <vt:lpstr>MEllan HK Xbold</vt:lpstr>
      <vt:lpstr>Microsoft YaHei UI</vt:lpstr>
      <vt:lpstr>MS PGothic</vt:lpstr>
      <vt:lpstr>Raavi</vt:lpstr>
      <vt:lpstr>ヒラギノ角ゴ ProN W3</vt:lpstr>
      <vt:lpstr>方正兰亭黑_GBK</vt:lpstr>
      <vt:lpstr>方正清刻本悦宋简体</vt:lpstr>
      <vt:lpstr>方正细倩_GBK</vt:lpstr>
      <vt:lpstr>方正正纤黑简体</vt:lpstr>
      <vt:lpstr>华文黑体</vt:lpstr>
      <vt:lpstr>隶书</vt:lpstr>
      <vt:lpstr>宋体</vt:lpstr>
      <vt:lpstr>微软雅黑</vt:lpstr>
      <vt:lpstr>微软雅黑 Light</vt:lpstr>
      <vt:lpstr>Arial</vt:lpstr>
      <vt:lpstr>Arial Black</vt:lpstr>
      <vt:lpstr>Calibri</vt:lpstr>
      <vt:lpstr>Corbel</vt:lpstr>
      <vt:lpstr>Impact</vt:lpstr>
      <vt:lpstr>Open Sans</vt:lpstr>
      <vt:lpstr>Roboto condensed</vt:lpstr>
      <vt:lpstr>Tahoma</vt:lpstr>
      <vt:lpstr>Verdana</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25</cp:revision>
  <dcterms:created xsi:type="dcterms:W3CDTF">2015-05-05T08:02:00Z</dcterms:created>
  <dcterms:modified xsi:type="dcterms:W3CDTF">2019-06-27T14:03:10Z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