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1" r:id="rId4"/>
    <p:sldId id="258" r:id="rId5"/>
    <p:sldId id="259" r:id="rId6"/>
    <p:sldId id="262" r:id="rId7"/>
    <p:sldId id="264" r:id="rId8"/>
    <p:sldId id="263" r:id="rId9"/>
    <p:sldId id="270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7" r:id="rId20"/>
    <p:sldId id="275" r:id="rId21"/>
    <p:sldId id="276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241A"/>
    <a:srgbClr val="292929"/>
    <a:srgbClr val="373B3E"/>
    <a:srgbClr val="6B9F1C"/>
    <a:srgbClr val="FF0000"/>
    <a:srgbClr val="3B3838"/>
    <a:srgbClr val="99FF66"/>
    <a:srgbClr val="33CC33"/>
    <a:srgbClr val="5B9BD5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752" y="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0E0BB-1A05-4575-8FA7-5D620E3D240B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D86E72-ED03-4157-80A5-9C5C2A178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96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86E72-ED03-4157-80A5-9C5C2A1780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36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8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3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906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04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5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939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349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78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48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45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148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3C1CC-90A4-4F00-9319-005248B6B2B4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1D89F-5B07-4984-B753-7CE4EF0AA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896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740257" y="1791489"/>
            <a:ext cx="8711486" cy="3275022"/>
            <a:chOff x="1740257" y="1060727"/>
            <a:chExt cx="8711486" cy="3275022"/>
          </a:xfrm>
        </p:grpSpPr>
        <p:grpSp>
          <p:nvGrpSpPr>
            <p:cNvPr id="18" name="组合 17"/>
            <p:cNvGrpSpPr/>
            <p:nvPr/>
          </p:nvGrpSpPr>
          <p:grpSpPr>
            <a:xfrm>
              <a:off x="1740257" y="1060727"/>
              <a:ext cx="8711486" cy="2646878"/>
              <a:chOff x="1903095" y="787350"/>
              <a:chExt cx="8711486" cy="264687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903095" y="1276537"/>
                <a:ext cx="2138403" cy="1787174"/>
                <a:chOff x="2770361" y="1257684"/>
                <a:chExt cx="5796400" cy="4844352"/>
              </a:xfrm>
              <a:solidFill>
                <a:srgbClr val="92D050"/>
              </a:solidFill>
            </p:grpSpPr>
            <p:sp>
              <p:nvSpPr>
                <p:cNvPr id="5" name="空心弧 4"/>
                <p:cNvSpPr/>
                <p:nvPr/>
              </p:nvSpPr>
              <p:spPr>
                <a:xfrm rot="3637995">
                  <a:off x="3213980" y="1257684"/>
                  <a:ext cx="3060071" cy="3060071"/>
                </a:xfrm>
                <a:prstGeom prst="blockArc">
                  <a:avLst>
                    <a:gd name="adj1" fmla="val 10800000"/>
                    <a:gd name="adj2" fmla="val 3520939"/>
                    <a:gd name="adj3" fmla="val 21256"/>
                  </a:avLst>
                </a:prstGeom>
                <a:solidFill>
                  <a:srgbClr val="C324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" name="空心弧 3"/>
                <p:cNvSpPr/>
                <p:nvPr/>
              </p:nvSpPr>
              <p:spPr>
                <a:xfrm rot="3637995">
                  <a:off x="2770361" y="1276539"/>
                  <a:ext cx="3060072" cy="3060072"/>
                </a:xfrm>
                <a:prstGeom prst="blockArc">
                  <a:avLst>
                    <a:gd name="adj1" fmla="val 10800000"/>
                    <a:gd name="adj2" fmla="val 3520939"/>
                    <a:gd name="adj3" fmla="val 21256"/>
                  </a:avLst>
                </a:prstGeom>
                <a:solidFill>
                  <a:srgbClr val="C3241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3385997" y="1267486"/>
                  <a:ext cx="1222219" cy="4834550"/>
                </a:xfrm>
                <a:prstGeom prst="rect">
                  <a:avLst/>
                </a:prstGeom>
                <a:solidFill>
                  <a:srgbClr val="C324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 rot="7377040">
                  <a:off x="6148879" y="3239180"/>
                  <a:ext cx="2246472" cy="2589292"/>
                  <a:chOff x="7834558" y="2145671"/>
                  <a:chExt cx="2246472" cy="2589292"/>
                </a:xfrm>
                <a:grpFill/>
              </p:grpSpPr>
              <p:sp>
                <p:nvSpPr>
                  <p:cNvPr id="7" name="空心弧 6"/>
                  <p:cNvSpPr/>
                  <p:nvPr/>
                </p:nvSpPr>
                <p:spPr>
                  <a:xfrm>
                    <a:off x="8464990" y="2145671"/>
                    <a:ext cx="986828" cy="986828"/>
                  </a:xfrm>
                  <a:prstGeom prst="blockArc">
                    <a:avLst/>
                  </a:prstGeom>
                  <a:solidFill>
                    <a:srgbClr val="C3241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空心弧 7"/>
                  <p:cNvSpPr/>
                  <p:nvPr/>
                </p:nvSpPr>
                <p:spPr>
                  <a:xfrm rot="7537616">
                    <a:off x="9094202" y="2347845"/>
                    <a:ext cx="986828" cy="986828"/>
                  </a:xfrm>
                  <a:prstGeom prst="blockArc">
                    <a:avLst>
                      <a:gd name="adj1" fmla="val 6343731"/>
                      <a:gd name="adj2" fmla="val 0"/>
                      <a:gd name="adj3" fmla="val 25000"/>
                    </a:avLst>
                  </a:prstGeom>
                  <a:solidFill>
                    <a:srgbClr val="C3241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" name="空心弧 8"/>
                  <p:cNvSpPr/>
                  <p:nvPr/>
                </p:nvSpPr>
                <p:spPr>
                  <a:xfrm rot="18248949">
                    <a:off x="7834558" y="2358115"/>
                    <a:ext cx="986828" cy="986828"/>
                  </a:xfrm>
                  <a:prstGeom prst="blockArc">
                    <a:avLst>
                      <a:gd name="adj1" fmla="val 6935026"/>
                      <a:gd name="adj2" fmla="val 0"/>
                      <a:gd name="adj3" fmla="val 25000"/>
                    </a:avLst>
                  </a:prstGeom>
                  <a:solidFill>
                    <a:srgbClr val="C3241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矩形 9"/>
                  <p:cNvSpPr/>
                  <p:nvPr/>
                </p:nvSpPr>
                <p:spPr>
                  <a:xfrm>
                    <a:off x="8709434" y="3041965"/>
                    <a:ext cx="189705" cy="1692998"/>
                  </a:xfrm>
                  <a:prstGeom prst="rect">
                    <a:avLst/>
                  </a:prstGeom>
                  <a:solidFill>
                    <a:srgbClr val="C3241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9053465" y="3032911"/>
                    <a:ext cx="189705" cy="1692998"/>
                  </a:xfrm>
                  <a:prstGeom prst="rect">
                    <a:avLst/>
                  </a:prstGeom>
                  <a:solidFill>
                    <a:srgbClr val="C3241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7" name="文本框 16"/>
              <p:cNvSpPr txBox="1"/>
              <p:nvPr/>
            </p:nvSpPr>
            <p:spPr>
              <a:xfrm>
                <a:off x="4147550" y="787350"/>
                <a:ext cx="6467031" cy="2646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600" b="1" dirty="0" smtClean="0">
                    <a:solidFill>
                      <a:schemeClr val="bg2">
                        <a:lumMod val="2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画连篇</a:t>
                </a:r>
                <a:endParaRPr lang="zh-CN" altLang="en-US" sz="16600" b="1" dirty="0"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 flipV="1">
              <a:off x="1967377" y="3568930"/>
              <a:ext cx="8298413" cy="45719"/>
            </a:xfrm>
            <a:prstGeom prst="rect">
              <a:avLst/>
            </a:prstGeom>
            <a:solidFill>
              <a:srgbClr val="C32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3241A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7377" y="3689418"/>
              <a:ext cx="82984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dirty="0" smtClean="0"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——</a:t>
              </a:r>
              <a:r>
                <a:rPr lang="zh-CN" altLang="en-US" sz="3600" dirty="0" smtClean="0"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由</a:t>
              </a:r>
              <a:r>
                <a:rPr lang="en-US" altLang="zh-CN" sz="3600" dirty="0" smtClean="0"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《</a:t>
              </a:r>
              <a:r>
                <a:rPr lang="zh-CN" altLang="en-US" sz="3600" b="1" dirty="0" smtClean="0">
                  <a:solidFill>
                    <a:srgbClr val="C3241A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自然而然</a:t>
              </a:r>
              <a:r>
                <a:rPr lang="en-US" altLang="zh-CN" sz="3600" dirty="0" smtClean="0"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》</a:t>
              </a:r>
              <a:r>
                <a:rPr lang="zh-CN" altLang="en-US" sz="3600" dirty="0" smtClean="0"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制作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3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</a:t>
              </a:r>
              <a:r>
                <a:rPr lang="zh-CN" altLang="en-US" sz="28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是否会影响我们的选择呢？</a:t>
              </a:r>
              <a:endParaRPr lang="zh-CN" altLang="en-US" sz="24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关我啥事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我要黄瓜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嘴！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err="1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zZ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191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19200" y="609600"/>
            <a:ext cx="3987800" cy="5511800"/>
          </a:xfrm>
          <a:prstGeom prst="rect">
            <a:avLst/>
          </a:prstGeom>
          <a:noFill/>
          <a:ln w="50800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3501" y="609600"/>
            <a:ext cx="3987800" cy="5511800"/>
          </a:xfrm>
          <a:prstGeom prst="rect">
            <a:avLst/>
          </a:prstGeom>
          <a:noFill/>
          <a:ln w="50800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64849" y="914400"/>
            <a:ext cx="3299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菜单一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48033" y="2026768"/>
            <a:ext cx="37141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清纯爽口小黄瓜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天鹅绒般丝滑入口土豆泥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苍老师傅包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波多野结鸡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松岛枫叶南瓜汤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37282" y="914400"/>
            <a:ext cx="3299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菜单二</a:t>
            </a:r>
            <a:endParaRPr lang="zh-CN" altLang="en-US" sz="3200" b="1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20466" y="2026768"/>
            <a:ext cx="37141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清纯爽口小黄瓜</a:t>
            </a:r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天鹅绒般丝滑入口土豆泥</a:t>
            </a:r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苍老师傅包</a:t>
            </a:r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波多野结鸡</a:t>
            </a:r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松岛枫叶南瓜汤</a:t>
            </a:r>
            <a:endParaRPr lang="en-US" altLang="zh-CN" b="1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en-US" altLang="zh-CN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.</a:t>
            </a:r>
          </a:p>
          <a:p>
            <a:pPr algn="ctr"/>
            <a:r>
              <a:rPr lang="en-US" altLang="zh-CN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.</a:t>
            </a:r>
          </a:p>
          <a:p>
            <a:pPr algn="ctr"/>
            <a:r>
              <a:rPr lang="en-US" altLang="zh-CN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.</a:t>
            </a:r>
          </a:p>
          <a:p>
            <a:pPr algn="ctr"/>
            <a:r>
              <a:rPr lang="en-US" altLang="zh-CN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.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447620" y="5173753"/>
            <a:ext cx="1545261" cy="1590135"/>
            <a:chOff x="6506486" y="1209698"/>
            <a:chExt cx="4783204" cy="4922112"/>
          </a:xfrm>
        </p:grpSpPr>
        <p:sp>
          <p:nvSpPr>
            <p:cNvPr id="26" name="椭圆 25"/>
            <p:cNvSpPr/>
            <p:nvPr/>
          </p:nvSpPr>
          <p:spPr>
            <a:xfrm>
              <a:off x="6561686" y="2724346"/>
              <a:ext cx="1875934" cy="1875934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325107" y="2724346"/>
              <a:ext cx="1875934" cy="1875934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弦形 21"/>
            <p:cNvSpPr/>
            <p:nvPr/>
          </p:nvSpPr>
          <p:spPr>
            <a:xfrm rot="8942778">
              <a:off x="9365212" y="1213541"/>
              <a:ext cx="1880970" cy="1880970"/>
            </a:xfrm>
            <a:prstGeom prst="chord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弦形 22"/>
            <p:cNvSpPr/>
            <p:nvPr/>
          </p:nvSpPr>
          <p:spPr>
            <a:xfrm rot="4248134">
              <a:off x="6506486" y="1209698"/>
              <a:ext cx="1880970" cy="1880970"/>
            </a:xfrm>
            <a:prstGeom prst="chord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509460" y="1677038"/>
              <a:ext cx="4780230" cy="4454772"/>
              <a:chOff x="759110" y="1563917"/>
              <a:chExt cx="4780230" cy="4454772"/>
            </a:xfrm>
            <a:solidFill>
              <a:schemeClr val="tx1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759110" y="2261501"/>
                <a:ext cx="4780230" cy="3757188"/>
              </a:xfrm>
              <a:prstGeom prst="ellipse">
                <a:avLst/>
              </a:prstGeom>
              <a:solidFill>
                <a:srgbClr val="292929"/>
              </a:solidFill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36409" y="1563917"/>
                <a:ext cx="4425632" cy="3757188"/>
              </a:xfrm>
              <a:prstGeom prst="ellipse">
                <a:avLst/>
              </a:prstGeom>
              <a:solidFill>
                <a:srgbClr val="292929"/>
              </a:solidFill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553784" y="1709913"/>
              <a:ext cx="4691581" cy="4372158"/>
              <a:chOff x="759110" y="1563917"/>
              <a:chExt cx="4780230" cy="4454771"/>
            </a:xfrm>
            <a:solidFill>
              <a:schemeClr val="bg1"/>
            </a:solidFill>
          </p:grpSpPr>
          <p:sp>
            <p:nvSpPr>
              <p:cNvPr id="34" name="椭圆 33"/>
              <p:cNvSpPr/>
              <p:nvPr/>
            </p:nvSpPr>
            <p:spPr>
              <a:xfrm>
                <a:off x="759110" y="2261501"/>
                <a:ext cx="4780230" cy="3757187"/>
              </a:xfrm>
              <a:prstGeom prst="ellipse">
                <a:avLst/>
              </a:prstGeom>
              <a:grpFill/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36409" y="1563917"/>
                <a:ext cx="4425632" cy="3757188"/>
              </a:xfrm>
              <a:prstGeom prst="ellipse">
                <a:avLst/>
              </a:prstGeom>
              <a:grpFill/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6686759" y="3555632"/>
              <a:ext cx="1608829" cy="243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467666" y="3574486"/>
              <a:ext cx="1608829" cy="243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>
            <a:off x="6220730" y="4836152"/>
            <a:ext cx="254523" cy="18378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404258" y="4555024"/>
            <a:ext cx="409640" cy="2957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37802" y="3611464"/>
            <a:ext cx="1391398" cy="10046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哪边看上去要好吃些呢？</a:t>
            </a:r>
            <a:endParaRPr lang="zh-CN" altLang="en-US" sz="1200" b="1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640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5958717"/>
            <a:ext cx="12192000" cy="899283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普通字体，虽然保险，但是往往在潜意识里不如特殊字体有味道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11011637" y="5382705"/>
            <a:ext cx="668174" cy="576012"/>
          </a:xfrm>
          <a:prstGeom prst="triangl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9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5382705"/>
            <a:ext cx="12192000" cy="1475295"/>
            <a:chOff x="0" y="5382705"/>
            <a:chExt cx="12192000" cy="1475295"/>
          </a:xfrm>
        </p:grpSpPr>
        <p:sp>
          <p:nvSpPr>
            <p:cNvPr id="9" name="矩形 8"/>
            <p:cNvSpPr/>
            <p:nvPr/>
          </p:nvSpPr>
          <p:spPr>
            <a:xfrm>
              <a:off x="0" y="5958717"/>
              <a:ext cx="12192000" cy="899283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虽然包子还是那个包子，但是已经通过字体加入了一种“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功夫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”的味道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1011637" y="5382705"/>
              <a:ext cx="668174" cy="576012"/>
            </a:xfrm>
            <a:prstGeom prst="triangl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410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</a:t>
              </a:r>
              <a:endParaRPr lang="en-US" altLang="zh-CN" sz="24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也会影响我们的判断</a:t>
              </a:r>
              <a:endParaRPr lang="zh-CN" altLang="en-US" sz="24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苍老师</a:t>
                </a:r>
                <a:endParaRPr lang="en-US" altLang="zh-CN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包子！</a:t>
                </a:r>
                <a:endParaRPr lang="en-US" altLang="zh-CN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我要包子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err="1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zZ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31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最后，大家选择一道菜来做：</a:t>
              </a:r>
              <a:endParaRPr lang="en-US" altLang="zh-CN" sz="24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、蛋炒饭</a:t>
              </a:r>
              <a:endParaRPr lang="en-US" altLang="zh-CN" sz="2400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新鲜</a:t>
              </a:r>
              <a:r>
                <a:rPr lang="ja-JP" altLang="en-US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きゅうり</a:t>
              </a:r>
              <a:endParaRPr lang="en-US" altLang="zh-CN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明显选蛋炒饭</a:t>
                </a:r>
                <a:endParaRPr lang="en-US" altLang="zh-CN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老师傻缺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蛋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呵呵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err="1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zZ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876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4820"/>
          <a:stretch/>
        </p:blipFill>
        <p:spPr>
          <a:xfrm>
            <a:off x="1389321" y="0"/>
            <a:ext cx="1080267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5618375" cy="6858000"/>
          </a:xfrm>
          <a:prstGeom prst="rect">
            <a:avLst/>
          </a:prstGeom>
          <a:gradFill flip="none" rotWithShape="1">
            <a:gsLst>
              <a:gs pos="23000">
                <a:schemeClr val="bg1">
                  <a:alpha val="0"/>
                </a:schemeClr>
              </a:gs>
              <a:gs pos="6100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  <a:gs pos="10000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7325" y="395926"/>
            <a:ext cx="3662541" cy="4166648"/>
          </a:xfrm>
          <a:prstGeom prst="rect">
            <a:avLst/>
          </a:prstGeom>
          <a:noFill/>
        </p:spPr>
        <p:txBody>
          <a:bodyPr vert="eaVert" wrap="square" rtlCol="0" anchor="b" anchorCtr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蛋炒饭：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胡萝卜、洋葱、黄瓜切小丁，将蛋黄从整鸡蛋中分离备用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将蛋黄液倒入米饭中拌匀，同时将饭粒拨散使饭粒成金黄色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大火烧热锅中的油，将裹好蛋液的米饭倒入，炒至米粒呈松散状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加入洋葱丁、胡萝卜丁翻炒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分钟，最后加入黄瓜和盐稍微拌炒即可；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0" y="5382705"/>
            <a:ext cx="12192000" cy="1475295"/>
            <a:chOff x="0" y="5382705"/>
            <a:chExt cx="12192000" cy="1475295"/>
          </a:xfrm>
        </p:grpSpPr>
        <p:sp>
          <p:nvSpPr>
            <p:cNvPr id="8" name="矩形 7"/>
            <p:cNvSpPr/>
            <p:nvPr/>
          </p:nvSpPr>
          <p:spPr>
            <a:xfrm>
              <a:off x="0" y="5958717"/>
              <a:ext cx="12192000" cy="899283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选择蛋炒饭的同学，只需要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个步骤就可以做出一碗蛋炒饭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11011637" y="5382705"/>
              <a:ext cx="668174" cy="576012"/>
            </a:xfrm>
            <a:prstGeom prst="triangl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40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527903"/>
            <a:ext cx="8842999" cy="847966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5382705"/>
            <a:ext cx="12192000" cy="1475295"/>
            <a:chOff x="0" y="5382705"/>
            <a:chExt cx="12192000" cy="1475295"/>
          </a:xfrm>
        </p:grpSpPr>
        <p:sp>
          <p:nvSpPr>
            <p:cNvPr id="8" name="矩形 7"/>
            <p:cNvSpPr/>
            <p:nvPr/>
          </p:nvSpPr>
          <p:spPr>
            <a:xfrm>
              <a:off x="0" y="5958717"/>
              <a:ext cx="12192000" cy="899283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新鲜</a:t>
              </a:r>
              <a:r>
                <a:rPr lang="ja-JP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きゅうり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其实就是新鲜黄瓜，哇咔咔！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11011637" y="5382705"/>
              <a:ext cx="668174" cy="576012"/>
            </a:xfrm>
            <a:prstGeom prst="triangl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933871" y="405352"/>
            <a:ext cx="3077766" cy="51376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新鲜</a:t>
            </a:r>
            <a:r>
              <a:rPr lang="ja-JP" altLang="en-US" sz="60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きゅうり</a:t>
            </a:r>
            <a:r>
              <a:rPr lang="en-US" altLang="ja-JP" sz="60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endParaRPr lang="en-US" altLang="zh-CN" sz="32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洗干净黄瓜</a:t>
            </a:r>
            <a:endParaRPr lang="en-US" altLang="zh-CN" sz="32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开吃</a:t>
            </a:r>
            <a:endParaRPr lang="en-US" altLang="zh-CN" sz="3200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9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90852" y="1002698"/>
            <a:ext cx="1875145" cy="2624175"/>
            <a:chOff x="1637755" y="1634435"/>
            <a:chExt cx="3418736" cy="47843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637755" y="1634435"/>
              <a:ext cx="3369588" cy="4784360"/>
              <a:chOff x="3202605" y="456084"/>
              <a:chExt cx="3369588" cy="4784360"/>
            </a:xfrm>
          </p:grpSpPr>
          <p:sp>
            <p:nvSpPr>
              <p:cNvPr id="21" name="弦形 20"/>
              <p:cNvSpPr/>
              <p:nvPr/>
            </p:nvSpPr>
            <p:spPr>
              <a:xfrm rot="5159688">
                <a:off x="3574658" y="2640293"/>
                <a:ext cx="558376" cy="1302482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9145242">
                <a:off x="5946573" y="2800968"/>
                <a:ext cx="558376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4"/>
                <a:chOff x="3754897" y="456084"/>
                <a:chExt cx="2817296" cy="4373024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6" y="2771186"/>
                  <a:ext cx="2160896" cy="2057922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6890118" y="3593395"/>
                    <a:ext cx="237569" cy="235536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9633132" y="3522037"/>
                    <a:ext cx="276516" cy="27651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8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通常会在看见一些</a:t>
              </a:r>
              <a:endParaRPr lang="en-US" altLang="zh-CN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难以辨认</a:t>
              </a:r>
              <a:r>
                <a:rPr lang="zh-CN" altLang="en-US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字体的菜名时，大家会表示不会做，或者很难做</a:t>
              </a:r>
              <a:r>
                <a:rPr lang="en-US" altLang="zh-CN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~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坑我！</a:t>
                </a:r>
                <a:endParaRPr lang="en-US" altLang="zh-CN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这是什么→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小沢</a:t>
                </a:r>
                <a:r>
                  <a:rPr lang="ja-JP" altLang="en-US" b="1" dirty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マリア</a:t>
                </a:r>
                <a:endParaRPr lang="zh-CN" altLang="en-US" sz="12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旁边那位同学你懂的</a:t>
                </a:r>
                <a:endParaRPr lang="zh-CN" altLang="en-US" sz="12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123456@qq</a:t>
                </a:r>
                <a:r>
                  <a:rPr lang="en-US" altLang="zh-CN" sz="900" b="1" dirty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9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com</a:t>
                </a:r>
                <a:endParaRPr lang="zh-CN" altLang="en-US" sz="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412479" y="926212"/>
            <a:ext cx="2665968" cy="2665968"/>
          </a:xfrm>
          <a:prstGeom prst="rect">
            <a:avLst/>
          </a:prstGeom>
          <a:noFill/>
          <a:ln w="50800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1080094" flipV="1">
            <a:off x="4362621" y="2419077"/>
            <a:ext cx="673834" cy="45719"/>
          </a:xfrm>
          <a:prstGeom prst="round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85630" y="1724610"/>
            <a:ext cx="1696562" cy="80021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新鲜</a:t>
            </a:r>
            <a:r>
              <a:rPr lang="ja-JP" altLang="en-US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きゅうり</a:t>
            </a:r>
            <a:endParaRPr lang="en-US" altLang="ja-JP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新鲜黄瓜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33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6911300" y="3550762"/>
                    <a:ext cx="276516" cy="27651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9677195" y="3550623"/>
                    <a:ext cx="276516" cy="27651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40060" y="34868"/>
            <a:ext cx="3003082" cy="3003082"/>
            <a:chOff x="6484388" y="1119876"/>
            <a:chExt cx="3003082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48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潜意识</a:t>
              </a:r>
              <a:endParaRPr lang="en-US" altLang="zh-CN" sz="4800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是影响着我们</a:t>
              </a:r>
              <a:endParaRPr lang="en-US" altLang="zh-CN" sz="24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</a:t>
              </a:r>
              <a:r>
                <a:rPr lang="zh-CN" altLang="en-US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感受</a:t>
              </a:r>
              <a:r>
                <a:rPr lang="zh-CN" altLang="en-US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行为</a:t>
              </a:r>
              <a:endParaRPr lang="en-US" altLang="zh-CN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b="1" dirty="0" smtClean="0">
                  <a:solidFill>
                    <a:srgbClr val="373B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真实理由</a:t>
              </a:r>
              <a:endParaRPr lang="en-US" altLang="zh-CN" sz="3600" b="1" dirty="0" smtClean="0">
                <a:solidFill>
                  <a:srgbClr val="373B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4921467">
              <a:off x="8791104" y="3184126"/>
              <a:ext cx="735406" cy="57690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小沢</a:t>
                </a:r>
                <a:r>
                  <a:rPr lang="ja-JP" altLang="en-US" b="1" dirty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マリア</a:t>
                </a:r>
                <a:endParaRPr lang="en-US" altLang="zh-CN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RIO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rgbClr val="373B3E"/>
                    </a:solidFill>
                  </a:rPr>
                  <a:t>에서 나온다</a:t>
                </a:r>
                <a:r>
                  <a:rPr lang="en-US" altLang="ko-KR" sz="1600" dirty="0">
                    <a:solidFill>
                      <a:srgbClr val="373B3E"/>
                    </a:solidFill>
                  </a:rPr>
                  <a:t>.</a:t>
                </a:r>
                <a:endParaRPr lang="zh-CN" altLang="en-US" sz="1100" b="1" dirty="0">
                  <a:solidFill>
                    <a:srgbClr val="373B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呵呵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苍老师</a:t>
                </a:r>
                <a:endParaRPr lang="zh-CN" altLang="en-US" sz="14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94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55" y="188538"/>
            <a:ext cx="1196273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931736" y="1110006"/>
            <a:ext cx="6400800" cy="4637988"/>
            <a:chOff x="2931736" y="1668544"/>
            <a:chExt cx="6400800" cy="4637988"/>
          </a:xfrm>
        </p:grpSpPr>
        <p:grpSp>
          <p:nvGrpSpPr>
            <p:cNvPr id="9" name="组合 8"/>
            <p:cNvGrpSpPr/>
            <p:nvPr/>
          </p:nvGrpSpPr>
          <p:grpSpPr>
            <a:xfrm>
              <a:off x="3348873" y="1668544"/>
              <a:ext cx="5494255" cy="3097741"/>
              <a:chOff x="3082565" y="1659117"/>
              <a:chExt cx="5494255" cy="3097741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文本框 6"/>
              <p:cNvSpPr txBox="1"/>
              <p:nvPr/>
            </p:nvSpPr>
            <p:spPr>
              <a:xfrm>
                <a:off x="3082565" y="1659117"/>
                <a:ext cx="5494255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黄瓜君</a:t>
                </a:r>
                <a:endParaRPr lang="zh-CN" altLang="en-US" sz="7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233394" y="3648862"/>
                <a:ext cx="5269583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の</a:t>
                </a:r>
                <a:r>
                  <a:rPr lang="zh-CN" altLang="en-US" sz="6600" b="1" dirty="0" smtClean="0">
                    <a:solidFill>
                      <a:srgbClr val="6B9F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流畅度效应</a:t>
                </a:r>
                <a:endParaRPr lang="zh-CN" altLang="en-US" sz="6600" b="1" dirty="0">
                  <a:solidFill>
                    <a:srgbClr val="6B9F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931736" y="4851816"/>
              <a:ext cx="6400800" cy="1454716"/>
              <a:chOff x="2931736" y="4851816"/>
              <a:chExt cx="6400800" cy="145471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圆角矩形 9"/>
              <p:cNvSpPr/>
              <p:nvPr/>
            </p:nvSpPr>
            <p:spPr>
              <a:xfrm>
                <a:off x="2931736" y="5326144"/>
                <a:ext cx="6400800" cy="98038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《</a:t>
                </a:r>
                <a:r>
                  <a:rPr lang="zh-CN" altLang="en-US" sz="3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自然而然の</a:t>
                </a:r>
                <a:r>
                  <a:rPr lang="en-US" altLang="zh-CN" sz="3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</a:t>
                </a:r>
                <a:r>
                  <a:rPr lang="zh-CN" altLang="en-US" sz="3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画连篇</a:t>
                </a:r>
                <a:r>
                  <a:rPr lang="en-US" altLang="zh-CN" sz="3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r>
                  <a:rPr lang="zh-CN" altLang="en-US" sz="32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第一期</a:t>
                </a:r>
                <a:endParaRPr lang="zh-CN" altLang="en-US" sz="32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789575" y="4851816"/>
                <a:ext cx="594761" cy="51272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7716275" y="4851816"/>
                <a:ext cx="594761" cy="51272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38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55" y="188538"/>
            <a:ext cx="11962737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2803694"/>
            <a:ext cx="12192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 smtClean="0">
                <a:solidFill>
                  <a:srgbClr val="C32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3800" b="1" dirty="0" smtClean="0">
                <a:solidFill>
                  <a:srgbClr val="C32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流畅度效应</a:t>
            </a:r>
            <a:r>
              <a:rPr lang="en-US" altLang="zh-CN" sz="13800" b="1" dirty="0" smtClean="0">
                <a:solidFill>
                  <a:srgbClr val="C324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3800" b="1" dirty="0">
              <a:solidFill>
                <a:srgbClr val="C324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489434"/>
            <a:ext cx="1219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心理学上将以上的这些现象叫做</a:t>
            </a:r>
            <a:endParaRPr lang="zh-CN" altLang="en-US" sz="5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009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90852" y="1002698"/>
            <a:ext cx="1875145" cy="2624175"/>
            <a:chOff x="1637755" y="1634435"/>
            <a:chExt cx="3418736" cy="47843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637755" y="1634435"/>
              <a:ext cx="3369588" cy="4784360"/>
              <a:chOff x="3202605" y="456084"/>
              <a:chExt cx="3369588" cy="4784360"/>
            </a:xfrm>
          </p:grpSpPr>
          <p:sp>
            <p:nvSpPr>
              <p:cNvPr id="21" name="弦形 20"/>
              <p:cNvSpPr/>
              <p:nvPr/>
            </p:nvSpPr>
            <p:spPr>
              <a:xfrm rot="5159688">
                <a:off x="3574658" y="2640293"/>
                <a:ext cx="558376" cy="1302482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9145242">
                <a:off x="5946573" y="2800968"/>
                <a:ext cx="558376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4"/>
                <a:chOff x="3754897" y="456084"/>
                <a:chExt cx="2817296" cy="4373024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6" y="2771186"/>
                  <a:ext cx="2160896" cy="2057922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6890118" y="3593395"/>
                    <a:ext cx="237569" cy="235536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9633132" y="3522037"/>
                    <a:ext cx="276516" cy="27651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8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44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老中医</a:t>
              </a:r>
              <a:endParaRPr lang="en-US" altLang="zh-CN" sz="4400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通常就是这么忽悠大家的</a:t>
              </a:r>
              <a:endParaRPr lang="en-US" altLang="zh-CN" sz="1200" b="1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其实药方很简单</a:t>
              </a:r>
              <a:endParaRPr lang="en-US" altLang="zh-CN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坑我！</a:t>
                </a:r>
                <a:endParaRPr lang="en-US" altLang="zh-CN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靠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呵呵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呵呵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你大爷</a:t>
                </a:r>
                <a:endParaRPr lang="zh-CN" altLang="en-US" sz="14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412479" y="926212"/>
            <a:ext cx="2665968" cy="2665968"/>
          </a:xfrm>
          <a:prstGeom prst="rect">
            <a:avLst/>
          </a:prstGeom>
          <a:noFill/>
          <a:ln w="50800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1080094" flipV="1">
            <a:off x="4362621" y="2419077"/>
            <a:ext cx="673834" cy="45719"/>
          </a:xfrm>
          <a:prstGeom prst="round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44299" y="2316074"/>
            <a:ext cx="169656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（菊花一朵）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866207" y="1347918"/>
            <a:ext cx="527901" cy="933606"/>
          </a:xfrm>
          <a:custGeom>
            <a:avLst/>
            <a:gdLst>
              <a:gd name="connsiteX0" fmla="*/ 0 w 527901"/>
              <a:gd name="connsiteY0" fmla="*/ 415132 h 933606"/>
              <a:gd name="connsiteX1" fmla="*/ 94268 w 527901"/>
              <a:gd name="connsiteY1" fmla="*/ 330291 h 933606"/>
              <a:gd name="connsiteX2" fmla="*/ 131975 w 527901"/>
              <a:gd name="connsiteY2" fmla="*/ 283157 h 933606"/>
              <a:gd name="connsiteX3" fmla="*/ 160256 w 527901"/>
              <a:gd name="connsiteY3" fmla="*/ 226596 h 933606"/>
              <a:gd name="connsiteX4" fmla="*/ 197963 w 527901"/>
              <a:gd name="connsiteY4" fmla="*/ 113474 h 933606"/>
              <a:gd name="connsiteX5" fmla="*/ 179109 w 527901"/>
              <a:gd name="connsiteY5" fmla="*/ 19206 h 933606"/>
              <a:gd name="connsiteX6" fmla="*/ 150829 w 527901"/>
              <a:gd name="connsiteY6" fmla="*/ 352 h 933606"/>
              <a:gd name="connsiteX7" fmla="*/ 94268 w 527901"/>
              <a:gd name="connsiteY7" fmla="*/ 38060 h 933606"/>
              <a:gd name="connsiteX8" fmla="*/ 113122 w 527901"/>
              <a:gd name="connsiteY8" fmla="*/ 151181 h 933606"/>
              <a:gd name="connsiteX9" fmla="*/ 169682 w 527901"/>
              <a:gd name="connsiteY9" fmla="*/ 245449 h 933606"/>
              <a:gd name="connsiteX10" fmla="*/ 160256 w 527901"/>
              <a:gd name="connsiteY10" fmla="*/ 292583 h 933606"/>
              <a:gd name="connsiteX11" fmla="*/ 160256 w 527901"/>
              <a:gd name="connsiteY11" fmla="*/ 85194 h 933606"/>
              <a:gd name="connsiteX12" fmla="*/ 226243 w 527901"/>
              <a:gd name="connsiteY12" fmla="*/ 94620 h 933606"/>
              <a:gd name="connsiteX13" fmla="*/ 235670 w 527901"/>
              <a:gd name="connsiteY13" fmla="*/ 151181 h 933606"/>
              <a:gd name="connsiteX14" fmla="*/ 254524 w 527901"/>
              <a:gd name="connsiteY14" fmla="*/ 198315 h 933606"/>
              <a:gd name="connsiteX15" fmla="*/ 245097 w 527901"/>
              <a:gd name="connsiteY15" fmla="*/ 320864 h 933606"/>
              <a:gd name="connsiteX16" fmla="*/ 160256 w 527901"/>
              <a:gd name="connsiteY16" fmla="*/ 367998 h 933606"/>
              <a:gd name="connsiteX17" fmla="*/ 75414 w 527901"/>
              <a:gd name="connsiteY17" fmla="*/ 358571 h 933606"/>
              <a:gd name="connsiteX18" fmla="*/ 94268 w 527901"/>
              <a:gd name="connsiteY18" fmla="*/ 386851 h 933606"/>
              <a:gd name="connsiteX19" fmla="*/ 122548 w 527901"/>
              <a:gd name="connsiteY19" fmla="*/ 471693 h 933606"/>
              <a:gd name="connsiteX20" fmla="*/ 150829 w 527901"/>
              <a:gd name="connsiteY20" fmla="*/ 443412 h 933606"/>
              <a:gd name="connsiteX21" fmla="*/ 188536 w 527901"/>
              <a:gd name="connsiteY21" fmla="*/ 396278 h 933606"/>
              <a:gd name="connsiteX22" fmla="*/ 226243 w 527901"/>
              <a:gd name="connsiteY22" fmla="*/ 377425 h 933606"/>
              <a:gd name="connsiteX23" fmla="*/ 254524 w 527901"/>
              <a:gd name="connsiteY23" fmla="*/ 358571 h 933606"/>
              <a:gd name="connsiteX24" fmla="*/ 282804 w 527901"/>
              <a:gd name="connsiteY24" fmla="*/ 330291 h 933606"/>
              <a:gd name="connsiteX25" fmla="*/ 329938 w 527901"/>
              <a:gd name="connsiteY25" fmla="*/ 320864 h 933606"/>
              <a:gd name="connsiteX26" fmla="*/ 405353 w 527901"/>
              <a:gd name="connsiteY26" fmla="*/ 405705 h 933606"/>
              <a:gd name="connsiteX27" fmla="*/ 433633 w 527901"/>
              <a:gd name="connsiteY27" fmla="*/ 518827 h 933606"/>
              <a:gd name="connsiteX28" fmla="*/ 405353 w 527901"/>
              <a:gd name="connsiteY28" fmla="*/ 848765 h 933606"/>
              <a:gd name="connsiteX29" fmla="*/ 367645 w 527901"/>
              <a:gd name="connsiteY29" fmla="*/ 924179 h 933606"/>
              <a:gd name="connsiteX30" fmla="*/ 339365 w 527901"/>
              <a:gd name="connsiteY30" fmla="*/ 933606 h 933606"/>
              <a:gd name="connsiteX31" fmla="*/ 273377 w 527901"/>
              <a:gd name="connsiteY31" fmla="*/ 895899 h 933606"/>
              <a:gd name="connsiteX32" fmla="*/ 141402 w 527901"/>
              <a:gd name="connsiteY32" fmla="*/ 811058 h 933606"/>
              <a:gd name="connsiteX33" fmla="*/ 122548 w 527901"/>
              <a:gd name="connsiteY33" fmla="*/ 782777 h 933606"/>
              <a:gd name="connsiteX34" fmla="*/ 84841 w 527901"/>
              <a:gd name="connsiteY34" fmla="*/ 745070 h 933606"/>
              <a:gd name="connsiteX35" fmla="*/ 122548 w 527901"/>
              <a:gd name="connsiteY35" fmla="*/ 641375 h 933606"/>
              <a:gd name="connsiteX36" fmla="*/ 216817 w 527901"/>
              <a:gd name="connsiteY36" fmla="*/ 584814 h 933606"/>
              <a:gd name="connsiteX37" fmla="*/ 273377 w 527901"/>
              <a:gd name="connsiteY37" fmla="*/ 547107 h 933606"/>
              <a:gd name="connsiteX38" fmla="*/ 263951 w 527901"/>
              <a:gd name="connsiteY38" fmla="*/ 462266 h 933606"/>
              <a:gd name="connsiteX39" fmla="*/ 254524 w 527901"/>
              <a:gd name="connsiteY39" fmla="*/ 433985 h 933606"/>
              <a:gd name="connsiteX40" fmla="*/ 235670 w 527901"/>
              <a:gd name="connsiteY40" fmla="*/ 471693 h 933606"/>
              <a:gd name="connsiteX41" fmla="*/ 188536 w 527901"/>
              <a:gd name="connsiteY41" fmla="*/ 594241 h 933606"/>
              <a:gd name="connsiteX42" fmla="*/ 150829 w 527901"/>
              <a:gd name="connsiteY42" fmla="*/ 726216 h 933606"/>
              <a:gd name="connsiteX43" fmla="*/ 122548 w 527901"/>
              <a:gd name="connsiteY43" fmla="*/ 858192 h 933606"/>
              <a:gd name="connsiteX44" fmla="*/ 113122 w 527901"/>
              <a:gd name="connsiteY44" fmla="*/ 782777 h 933606"/>
              <a:gd name="connsiteX45" fmla="*/ 94268 w 527901"/>
              <a:gd name="connsiteY45" fmla="*/ 754497 h 933606"/>
              <a:gd name="connsiteX46" fmla="*/ 103695 w 527901"/>
              <a:gd name="connsiteY46" fmla="*/ 641375 h 933606"/>
              <a:gd name="connsiteX47" fmla="*/ 150829 w 527901"/>
              <a:gd name="connsiteY47" fmla="*/ 603668 h 933606"/>
              <a:gd name="connsiteX48" fmla="*/ 188536 w 527901"/>
              <a:gd name="connsiteY48" fmla="*/ 584814 h 933606"/>
              <a:gd name="connsiteX49" fmla="*/ 320511 w 527901"/>
              <a:gd name="connsiteY49" fmla="*/ 556534 h 933606"/>
              <a:gd name="connsiteX50" fmla="*/ 377072 w 527901"/>
              <a:gd name="connsiteY50" fmla="*/ 537680 h 933606"/>
              <a:gd name="connsiteX51" fmla="*/ 480767 w 527901"/>
              <a:gd name="connsiteY51" fmla="*/ 528253 h 933606"/>
              <a:gd name="connsiteX52" fmla="*/ 518474 w 527901"/>
              <a:gd name="connsiteY52" fmla="*/ 518827 h 933606"/>
              <a:gd name="connsiteX53" fmla="*/ 509047 w 527901"/>
              <a:gd name="connsiteY53" fmla="*/ 556534 h 933606"/>
              <a:gd name="connsiteX54" fmla="*/ 471340 w 527901"/>
              <a:gd name="connsiteY54" fmla="*/ 584814 h 933606"/>
              <a:gd name="connsiteX55" fmla="*/ 367645 w 527901"/>
              <a:gd name="connsiteY55" fmla="*/ 631948 h 933606"/>
              <a:gd name="connsiteX56" fmla="*/ 433633 w 527901"/>
              <a:gd name="connsiteY56" fmla="*/ 631948 h 933606"/>
              <a:gd name="connsiteX57" fmla="*/ 490194 w 527901"/>
              <a:gd name="connsiteY57" fmla="*/ 613095 h 933606"/>
              <a:gd name="connsiteX58" fmla="*/ 527901 w 527901"/>
              <a:gd name="connsiteY58" fmla="*/ 622521 h 93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27901" h="933606">
                <a:moveTo>
                  <a:pt x="0" y="415132"/>
                </a:moveTo>
                <a:cubicBezTo>
                  <a:pt x="23123" y="395312"/>
                  <a:pt x="69886" y="358157"/>
                  <a:pt x="94268" y="330291"/>
                </a:cubicBezTo>
                <a:cubicBezTo>
                  <a:pt x="107517" y="315149"/>
                  <a:pt x="121173" y="300132"/>
                  <a:pt x="131975" y="283157"/>
                </a:cubicBezTo>
                <a:cubicBezTo>
                  <a:pt x="143292" y="265373"/>
                  <a:pt x="152616" y="246242"/>
                  <a:pt x="160256" y="226596"/>
                </a:cubicBezTo>
                <a:cubicBezTo>
                  <a:pt x="174662" y="189552"/>
                  <a:pt x="197963" y="113474"/>
                  <a:pt x="197963" y="113474"/>
                </a:cubicBezTo>
                <a:cubicBezTo>
                  <a:pt x="191678" y="82051"/>
                  <a:pt x="191434" y="48786"/>
                  <a:pt x="179109" y="19206"/>
                </a:cubicBezTo>
                <a:cubicBezTo>
                  <a:pt x="174751" y="8748"/>
                  <a:pt x="161889" y="-2106"/>
                  <a:pt x="150829" y="352"/>
                </a:cubicBezTo>
                <a:cubicBezTo>
                  <a:pt x="128709" y="5268"/>
                  <a:pt x="94268" y="38060"/>
                  <a:pt x="94268" y="38060"/>
                </a:cubicBezTo>
                <a:cubicBezTo>
                  <a:pt x="100553" y="75767"/>
                  <a:pt x="102891" y="114348"/>
                  <a:pt x="113122" y="151181"/>
                </a:cubicBezTo>
                <a:cubicBezTo>
                  <a:pt x="123507" y="188566"/>
                  <a:pt x="147330" y="215646"/>
                  <a:pt x="169682" y="245449"/>
                </a:cubicBezTo>
                <a:cubicBezTo>
                  <a:pt x="166540" y="261160"/>
                  <a:pt x="169144" y="305915"/>
                  <a:pt x="160256" y="292583"/>
                </a:cubicBezTo>
                <a:cubicBezTo>
                  <a:pt x="139111" y="260865"/>
                  <a:pt x="159900" y="90179"/>
                  <a:pt x="160256" y="85194"/>
                </a:cubicBezTo>
                <a:cubicBezTo>
                  <a:pt x="182252" y="88336"/>
                  <a:pt x="209522" y="79989"/>
                  <a:pt x="226243" y="94620"/>
                </a:cubicBezTo>
                <a:cubicBezTo>
                  <a:pt x="240628" y="107206"/>
                  <a:pt x="230641" y="132741"/>
                  <a:pt x="235670" y="151181"/>
                </a:cubicBezTo>
                <a:cubicBezTo>
                  <a:pt x="240122" y="167506"/>
                  <a:pt x="248239" y="182604"/>
                  <a:pt x="254524" y="198315"/>
                </a:cubicBezTo>
                <a:cubicBezTo>
                  <a:pt x="251382" y="239165"/>
                  <a:pt x="260697" y="282980"/>
                  <a:pt x="245097" y="320864"/>
                </a:cubicBezTo>
                <a:cubicBezTo>
                  <a:pt x="234784" y="345910"/>
                  <a:pt x="186126" y="359374"/>
                  <a:pt x="160256" y="367998"/>
                </a:cubicBezTo>
                <a:cubicBezTo>
                  <a:pt x="131975" y="364856"/>
                  <a:pt x="102774" y="350754"/>
                  <a:pt x="75414" y="358571"/>
                </a:cubicBezTo>
                <a:cubicBezTo>
                  <a:pt x="64520" y="361683"/>
                  <a:pt x="89910" y="376393"/>
                  <a:pt x="94268" y="386851"/>
                </a:cubicBezTo>
                <a:cubicBezTo>
                  <a:pt x="105733" y="414368"/>
                  <a:pt x="113121" y="443412"/>
                  <a:pt x="122548" y="471693"/>
                </a:cubicBezTo>
                <a:cubicBezTo>
                  <a:pt x="131975" y="462266"/>
                  <a:pt x="142050" y="453445"/>
                  <a:pt x="150829" y="443412"/>
                </a:cubicBezTo>
                <a:cubicBezTo>
                  <a:pt x="164078" y="428270"/>
                  <a:pt x="173394" y="409527"/>
                  <a:pt x="188536" y="396278"/>
                </a:cubicBezTo>
                <a:cubicBezTo>
                  <a:pt x="199112" y="387024"/>
                  <a:pt x="214042" y="384397"/>
                  <a:pt x="226243" y="377425"/>
                </a:cubicBezTo>
                <a:cubicBezTo>
                  <a:pt x="236080" y="371804"/>
                  <a:pt x="245820" y="365824"/>
                  <a:pt x="254524" y="358571"/>
                </a:cubicBezTo>
                <a:cubicBezTo>
                  <a:pt x="264765" y="350037"/>
                  <a:pt x="270880" y="336253"/>
                  <a:pt x="282804" y="330291"/>
                </a:cubicBezTo>
                <a:cubicBezTo>
                  <a:pt x="297135" y="323126"/>
                  <a:pt x="314227" y="324006"/>
                  <a:pt x="329938" y="320864"/>
                </a:cubicBezTo>
                <a:cubicBezTo>
                  <a:pt x="379512" y="345650"/>
                  <a:pt x="380131" y="337245"/>
                  <a:pt x="405353" y="405705"/>
                </a:cubicBezTo>
                <a:cubicBezTo>
                  <a:pt x="418790" y="442176"/>
                  <a:pt x="433633" y="518827"/>
                  <a:pt x="433633" y="518827"/>
                </a:cubicBezTo>
                <a:cubicBezTo>
                  <a:pt x="424206" y="628806"/>
                  <a:pt x="419044" y="739235"/>
                  <a:pt x="405353" y="848765"/>
                </a:cubicBezTo>
                <a:cubicBezTo>
                  <a:pt x="404009" y="859521"/>
                  <a:pt x="381345" y="913219"/>
                  <a:pt x="367645" y="924179"/>
                </a:cubicBezTo>
                <a:cubicBezTo>
                  <a:pt x="359886" y="930386"/>
                  <a:pt x="348792" y="930464"/>
                  <a:pt x="339365" y="933606"/>
                </a:cubicBezTo>
                <a:cubicBezTo>
                  <a:pt x="293474" y="918309"/>
                  <a:pt x="323312" y="931567"/>
                  <a:pt x="273377" y="895899"/>
                </a:cubicBezTo>
                <a:cubicBezTo>
                  <a:pt x="174644" y="825376"/>
                  <a:pt x="210834" y="845773"/>
                  <a:pt x="141402" y="811058"/>
                </a:cubicBezTo>
                <a:cubicBezTo>
                  <a:pt x="135117" y="801631"/>
                  <a:pt x="129921" y="791379"/>
                  <a:pt x="122548" y="782777"/>
                </a:cubicBezTo>
                <a:cubicBezTo>
                  <a:pt x="110980" y="769281"/>
                  <a:pt x="89518" y="762219"/>
                  <a:pt x="84841" y="745070"/>
                </a:cubicBezTo>
                <a:cubicBezTo>
                  <a:pt x="74956" y="708825"/>
                  <a:pt x="96163" y="664828"/>
                  <a:pt x="122548" y="641375"/>
                </a:cubicBezTo>
                <a:cubicBezTo>
                  <a:pt x="170657" y="598612"/>
                  <a:pt x="171336" y="612103"/>
                  <a:pt x="216817" y="584814"/>
                </a:cubicBezTo>
                <a:cubicBezTo>
                  <a:pt x="236247" y="573156"/>
                  <a:pt x="273377" y="547107"/>
                  <a:pt x="273377" y="547107"/>
                </a:cubicBezTo>
                <a:cubicBezTo>
                  <a:pt x="270235" y="518827"/>
                  <a:pt x="268629" y="490333"/>
                  <a:pt x="263951" y="462266"/>
                </a:cubicBezTo>
                <a:cubicBezTo>
                  <a:pt x="262317" y="452464"/>
                  <a:pt x="263951" y="430843"/>
                  <a:pt x="254524" y="433985"/>
                </a:cubicBezTo>
                <a:cubicBezTo>
                  <a:pt x="241192" y="438429"/>
                  <a:pt x="241021" y="458699"/>
                  <a:pt x="235670" y="471693"/>
                </a:cubicBezTo>
                <a:cubicBezTo>
                  <a:pt x="219006" y="512163"/>
                  <a:pt x="200560" y="552158"/>
                  <a:pt x="188536" y="594241"/>
                </a:cubicBezTo>
                <a:cubicBezTo>
                  <a:pt x="175967" y="638233"/>
                  <a:pt x="160754" y="681554"/>
                  <a:pt x="150829" y="726216"/>
                </a:cubicBezTo>
                <a:cubicBezTo>
                  <a:pt x="128499" y="826699"/>
                  <a:pt x="137657" y="782650"/>
                  <a:pt x="122548" y="858192"/>
                </a:cubicBezTo>
                <a:cubicBezTo>
                  <a:pt x="119406" y="833054"/>
                  <a:pt x="119788" y="807218"/>
                  <a:pt x="113122" y="782777"/>
                </a:cubicBezTo>
                <a:cubicBezTo>
                  <a:pt x="110141" y="771847"/>
                  <a:pt x="95022" y="765801"/>
                  <a:pt x="94268" y="754497"/>
                </a:cubicBezTo>
                <a:cubicBezTo>
                  <a:pt x="91751" y="716743"/>
                  <a:pt x="96274" y="678478"/>
                  <a:pt x="103695" y="641375"/>
                </a:cubicBezTo>
                <a:cubicBezTo>
                  <a:pt x="110333" y="608186"/>
                  <a:pt x="127349" y="613731"/>
                  <a:pt x="150829" y="603668"/>
                </a:cubicBezTo>
                <a:cubicBezTo>
                  <a:pt x="163745" y="598132"/>
                  <a:pt x="175488" y="590033"/>
                  <a:pt x="188536" y="584814"/>
                </a:cubicBezTo>
                <a:cubicBezTo>
                  <a:pt x="249589" y="560393"/>
                  <a:pt x="250287" y="565312"/>
                  <a:pt x="320511" y="556534"/>
                </a:cubicBezTo>
                <a:cubicBezTo>
                  <a:pt x="339365" y="550249"/>
                  <a:pt x="357501" y="541134"/>
                  <a:pt x="377072" y="537680"/>
                </a:cubicBezTo>
                <a:cubicBezTo>
                  <a:pt x="411251" y="531648"/>
                  <a:pt x="446364" y="532840"/>
                  <a:pt x="480767" y="528253"/>
                </a:cubicBezTo>
                <a:cubicBezTo>
                  <a:pt x="493609" y="526541"/>
                  <a:pt x="505905" y="521969"/>
                  <a:pt x="518474" y="518827"/>
                </a:cubicBezTo>
                <a:cubicBezTo>
                  <a:pt x="515332" y="531396"/>
                  <a:pt x="516577" y="545991"/>
                  <a:pt x="509047" y="556534"/>
                </a:cubicBezTo>
                <a:cubicBezTo>
                  <a:pt x="499915" y="569319"/>
                  <a:pt x="484911" y="576898"/>
                  <a:pt x="471340" y="584814"/>
                </a:cubicBezTo>
                <a:cubicBezTo>
                  <a:pt x="415138" y="617598"/>
                  <a:pt x="412654" y="616945"/>
                  <a:pt x="367645" y="631948"/>
                </a:cubicBezTo>
                <a:cubicBezTo>
                  <a:pt x="405351" y="644517"/>
                  <a:pt x="390023" y="645031"/>
                  <a:pt x="433633" y="631948"/>
                </a:cubicBezTo>
                <a:cubicBezTo>
                  <a:pt x="452668" y="626237"/>
                  <a:pt x="490194" y="613095"/>
                  <a:pt x="490194" y="613095"/>
                </a:cubicBezTo>
                <a:lnTo>
                  <a:pt x="527901" y="622521"/>
                </a:lnTo>
              </a:path>
            </a:pathLst>
          </a:custGeom>
          <a:noFill/>
          <a:ln w="34925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268127" y="1338606"/>
            <a:ext cx="955081" cy="813698"/>
          </a:xfrm>
          <a:custGeom>
            <a:avLst/>
            <a:gdLst>
              <a:gd name="connsiteX0" fmla="*/ 134949 w 955081"/>
              <a:gd name="connsiteY0" fmla="*/ 301658 h 813698"/>
              <a:gd name="connsiteX1" fmla="*/ 408327 w 955081"/>
              <a:gd name="connsiteY1" fmla="*/ 273378 h 813698"/>
              <a:gd name="connsiteX2" fmla="*/ 446034 w 955081"/>
              <a:gd name="connsiteY2" fmla="*/ 263951 h 813698"/>
              <a:gd name="connsiteX3" fmla="*/ 474314 w 955081"/>
              <a:gd name="connsiteY3" fmla="*/ 254524 h 813698"/>
              <a:gd name="connsiteX4" fmla="*/ 549729 w 955081"/>
              <a:gd name="connsiteY4" fmla="*/ 245097 h 813698"/>
              <a:gd name="connsiteX5" fmla="*/ 625143 w 955081"/>
              <a:gd name="connsiteY5" fmla="*/ 226243 h 813698"/>
              <a:gd name="connsiteX6" fmla="*/ 662850 w 955081"/>
              <a:gd name="connsiteY6" fmla="*/ 207390 h 813698"/>
              <a:gd name="connsiteX7" fmla="*/ 615716 w 955081"/>
              <a:gd name="connsiteY7" fmla="*/ 216817 h 813698"/>
              <a:gd name="connsiteX8" fmla="*/ 521448 w 955081"/>
              <a:gd name="connsiteY8" fmla="*/ 207390 h 813698"/>
              <a:gd name="connsiteX9" fmla="*/ 455461 w 955081"/>
              <a:gd name="connsiteY9" fmla="*/ 188536 h 813698"/>
              <a:gd name="connsiteX10" fmla="*/ 398900 w 955081"/>
              <a:gd name="connsiteY10" fmla="*/ 179109 h 813698"/>
              <a:gd name="connsiteX11" fmla="*/ 389473 w 955081"/>
              <a:gd name="connsiteY11" fmla="*/ 273378 h 813698"/>
              <a:gd name="connsiteX12" fmla="*/ 389473 w 955081"/>
              <a:gd name="connsiteY12" fmla="*/ 395926 h 813698"/>
              <a:gd name="connsiteX13" fmla="*/ 417753 w 955081"/>
              <a:gd name="connsiteY13" fmla="*/ 235670 h 813698"/>
              <a:gd name="connsiteX14" fmla="*/ 436607 w 955081"/>
              <a:gd name="connsiteY14" fmla="*/ 197963 h 813698"/>
              <a:gd name="connsiteX15" fmla="*/ 455461 w 955081"/>
              <a:gd name="connsiteY15" fmla="*/ 103695 h 813698"/>
              <a:gd name="connsiteX16" fmla="*/ 474314 w 955081"/>
              <a:gd name="connsiteY16" fmla="*/ 37707 h 813698"/>
              <a:gd name="connsiteX17" fmla="*/ 483741 w 955081"/>
              <a:gd name="connsiteY17" fmla="*/ 0 h 813698"/>
              <a:gd name="connsiteX18" fmla="*/ 540302 w 955081"/>
              <a:gd name="connsiteY18" fmla="*/ 9427 h 813698"/>
              <a:gd name="connsiteX19" fmla="*/ 578009 w 955081"/>
              <a:gd name="connsiteY19" fmla="*/ 169683 h 813698"/>
              <a:gd name="connsiteX20" fmla="*/ 540302 w 955081"/>
              <a:gd name="connsiteY20" fmla="*/ 311085 h 813698"/>
              <a:gd name="connsiteX21" fmla="*/ 530875 w 955081"/>
              <a:gd name="connsiteY21" fmla="*/ 339365 h 813698"/>
              <a:gd name="connsiteX22" fmla="*/ 483741 w 955081"/>
              <a:gd name="connsiteY22" fmla="*/ 320512 h 813698"/>
              <a:gd name="connsiteX23" fmla="*/ 436607 w 955081"/>
              <a:gd name="connsiteY23" fmla="*/ 254524 h 813698"/>
              <a:gd name="connsiteX24" fmla="*/ 361193 w 955081"/>
              <a:gd name="connsiteY24" fmla="*/ 405353 h 813698"/>
              <a:gd name="connsiteX25" fmla="*/ 332912 w 955081"/>
              <a:gd name="connsiteY25" fmla="*/ 480767 h 813698"/>
              <a:gd name="connsiteX26" fmla="*/ 276351 w 955081"/>
              <a:gd name="connsiteY26" fmla="*/ 565608 h 813698"/>
              <a:gd name="connsiteX27" fmla="*/ 248071 w 955081"/>
              <a:gd name="connsiteY27" fmla="*/ 622169 h 813698"/>
              <a:gd name="connsiteX28" fmla="*/ 210364 w 955081"/>
              <a:gd name="connsiteY28" fmla="*/ 641023 h 813698"/>
              <a:gd name="connsiteX29" fmla="*/ 116096 w 955081"/>
              <a:gd name="connsiteY29" fmla="*/ 678730 h 813698"/>
              <a:gd name="connsiteX30" fmla="*/ 59535 w 955081"/>
              <a:gd name="connsiteY30" fmla="*/ 707010 h 813698"/>
              <a:gd name="connsiteX31" fmla="*/ 2974 w 955081"/>
              <a:gd name="connsiteY31" fmla="*/ 744718 h 813698"/>
              <a:gd name="connsiteX32" fmla="*/ 97242 w 955081"/>
              <a:gd name="connsiteY32" fmla="*/ 669303 h 813698"/>
              <a:gd name="connsiteX33" fmla="*/ 116096 w 955081"/>
              <a:gd name="connsiteY33" fmla="*/ 641023 h 813698"/>
              <a:gd name="connsiteX34" fmla="*/ 144376 w 955081"/>
              <a:gd name="connsiteY34" fmla="*/ 631596 h 813698"/>
              <a:gd name="connsiteX35" fmla="*/ 172657 w 955081"/>
              <a:gd name="connsiteY35" fmla="*/ 612742 h 813698"/>
              <a:gd name="connsiteX36" fmla="*/ 210364 w 955081"/>
              <a:gd name="connsiteY36" fmla="*/ 810705 h 813698"/>
              <a:gd name="connsiteX37" fmla="*/ 238644 w 955081"/>
              <a:gd name="connsiteY37" fmla="*/ 782425 h 813698"/>
              <a:gd name="connsiteX38" fmla="*/ 276351 w 955081"/>
              <a:gd name="connsiteY38" fmla="*/ 735291 h 813698"/>
              <a:gd name="connsiteX39" fmla="*/ 285778 w 955081"/>
              <a:gd name="connsiteY39" fmla="*/ 678730 h 813698"/>
              <a:gd name="connsiteX40" fmla="*/ 295205 w 955081"/>
              <a:gd name="connsiteY40" fmla="*/ 631596 h 813698"/>
              <a:gd name="connsiteX41" fmla="*/ 389473 w 955081"/>
              <a:gd name="connsiteY41" fmla="*/ 622169 h 813698"/>
              <a:gd name="connsiteX42" fmla="*/ 559155 w 955081"/>
              <a:gd name="connsiteY42" fmla="*/ 584462 h 813698"/>
              <a:gd name="connsiteX43" fmla="*/ 634570 w 955081"/>
              <a:gd name="connsiteY43" fmla="*/ 565608 h 813698"/>
              <a:gd name="connsiteX44" fmla="*/ 728838 w 955081"/>
              <a:gd name="connsiteY44" fmla="*/ 556182 h 813698"/>
              <a:gd name="connsiteX45" fmla="*/ 813679 w 955081"/>
              <a:gd name="connsiteY45" fmla="*/ 518474 h 813698"/>
              <a:gd name="connsiteX46" fmla="*/ 879667 w 955081"/>
              <a:gd name="connsiteY46" fmla="*/ 499621 h 813698"/>
              <a:gd name="connsiteX47" fmla="*/ 955081 w 955081"/>
              <a:gd name="connsiteY47" fmla="*/ 471340 h 813698"/>
              <a:gd name="connsiteX48" fmla="*/ 917374 w 955081"/>
              <a:gd name="connsiteY48" fmla="*/ 452487 h 813698"/>
              <a:gd name="connsiteX49" fmla="*/ 823106 w 955081"/>
              <a:gd name="connsiteY49" fmla="*/ 471340 h 813698"/>
              <a:gd name="connsiteX50" fmla="*/ 757118 w 955081"/>
              <a:gd name="connsiteY50" fmla="*/ 509048 h 813698"/>
              <a:gd name="connsiteX51" fmla="*/ 700558 w 955081"/>
              <a:gd name="connsiteY51" fmla="*/ 527901 h 813698"/>
              <a:gd name="connsiteX52" fmla="*/ 672277 w 955081"/>
              <a:gd name="connsiteY52" fmla="*/ 556182 h 813698"/>
              <a:gd name="connsiteX53" fmla="*/ 643997 w 955081"/>
              <a:gd name="connsiteY53" fmla="*/ 565608 h 813698"/>
              <a:gd name="connsiteX54" fmla="*/ 615716 w 955081"/>
              <a:gd name="connsiteY54" fmla="*/ 584462 h 813698"/>
              <a:gd name="connsiteX55" fmla="*/ 606289 w 955081"/>
              <a:gd name="connsiteY55" fmla="*/ 612742 h 813698"/>
              <a:gd name="connsiteX56" fmla="*/ 568582 w 955081"/>
              <a:gd name="connsiteY56" fmla="*/ 678730 h 813698"/>
              <a:gd name="connsiteX57" fmla="*/ 606289 w 955081"/>
              <a:gd name="connsiteY57" fmla="*/ 763571 h 813698"/>
              <a:gd name="connsiteX58" fmla="*/ 681704 w 955081"/>
              <a:gd name="connsiteY58" fmla="*/ 754145 h 813698"/>
              <a:gd name="connsiteX59" fmla="*/ 757118 w 955081"/>
              <a:gd name="connsiteY59" fmla="*/ 716437 h 813698"/>
              <a:gd name="connsiteX60" fmla="*/ 794826 w 955081"/>
              <a:gd name="connsiteY60" fmla="*/ 707010 h 813698"/>
              <a:gd name="connsiteX61" fmla="*/ 823106 w 955081"/>
              <a:gd name="connsiteY61" fmla="*/ 688157 h 813698"/>
              <a:gd name="connsiteX62" fmla="*/ 757118 w 955081"/>
              <a:gd name="connsiteY62" fmla="*/ 659876 h 813698"/>
              <a:gd name="connsiteX63" fmla="*/ 709984 w 955081"/>
              <a:gd name="connsiteY63" fmla="*/ 631596 h 81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55081" h="813698">
                <a:moveTo>
                  <a:pt x="134949" y="301658"/>
                </a:moveTo>
                <a:cubicBezTo>
                  <a:pt x="326432" y="277722"/>
                  <a:pt x="235260" y="286690"/>
                  <a:pt x="408327" y="273378"/>
                </a:cubicBezTo>
                <a:cubicBezTo>
                  <a:pt x="420896" y="270236"/>
                  <a:pt x="433577" y="267510"/>
                  <a:pt x="446034" y="263951"/>
                </a:cubicBezTo>
                <a:cubicBezTo>
                  <a:pt x="455588" y="261221"/>
                  <a:pt x="464538" y="256302"/>
                  <a:pt x="474314" y="254524"/>
                </a:cubicBezTo>
                <a:cubicBezTo>
                  <a:pt x="499239" y="249992"/>
                  <a:pt x="524591" y="248239"/>
                  <a:pt x="549729" y="245097"/>
                </a:cubicBezTo>
                <a:cubicBezTo>
                  <a:pt x="574867" y="238812"/>
                  <a:pt x="600561" y="234437"/>
                  <a:pt x="625143" y="226243"/>
                </a:cubicBezTo>
                <a:cubicBezTo>
                  <a:pt x="638474" y="221799"/>
                  <a:pt x="672787" y="217326"/>
                  <a:pt x="662850" y="207390"/>
                </a:cubicBezTo>
                <a:cubicBezTo>
                  <a:pt x="651520" y="196061"/>
                  <a:pt x="631427" y="213675"/>
                  <a:pt x="615716" y="216817"/>
                </a:cubicBezTo>
                <a:cubicBezTo>
                  <a:pt x="584293" y="213675"/>
                  <a:pt x="552710" y="211856"/>
                  <a:pt x="521448" y="207390"/>
                </a:cubicBezTo>
                <a:cubicBezTo>
                  <a:pt x="463960" y="199177"/>
                  <a:pt x="503810" y="199280"/>
                  <a:pt x="455461" y="188536"/>
                </a:cubicBezTo>
                <a:cubicBezTo>
                  <a:pt x="436802" y="184390"/>
                  <a:pt x="417754" y="182251"/>
                  <a:pt x="398900" y="179109"/>
                </a:cubicBezTo>
                <a:cubicBezTo>
                  <a:pt x="336450" y="137478"/>
                  <a:pt x="376724" y="154392"/>
                  <a:pt x="389473" y="273378"/>
                </a:cubicBezTo>
                <a:cubicBezTo>
                  <a:pt x="410095" y="465849"/>
                  <a:pt x="412744" y="465737"/>
                  <a:pt x="389473" y="395926"/>
                </a:cubicBezTo>
                <a:cubicBezTo>
                  <a:pt x="397047" y="327759"/>
                  <a:pt x="396292" y="300053"/>
                  <a:pt x="417753" y="235670"/>
                </a:cubicBezTo>
                <a:cubicBezTo>
                  <a:pt x="422197" y="222338"/>
                  <a:pt x="430322" y="210532"/>
                  <a:pt x="436607" y="197963"/>
                </a:cubicBezTo>
                <a:cubicBezTo>
                  <a:pt x="442892" y="166540"/>
                  <a:pt x="448747" y="135029"/>
                  <a:pt x="455461" y="103695"/>
                </a:cubicBezTo>
                <a:cubicBezTo>
                  <a:pt x="468092" y="44749"/>
                  <a:pt x="460180" y="87175"/>
                  <a:pt x="474314" y="37707"/>
                </a:cubicBezTo>
                <a:cubicBezTo>
                  <a:pt x="477873" y="25250"/>
                  <a:pt x="480599" y="12569"/>
                  <a:pt x="483741" y="0"/>
                </a:cubicBezTo>
                <a:cubicBezTo>
                  <a:pt x="502595" y="3142"/>
                  <a:pt x="522169" y="3383"/>
                  <a:pt x="540302" y="9427"/>
                </a:cubicBezTo>
                <a:cubicBezTo>
                  <a:pt x="606350" y="31444"/>
                  <a:pt x="574233" y="113047"/>
                  <a:pt x="578009" y="169683"/>
                </a:cubicBezTo>
                <a:cubicBezTo>
                  <a:pt x="563681" y="255646"/>
                  <a:pt x="574626" y="208113"/>
                  <a:pt x="540302" y="311085"/>
                </a:cubicBezTo>
                <a:lnTo>
                  <a:pt x="530875" y="339365"/>
                </a:lnTo>
                <a:cubicBezTo>
                  <a:pt x="515164" y="333081"/>
                  <a:pt x="497278" y="330665"/>
                  <a:pt x="483741" y="320512"/>
                </a:cubicBezTo>
                <a:cubicBezTo>
                  <a:pt x="475950" y="314669"/>
                  <a:pt x="444500" y="266363"/>
                  <a:pt x="436607" y="254524"/>
                </a:cubicBezTo>
                <a:cubicBezTo>
                  <a:pt x="387907" y="319458"/>
                  <a:pt x="403737" y="291906"/>
                  <a:pt x="361193" y="405353"/>
                </a:cubicBezTo>
                <a:cubicBezTo>
                  <a:pt x="351766" y="430491"/>
                  <a:pt x="345474" y="457040"/>
                  <a:pt x="332912" y="480767"/>
                </a:cubicBezTo>
                <a:cubicBezTo>
                  <a:pt x="317009" y="510806"/>
                  <a:pt x="276351" y="565608"/>
                  <a:pt x="276351" y="565608"/>
                </a:cubicBezTo>
                <a:cubicBezTo>
                  <a:pt x="269917" y="584913"/>
                  <a:pt x="264942" y="608110"/>
                  <a:pt x="248071" y="622169"/>
                </a:cubicBezTo>
                <a:cubicBezTo>
                  <a:pt x="237275" y="631165"/>
                  <a:pt x="223280" y="635487"/>
                  <a:pt x="210364" y="641023"/>
                </a:cubicBezTo>
                <a:cubicBezTo>
                  <a:pt x="179257" y="654355"/>
                  <a:pt x="146366" y="663595"/>
                  <a:pt x="116096" y="678730"/>
                </a:cubicBezTo>
                <a:cubicBezTo>
                  <a:pt x="97242" y="688157"/>
                  <a:pt x="77743" y="696389"/>
                  <a:pt x="59535" y="707010"/>
                </a:cubicBezTo>
                <a:cubicBezTo>
                  <a:pt x="39962" y="718427"/>
                  <a:pt x="-13049" y="760741"/>
                  <a:pt x="2974" y="744718"/>
                </a:cubicBezTo>
                <a:cubicBezTo>
                  <a:pt x="75988" y="671704"/>
                  <a:pt x="39451" y="688567"/>
                  <a:pt x="97242" y="669303"/>
                </a:cubicBezTo>
                <a:cubicBezTo>
                  <a:pt x="103527" y="659876"/>
                  <a:pt x="107249" y="648101"/>
                  <a:pt x="116096" y="641023"/>
                </a:cubicBezTo>
                <a:cubicBezTo>
                  <a:pt x="123855" y="634816"/>
                  <a:pt x="135488" y="636040"/>
                  <a:pt x="144376" y="631596"/>
                </a:cubicBezTo>
                <a:cubicBezTo>
                  <a:pt x="154510" y="626529"/>
                  <a:pt x="163230" y="619027"/>
                  <a:pt x="172657" y="612742"/>
                </a:cubicBezTo>
                <a:cubicBezTo>
                  <a:pt x="239087" y="712392"/>
                  <a:pt x="109837" y="509123"/>
                  <a:pt x="210364" y="810705"/>
                </a:cubicBezTo>
                <a:cubicBezTo>
                  <a:pt x="214580" y="823352"/>
                  <a:pt x="229865" y="792458"/>
                  <a:pt x="238644" y="782425"/>
                </a:cubicBezTo>
                <a:cubicBezTo>
                  <a:pt x="251893" y="767283"/>
                  <a:pt x="263782" y="751002"/>
                  <a:pt x="276351" y="735291"/>
                </a:cubicBezTo>
                <a:cubicBezTo>
                  <a:pt x="279493" y="716437"/>
                  <a:pt x="282359" y="697535"/>
                  <a:pt x="285778" y="678730"/>
                </a:cubicBezTo>
                <a:cubicBezTo>
                  <a:pt x="288644" y="662966"/>
                  <a:pt x="281139" y="639268"/>
                  <a:pt x="295205" y="631596"/>
                </a:cubicBezTo>
                <a:cubicBezTo>
                  <a:pt x="322928" y="616474"/>
                  <a:pt x="358050" y="625311"/>
                  <a:pt x="389473" y="622169"/>
                </a:cubicBezTo>
                <a:cubicBezTo>
                  <a:pt x="573420" y="576183"/>
                  <a:pt x="343702" y="632341"/>
                  <a:pt x="559155" y="584462"/>
                </a:cubicBezTo>
                <a:cubicBezTo>
                  <a:pt x="584450" y="578841"/>
                  <a:pt x="609011" y="569868"/>
                  <a:pt x="634570" y="565608"/>
                </a:cubicBezTo>
                <a:cubicBezTo>
                  <a:pt x="665720" y="560416"/>
                  <a:pt x="697415" y="559324"/>
                  <a:pt x="728838" y="556182"/>
                </a:cubicBezTo>
                <a:cubicBezTo>
                  <a:pt x="757118" y="543613"/>
                  <a:pt x="784702" y="529341"/>
                  <a:pt x="813679" y="518474"/>
                </a:cubicBezTo>
                <a:cubicBezTo>
                  <a:pt x="835099" y="510442"/>
                  <a:pt x="857965" y="506855"/>
                  <a:pt x="879667" y="499621"/>
                </a:cubicBezTo>
                <a:cubicBezTo>
                  <a:pt x="905137" y="491131"/>
                  <a:pt x="929943" y="480767"/>
                  <a:pt x="955081" y="471340"/>
                </a:cubicBezTo>
                <a:cubicBezTo>
                  <a:pt x="942512" y="465056"/>
                  <a:pt x="931426" y="452487"/>
                  <a:pt x="917374" y="452487"/>
                </a:cubicBezTo>
                <a:cubicBezTo>
                  <a:pt x="885329" y="452487"/>
                  <a:pt x="823106" y="471340"/>
                  <a:pt x="823106" y="471340"/>
                </a:cubicBezTo>
                <a:cubicBezTo>
                  <a:pt x="797596" y="488347"/>
                  <a:pt x="787020" y="497087"/>
                  <a:pt x="757118" y="509048"/>
                </a:cubicBezTo>
                <a:cubicBezTo>
                  <a:pt x="738666" y="516429"/>
                  <a:pt x="719411" y="521617"/>
                  <a:pt x="700558" y="527901"/>
                </a:cubicBezTo>
                <a:cubicBezTo>
                  <a:pt x="691131" y="537328"/>
                  <a:pt x="683370" y="548787"/>
                  <a:pt x="672277" y="556182"/>
                </a:cubicBezTo>
                <a:cubicBezTo>
                  <a:pt x="664009" y="561694"/>
                  <a:pt x="652885" y="561164"/>
                  <a:pt x="643997" y="565608"/>
                </a:cubicBezTo>
                <a:cubicBezTo>
                  <a:pt x="633863" y="570675"/>
                  <a:pt x="625143" y="578177"/>
                  <a:pt x="615716" y="584462"/>
                </a:cubicBezTo>
                <a:cubicBezTo>
                  <a:pt x="612574" y="593889"/>
                  <a:pt x="610203" y="603609"/>
                  <a:pt x="606289" y="612742"/>
                </a:cubicBezTo>
                <a:cubicBezTo>
                  <a:pt x="591934" y="646237"/>
                  <a:pt x="587520" y="650324"/>
                  <a:pt x="568582" y="678730"/>
                </a:cubicBezTo>
                <a:cubicBezTo>
                  <a:pt x="591019" y="746039"/>
                  <a:pt x="576412" y="718755"/>
                  <a:pt x="606289" y="763571"/>
                </a:cubicBezTo>
                <a:cubicBezTo>
                  <a:pt x="631427" y="760429"/>
                  <a:pt x="657523" y="761701"/>
                  <a:pt x="681704" y="754145"/>
                </a:cubicBezTo>
                <a:cubicBezTo>
                  <a:pt x="708530" y="745762"/>
                  <a:pt x="729852" y="723254"/>
                  <a:pt x="757118" y="716437"/>
                </a:cubicBezTo>
                <a:lnTo>
                  <a:pt x="794826" y="707010"/>
                </a:lnTo>
                <a:cubicBezTo>
                  <a:pt x="804253" y="700726"/>
                  <a:pt x="823106" y="699486"/>
                  <a:pt x="823106" y="688157"/>
                </a:cubicBezTo>
                <a:cubicBezTo>
                  <a:pt x="823106" y="671881"/>
                  <a:pt x="761149" y="660884"/>
                  <a:pt x="757118" y="659876"/>
                </a:cubicBezTo>
                <a:cubicBezTo>
                  <a:pt x="722992" y="637125"/>
                  <a:pt x="738971" y="646090"/>
                  <a:pt x="709984" y="631596"/>
                </a:cubicBezTo>
              </a:path>
            </a:pathLst>
          </a:custGeom>
          <a:noFill/>
          <a:ln w="34925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072379" y="1649691"/>
            <a:ext cx="245097" cy="65987"/>
          </a:xfrm>
          <a:custGeom>
            <a:avLst/>
            <a:gdLst>
              <a:gd name="connsiteX0" fmla="*/ 0 w 245097"/>
              <a:gd name="connsiteY0" fmla="*/ 65987 h 65987"/>
              <a:gd name="connsiteX1" fmla="*/ 47134 w 245097"/>
              <a:gd name="connsiteY1" fmla="*/ 56561 h 65987"/>
              <a:gd name="connsiteX2" fmla="*/ 103695 w 245097"/>
              <a:gd name="connsiteY2" fmla="*/ 37707 h 65987"/>
              <a:gd name="connsiteX3" fmla="*/ 179110 w 245097"/>
              <a:gd name="connsiteY3" fmla="*/ 18853 h 65987"/>
              <a:gd name="connsiteX4" fmla="*/ 245097 w 245097"/>
              <a:gd name="connsiteY4" fmla="*/ 0 h 6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97" h="65987">
                <a:moveTo>
                  <a:pt x="0" y="65987"/>
                </a:moveTo>
                <a:cubicBezTo>
                  <a:pt x="15711" y="62845"/>
                  <a:pt x="31676" y="60777"/>
                  <a:pt x="47134" y="56561"/>
                </a:cubicBezTo>
                <a:cubicBezTo>
                  <a:pt x="66307" y="51332"/>
                  <a:pt x="84415" y="42527"/>
                  <a:pt x="103695" y="37707"/>
                </a:cubicBezTo>
                <a:lnTo>
                  <a:pt x="179110" y="18853"/>
                </a:lnTo>
                <a:cubicBezTo>
                  <a:pt x="239310" y="4961"/>
                  <a:pt x="209205" y="17947"/>
                  <a:pt x="245097" y="0"/>
                </a:cubicBezTo>
              </a:path>
            </a:pathLst>
          </a:custGeom>
          <a:noFill/>
          <a:ln w="34925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194928" y="1329179"/>
            <a:ext cx="433633" cy="943762"/>
          </a:xfrm>
          <a:custGeom>
            <a:avLst/>
            <a:gdLst>
              <a:gd name="connsiteX0" fmla="*/ 207390 w 433633"/>
              <a:gd name="connsiteY0" fmla="*/ 94268 h 943762"/>
              <a:gd name="connsiteX1" fmla="*/ 197963 w 433633"/>
              <a:gd name="connsiteY1" fmla="*/ 150829 h 943762"/>
              <a:gd name="connsiteX2" fmla="*/ 235670 w 433633"/>
              <a:gd name="connsiteY2" fmla="*/ 65988 h 943762"/>
              <a:gd name="connsiteX3" fmla="*/ 254524 w 433633"/>
              <a:gd name="connsiteY3" fmla="*/ 37708 h 943762"/>
              <a:gd name="connsiteX4" fmla="*/ 292231 w 433633"/>
              <a:gd name="connsiteY4" fmla="*/ 18854 h 943762"/>
              <a:gd name="connsiteX5" fmla="*/ 320511 w 433633"/>
              <a:gd name="connsiteY5" fmla="*/ 0 h 943762"/>
              <a:gd name="connsiteX6" fmla="*/ 358218 w 433633"/>
              <a:gd name="connsiteY6" fmla="*/ 18854 h 943762"/>
              <a:gd name="connsiteX7" fmla="*/ 367645 w 433633"/>
              <a:gd name="connsiteY7" fmla="*/ 47134 h 943762"/>
              <a:gd name="connsiteX8" fmla="*/ 348792 w 433633"/>
              <a:gd name="connsiteY8" fmla="*/ 226244 h 943762"/>
              <a:gd name="connsiteX9" fmla="*/ 301658 w 433633"/>
              <a:gd name="connsiteY9" fmla="*/ 377073 h 943762"/>
              <a:gd name="connsiteX10" fmla="*/ 282804 w 433633"/>
              <a:gd name="connsiteY10" fmla="*/ 414780 h 943762"/>
              <a:gd name="connsiteX11" fmla="*/ 254524 w 433633"/>
              <a:gd name="connsiteY11" fmla="*/ 499621 h 943762"/>
              <a:gd name="connsiteX12" fmla="*/ 216816 w 433633"/>
              <a:gd name="connsiteY12" fmla="*/ 584462 h 943762"/>
              <a:gd name="connsiteX13" fmla="*/ 188536 w 433633"/>
              <a:gd name="connsiteY13" fmla="*/ 603316 h 943762"/>
              <a:gd name="connsiteX14" fmla="*/ 160256 w 433633"/>
              <a:gd name="connsiteY14" fmla="*/ 612743 h 943762"/>
              <a:gd name="connsiteX15" fmla="*/ 47134 w 433633"/>
              <a:gd name="connsiteY15" fmla="*/ 603316 h 943762"/>
              <a:gd name="connsiteX16" fmla="*/ 37707 w 433633"/>
              <a:gd name="connsiteY16" fmla="*/ 575035 h 943762"/>
              <a:gd name="connsiteX17" fmla="*/ 84841 w 433633"/>
              <a:gd name="connsiteY17" fmla="*/ 565609 h 943762"/>
              <a:gd name="connsiteX18" fmla="*/ 113121 w 433633"/>
              <a:gd name="connsiteY18" fmla="*/ 546755 h 943762"/>
              <a:gd name="connsiteX19" fmla="*/ 188536 w 433633"/>
              <a:gd name="connsiteY19" fmla="*/ 518475 h 943762"/>
              <a:gd name="connsiteX20" fmla="*/ 235670 w 433633"/>
              <a:gd name="connsiteY20" fmla="*/ 499621 h 943762"/>
              <a:gd name="connsiteX21" fmla="*/ 263950 w 433633"/>
              <a:gd name="connsiteY21" fmla="*/ 443060 h 943762"/>
              <a:gd name="connsiteX22" fmla="*/ 235670 w 433633"/>
              <a:gd name="connsiteY22" fmla="*/ 424207 h 943762"/>
              <a:gd name="connsiteX23" fmla="*/ 197963 w 433633"/>
              <a:gd name="connsiteY23" fmla="*/ 480767 h 943762"/>
              <a:gd name="connsiteX24" fmla="*/ 188536 w 433633"/>
              <a:gd name="connsiteY24" fmla="*/ 527901 h 943762"/>
              <a:gd name="connsiteX25" fmla="*/ 179109 w 433633"/>
              <a:gd name="connsiteY25" fmla="*/ 622169 h 943762"/>
              <a:gd name="connsiteX26" fmla="*/ 188536 w 433633"/>
              <a:gd name="connsiteY26" fmla="*/ 914400 h 943762"/>
              <a:gd name="connsiteX27" fmla="*/ 179109 w 433633"/>
              <a:gd name="connsiteY27" fmla="*/ 942681 h 943762"/>
              <a:gd name="connsiteX28" fmla="*/ 113121 w 433633"/>
              <a:gd name="connsiteY28" fmla="*/ 848413 h 943762"/>
              <a:gd name="connsiteX29" fmla="*/ 37707 w 433633"/>
              <a:gd name="connsiteY29" fmla="*/ 744718 h 943762"/>
              <a:gd name="connsiteX30" fmla="*/ 0 w 433633"/>
              <a:gd name="connsiteY30" fmla="*/ 725864 h 943762"/>
              <a:gd name="connsiteX31" fmla="*/ 263950 w 433633"/>
              <a:gd name="connsiteY31" fmla="*/ 697584 h 943762"/>
              <a:gd name="connsiteX32" fmla="*/ 320511 w 433633"/>
              <a:gd name="connsiteY32" fmla="*/ 688157 h 943762"/>
              <a:gd name="connsiteX33" fmla="*/ 329938 w 433633"/>
              <a:gd name="connsiteY33" fmla="*/ 659877 h 943762"/>
              <a:gd name="connsiteX34" fmla="*/ 348792 w 433633"/>
              <a:gd name="connsiteY34" fmla="*/ 735291 h 943762"/>
              <a:gd name="connsiteX35" fmla="*/ 367645 w 433633"/>
              <a:gd name="connsiteY35" fmla="*/ 791852 h 943762"/>
              <a:gd name="connsiteX36" fmla="*/ 386499 w 433633"/>
              <a:gd name="connsiteY36" fmla="*/ 857840 h 943762"/>
              <a:gd name="connsiteX37" fmla="*/ 433633 w 433633"/>
              <a:gd name="connsiteY37" fmla="*/ 914400 h 94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33633" h="943762">
                <a:moveTo>
                  <a:pt x="207390" y="94268"/>
                </a:moveTo>
                <a:cubicBezTo>
                  <a:pt x="204248" y="113122"/>
                  <a:pt x="178849" y="150829"/>
                  <a:pt x="197963" y="150829"/>
                </a:cubicBezTo>
                <a:cubicBezTo>
                  <a:pt x="215031" y="150829"/>
                  <a:pt x="226957" y="83413"/>
                  <a:pt x="235670" y="65988"/>
                </a:cubicBezTo>
                <a:cubicBezTo>
                  <a:pt x="240737" y="55855"/>
                  <a:pt x="245820" y="44961"/>
                  <a:pt x="254524" y="37708"/>
                </a:cubicBezTo>
                <a:cubicBezTo>
                  <a:pt x="265320" y="28712"/>
                  <a:pt x="280030" y="25826"/>
                  <a:pt x="292231" y="18854"/>
                </a:cubicBezTo>
                <a:cubicBezTo>
                  <a:pt x="302068" y="13233"/>
                  <a:pt x="311084" y="6285"/>
                  <a:pt x="320511" y="0"/>
                </a:cubicBezTo>
                <a:cubicBezTo>
                  <a:pt x="333080" y="6285"/>
                  <a:pt x="348281" y="8917"/>
                  <a:pt x="358218" y="18854"/>
                </a:cubicBezTo>
                <a:cubicBezTo>
                  <a:pt x="365244" y="25880"/>
                  <a:pt x="367645" y="37197"/>
                  <a:pt x="367645" y="47134"/>
                </a:cubicBezTo>
                <a:cubicBezTo>
                  <a:pt x="367645" y="197454"/>
                  <a:pt x="372164" y="152230"/>
                  <a:pt x="348792" y="226244"/>
                </a:cubicBezTo>
                <a:cubicBezTo>
                  <a:pt x="332930" y="276473"/>
                  <a:pt x="325215" y="329960"/>
                  <a:pt x="301658" y="377073"/>
                </a:cubicBezTo>
                <a:lnTo>
                  <a:pt x="282804" y="414780"/>
                </a:lnTo>
                <a:cubicBezTo>
                  <a:pt x="261576" y="542148"/>
                  <a:pt x="289870" y="420092"/>
                  <a:pt x="254524" y="499621"/>
                </a:cubicBezTo>
                <a:cubicBezTo>
                  <a:pt x="239588" y="533227"/>
                  <a:pt x="242418" y="558860"/>
                  <a:pt x="216816" y="584462"/>
                </a:cubicBezTo>
                <a:cubicBezTo>
                  <a:pt x="208805" y="592473"/>
                  <a:pt x="198669" y="598249"/>
                  <a:pt x="188536" y="603316"/>
                </a:cubicBezTo>
                <a:cubicBezTo>
                  <a:pt x="179648" y="607760"/>
                  <a:pt x="169683" y="609601"/>
                  <a:pt x="160256" y="612743"/>
                </a:cubicBezTo>
                <a:cubicBezTo>
                  <a:pt x="122549" y="609601"/>
                  <a:pt x="83299" y="614444"/>
                  <a:pt x="47134" y="603316"/>
                </a:cubicBezTo>
                <a:cubicBezTo>
                  <a:pt x="37637" y="600394"/>
                  <a:pt x="30681" y="582061"/>
                  <a:pt x="37707" y="575035"/>
                </a:cubicBezTo>
                <a:cubicBezTo>
                  <a:pt x="49037" y="563705"/>
                  <a:pt x="69130" y="568751"/>
                  <a:pt x="84841" y="565609"/>
                </a:cubicBezTo>
                <a:cubicBezTo>
                  <a:pt x="94268" y="559324"/>
                  <a:pt x="102988" y="551822"/>
                  <a:pt x="113121" y="546755"/>
                </a:cubicBezTo>
                <a:cubicBezTo>
                  <a:pt x="149571" y="528530"/>
                  <a:pt x="155894" y="530716"/>
                  <a:pt x="188536" y="518475"/>
                </a:cubicBezTo>
                <a:cubicBezTo>
                  <a:pt x="204380" y="512533"/>
                  <a:pt x="219959" y="505906"/>
                  <a:pt x="235670" y="499621"/>
                </a:cubicBezTo>
                <a:cubicBezTo>
                  <a:pt x="239641" y="493665"/>
                  <a:pt x="268829" y="455258"/>
                  <a:pt x="263950" y="443060"/>
                </a:cubicBezTo>
                <a:cubicBezTo>
                  <a:pt x="259742" y="432541"/>
                  <a:pt x="245097" y="430491"/>
                  <a:pt x="235670" y="424207"/>
                </a:cubicBezTo>
                <a:cubicBezTo>
                  <a:pt x="223101" y="443060"/>
                  <a:pt x="207339" y="460139"/>
                  <a:pt x="197963" y="480767"/>
                </a:cubicBezTo>
                <a:cubicBezTo>
                  <a:pt x="191333" y="495353"/>
                  <a:pt x="190654" y="512019"/>
                  <a:pt x="188536" y="527901"/>
                </a:cubicBezTo>
                <a:cubicBezTo>
                  <a:pt x="184362" y="559203"/>
                  <a:pt x="182251" y="590746"/>
                  <a:pt x="179109" y="622169"/>
                </a:cubicBezTo>
                <a:cubicBezTo>
                  <a:pt x="182251" y="719579"/>
                  <a:pt x="188536" y="816939"/>
                  <a:pt x="188536" y="914400"/>
                </a:cubicBezTo>
                <a:cubicBezTo>
                  <a:pt x="188536" y="924337"/>
                  <a:pt x="186587" y="949224"/>
                  <a:pt x="179109" y="942681"/>
                </a:cubicBezTo>
                <a:cubicBezTo>
                  <a:pt x="150243" y="917423"/>
                  <a:pt x="132855" y="881303"/>
                  <a:pt x="113121" y="848413"/>
                </a:cubicBezTo>
                <a:cubicBezTo>
                  <a:pt x="89792" y="809531"/>
                  <a:pt x="73026" y="776113"/>
                  <a:pt x="37707" y="744718"/>
                </a:cubicBezTo>
                <a:cubicBezTo>
                  <a:pt x="27204" y="735382"/>
                  <a:pt x="12569" y="732149"/>
                  <a:pt x="0" y="725864"/>
                </a:cubicBezTo>
                <a:cubicBezTo>
                  <a:pt x="95145" y="662435"/>
                  <a:pt x="6903" y="714168"/>
                  <a:pt x="263950" y="697584"/>
                </a:cubicBezTo>
                <a:cubicBezTo>
                  <a:pt x="283024" y="696353"/>
                  <a:pt x="301657" y="691299"/>
                  <a:pt x="320511" y="688157"/>
                </a:cubicBezTo>
                <a:cubicBezTo>
                  <a:pt x="323653" y="678730"/>
                  <a:pt x="324826" y="651356"/>
                  <a:pt x="329938" y="659877"/>
                </a:cubicBezTo>
                <a:cubicBezTo>
                  <a:pt x="343270" y="682096"/>
                  <a:pt x="341674" y="710376"/>
                  <a:pt x="348792" y="735291"/>
                </a:cubicBezTo>
                <a:cubicBezTo>
                  <a:pt x="354252" y="754400"/>
                  <a:pt x="361801" y="772857"/>
                  <a:pt x="367645" y="791852"/>
                </a:cubicBezTo>
                <a:cubicBezTo>
                  <a:pt x="374373" y="813717"/>
                  <a:pt x="376912" y="837069"/>
                  <a:pt x="386499" y="857840"/>
                </a:cubicBezTo>
                <a:cubicBezTo>
                  <a:pt x="413811" y="917015"/>
                  <a:pt x="403230" y="914400"/>
                  <a:pt x="433633" y="914400"/>
                </a:cubicBezTo>
              </a:path>
            </a:pathLst>
          </a:custGeom>
          <a:noFill/>
          <a:ln w="34925"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196445"/>
            <a:ext cx="121920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END</a:t>
            </a:r>
            <a:endParaRPr lang="zh-CN" altLang="en-US" sz="16600" b="1" dirty="0">
              <a:solidFill>
                <a:srgbClr val="C324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175237" y="2724816"/>
            <a:ext cx="1545260" cy="1590135"/>
            <a:chOff x="6506486" y="1209698"/>
            <a:chExt cx="4783204" cy="4922112"/>
          </a:xfrm>
        </p:grpSpPr>
        <p:sp>
          <p:nvSpPr>
            <p:cNvPr id="17" name="弦形 16"/>
            <p:cNvSpPr/>
            <p:nvPr/>
          </p:nvSpPr>
          <p:spPr>
            <a:xfrm rot="8942778">
              <a:off x="9365212" y="1213541"/>
              <a:ext cx="1880970" cy="1880970"/>
            </a:xfrm>
            <a:prstGeom prst="chord">
              <a:avLst/>
            </a:prstGeom>
            <a:solidFill>
              <a:srgbClr val="2929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弦形 17"/>
            <p:cNvSpPr/>
            <p:nvPr/>
          </p:nvSpPr>
          <p:spPr>
            <a:xfrm rot="4248134">
              <a:off x="6506486" y="1209698"/>
              <a:ext cx="1880970" cy="1880970"/>
            </a:xfrm>
            <a:prstGeom prst="chord">
              <a:avLst/>
            </a:prstGeom>
            <a:solidFill>
              <a:srgbClr val="29292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09460" y="1677038"/>
              <a:ext cx="4780230" cy="4454772"/>
              <a:chOff x="759110" y="1563917"/>
              <a:chExt cx="4780230" cy="4454772"/>
            </a:xfrm>
            <a:solidFill>
              <a:schemeClr val="tx1"/>
            </a:solidFill>
          </p:grpSpPr>
          <p:sp>
            <p:nvSpPr>
              <p:cNvPr id="31" name="椭圆 30"/>
              <p:cNvSpPr/>
              <p:nvPr/>
            </p:nvSpPr>
            <p:spPr>
              <a:xfrm>
                <a:off x="759110" y="2261501"/>
                <a:ext cx="4780230" cy="3757188"/>
              </a:xfrm>
              <a:prstGeom prst="ellipse">
                <a:avLst/>
              </a:prstGeom>
              <a:solidFill>
                <a:srgbClr val="292929"/>
              </a:solidFill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36409" y="1563917"/>
                <a:ext cx="4425632" cy="3757188"/>
              </a:xfrm>
              <a:prstGeom prst="ellipse">
                <a:avLst/>
              </a:prstGeom>
              <a:solidFill>
                <a:srgbClr val="292929"/>
              </a:solidFill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553784" y="1709913"/>
              <a:ext cx="4691581" cy="4372158"/>
              <a:chOff x="759110" y="1563917"/>
              <a:chExt cx="4780230" cy="4454771"/>
            </a:xfrm>
            <a:solidFill>
              <a:schemeClr val="bg1"/>
            </a:solidFill>
          </p:grpSpPr>
          <p:sp>
            <p:nvSpPr>
              <p:cNvPr id="29" name="椭圆 28"/>
              <p:cNvSpPr/>
              <p:nvPr/>
            </p:nvSpPr>
            <p:spPr>
              <a:xfrm>
                <a:off x="759110" y="2261501"/>
                <a:ext cx="4780230" cy="3757187"/>
              </a:xfrm>
              <a:prstGeom prst="ellipse">
                <a:avLst/>
              </a:prstGeom>
              <a:grpFill/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936409" y="1563917"/>
                <a:ext cx="4425632" cy="3757188"/>
              </a:xfrm>
              <a:prstGeom prst="ellipse">
                <a:avLst/>
              </a:prstGeom>
              <a:grpFill/>
              <a:ln w="6350" cmpd="tri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561686" y="2724346"/>
              <a:ext cx="1875934" cy="1875934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325107" y="2724346"/>
              <a:ext cx="1875934" cy="1875934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686759" y="3555632"/>
              <a:ext cx="1608829" cy="243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467666" y="3574486"/>
              <a:ext cx="1608829" cy="2433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880819" y="3550763"/>
              <a:ext cx="276514" cy="276514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78016" y="3550763"/>
              <a:ext cx="276514" cy="276514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691016" y="4562572"/>
              <a:ext cx="471341" cy="197963"/>
            </a:xfrm>
            <a:prstGeom prst="ellipse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新月形 27"/>
            <p:cNvSpPr/>
            <p:nvPr/>
          </p:nvSpPr>
          <p:spPr>
            <a:xfrm rot="5400000">
              <a:off x="8798491" y="5094254"/>
              <a:ext cx="242577" cy="485154"/>
            </a:xfrm>
            <a:prstGeom prst="moon">
              <a:avLst>
                <a:gd name="adj" fmla="val 87500"/>
              </a:avLst>
            </a:prstGeom>
            <a:solidFill>
              <a:srgbClr val="FF9999"/>
            </a:solidFill>
            <a:ln w="31750">
              <a:solidFill>
                <a:srgbClr val="2929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651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09538" y="1541925"/>
            <a:ext cx="2583732" cy="3840678"/>
            <a:chOff x="1309538" y="1272617"/>
            <a:chExt cx="2583732" cy="384067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9538" y="1272617"/>
              <a:ext cx="2455683" cy="2455683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385741" y="3728300"/>
              <a:ext cx="250752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微信公共平台号</a:t>
              </a:r>
              <a:endPara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6000" b="1" dirty="0" err="1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zrersj</a:t>
              </a:r>
              <a:endParaRPr lang="zh-CN" altLang="en-US" sz="6000" b="1" dirty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721653" y="1732148"/>
            <a:ext cx="27432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自然而然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为您奉送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rgbClr val="C3241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设计、摄影、生活、灵感</a:t>
            </a:r>
            <a:endParaRPr lang="en-US" altLang="zh-CN" b="1" dirty="0" smtClean="0">
              <a:solidFill>
                <a:srgbClr val="C3241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自然而然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予您分享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C3241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素材、美图、资源</a:t>
            </a:r>
            <a:endParaRPr lang="en-US" altLang="zh-CN" sz="2400" b="1" dirty="0" smtClean="0">
              <a:solidFill>
                <a:srgbClr val="C3241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自然而然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为您制作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000" b="1" dirty="0" smtClean="0">
                <a:solidFill>
                  <a:srgbClr val="C3241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000" b="1" dirty="0" smtClean="0">
                <a:solidFill>
                  <a:srgbClr val="C3241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</a:t>
            </a:r>
            <a:r>
              <a:rPr lang="en-US" altLang="zh-CN" sz="3000" b="1" dirty="0" smtClean="0">
                <a:solidFill>
                  <a:srgbClr val="C3241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PS</a:t>
            </a:r>
            <a:r>
              <a:rPr lang="zh-CN" altLang="en-US" sz="3000" b="1" dirty="0" smtClean="0">
                <a:solidFill>
                  <a:srgbClr val="C3241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、手绘</a:t>
            </a:r>
            <a:endParaRPr lang="en-US" altLang="zh-CN" sz="3000" b="1" dirty="0" smtClean="0">
              <a:solidFill>
                <a:srgbClr val="C3241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3236" y="1732148"/>
            <a:ext cx="29717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自然而然</a:t>
            </a:r>
            <a:r>
              <a:rPr lang="en-US" altLang="zh-CN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》PPT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使用规范</a:t>
            </a:r>
            <a:endParaRPr lang="en-US" altLang="zh-CN" b="1" dirty="0" smtClean="0">
              <a:solidFill>
                <a:srgbClr val="C324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rgbClr val="C324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您可以：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随意修改内容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随意拿去演讲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随意使用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拿去泡小学妹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分享转帖灌水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您不可以：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拿去贩卖！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用于商业！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触犯法律！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20577" y="1732148"/>
            <a:ext cx="45719" cy="3518582"/>
          </a:xfrm>
          <a:prstGeom prst="roundRect">
            <a:avLst/>
          </a:prstGeom>
          <a:solidFill>
            <a:srgbClr val="C32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920210" y="1732148"/>
            <a:ext cx="45719" cy="3518582"/>
          </a:xfrm>
          <a:prstGeom prst="roundRect">
            <a:avLst/>
          </a:prstGeom>
          <a:solidFill>
            <a:srgbClr val="C32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60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955108" y="1183919"/>
            <a:ext cx="2281784" cy="2779839"/>
            <a:chOff x="1689067" y="1634435"/>
            <a:chExt cx="3927163" cy="4784361"/>
          </a:xfrm>
        </p:grpSpPr>
        <p:grpSp>
          <p:nvGrpSpPr>
            <p:cNvPr id="35" name="组合 34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7" name="弦形 26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弦形 28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" name="组合 3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5" name="弦形 4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弦形 5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7" name="组合 6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19" name="椭圆 18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" name="椭圆 19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" name="组合 7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17" name="椭圆 16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" name="椭圆 17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9" name="椭圆 8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椭圆 9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椭圆 12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椭圆 13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椭圆 14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新月形 15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3" name="椭圆 32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十字形 33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流程图: 终止 35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17575" y="206970"/>
            <a:ext cx="3444503" cy="3003082"/>
            <a:chOff x="6042967" y="1119876"/>
            <a:chExt cx="3444503" cy="3003082"/>
          </a:xfrm>
        </p:grpSpPr>
        <p:sp>
          <p:nvSpPr>
            <p:cNvPr id="38" name="流程图: 联系 37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HI,</a:t>
              </a:r>
              <a:r>
                <a:rPr lang="zh-CN" altLang="en-US" sz="28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我是熊猫</a:t>
              </a:r>
              <a:r>
                <a:rPr lang="zh-CN" altLang="en-US" sz="36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屌师老师</a:t>
              </a:r>
              <a:endParaRPr lang="en-US" altLang="zh-CN" sz="3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今天的话题是</a:t>
              </a:r>
              <a:r>
                <a:rPr lang="zh-CN" altLang="en-US" sz="60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黄瓜</a:t>
              </a:r>
              <a:endParaRPr lang="zh-CN" altLang="en-US" sz="60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十字形 40"/>
          <p:cNvSpPr/>
          <p:nvPr/>
        </p:nvSpPr>
        <p:spPr>
          <a:xfrm rot="2565709">
            <a:off x="8209391" y="960642"/>
            <a:ext cx="672836" cy="672836"/>
          </a:xfrm>
          <a:prstGeom prst="plus">
            <a:avLst>
              <a:gd name="adj" fmla="val 4652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445039" y="5393107"/>
            <a:ext cx="6925014" cy="1464893"/>
            <a:chOff x="2752825" y="5397921"/>
            <a:chExt cx="6925014" cy="1464893"/>
          </a:xfrm>
        </p:grpSpPr>
        <p:grpSp>
          <p:nvGrpSpPr>
            <p:cNvPr id="43" name="组合 42"/>
            <p:cNvGrpSpPr/>
            <p:nvPr/>
          </p:nvGrpSpPr>
          <p:grpSpPr>
            <a:xfrm>
              <a:off x="2752825" y="5397921"/>
              <a:ext cx="1126156" cy="1464893"/>
              <a:chOff x="2752825" y="5393108"/>
              <a:chExt cx="1126156" cy="1464893"/>
            </a:xfrm>
          </p:grpSpPr>
          <p:sp>
            <p:nvSpPr>
              <p:cNvPr id="56" name="流程图: 联系 55"/>
              <p:cNvSpPr/>
              <p:nvPr/>
            </p:nvSpPr>
            <p:spPr>
              <a:xfrm>
                <a:off x="2853890" y="5393108"/>
                <a:ext cx="924025" cy="924025"/>
              </a:xfrm>
              <a:prstGeom prst="flowChartConnec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剪去同侧角的矩形 56"/>
              <p:cNvSpPr/>
              <p:nvPr/>
            </p:nvSpPr>
            <p:spPr>
              <a:xfrm>
                <a:off x="2752825" y="6317133"/>
                <a:ext cx="1126156" cy="540868"/>
              </a:xfrm>
              <a:prstGeom prst="snip2SameRect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202539" y="5397921"/>
              <a:ext cx="1126156" cy="1464893"/>
              <a:chOff x="2752825" y="5393108"/>
              <a:chExt cx="1126156" cy="1464893"/>
            </a:xfrm>
          </p:grpSpPr>
          <p:sp>
            <p:nvSpPr>
              <p:cNvPr id="54" name="流程图: 联系 53"/>
              <p:cNvSpPr/>
              <p:nvPr/>
            </p:nvSpPr>
            <p:spPr>
              <a:xfrm>
                <a:off x="2853890" y="5393108"/>
                <a:ext cx="924025" cy="924025"/>
              </a:xfrm>
              <a:prstGeom prst="flowChartConnec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剪去同侧角的矩形 54"/>
              <p:cNvSpPr/>
              <p:nvPr/>
            </p:nvSpPr>
            <p:spPr>
              <a:xfrm>
                <a:off x="2752825" y="6317133"/>
                <a:ext cx="1126156" cy="540868"/>
              </a:xfrm>
              <a:prstGeom prst="snip2SameRect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652253" y="5397921"/>
              <a:ext cx="1126156" cy="1464893"/>
              <a:chOff x="2752825" y="5393108"/>
              <a:chExt cx="1126156" cy="1464893"/>
            </a:xfrm>
          </p:grpSpPr>
          <p:sp>
            <p:nvSpPr>
              <p:cNvPr id="52" name="流程图: 联系 51"/>
              <p:cNvSpPr/>
              <p:nvPr/>
            </p:nvSpPr>
            <p:spPr>
              <a:xfrm>
                <a:off x="2853890" y="5393108"/>
                <a:ext cx="924025" cy="924025"/>
              </a:xfrm>
              <a:prstGeom prst="flowChartConnec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剪去同侧角的矩形 52"/>
              <p:cNvSpPr/>
              <p:nvPr/>
            </p:nvSpPr>
            <p:spPr>
              <a:xfrm>
                <a:off x="2752825" y="6317133"/>
                <a:ext cx="1126156" cy="540868"/>
              </a:xfrm>
              <a:prstGeom prst="snip2SameRect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101967" y="5397921"/>
              <a:ext cx="1126156" cy="1464893"/>
              <a:chOff x="2752825" y="5393108"/>
              <a:chExt cx="1126156" cy="1464893"/>
            </a:xfrm>
          </p:grpSpPr>
          <p:sp>
            <p:nvSpPr>
              <p:cNvPr id="50" name="流程图: 联系 49"/>
              <p:cNvSpPr/>
              <p:nvPr/>
            </p:nvSpPr>
            <p:spPr>
              <a:xfrm>
                <a:off x="2853890" y="5393108"/>
                <a:ext cx="924025" cy="924025"/>
              </a:xfrm>
              <a:prstGeom prst="flowChartConnec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剪去同侧角的矩形 50"/>
              <p:cNvSpPr/>
              <p:nvPr/>
            </p:nvSpPr>
            <p:spPr>
              <a:xfrm>
                <a:off x="2752825" y="6317133"/>
                <a:ext cx="1126156" cy="540868"/>
              </a:xfrm>
              <a:prstGeom prst="snip2SameRect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8551683" y="5397921"/>
              <a:ext cx="1126156" cy="1464893"/>
              <a:chOff x="2752825" y="5393108"/>
              <a:chExt cx="1126156" cy="1464893"/>
            </a:xfrm>
          </p:grpSpPr>
          <p:sp>
            <p:nvSpPr>
              <p:cNvPr id="48" name="流程图: 联系 47"/>
              <p:cNvSpPr/>
              <p:nvPr/>
            </p:nvSpPr>
            <p:spPr>
              <a:xfrm>
                <a:off x="2853890" y="5393108"/>
                <a:ext cx="924025" cy="924025"/>
              </a:xfrm>
              <a:prstGeom prst="flowChartConnec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剪去同侧角的矩形 48"/>
              <p:cNvSpPr/>
              <p:nvPr/>
            </p:nvSpPr>
            <p:spPr>
              <a:xfrm>
                <a:off x="2752825" y="6317133"/>
                <a:ext cx="1126156" cy="540868"/>
              </a:xfrm>
              <a:prstGeom prst="snip2SameRect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2375719" y="4341165"/>
            <a:ext cx="7063654" cy="1051642"/>
            <a:chOff x="2375719" y="4341165"/>
            <a:chExt cx="7063654" cy="1051642"/>
          </a:xfrm>
        </p:grpSpPr>
        <p:sp>
          <p:nvSpPr>
            <p:cNvPr id="58" name="圆角矩形 57"/>
            <p:cNvSpPr/>
            <p:nvPr/>
          </p:nvSpPr>
          <p:spPr>
            <a:xfrm>
              <a:off x="2375719" y="4341165"/>
              <a:ext cx="7063654" cy="77964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熊猫屌师好！</a:t>
              </a:r>
              <a:r>
                <a:rPr lang="en-US" altLang="zh-CN" sz="32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~</a:t>
              </a:r>
              <a:endParaRPr lang="zh-CN" altLang="en-US" sz="32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1072797">
              <a:off x="3089866" y="5001148"/>
              <a:ext cx="269507" cy="39165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11072797">
              <a:off x="4437403" y="4953021"/>
              <a:ext cx="269507" cy="39165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10086454">
              <a:off x="5747421" y="4944647"/>
              <a:ext cx="269507" cy="39165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11589719">
              <a:off x="7260519" y="4944646"/>
              <a:ext cx="269507" cy="39165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11589719">
              <a:off x="8742811" y="4944646"/>
              <a:ext cx="269507" cy="39165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281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151846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64371" y="1583703"/>
            <a:ext cx="378957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我想和大家聊聊如何吃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800" b="1" dirty="0" smtClean="0">
                <a:solidFill>
                  <a:srgbClr val="6B9F1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黄瓜</a:t>
            </a:r>
            <a:endParaRPr lang="en-US" altLang="zh-CN" sz="13800" b="1" dirty="0" smtClean="0">
              <a:solidFill>
                <a:srgbClr val="6B9F1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en-US" altLang="zh-CN" sz="5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Cucumber</a:t>
            </a:r>
            <a:endParaRPr lang="zh-CN" altLang="en-US" sz="5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0989" y="1583703"/>
            <a:ext cx="1821120" cy="2218623"/>
            <a:chOff x="10370880" y="4590045"/>
            <a:chExt cx="1821120" cy="2218623"/>
          </a:xfrm>
        </p:grpSpPr>
        <p:grpSp>
          <p:nvGrpSpPr>
            <p:cNvPr id="4" name="组合 3"/>
            <p:cNvGrpSpPr/>
            <p:nvPr/>
          </p:nvGrpSpPr>
          <p:grpSpPr>
            <a:xfrm>
              <a:off x="10370880" y="4590045"/>
              <a:ext cx="1821120" cy="2218623"/>
              <a:chOff x="1689067" y="1634435"/>
              <a:chExt cx="3927163" cy="47843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689067" y="1634435"/>
                <a:ext cx="3927163" cy="4784361"/>
                <a:chOff x="3253917" y="456084"/>
                <a:chExt cx="3927163" cy="4784361"/>
              </a:xfrm>
            </p:grpSpPr>
            <p:sp>
              <p:nvSpPr>
                <p:cNvPr id="7" name="弦形 6"/>
                <p:cNvSpPr/>
                <p:nvPr/>
              </p:nvSpPr>
              <p:spPr>
                <a:xfrm rot="3584104">
                  <a:off x="3563957" y="2815908"/>
                  <a:ext cx="558377" cy="1178458"/>
                </a:xfrm>
                <a:prstGeom prst="chord">
                  <a:avLst>
                    <a:gd name="adj1" fmla="val 20484125"/>
                    <a:gd name="adj2" fmla="val 16200000"/>
                  </a:avLst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弦形 7"/>
                <p:cNvSpPr/>
                <p:nvPr/>
              </p:nvSpPr>
              <p:spPr>
                <a:xfrm rot="16020080">
                  <a:off x="6157104" y="2558329"/>
                  <a:ext cx="558377" cy="1489574"/>
                </a:xfrm>
                <a:prstGeom prst="chord">
                  <a:avLst>
                    <a:gd name="adj1" fmla="val 17231402"/>
                    <a:gd name="adj2" fmla="val 13103958"/>
                  </a:avLst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 rot="18219650">
                  <a:off x="5440670" y="4279032"/>
                  <a:ext cx="1140643" cy="707010"/>
                </a:xfrm>
                <a:prstGeom prst="ellipse">
                  <a:avLst/>
                </a:prstGeom>
                <a:solidFill>
                  <a:srgbClr val="29292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>
                  <a:off x="3754897" y="456084"/>
                  <a:ext cx="2817296" cy="4373023"/>
                  <a:chOff x="3754897" y="456084"/>
                  <a:chExt cx="2817296" cy="4373023"/>
                </a:xfrm>
              </p:grpSpPr>
              <p:sp>
                <p:nvSpPr>
                  <p:cNvPr id="14" name="椭圆 13"/>
                  <p:cNvSpPr/>
                  <p:nvPr/>
                </p:nvSpPr>
                <p:spPr>
                  <a:xfrm>
                    <a:off x="4074765" y="2771186"/>
                    <a:ext cx="2160896" cy="2057921"/>
                  </a:xfrm>
                  <a:prstGeom prst="ellipse">
                    <a:avLst/>
                  </a:prstGeom>
                  <a:solidFill>
                    <a:schemeClr val="bg1"/>
                  </a:solidFill>
                  <a:ln w="41275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5" name="组合 14"/>
                  <p:cNvGrpSpPr/>
                  <p:nvPr/>
                </p:nvGrpSpPr>
                <p:grpSpPr>
                  <a:xfrm>
                    <a:off x="3754897" y="456084"/>
                    <a:ext cx="2817296" cy="2899112"/>
                    <a:chOff x="6506486" y="1209698"/>
                    <a:chExt cx="4783204" cy="4922112"/>
                  </a:xfrm>
                </p:grpSpPr>
                <p:sp>
                  <p:nvSpPr>
                    <p:cNvPr id="16" name="弦形 15"/>
                    <p:cNvSpPr/>
                    <p:nvPr/>
                  </p:nvSpPr>
                  <p:spPr>
                    <a:xfrm rot="8942778">
                      <a:off x="9365212" y="1213541"/>
                      <a:ext cx="1880970" cy="1880970"/>
                    </a:xfrm>
                    <a:prstGeom prst="chord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" name="弦形 16"/>
                    <p:cNvSpPr/>
                    <p:nvPr/>
                  </p:nvSpPr>
                  <p:spPr>
                    <a:xfrm rot="4248134">
                      <a:off x="6506486" y="1209698"/>
                      <a:ext cx="1880970" cy="1880970"/>
                    </a:xfrm>
                    <a:prstGeom prst="chord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19" name="组合 18"/>
                    <p:cNvGrpSpPr/>
                    <p:nvPr/>
                  </p:nvGrpSpPr>
                  <p:grpSpPr>
                    <a:xfrm>
                      <a:off x="6509460" y="1677038"/>
                      <a:ext cx="4780230" cy="4454772"/>
                      <a:chOff x="759110" y="1563917"/>
                      <a:chExt cx="4780230" cy="4454772"/>
                    </a:xfrm>
                    <a:solidFill>
                      <a:schemeClr val="tx1"/>
                    </a:solidFill>
                  </p:grpSpPr>
                  <p:sp>
                    <p:nvSpPr>
                      <p:cNvPr id="31" name="椭圆 30"/>
                      <p:cNvSpPr/>
                      <p:nvPr/>
                    </p:nvSpPr>
                    <p:spPr>
                      <a:xfrm>
                        <a:off x="759110" y="2261501"/>
                        <a:ext cx="4780230" cy="3757188"/>
                      </a:xfrm>
                      <a:prstGeom prst="ellipse">
                        <a:avLst/>
                      </a:prstGeom>
                      <a:solidFill>
                        <a:srgbClr val="292929"/>
                      </a:solidFill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2" name="椭圆 31"/>
                      <p:cNvSpPr/>
                      <p:nvPr/>
                    </p:nvSpPr>
                    <p:spPr>
                      <a:xfrm>
                        <a:off x="936409" y="1563917"/>
                        <a:ext cx="4425632" cy="3757188"/>
                      </a:xfrm>
                      <a:prstGeom prst="ellipse">
                        <a:avLst/>
                      </a:prstGeom>
                      <a:solidFill>
                        <a:srgbClr val="292929"/>
                      </a:solidFill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0" name="组合 19"/>
                    <p:cNvGrpSpPr/>
                    <p:nvPr/>
                  </p:nvGrpSpPr>
                  <p:grpSpPr>
                    <a:xfrm>
                      <a:off x="6553784" y="1709913"/>
                      <a:ext cx="4691581" cy="4372158"/>
                      <a:chOff x="759110" y="1563917"/>
                      <a:chExt cx="4780230" cy="4454771"/>
                    </a:xfrm>
                    <a:solidFill>
                      <a:schemeClr val="bg1"/>
                    </a:solidFill>
                  </p:grpSpPr>
                  <p:sp>
                    <p:nvSpPr>
                      <p:cNvPr id="29" name="椭圆 28"/>
                      <p:cNvSpPr/>
                      <p:nvPr/>
                    </p:nvSpPr>
                    <p:spPr>
                      <a:xfrm>
                        <a:off x="759110" y="2261501"/>
                        <a:ext cx="4780230" cy="3757187"/>
                      </a:xfrm>
                      <a:prstGeom prst="ellipse">
                        <a:avLst/>
                      </a:prstGeom>
                      <a:grpFill/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0" name="椭圆 29"/>
                      <p:cNvSpPr/>
                      <p:nvPr/>
                    </p:nvSpPr>
                    <p:spPr>
                      <a:xfrm>
                        <a:off x="936409" y="1563917"/>
                        <a:ext cx="4425632" cy="3757188"/>
                      </a:xfrm>
                      <a:prstGeom prst="ellipse">
                        <a:avLst/>
                      </a:prstGeom>
                      <a:grpFill/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21" name="椭圆 20"/>
                    <p:cNvSpPr/>
                    <p:nvPr/>
                  </p:nvSpPr>
                  <p:spPr>
                    <a:xfrm>
                      <a:off x="6561686" y="2724346"/>
                      <a:ext cx="1875934" cy="187593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" name="椭圆 21"/>
                    <p:cNvSpPr/>
                    <p:nvPr/>
                  </p:nvSpPr>
                  <p:spPr>
                    <a:xfrm>
                      <a:off x="9325107" y="2724346"/>
                      <a:ext cx="1875934" cy="187593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3" name="矩形 22"/>
                    <p:cNvSpPr/>
                    <p:nvPr/>
                  </p:nvSpPr>
                  <p:spPr>
                    <a:xfrm>
                      <a:off x="6686760" y="3555631"/>
                      <a:ext cx="1608828" cy="24337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" name="矩形 23"/>
                    <p:cNvSpPr/>
                    <p:nvPr/>
                  </p:nvSpPr>
                  <p:spPr>
                    <a:xfrm>
                      <a:off x="9467665" y="3574486"/>
                      <a:ext cx="1608828" cy="24337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椭圆 24"/>
                    <p:cNvSpPr/>
                    <p:nvPr/>
                  </p:nvSpPr>
                  <p:spPr>
                    <a:xfrm>
                      <a:off x="6874021" y="3550764"/>
                      <a:ext cx="276514" cy="27651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" name="椭圆 25"/>
                    <p:cNvSpPr/>
                    <p:nvPr/>
                  </p:nvSpPr>
                  <p:spPr>
                    <a:xfrm>
                      <a:off x="9494878" y="3550764"/>
                      <a:ext cx="276514" cy="27651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椭圆 26"/>
                    <p:cNvSpPr/>
                    <p:nvPr/>
                  </p:nvSpPr>
                  <p:spPr>
                    <a:xfrm>
                      <a:off x="8691016" y="4562572"/>
                      <a:ext cx="471341" cy="197963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1" name="椭圆 10"/>
                <p:cNvSpPr/>
                <p:nvPr/>
              </p:nvSpPr>
              <p:spPr>
                <a:xfrm rot="3299493">
                  <a:off x="3657337" y="4316619"/>
                  <a:ext cx="1140643" cy="707010"/>
                </a:xfrm>
                <a:prstGeom prst="ellipse">
                  <a:avLst/>
                </a:prstGeom>
                <a:solidFill>
                  <a:srgbClr val="29292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十字形 11"/>
                <p:cNvSpPr/>
                <p:nvPr/>
              </p:nvSpPr>
              <p:spPr>
                <a:xfrm rot="1730091" flipV="1">
                  <a:off x="5054715" y="4297655"/>
                  <a:ext cx="293369" cy="293369"/>
                </a:xfrm>
                <a:prstGeom prst="plus">
                  <a:avLst>
                    <a:gd name="adj" fmla="val 44688"/>
                  </a:avLst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流程图: 终止 5"/>
              <p:cNvSpPr/>
              <p:nvPr/>
            </p:nvSpPr>
            <p:spPr>
              <a:xfrm>
                <a:off x="3929583" y="5906084"/>
                <a:ext cx="1126908" cy="474002"/>
              </a:xfrm>
              <a:prstGeom prst="flowChartTermina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10971832" y="5604088"/>
              <a:ext cx="581025" cy="296863"/>
            </a:xfrm>
            <a:custGeom>
              <a:avLst/>
              <a:gdLst>
                <a:gd name="T0" fmla="*/ 129 w 153"/>
                <a:gd name="T1" fmla="*/ 4 h 78"/>
                <a:gd name="T2" fmla="*/ 16 w 153"/>
                <a:gd name="T3" fmla="*/ 6 h 78"/>
                <a:gd name="T4" fmla="*/ 3 w 153"/>
                <a:gd name="T5" fmla="*/ 18 h 78"/>
                <a:gd name="T6" fmla="*/ 103 w 153"/>
                <a:gd name="T7" fmla="*/ 39 h 78"/>
                <a:gd name="T8" fmla="*/ 113 w 153"/>
                <a:gd name="T9" fmla="*/ 69 h 78"/>
                <a:gd name="T10" fmla="*/ 122 w 153"/>
                <a:gd name="T11" fmla="*/ 32 h 78"/>
                <a:gd name="T12" fmla="*/ 142 w 153"/>
                <a:gd name="T13" fmla="*/ 22 h 78"/>
                <a:gd name="T14" fmla="*/ 129 w 153"/>
                <a:gd name="T1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78">
                  <a:moveTo>
                    <a:pt x="129" y="4"/>
                  </a:moveTo>
                  <a:cubicBezTo>
                    <a:pt x="78" y="38"/>
                    <a:pt x="16" y="6"/>
                    <a:pt x="16" y="6"/>
                  </a:cubicBezTo>
                  <a:cubicBezTo>
                    <a:pt x="0" y="2"/>
                    <a:pt x="3" y="18"/>
                    <a:pt x="3" y="18"/>
                  </a:cubicBezTo>
                  <a:cubicBezTo>
                    <a:pt x="38" y="48"/>
                    <a:pt x="76" y="47"/>
                    <a:pt x="103" y="39"/>
                  </a:cubicBezTo>
                  <a:cubicBezTo>
                    <a:pt x="103" y="49"/>
                    <a:pt x="104" y="67"/>
                    <a:pt x="113" y="69"/>
                  </a:cubicBezTo>
                  <a:cubicBezTo>
                    <a:pt x="113" y="69"/>
                    <a:pt x="136" y="78"/>
                    <a:pt x="122" y="32"/>
                  </a:cubicBezTo>
                  <a:cubicBezTo>
                    <a:pt x="134" y="27"/>
                    <a:pt x="142" y="22"/>
                    <a:pt x="142" y="22"/>
                  </a:cubicBezTo>
                  <a:cubicBezTo>
                    <a:pt x="153" y="0"/>
                    <a:pt x="129" y="4"/>
                    <a:pt x="129" y="4"/>
                  </a:cubicBezTo>
                  <a:close/>
                </a:path>
              </a:pathLst>
            </a:custGeom>
            <a:noFill/>
            <a:ln w="15875" cap="flat">
              <a:solidFill>
                <a:srgbClr val="2929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燕尾形箭头 2"/>
          <p:cNvSpPr/>
          <p:nvPr/>
        </p:nvSpPr>
        <p:spPr>
          <a:xfrm>
            <a:off x="7114672" y="2809993"/>
            <a:ext cx="150829" cy="156688"/>
          </a:xfrm>
          <a:prstGeom prst="notchedRightArrow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6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69" y="1841642"/>
            <a:ext cx="3955983" cy="3037107"/>
          </a:xfrm>
          <a:prstGeom prst="rect">
            <a:avLst/>
          </a:prstGeom>
          <a:ln w="50800">
            <a:solidFill>
              <a:srgbClr val="292929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709" y="1841642"/>
            <a:ext cx="3955983" cy="3042607"/>
          </a:xfrm>
          <a:prstGeom prst="rect">
            <a:avLst/>
          </a:prstGeom>
          <a:ln w="50800">
            <a:solidFill>
              <a:srgbClr val="292929"/>
            </a:solidFill>
          </a:ln>
        </p:spPr>
      </p:pic>
      <p:grpSp>
        <p:nvGrpSpPr>
          <p:cNvPr id="27" name="组合 26"/>
          <p:cNvGrpSpPr/>
          <p:nvPr/>
        </p:nvGrpSpPr>
        <p:grpSpPr>
          <a:xfrm>
            <a:off x="4177264" y="2674683"/>
            <a:ext cx="1706579" cy="2218623"/>
            <a:chOff x="10412503" y="4590045"/>
            <a:chExt cx="1706579" cy="2218623"/>
          </a:xfrm>
        </p:grpSpPr>
        <p:grpSp>
          <p:nvGrpSpPr>
            <p:cNvPr id="28" name="组合 27"/>
            <p:cNvGrpSpPr/>
            <p:nvPr/>
          </p:nvGrpSpPr>
          <p:grpSpPr>
            <a:xfrm>
              <a:off x="10412503" y="4590045"/>
              <a:ext cx="1706579" cy="2218623"/>
              <a:chOff x="1778826" y="1634435"/>
              <a:chExt cx="3680159" cy="478436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778826" y="1634435"/>
                <a:ext cx="3680159" cy="4784361"/>
                <a:chOff x="3343676" y="456084"/>
                <a:chExt cx="3680159" cy="4784361"/>
              </a:xfrm>
            </p:grpSpPr>
            <p:sp>
              <p:nvSpPr>
                <p:cNvPr id="32" name="弦形 31"/>
                <p:cNvSpPr/>
                <p:nvPr/>
              </p:nvSpPr>
              <p:spPr>
                <a:xfrm rot="4993567">
                  <a:off x="3776211" y="2620950"/>
                  <a:ext cx="558377" cy="1423447"/>
                </a:xfrm>
                <a:prstGeom prst="chord">
                  <a:avLst>
                    <a:gd name="adj1" fmla="val 17470373"/>
                    <a:gd name="adj2" fmla="val 16200000"/>
                  </a:avLst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弦形 32"/>
                <p:cNvSpPr/>
                <p:nvPr/>
              </p:nvSpPr>
              <p:spPr>
                <a:xfrm rot="18399547">
                  <a:off x="5999860" y="2767425"/>
                  <a:ext cx="558377" cy="1489573"/>
                </a:xfrm>
                <a:prstGeom prst="chord">
                  <a:avLst>
                    <a:gd name="adj1" fmla="val 17231402"/>
                    <a:gd name="adj2" fmla="val 13103958"/>
                  </a:avLst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 rot="18219650">
                  <a:off x="5440670" y="4279032"/>
                  <a:ext cx="1140643" cy="707010"/>
                </a:xfrm>
                <a:prstGeom prst="ellipse">
                  <a:avLst/>
                </a:prstGeom>
                <a:solidFill>
                  <a:srgbClr val="29292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5" name="组合 34"/>
                <p:cNvGrpSpPr/>
                <p:nvPr/>
              </p:nvGrpSpPr>
              <p:grpSpPr>
                <a:xfrm>
                  <a:off x="3754897" y="456084"/>
                  <a:ext cx="2817296" cy="4373023"/>
                  <a:chOff x="3754897" y="456084"/>
                  <a:chExt cx="2817296" cy="4373023"/>
                </a:xfrm>
              </p:grpSpPr>
              <p:sp>
                <p:nvSpPr>
                  <p:cNvPr id="38" name="椭圆 37"/>
                  <p:cNvSpPr/>
                  <p:nvPr/>
                </p:nvSpPr>
                <p:spPr>
                  <a:xfrm>
                    <a:off x="4074765" y="2771186"/>
                    <a:ext cx="2160896" cy="2057921"/>
                  </a:xfrm>
                  <a:prstGeom prst="ellipse">
                    <a:avLst/>
                  </a:prstGeom>
                  <a:solidFill>
                    <a:schemeClr val="bg1"/>
                  </a:solidFill>
                  <a:ln w="41275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9" name="组合 38"/>
                  <p:cNvGrpSpPr/>
                  <p:nvPr/>
                </p:nvGrpSpPr>
                <p:grpSpPr>
                  <a:xfrm>
                    <a:off x="3754897" y="456084"/>
                    <a:ext cx="2817296" cy="2899112"/>
                    <a:chOff x="6506486" y="1209698"/>
                    <a:chExt cx="4783204" cy="4922112"/>
                  </a:xfrm>
                </p:grpSpPr>
                <p:sp>
                  <p:nvSpPr>
                    <p:cNvPr id="40" name="弦形 39"/>
                    <p:cNvSpPr/>
                    <p:nvPr/>
                  </p:nvSpPr>
                  <p:spPr>
                    <a:xfrm rot="8942778">
                      <a:off x="9365212" y="1213541"/>
                      <a:ext cx="1880970" cy="1880970"/>
                    </a:xfrm>
                    <a:prstGeom prst="chord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弦形 40"/>
                    <p:cNvSpPr/>
                    <p:nvPr/>
                  </p:nvSpPr>
                  <p:spPr>
                    <a:xfrm rot="4248134">
                      <a:off x="6506486" y="1209698"/>
                      <a:ext cx="1880970" cy="1880970"/>
                    </a:xfrm>
                    <a:prstGeom prst="chord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42" name="组合 41"/>
                    <p:cNvGrpSpPr/>
                    <p:nvPr/>
                  </p:nvGrpSpPr>
                  <p:grpSpPr>
                    <a:xfrm>
                      <a:off x="6509460" y="1677038"/>
                      <a:ext cx="4780230" cy="4454772"/>
                      <a:chOff x="759110" y="1563917"/>
                      <a:chExt cx="4780230" cy="4454772"/>
                    </a:xfrm>
                    <a:solidFill>
                      <a:schemeClr val="tx1"/>
                    </a:solidFill>
                  </p:grpSpPr>
                  <p:sp>
                    <p:nvSpPr>
                      <p:cNvPr id="53" name="椭圆 52"/>
                      <p:cNvSpPr/>
                      <p:nvPr/>
                    </p:nvSpPr>
                    <p:spPr>
                      <a:xfrm>
                        <a:off x="759110" y="2261501"/>
                        <a:ext cx="4780230" cy="3757188"/>
                      </a:xfrm>
                      <a:prstGeom prst="ellipse">
                        <a:avLst/>
                      </a:prstGeom>
                      <a:solidFill>
                        <a:srgbClr val="292929"/>
                      </a:solidFill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54" name="椭圆 53"/>
                      <p:cNvSpPr/>
                      <p:nvPr/>
                    </p:nvSpPr>
                    <p:spPr>
                      <a:xfrm>
                        <a:off x="936409" y="1563917"/>
                        <a:ext cx="4425632" cy="3757188"/>
                      </a:xfrm>
                      <a:prstGeom prst="ellipse">
                        <a:avLst/>
                      </a:prstGeom>
                      <a:solidFill>
                        <a:srgbClr val="292929"/>
                      </a:solidFill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43" name="组合 42"/>
                    <p:cNvGrpSpPr/>
                    <p:nvPr/>
                  </p:nvGrpSpPr>
                  <p:grpSpPr>
                    <a:xfrm>
                      <a:off x="6553784" y="1709913"/>
                      <a:ext cx="4691581" cy="4372158"/>
                      <a:chOff x="759110" y="1563917"/>
                      <a:chExt cx="4780230" cy="4454771"/>
                    </a:xfrm>
                    <a:solidFill>
                      <a:schemeClr val="bg1"/>
                    </a:solidFill>
                  </p:grpSpPr>
                  <p:sp>
                    <p:nvSpPr>
                      <p:cNvPr id="51" name="椭圆 50"/>
                      <p:cNvSpPr/>
                      <p:nvPr/>
                    </p:nvSpPr>
                    <p:spPr>
                      <a:xfrm>
                        <a:off x="759110" y="2261501"/>
                        <a:ext cx="4780230" cy="3757187"/>
                      </a:xfrm>
                      <a:prstGeom prst="ellipse">
                        <a:avLst/>
                      </a:prstGeom>
                      <a:grpFill/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52" name="椭圆 51"/>
                      <p:cNvSpPr/>
                      <p:nvPr/>
                    </p:nvSpPr>
                    <p:spPr>
                      <a:xfrm>
                        <a:off x="936409" y="1563917"/>
                        <a:ext cx="4425632" cy="3757188"/>
                      </a:xfrm>
                      <a:prstGeom prst="ellipse">
                        <a:avLst/>
                      </a:prstGeom>
                      <a:grpFill/>
                      <a:ln w="6350" cmpd="tri">
                        <a:noFill/>
                        <a:round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6561686" y="2724346"/>
                      <a:ext cx="1875934" cy="187593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椭圆 44"/>
                    <p:cNvSpPr/>
                    <p:nvPr/>
                  </p:nvSpPr>
                  <p:spPr>
                    <a:xfrm>
                      <a:off x="9325107" y="2724346"/>
                      <a:ext cx="1875934" cy="187593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6" name="矩形 45"/>
                    <p:cNvSpPr/>
                    <p:nvPr/>
                  </p:nvSpPr>
                  <p:spPr>
                    <a:xfrm>
                      <a:off x="6686760" y="3555631"/>
                      <a:ext cx="1608828" cy="24337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矩形 46"/>
                    <p:cNvSpPr/>
                    <p:nvPr/>
                  </p:nvSpPr>
                  <p:spPr>
                    <a:xfrm>
                      <a:off x="9467665" y="3574486"/>
                      <a:ext cx="1608828" cy="24337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椭圆 47"/>
                    <p:cNvSpPr/>
                    <p:nvPr/>
                  </p:nvSpPr>
                  <p:spPr>
                    <a:xfrm>
                      <a:off x="6874021" y="3550764"/>
                      <a:ext cx="276514" cy="27651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椭圆 48"/>
                    <p:cNvSpPr/>
                    <p:nvPr/>
                  </p:nvSpPr>
                  <p:spPr>
                    <a:xfrm>
                      <a:off x="9494878" y="3550764"/>
                      <a:ext cx="276514" cy="276514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椭圆 49"/>
                    <p:cNvSpPr/>
                    <p:nvPr/>
                  </p:nvSpPr>
                  <p:spPr>
                    <a:xfrm>
                      <a:off x="8691016" y="4562572"/>
                      <a:ext cx="471341" cy="197963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6" name="椭圆 35"/>
                <p:cNvSpPr/>
                <p:nvPr/>
              </p:nvSpPr>
              <p:spPr>
                <a:xfrm rot="3299493">
                  <a:off x="3657337" y="4316619"/>
                  <a:ext cx="1140643" cy="707010"/>
                </a:xfrm>
                <a:prstGeom prst="ellipse">
                  <a:avLst/>
                </a:prstGeom>
                <a:solidFill>
                  <a:srgbClr val="29292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十字形 36"/>
                <p:cNvSpPr/>
                <p:nvPr/>
              </p:nvSpPr>
              <p:spPr>
                <a:xfrm rot="1730091" flipV="1">
                  <a:off x="5054715" y="4297655"/>
                  <a:ext cx="293369" cy="293369"/>
                </a:xfrm>
                <a:prstGeom prst="plus">
                  <a:avLst>
                    <a:gd name="adj" fmla="val 44688"/>
                  </a:avLst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流程图: 终止 30"/>
              <p:cNvSpPr/>
              <p:nvPr/>
            </p:nvSpPr>
            <p:spPr>
              <a:xfrm>
                <a:off x="3929583" y="5906084"/>
                <a:ext cx="1126908" cy="474002"/>
              </a:xfrm>
              <a:prstGeom prst="flowChartTermina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0971832" y="5604088"/>
              <a:ext cx="581025" cy="296863"/>
            </a:xfrm>
            <a:custGeom>
              <a:avLst/>
              <a:gdLst>
                <a:gd name="T0" fmla="*/ 129 w 153"/>
                <a:gd name="T1" fmla="*/ 4 h 78"/>
                <a:gd name="T2" fmla="*/ 16 w 153"/>
                <a:gd name="T3" fmla="*/ 6 h 78"/>
                <a:gd name="T4" fmla="*/ 3 w 153"/>
                <a:gd name="T5" fmla="*/ 18 h 78"/>
                <a:gd name="T6" fmla="*/ 103 w 153"/>
                <a:gd name="T7" fmla="*/ 39 h 78"/>
                <a:gd name="T8" fmla="*/ 113 w 153"/>
                <a:gd name="T9" fmla="*/ 69 h 78"/>
                <a:gd name="T10" fmla="*/ 122 w 153"/>
                <a:gd name="T11" fmla="*/ 32 h 78"/>
                <a:gd name="T12" fmla="*/ 142 w 153"/>
                <a:gd name="T13" fmla="*/ 22 h 78"/>
                <a:gd name="T14" fmla="*/ 129 w 153"/>
                <a:gd name="T1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78">
                  <a:moveTo>
                    <a:pt x="129" y="4"/>
                  </a:moveTo>
                  <a:cubicBezTo>
                    <a:pt x="78" y="38"/>
                    <a:pt x="16" y="6"/>
                    <a:pt x="16" y="6"/>
                  </a:cubicBezTo>
                  <a:cubicBezTo>
                    <a:pt x="0" y="2"/>
                    <a:pt x="3" y="18"/>
                    <a:pt x="3" y="18"/>
                  </a:cubicBezTo>
                  <a:cubicBezTo>
                    <a:pt x="38" y="48"/>
                    <a:pt x="76" y="47"/>
                    <a:pt x="103" y="39"/>
                  </a:cubicBezTo>
                  <a:cubicBezTo>
                    <a:pt x="103" y="49"/>
                    <a:pt x="104" y="67"/>
                    <a:pt x="113" y="69"/>
                  </a:cubicBezTo>
                  <a:cubicBezTo>
                    <a:pt x="113" y="69"/>
                    <a:pt x="136" y="78"/>
                    <a:pt x="122" y="32"/>
                  </a:cubicBezTo>
                  <a:cubicBezTo>
                    <a:pt x="134" y="27"/>
                    <a:pt x="142" y="22"/>
                    <a:pt x="142" y="22"/>
                  </a:cubicBezTo>
                  <a:cubicBezTo>
                    <a:pt x="153" y="0"/>
                    <a:pt x="129" y="4"/>
                    <a:pt x="129" y="4"/>
                  </a:cubicBezTo>
                  <a:close/>
                </a:path>
              </a:pathLst>
            </a:custGeom>
            <a:noFill/>
            <a:ln w="15875" cap="flat">
              <a:solidFill>
                <a:srgbClr val="2929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60395" y="5064790"/>
            <a:ext cx="1559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6B9F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清纯</a:t>
            </a:r>
            <a:endParaRPr lang="en-US" altLang="zh-CN" sz="2000" b="1" dirty="0" smtClean="0">
              <a:solidFill>
                <a:srgbClr val="6B9F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6B9F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爽口</a:t>
            </a:r>
            <a:endParaRPr lang="zh-CN" altLang="en-US" sz="2000" b="1" dirty="0">
              <a:solidFill>
                <a:srgbClr val="6B9F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 rot="19845920">
            <a:off x="5098104" y="420748"/>
            <a:ext cx="2479181" cy="2123944"/>
            <a:chOff x="6042967" y="933797"/>
            <a:chExt cx="3505358" cy="3003082"/>
          </a:xfrm>
        </p:grpSpPr>
        <p:sp>
          <p:nvSpPr>
            <p:cNvPr id="58" name="流程图: 联系 57"/>
            <p:cNvSpPr/>
            <p:nvPr/>
          </p:nvSpPr>
          <p:spPr>
            <a:xfrm rot="1385158">
              <a:off x="6545243" y="933797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当大家遇见这样的选择题时，往往选择</a:t>
              </a:r>
              <a:r>
                <a:rPr lang="en-US" altLang="zh-CN" sz="20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20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970961" y="5003235"/>
            <a:ext cx="35627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小黄瓜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903121" y="4993610"/>
            <a:ext cx="3570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黄软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小黄瓜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0" y="5958717"/>
            <a:ext cx="12192000" cy="899283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名字在潜意识中不仅仅影响我们吃多少，也会影响我们常起来的味道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57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通常</a:t>
              </a:r>
              <a:endParaRPr lang="en-US" altLang="zh-CN" sz="24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花哨的名字</a:t>
              </a:r>
              <a:endParaRPr lang="en-US" altLang="zh-CN" sz="2800" b="1" dirty="0" smtClean="0">
                <a:solidFill>
                  <a:srgbClr val="C324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会吸引大家去点这些菜品</a:t>
              </a:r>
              <a:endParaRPr lang="zh-CN" altLang="en-US" sz="24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刚才哪黄瓜叫啥来着？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清纯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爽口</a:t>
                </a:r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莫非是？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274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但是这并不代表其他小黄瓜就是</a:t>
              </a:r>
              <a:r>
                <a:rPr lang="zh-CN" altLang="en-US" sz="2400" b="1" dirty="0" smtClean="0">
                  <a:solidFill>
                    <a:srgbClr val="C324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软塌塌</a:t>
              </a:r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sz="24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清纯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爽口</a:t>
                </a:r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对！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923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69" y="1841642"/>
            <a:ext cx="3955983" cy="3037107"/>
          </a:xfrm>
          <a:prstGeom prst="rect">
            <a:avLst/>
          </a:prstGeom>
          <a:ln w="50800">
            <a:solidFill>
              <a:srgbClr val="292929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709" y="1841642"/>
            <a:ext cx="3955983" cy="3042607"/>
          </a:xfrm>
          <a:prstGeom prst="rect">
            <a:avLst/>
          </a:prstGeom>
          <a:ln w="50800">
            <a:solidFill>
              <a:srgbClr val="292929"/>
            </a:solidFill>
          </a:ln>
        </p:spPr>
      </p:pic>
      <p:sp>
        <p:nvSpPr>
          <p:cNvPr id="55" name="文本框 54"/>
          <p:cNvSpPr txBox="1"/>
          <p:nvPr/>
        </p:nvSpPr>
        <p:spPr>
          <a:xfrm>
            <a:off x="760395" y="5064790"/>
            <a:ext cx="1559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6B9F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清脆</a:t>
            </a:r>
            <a:endParaRPr lang="en-US" altLang="zh-CN" sz="2000" b="1" dirty="0" smtClean="0">
              <a:solidFill>
                <a:srgbClr val="6B9F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6B9F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爽口</a:t>
            </a:r>
            <a:endParaRPr lang="zh-CN" altLang="en-US" sz="2000" b="1" dirty="0">
              <a:solidFill>
                <a:srgbClr val="6B9F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 rot="19845920">
            <a:off x="4750100" y="290349"/>
            <a:ext cx="2123944" cy="2661333"/>
            <a:chOff x="5550081" y="361553"/>
            <a:chExt cx="3003082" cy="3762906"/>
          </a:xfrm>
        </p:grpSpPr>
        <p:sp>
          <p:nvSpPr>
            <p:cNvPr id="58" name="流程图: 联系 57"/>
            <p:cNvSpPr/>
            <p:nvPr/>
          </p:nvSpPr>
          <p:spPr>
            <a:xfrm rot="1385158">
              <a:off x="5550081" y="361553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我要这个</a:t>
              </a:r>
              <a:endParaRPr lang="en-US" altLang="zh-CN" sz="20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小黄瓜</a:t>
              </a:r>
              <a:endParaRPr lang="zh-CN" altLang="en-US" sz="28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0391118">
              <a:off x="6800431" y="3210059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963306" y="5003235"/>
            <a:ext cx="3570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小黄瓜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903121" y="4993610"/>
            <a:ext cx="3570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黄软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小黄瓜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0" y="5958717"/>
            <a:ext cx="12192000" cy="899283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难道爽口小黄瓜在取了其他名字后就不爽口了么？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68887" y="2720306"/>
            <a:ext cx="1555013" cy="2218623"/>
            <a:chOff x="4358541" y="2690069"/>
            <a:chExt cx="1555013" cy="2218623"/>
          </a:xfrm>
        </p:grpSpPr>
        <p:grpSp>
          <p:nvGrpSpPr>
            <p:cNvPr id="3" name="组合 2"/>
            <p:cNvGrpSpPr/>
            <p:nvPr/>
          </p:nvGrpSpPr>
          <p:grpSpPr>
            <a:xfrm>
              <a:off x="4358541" y="2690069"/>
              <a:ext cx="1555013" cy="2218623"/>
              <a:chOff x="4358541" y="2690069"/>
              <a:chExt cx="1555013" cy="2218623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358541" y="2690069"/>
                <a:ext cx="1555013" cy="2218623"/>
                <a:chOff x="10603196" y="4590045"/>
                <a:chExt cx="1555013" cy="2218623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10603196" y="4590045"/>
                  <a:ext cx="1555013" cy="2218623"/>
                  <a:chOff x="2190047" y="1634435"/>
                  <a:chExt cx="3353314" cy="4784361"/>
                </a:xfrm>
              </p:grpSpPr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2190047" y="1634435"/>
                    <a:ext cx="3353314" cy="4784361"/>
                    <a:chOff x="3754897" y="456084"/>
                    <a:chExt cx="3353314" cy="4784361"/>
                  </a:xfrm>
                </p:grpSpPr>
                <p:sp>
                  <p:nvSpPr>
                    <p:cNvPr id="33" name="弦形 32"/>
                    <p:cNvSpPr/>
                    <p:nvPr/>
                  </p:nvSpPr>
                  <p:spPr>
                    <a:xfrm rot="15730878">
                      <a:off x="6084236" y="2535847"/>
                      <a:ext cx="558377" cy="1489573"/>
                    </a:xfrm>
                    <a:prstGeom prst="chord">
                      <a:avLst>
                        <a:gd name="adj1" fmla="val 17231402"/>
                        <a:gd name="adj2" fmla="val 13103958"/>
                      </a:avLst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椭圆 33"/>
                    <p:cNvSpPr/>
                    <p:nvPr/>
                  </p:nvSpPr>
                  <p:spPr>
                    <a:xfrm rot="18219650">
                      <a:off x="5440670" y="4279032"/>
                      <a:ext cx="1140643" cy="707010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35" name="组合 34"/>
                    <p:cNvGrpSpPr/>
                    <p:nvPr/>
                  </p:nvGrpSpPr>
                  <p:grpSpPr>
                    <a:xfrm>
                      <a:off x="3754897" y="456084"/>
                      <a:ext cx="2817296" cy="4373023"/>
                      <a:chOff x="3754897" y="456084"/>
                      <a:chExt cx="2817296" cy="4373023"/>
                    </a:xfrm>
                  </p:grpSpPr>
                  <p:sp>
                    <p:nvSpPr>
                      <p:cNvPr id="38" name="椭圆 37"/>
                      <p:cNvSpPr/>
                      <p:nvPr/>
                    </p:nvSpPr>
                    <p:spPr>
                      <a:xfrm>
                        <a:off x="4074764" y="2771187"/>
                        <a:ext cx="2160897" cy="20579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41275">
                        <a:solidFill>
                          <a:srgbClr val="292929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grpSp>
                    <p:nvGrpSpPr>
                      <p:cNvPr id="39" name="组合 38"/>
                      <p:cNvGrpSpPr/>
                      <p:nvPr/>
                    </p:nvGrpSpPr>
                    <p:grpSpPr>
                      <a:xfrm>
                        <a:off x="3754897" y="456084"/>
                        <a:ext cx="2817296" cy="2899112"/>
                        <a:chOff x="6506486" y="1209698"/>
                        <a:chExt cx="4783204" cy="4922112"/>
                      </a:xfrm>
                    </p:grpSpPr>
                    <p:sp>
                      <p:nvSpPr>
                        <p:cNvPr id="40" name="弦形 39"/>
                        <p:cNvSpPr/>
                        <p:nvPr/>
                      </p:nvSpPr>
                      <p:spPr>
                        <a:xfrm rot="8942778">
                          <a:off x="9365212" y="1213541"/>
                          <a:ext cx="1880970" cy="1880970"/>
                        </a:xfrm>
                        <a:prstGeom prst="chord">
                          <a:avLst/>
                        </a:prstGeom>
                        <a:solidFill>
                          <a:srgbClr val="292929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41" name="弦形 40"/>
                        <p:cNvSpPr/>
                        <p:nvPr/>
                      </p:nvSpPr>
                      <p:spPr>
                        <a:xfrm rot="4248134">
                          <a:off x="6506486" y="1209698"/>
                          <a:ext cx="1880970" cy="1880970"/>
                        </a:xfrm>
                        <a:prstGeom prst="chord">
                          <a:avLst/>
                        </a:prstGeom>
                        <a:solidFill>
                          <a:srgbClr val="292929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grpSp>
                      <p:nvGrpSpPr>
                        <p:cNvPr id="42" name="组合 41"/>
                        <p:cNvGrpSpPr/>
                        <p:nvPr/>
                      </p:nvGrpSpPr>
                      <p:grpSpPr>
                        <a:xfrm>
                          <a:off x="6509460" y="1677038"/>
                          <a:ext cx="4780230" cy="4454772"/>
                          <a:chOff x="759110" y="1563917"/>
                          <a:chExt cx="4780230" cy="4454772"/>
                        </a:xfrm>
                        <a:solidFill>
                          <a:schemeClr val="tx1"/>
                        </a:solidFill>
                      </p:grpSpPr>
                      <p:sp>
                        <p:nvSpPr>
                          <p:cNvPr id="53" name="椭圆 52"/>
                          <p:cNvSpPr/>
                          <p:nvPr/>
                        </p:nvSpPr>
                        <p:spPr>
                          <a:xfrm>
                            <a:off x="759110" y="2261501"/>
                            <a:ext cx="4780230" cy="3757188"/>
                          </a:xfrm>
                          <a:prstGeom prst="ellipse">
                            <a:avLst/>
                          </a:prstGeom>
                          <a:solidFill>
                            <a:srgbClr val="292929"/>
                          </a:solidFill>
                          <a:ln w="6350" cmpd="tri">
                            <a:noFill/>
                            <a:round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54" name="椭圆 53"/>
                          <p:cNvSpPr/>
                          <p:nvPr/>
                        </p:nvSpPr>
                        <p:spPr>
                          <a:xfrm>
                            <a:off x="936409" y="1563917"/>
                            <a:ext cx="4425632" cy="3757188"/>
                          </a:xfrm>
                          <a:prstGeom prst="ellipse">
                            <a:avLst/>
                          </a:prstGeom>
                          <a:solidFill>
                            <a:srgbClr val="292929"/>
                          </a:solidFill>
                          <a:ln w="6350" cmpd="tri">
                            <a:noFill/>
                            <a:round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43" name="组合 42"/>
                        <p:cNvGrpSpPr/>
                        <p:nvPr/>
                      </p:nvGrpSpPr>
                      <p:grpSpPr>
                        <a:xfrm>
                          <a:off x="6553784" y="1709913"/>
                          <a:ext cx="4691581" cy="4372158"/>
                          <a:chOff x="759110" y="1563917"/>
                          <a:chExt cx="4780230" cy="4454771"/>
                        </a:xfrm>
                        <a:solidFill>
                          <a:schemeClr val="bg1"/>
                        </a:solidFill>
                      </p:grpSpPr>
                      <p:sp>
                        <p:nvSpPr>
                          <p:cNvPr id="51" name="椭圆 50"/>
                          <p:cNvSpPr/>
                          <p:nvPr/>
                        </p:nvSpPr>
                        <p:spPr>
                          <a:xfrm>
                            <a:off x="759110" y="2261501"/>
                            <a:ext cx="4780230" cy="3757187"/>
                          </a:xfrm>
                          <a:prstGeom prst="ellipse">
                            <a:avLst/>
                          </a:prstGeom>
                          <a:grpFill/>
                          <a:ln w="6350" cmpd="tri">
                            <a:noFill/>
                            <a:round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52" name="椭圆 51"/>
                          <p:cNvSpPr/>
                          <p:nvPr/>
                        </p:nvSpPr>
                        <p:spPr>
                          <a:xfrm>
                            <a:off x="936409" y="1563917"/>
                            <a:ext cx="4425632" cy="3757188"/>
                          </a:xfrm>
                          <a:prstGeom prst="ellipse">
                            <a:avLst/>
                          </a:prstGeom>
                          <a:grpFill/>
                          <a:ln w="6350" cmpd="tri">
                            <a:noFill/>
                            <a:round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44" name="椭圆 43"/>
                        <p:cNvSpPr/>
                        <p:nvPr/>
                      </p:nvSpPr>
                      <p:spPr>
                        <a:xfrm>
                          <a:off x="6561686" y="2724346"/>
                          <a:ext cx="1875934" cy="1875934"/>
                        </a:xfrm>
                        <a:prstGeom prst="ellipse">
                          <a:avLst/>
                        </a:prstGeom>
                        <a:solidFill>
                          <a:srgbClr val="292929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45" name="椭圆 44"/>
                        <p:cNvSpPr/>
                        <p:nvPr/>
                      </p:nvSpPr>
                      <p:spPr>
                        <a:xfrm>
                          <a:off x="9325107" y="2724346"/>
                          <a:ext cx="1875934" cy="1875934"/>
                        </a:xfrm>
                        <a:prstGeom prst="ellipse">
                          <a:avLst/>
                        </a:prstGeom>
                        <a:solidFill>
                          <a:srgbClr val="292929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49" name="椭圆 48"/>
                        <p:cNvSpPr/>
                        <p:nvPr/>
                      </p:nvSpPr>
                      <p:spPr>
                        <a:xfrm>
                          <a:off x="9494878" y="3550764"/>
                          <a:ext cx="276514" cy="276514"/>
                        </a:xfrm>
                        <a:prstGeom prst="ellipse">
                          <a:avLst/>
                        </a:prstGeom>
                        <a:solidFill>
                          <a:srgbClr val="292929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50" name="椭圆 49"/>
                        <p:cNvSpPr/>
                        <p:nvPr/>
                      </p:nvSpPr>
                      <p:spPr>
                        <a:xfrm>
                          <a:off x="8691016" y="4562572"/>
                          <a:ext cx="471341" cy="197963"/>
                        </a:xfrm>
                        <a:prstGeom prst="ellipse">
                          <a:avLst/>
                        </a:prstGeom>
                        <a:solidFill>
                          <a:srgbClr val="292929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56" name="椭圆 55"/>
                        <p:cNvSpPr/>
                        <p:nvPr/>
                      </p:nvSpPr>
                      <p:spPr>
                        <a:xfrm>
                          <a:off x="9471365" y="2870538"/>
                          <a:ext cx="1583411" cy="1583412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61" name="椭圆 60"/>
                        <p:cNvSpPr/>
                        <p:nvPr/>
                      </p:nvSpPr>
                      <p:spPr>
                        <a:xfrm>
                          <a:off x="6687387" y="2870538"/>
                          <a:ext cx="1583412" cy="1583412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36" name="椭圆 35"/>
                    <p:cNvSpPr/>
                    <p:nvPr/>
                  </p:nvSpPr>
                  <p:spPr>
                    <a:xfrm rot="3299493">
                      <a:off x="3657337" y="4316619"/>
                      <a:ext cx="1140643" cy="707010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十字形 36"/>
                    <p:cNvSpPr/>
                    <p:nvPr/>
                  </p:nvSpPr>
                  <p:spPr>
                    <a:xfrm rot="1730091" flipV="1">
                      <a:off x="5467615" y="4313096"/>
                      <a:ext cx="293368" cy="293368"/>
                    </a:xfrm>
                    <a:prstGeom prst="plus">
                      <a:avLst>
                        <a:gd name="adj" fmla="val 44688"/>
                      </a:avLst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" name="弦形 31"/>
                    <p:cNvSpPr/>
                    <p:nvPr/>
                  </p:nvSpPr>
                  <p:spPr>
                    <a:xfrm rot="16532633">
                      <a:off x="5429036" y="3122131"/>
                      <a:ext cx="558377" cy="1423447"/>
                    </a:xfrm>
                    <a:prstGeom prst="chord">
                      <a:avLst>
                        <a:gd name="adj1" fmla="val 17470373"/>
                        <a:gd name="adj2" fmla="val 16200000"/>
                      </a:avLst>
                    </a:prstGeom>
                    <a:solidFill>
                      <a:srgbClr val="29292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1" name="流程图: 终止 30"/>
                  <p:cNvSpPr/>
                  <p:nvPr/>
                </p:nvSpPr>
                <p:spPr>
                  <a:xfrm>
                    <a:off x="3929583" y="5906084"/>
                    <a:ext cx="1126908" cy="474002"/>
                  </a:xfrm>
                  <a:prstGeom prst="flowChartTerminator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9" name="Freeform 15"/>
                <p:cNvSpPr>
                  <a:spLocks/>
                </p:cNvSpPr>
                <p:nvPr/>
              </p:nvSpPr>
              <p:spPr bwMode="auto">
                <a:xfrm>
                  <a:off x="10971832" y="5604088"/>
                  <a:ext cx="581025" cy="296863"/>
                </a:xfrm>
                <a:custGeom>
                  <a:avLst/>
                  <a:gdLst>
                    <a:gd name="T0" fmla="*/ 129 w 153"/>
                    <a:gd name="T1" fmla="*/ 4 h 78"/>
                    <a:gd name="T2" fmla="*/ 16 w 153"/>
                    <a:gd name="T3" fmla="*/ 6 h 78"/>
                    <a:gd name="T4" fmla="*/ 3 w 153"/>
                    <a:gd name="T5" fmla="*/ 18 h 78"/>
                    <a:gd name="T6" fmla="*/ 103 w 153"/>
                    <a:gd name="T7" fmla="*/ 39 h 78"/>
                    <a:gd name="T8" fmla="*/ 113 w 153"/>
                    <a:gd name="T9" fmla="*/ 69 h 78"/>
                    <a:gd name="T10" fmla="*/ 122 w 153"/>
                    <a:gd name="T11" fmla="*/ 32 h 78"/>
                    <a:gd name="T12" fmla="*/ 142 w 153"/>
                    <a:gd name="T13" fmla="*/ 22 h 78"/>
                    <a:gd name="T14" fmla="*/ 129 w 153"/>
                    <a:gd name="T15" fmla="*/ 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3" h="78">
                      <a:moveTo>
                        <a:pt x="129" y="4"/>
                      </a:moveTo>
                      <a:cubicBezTo>
                        <a:pt x="78" y="38"/>
                        <a:pt x="16" y="6"/>
                        <a:pt x="16" y="6"/>
                      </a:cubicBezTo>
                      <a:cubicBezTo>
                        <a:pt x="0" y="2"/>
                        <a:pt x="3" y="18"/>
                        <a:pt x="3" y="18"/>
                      </a:cubicBezTo>
                      <a:cubicBezTo>
                        <a:pt x="38" y="48"/>
                        <a:pt x="76" y="47"/>
                        <a:pt x="103" y="39"/>
                      </a:cubicBezTo>
                      <a:cubicBezTo>
                        <a:pt x="103" y="49"/>
                        <a:pt x="104" y="67"/>
                        <a:pt x="113" y="69"/>
                      </a:cubicBezTo>
                      <a:cubicBezTo>
                        <a:pt x="113" y="69"/>
                        <a:pt x="136" y="78"/>
                        <a:pt x="122" y="32"/>
                      </a:cubicBezTo>
                      <a:cubicBezTo>
                        <a:pt x="134" y="27"/>
                        <a:pt x="142" y="22"/>
                        <a:pt x="142" y="22"/>
                      </a:cubicBezTo>
                      <a:cubicBezTo>
                        <a:pt x="153" y="0"/>
                        <a:pt x="129" y="4"/>
                        <a:pt x="129" y="4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rgbClr val="292929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" name="流程图: 联系 1"/>
              <p:cNvSpPr/>
              <p:nvPr/>
            </p:nvSpPr>
            <p:spPr>
              <a:xfrm>
                <a:off x="5454765" y="3294865"/>
                <a:ext cx="83649" cy="91197"/>
              </a:xfrm>
              <a:prstGeom prst="flowChartConnector">
                <a:avLst/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流程图: 联系 63"/>
            <p:cNvSpPr/>
            <p:nvPr/>
          </p:nvSpPr>
          <p:spPr>
            <a:xfrm>
              <a:off x="4732870" y="3333366"/>
              <a:ext cx="83649" cy="91197"/>
            </a:xfrm>
            <a:prstGeom prst="flowChartConnec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58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18995" y="1002698"/>
            <a:ext cx="2154011" cy="2624176"/>
            <a:chOff x="1689067" y="1634435"/>
            <a:chExt cx="3927163" cy="4784361"/>
          </a:xfrm>
        </p:grpSpPr>
        <p:grpSp>
          <p:nvGrpSpPr>
            <p:cNvPr id="19" name="组合 18"/>
            <p:cNvGrpSpPr/>
            <p:nvPr/>
          </p:nvGrpSpPr>
          <p:grpSpPr>
            <a:xfrm>
              <a:off x="1689067" y="1634435"/>
              <a:ext cx="3927163" cy="4784361"/>
              <a:chOff x="3253917" y="456084"/>
              <a:chExt cx="3927163" cy="4784361"/>
            </a:xfrm>
          </p:grpSpPr>
          <p:sp>
            <p:nvSpPr>
              <p:cNvPr id="21" name="弦形 20"/>
              <p:cNvSpPr/>
              <p:nvPr/>
            </p:nvSpPr>
            <p:spPr>
              <a:xfrm rot="3584104">
                <a:off x="3563957" y="2815908"/>
                <a:ext cx="558377" cy="1178458"/>
              </a:xfrm>
              <a:prstGeom prst="chord">
                <a:avLst>
                  <a:gd name="adj1" fmla="val 20484125"/>
                  <a:gd name="adj2" fmla="val 16200000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弦形 21"/>
              <p:cNvSpPr/>
              <p:nvPr/>
            </p:nvSpPr>
            <p:spPr>
              <a:xfrm rot="16020080">
                <a:off x="6157104" y="2558329"/>
                <a:ext cx="558377" cy="1489574"/>
              </a:xfrm>
              <a:prstGeom prst="chord">
                <a:avLst>
                  <a:gd name="adj1" fmla="val 17231402"/>
                  <a:gd name="adj2" fmla="val 1310395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18219650">
                <a:off x="5440670" y="4279032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754897" y="456084"/>
                <a:ext cx="2817296" cy="4373023"/>
                <a:chOff x="3754897" y="456084"/>
                <a:chExt cx="2817296" cy="4373023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74765" y="2771186"/>
                  <a:ext cx="2160896" cy="2057921"/>
                </a:xfrm>
                <a:prstGeom prst="ellipse">
                  <a:avLst/>
                </a:prstGeom>
                <a:solidFill>
                  <a:schemeClr val="bg1"/>
                </a:solidFill>
                <a:ln w="41275">
                  <a:solidFill>
                    <a:srgbClr val="2929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3754897" y="456084"/>
                  <a:ext cx="2817296" cy="2899112"/>
                  <a:chOff x="6506486" y="1209698"/>
                  <a:chExt cx="4783204" cy="4922112"/>
                </a:xfrm>
              </p:grpSpPr>
              <p:sp>
                <p:nvSpPr>
                  <p:cNvPr id="29" name="弦形 28"/>
                  <p:cNvSpPr/>
                  <p:nvPr/>
                </p:nvSpPr>
                <p:spPr>
                  <a:xfrm rot="8942778">
                    <a:off x="9365212" y="1213541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4248134">
                    <a:off x="6506486" y="1209698"/>
                    <a:ext cx="1880970" cy="1880970"/>
                  </a:xfrm>
                  <a:prstGeom prst="chord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509460" y="1677038"/>
                    <a:ext cx="4780230" cy="4454772"/>
                    <a:chOff x="759110" y="1563917"/>
                    <a:chExt cx="4780230" cy="4454772"/>
                  </a:xfrm>
                  <a:solidFill>
                    <a:schemeClr val="tx1"/>
                  </a:solidFill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759110" y="2261501"/>
                      <a:ext cx="4780230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solidFill>
                      <a:srgbClr val="292929"/>
                    </a:solidFill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53784" y="1709913"/>
                    <a:ext cx="4691581" cy="4372158"/>
                    <a:chOff x="759110" y="1563917"/>
                    <a:chExt cx="4780230" cy="4454771"/>
                  </a:xfrm>
                  <a:solidFill>
                    <a:schemeClr val="bg1"/>
                  </a:solidFill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759110" y="2261501"/>
                      <a:ext cx="4780230" cy="3757187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936409" y="1563917"/>
                      <a:ext cx="4425632" cy="3757188"/>
                    </a:xfrm>
                    <a:prstGeom prst="ellipse">
                      <a:avLst/>
                    </a:prstGeom>
                    <a:grpFill/>
                    <a:ln w="6350" cmpd="tri">
                      <a:noFill/>
                      <a:round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椭圆 32"/>
                  <p:cNvSpPr/>
                  <p:nvPr/>
                </p:nvSpPr>
                <p:spPr>
                  <a:xfrm>
                    <a:off x="6561686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椭圆 33"/>
                  <p:cNvSpPr/>
                  <p:nvPr/>
                </p:nvSpPr>
                <p:spPr>
                  <a:xfrm>
                    <a:off x="9325107" y="2724346"/>
                    <a:ext cx="1875934" cy="187593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686759" y="3555632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9467666" y="3574486"/>
                    <a:ext cx="1608829" cy="2433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7880819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10678016" y="3550763"/>
                    <a:ext cx="276514" cy="276514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8691016" y="4562572"/>
                    <a:ext cx="471341" cy="197963"/>
                  </a:xfrm>
                  <a:prstGeom prst="ellipse">
                    <a:avLst/>
                  </a:prstGeom>
                  <a:solidFill>
                    <a:srgbClr val="2929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新月形 39"/>
                  <p:cNvSpPr/>
                  <p:nvPr/>
                </p:nvSpPr>
                <p:spPr>
                  <a:xfrm rot="5400000">
                    <a:off x="8798491" y="5094254"/>
                    <a:ext cx="242577" cy="485154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rgbClr val="FF9999"/>
                  </a:solidFill>
                  <a:ln w="31750">
                    <a:solidFill>
                      <a:srgbClr val="2929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 rot="3299493">
                <a:off x="3657337" y="4316619"/>
                <a:ext cx="1140643" cy="707010"/>
              </a:xfrm>
              <a:prstGeom prst="ellipse">
                <a:avLst/>
              </a:prstGeom>
              <a:solidFill>
                <a:srgbClr val="29292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十字形 25"/>
              <p:cNvSpPr/>
              <p:nvPr/>
            </p:nvSpPr>
            <p:spPr>
              <a:xfrm rot="1730091" flipV="1">
                <a:off x="5054715" y="4297655"/>
                <a:ext cx="293369" cy="293369"/>
              </a:xfrm>
              <a:prstGeom prst="plus">
                <a:avLst>
                  <a:gd name="adj" fmla="val 44688"/>
                </a:avLst>
              </a:prstGeom>
              <a:solidFill>
                <a:srgbClr val="29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流程图: 终止 19"/>
            <p:cNvSpPr/>
            <p:nvPr/>
          </p:nvSpPr>
          <p:spPr>
            <a:xfrm>
              <a:off x="3929583" y="5906084"/>
              <a:ext cx="1126908" cy="474002"/>
            </a:xfrm>
            <a:prstGeom prst="flowChartTerminator">
              <a:avLst/>
            </a:prstGeom>
            <a:solidFill>
              <a:srgbClr val="29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40843" y="205476"/>
            <a:ext cx="3444503" cy="3003082"/>
            <a:chOff x="6042967" y="1119876"/>
            <a:chExt cx="3444503" cy="3003082"/>
          </a:xfrm>
        </p:grpSpPr>
        <p:sp>
          <p:nvSpPr>
            <p:cNvPr id="47" name="流程图: 联系 46"/>
            <p:cNvSpPr/>
            <p:nvPr/>
          </p:nvSpPr>
          <p:spPr>
            <a:xfrm>
              <a:off x="6484388" y="1119876"/>
              <a:ext cx="3003082" cy="3003082"/>
            </a:xfrm>
            <a:prstGeom prst="flowChartConnecto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所以，加入形容词的名字更容易让我们通过文字影响我们的味蕾</a:t>
              </a:r>
              <a:endParaRPr lang="zh-CN" altLang="en-US" sz="24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5591785">
              <a:off x="5969815" y="2582798"/>
              <a:ext cx="1060704" cy="91440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59449" y="3661280"/>
            <a:ext cx="7873103" cy="3110817"/>
            <a:chOff x="1500952" y="3661280"/>
            <a:chExt cx="7873103" cy="3110817"/>
          </a:xfrm>
        </p:grpSpPr>
        <p:grpSp>
          <p:nvGrpSpPr>
            <p:cNvPr id="65" name="组合 64"/>
            <p:cNvGrpSpPr/>
            <p:nvPr/>
          </p:nvGrpSpPr>
          <p:grpSpPr>
            <a:xfrm>
              <a:off x="2449041" y="5307204"/>
              <a:ext cx="6925014" cy="1464893"/>
              <a:chOff x="2752825" y="5397921"/>
              <a:chExt cx="6925014" cy="146489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2825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剪去同侧角的矩形 5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202539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4" name="流程图: 联系 53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65225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57" name="流程图: 联系 56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剪去同侧角的矩形 57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101967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0" name="流程图: 联系 59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剪去同侧角的矩形 60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551683" y="5397921"/>
                <a:ext cx="1126156" cy="1464893"/>
                <a:chOff x="2752825" y="5393108"/>
                <a:chExt cx="1126156" cy="1464893"/>
              </a:xfrm>
            </p:grpSpPr>
            <p:sp>
              <p:nvSpPr>
                <p:cNvPr id="63" name="流程图: 联系 62"/>
                <p:cNvSpPr/>
                <p:nvPr/>
              </p:nvSpPr>
              <p:spPr>
                <a:xfrm>
                  <a:off x="2853890" y="5393108"/>
                  <a:ext cx="924025" cy="924025"/>
                </a:xfrm>
                <a:prstGeom prst="flowChartConnector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剪去同侧角的矩形 63"/>
                <p:cNvSpPr/>
                <p:nvPr/>
              </p:nvSpPr>
              <p:spPr>
                <a:xfrm>
                  <a:off x="2752825" y="6317133"/>
                  <a:ext cx="1126156" cy="540868"/>
                </a:xfrm>
                <a:prstGeom prst="snip2SameRect">
                  <a:avLst/>
                </a:prstGeom>
                <a:solidFill>
                  <a:srgbClr val="29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1500952" y="3661280"/>
              <a:ext cx="1511166" cy="1680430"/>
              <a:chOff x="1500952" y="3661280"/>
              <a:chExt cx="1511166" cy="1680430"/>
            </a:xfrm>
          </p:grpSpPr>
          <p:sp>
            <p:nvSpPr>
              <p:cNvPr id="66" name="流程图: 联系 65"/>
              <p:cNvSpPr/>
              <p:nvPr/>
            </p:nvSpPr>
            <p:spPr>
              <a:xfrm>
                <a:off x="1500952" y="3661280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。。。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8400918">
                <a:off x="2345928" y="4983595"/>
                <a:ext cx="365760" cy="358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94142" y="4023646"/>
              <a:ext cx="1080470" cy="1152216"/>
              <a:chOff x="1550623" y="3749526"/>
              <a:chExt cx="1511166" cy="1611511"/>
            </a:xfrm>
          </p:grpSpPr>
          <p:sp>
            <p:nvSpPr>
              <p:cNvPr id="71" name="流程图: 联系 70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。。。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9732903">
                <a:off x="2328116" y="5160346"/>
                <a:ext cx="365760" cy="200691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5371188" y="3743029"/>
              <a:ext cx="1311904" cy="1485657"/>
              <a:chOff x="1550623" y="3749526"/>
              <a:chExt cx="1511166" cy="17113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。。。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941603" y="4132583"/>
              <a:ext cx="924776" cy="1047256"/>
              <a:chOff x="1550623" y="3749526"/>
              <a:chExt cx="1511166" cy="1711310"/>
            </a:xfrm>
          </p:grpSpPr>
          <p:sp>
            <p:nvSpPr>
              <p:cNvPr id="77" name="流程图: 联系 76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。。。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577898" y="4292867"/>
              <a:ext cx="791737" cy="896597"/>
              <a:chOff x="1550623" y="3749526"/>
              <a:chExt cx="1511166" cy="1711310"/>
            </a:xfrm>
          </p:grpSpPr>
          <p:sp>
            <p:nvSpPr>
              <p:cNvPr id="80" name="流程图: 联系 79"/>
              <p:cNvSpPr/>
              <p:nvPr/>
            </p:nvSpPr>
            <p:spPr>
              <a:xfrm>
                <a:off x="1550623" y="3749526"/>
                <a:ext cx="1511166" cy="151116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solidFill>
                      <a:srgbClr val="29292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</a:t>
                </a:r>
                <a:endParaRPr lang="zh-CN" altLang="en-US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3280839">
                <a:off x="2017979" y="5069491"/>
                <a:ext cx="365760" cy="39134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766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1037</Words>
  <Application>Microsoft Office PowerPoint</Application>
  <PresentationFormat>宽屏</PresentationFormat>
  <Paragraphs>170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맑은 고딕</vt:lpstr>
      <vt:lpstr>方正粗谭黑简体</vt:lpstr>
      <vt:lpstr>方正喵呜体</vt:lpstr>
      <vt:lpstr>时尚中黑简体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阳光 男孩</cp:lastModifiedBy>
  <cp:revision>45</cp:revision>
  <dcterms:created xsi:type="dcterms:W3CDTF">2014-03-02T07:29:05Z</dcterms:created>
  <dcterms:modified xsi:type="dcterms:W3CDTF">2019-06-29T09:53:05Z</dcterms:modified>
</cp:coreProperties>
</file>