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77" r:id="rId3"/>
  </p:sldMasterIdLst>
  <p:notesMasterIdLst>
    <p:notesMasterId r:id="rId35"/>
  </p:notesMasterIdLst>
  <p:sldIdLst>
    <p:sldId id="272" r:id="rId4"/>
    <p:sldId id="267" r:id="rId5"/>
    <p:sldId id="268" r:id="rId6"/>
    <p:sldId id="290" r:id="rId7"/>
    <p:sldId id="2230" r:id="rId8"/>
    <p:sldId id="2259" r:id="rId9"/>
    <p:sldId id="2260" r:id="rId10"/>
    <p:sldId id="2263" r:id="rId11"/>
    <p:sldId id="2234" r:id="rId12"/>
    <p:sldId id="2265" r:id="rId13"/>
    <p:sldId id="2266" r:id="rId14"/>
    <p:sldId id="2264" r:id="rId15"/>
    <p:sldId id="2235" r:id="rId16"/>
    <p:sldId id="2224" r:id="rId17"/>
    <p:sldId id="2233" r:id="rId18"/>
    <p:sldId id="287" r:id="rId19"/>
    <p:sldId id="2221" r:id="rId20"/>
    <p:sldId id="291" r:id="rId21"/>
    <p:sldId id="292" r:id="rId22"/>
    <p:sldId id="293" r:id="rId23"/>
    <p:sldId id="274" r:id="rId24"/>
    <p:sldId id="294" r:id="rId25"/>
    <p:sldId id="2222" r:id="rId26"/>
    <p:sldId id="2223" r:id="rId27"/>
    <p:sldId id="2225" r:id="rId28"/>
    <p:sldId id="295" r:id="rId29"/>
    <p:sldId id="2226" r:id="rId30"/>
    <p:sldId id="2236" r:id="rId31"/>
    <p:sldId id="2232" r:id="rId32"/>
    <p:sldId id="2231" r:id="rId33"/>
    <p:sldId id="2267"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5" userDrawn="1">
          <p15:clr>
            <a:srgbClr val="A4A3A4"/>
          </p15:clr>
        </p15:guide>
        <p15:guide id="2" pos="7242" userDrawn="1">
          <p15:clr>
            <a:srgbClr val="A4A3A4"/>
          </p15:clr>
        </p15:guide>
        <p15:guide id="3" orient="horz" pos="640" userDrawn="1">
          <p15:clr>
            <a:srgbClr val="A4A3A4"/>
          </p15:clr>
        </p15:guide>
        <p15:guide id="4" orient="horz" pos="709" userDrawn="1">
          <p15:clr>
            <a:srgbClr val="A4A3A4"/>
          </p15:clr>
        </p15:guide>
        <p15:guide id="5" orient="horz" pos="1684" userDrawn="1">
          <p15:clr>
            <a:srgbClr val="A4A3A4"/>
          </p15:clr>
        </p15:guide>
        <p15:guide id="6" orient="horz" pos="3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4783"/>
    <a:srgbClr val="0A4784"/>
    <a:srgbClr val="0B4B8B"/>
    <a:srgbClr val="0A437C"/>
    <a:srgbClr val="0C4F92"/>
    <a:srgbClr val="000000"/>
    <a:srgbClr val="282F39"/>
    <a:srgbClr val="1373B7"/>
    <a:srgbClr val="2498A2"/>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1" autoAdjust="0"/>
    <p:restoredTop sz="94667" autoAdjust="0"/>
  </p:normalViewPr>
  <p:slideViewPr>
    <p:cSldViewPr snapToGrid="0" showGuides="1">
      <p:cViewPr varScale="1">
        <p:scale>
          <a:sx n="111" d="100"/>
          <a:sy n="111" d="100"/>
        </p:scale>
        <p:origin x="258" y="108"/>
      </p:cViewPr>
      <p:guideLst>
        <p:guide pos="415"/>
        <p:guide pos="7242"/>
        <p:guide orient="horz" pos="640"/>
        <p:guide orient="horz" pos="709"/>
        <p:guide orient="horz" pos="1684"/>
        <p:guide orient="horz" pos="3861"/>
      </p:guideLst>
    </p:cSldViewPr>
  </p:slideViewPr>
  <p:notesTextViewPr>
    <p:cViewPr>
      <p:scale>
        <a:sx n="1" d="1"/>
        <a:sy n="1" d="1"/>
      </p:scale>
      <p:origin x="0" y="0"/>
    </p:cViewPr>
  </p:notesTextViewPr>
  <p:sorterViewPr>
    <p:cViewPr>
      <p:scale>
        <a:sx n="25" d="100"/>
        <a:sy n="25" d="100"/>
      </p:scale>
      <p:origin x="0" y="-55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1"/>
          <c:order val="1"/>
          <c:tx>
            <c:strRef>
              <c:f>Sheet1!$C$1</c:f>
              <c:strCache>
                <c:ptCount val="1"/>
                <c:pt idx="0">
                  <c:v>系列 2</c:v>
                </c:pt>
              </c:strCache>
            </c:strRef>
          </c:tx>
          <c:spPr>
            <a:gradFill>
              <a:gsLst>
                <a:gs pos="0">
                  <a:schemeClr val="accent3"/>
                </a:gs>
                <a:gs pos="100000">
                  <a:schemeClr val="accent4">
                    <a:alpha val="17000"/>
                  </a:schemeClr>
                </a:gs>
              </a:gsLst>
              <a:lin ang="0" scaled="1"/>
            </a:gradFill>
          </c:spP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500</c:v>
                </c:pt>
                <c:pt idx="1">
                  <c:v>637</c:v>
                </c:pt>
                <c:pt idx="2">
                  <c:v>763</c:v>
                </c:pt>
                <c:pt idx="3">
                  <c:v>440</c:v>
                </c:pt>
                <c:pt idx="4">
                  <c:v>592</c:v>
                </c:pt>
                <c:pt idx="5">
                  <c:v>598</c:v>
                </c:pt>
                <c:pt idx="6">
                  <c:v>804</c:v>
                </c:pt>
                <c:pt idx="7">
                  <c:v>650</c:v>
                </c:pt>
                <c:pt idx="8">
                  <c:v>876</c:v>
                </c:pt>
                <c:pt idx="9">
                  <c:v>888</c:v>
                </c:pt>
                <c:pt idx="10">
                  <c:v>845</c:v>
                </c:pt>
                <c:pt idx="11">
                  <c:v>965</c:v>
                </c:pt>
              </c:numCache>
            </c:numRef>
          </c:val>
          <c:extLst xmlns:c16r2="http://schemas.microsoft.com/office/drawing/2015/06/chart">
            <c:ext xmlns:c16="http://schemas.microsoft.com/office/drawing/2014/chart" uri="{C3380CC4-5D6E-409C-BE32-E72D297353CC}">
              <c16:uniqueId val="{00000000-9810-4089-9A78-97E6138C1EF1}"/>
            </c:ext>
          </c:extLst>
        </c:ser>
        <c:dLbls>
          <c:showLegendKey val="0"/>
          <c:showVal val="0"/>
          <c:showCatName val="0"/>
          <c:showSerName val="0"/>
          <c:showPercent val="0"/>
          <c:showBubbleSize val="0"/>
        </c:dLbls>
        <c:axId val="1993012704"/>
        <c:axId val="1993021408"/>
      </c:areaChart>
      <c:lineChart>
        <c:grouping val="standard"/>
        <c:varyColors val="0"/>
        <c:ser>
          <c:idx val="0"/>
          <c:order val="0"/>
          <c:tx>
            <c:strRef>
              <c:f>Sheet1!$B$1</c:f>
              <c:strCache>
                <c:ptCount val="1"/>
                <c:pt idx="0">
                  <c:v>系列 1</c:v>
                </c:pt>
              </c:strCache>
            </c:strRef>
          </c:tx>
          <c:spPr>
            <a:ln>
              <a:solidFill>
                <a:schemeClr val="accent4"/>
              </a:solidFill>
            </a:ln>
          </c:spPr>
          <c:marker>
            <c:symbol val="circle"/>
            <c:size val="5"/>
            <c:spPr>
              <a:solidFill>
                <a:schemeClr val="accent4"/>
              </a:solidFill>
              <a:ln>
                <a:solidFill>
                  <a:schemeClr val="bg1"/>
                </a:solidFill>
              </a:ln>
            </c:spPr>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500</c:v>
                </c:pt>
                <c:pt idx="1">
                  <c:v>637</c:v>
                </c:pt>
                <c:pt idx="2">
                  <c:v>763</c:v>
                </c:pt>
                <c:pt idx="3">
                  <c:v>440</c:v>
                </c:pt>
                <c:pt idx="4">
                  <c:v>592</c:v>
                </c:pt>
                <c:pt idx="5">
                  <c:v>598</c:v>
                </c:pt>
                <c:pt idx="6">
                  <c:v>804</c:v>
                </c:pt>
                <c:pt idx="7">
                  <c:v>650</c:v>
                </c:pt>
                <c:pt idx="8">
                  <c:v>876</c:v>
                </c:pt>
                <c:pt idx="9">
                  <c:v>888</c:v>
                </c:pt>
                <c:pt idx="10">
                  <c:v>845</c:v>
                </c:pt>
                <c:pt idx="11">
                  <c:v>965</c:v>
                </c:pt>
              </c:numCache>
            </c:numRef>
          </c:val>
          <c:smooth val="0"/>
          <c:extLst xmlns:c16r2="http://schemas.microsoft.com/office/drawing/2015/06/chart">
            <c:ext xmlns:c16="http://schemas.microsoft.com/office/drawing/2014/chart" uri="{C3380CC4-5D6E-409C-BE32-E72D297353CC}">
              <c16:uniqueId val="{00000001-9810-4089-9A78-97E6138C1EF1}"/>
            </c:ext>
          </c:extLst>
        </c:ser>
        <c:dLbls>
          <c:showLegendKey val="0"/>
          <c:showVal val="0"/>
          <c:showCatName val="0"/>
          <c:showSerName val="0"/>
          <c:showPercent val="0"/>
          <c:showBubbleSize val="0"/>
        </c:dLbls>
        <c:marker val="1"/>
        <c:smooth val="0"/>
        <c:axId val="1993012704"/>
        <c:axId val="1993021408"/>
      </c:lineChart>
      <c:catAx>
        <c:axId val="1993012704"/>
        <c:scaling>
          <c:orientation val="minMax"/>
        </c:scaling>
        <c:delete val="0"/>
        <c:axPos val="b"/>
        <c:numFmt formatCode="General" sourceLinked="0"/>
        <c:majorTickMark val="out"/>
        <c:minorTickMark val="none"/>
        <c:tickLblPos val="nextTo"/>
        <c:txPr>
          <a:bodyPr/>
          <a:lstStyle/>
          <a:p>
            <a:pPr>
              <a:defRPr sz="1200">
                <a:solidFill>
                  <a:schemeClr val="tx2">
                    <a:lumMod val="75000"/>
                  </a:schemeClr>
                </a:solidFill>
                <a:latin typeface="微软雅黑" panose="020B0503020204020204" pitchFamily="34" charset="-122"/>
                <a:ea typeface="微软雅黑" panose="020B0503020204020204" pitchFamily="34" charset="-122"/>
              </a:defRPr>
            </a:pPr>
            <a:endParaRPr lang="zh-CN"/>
          </a:p>
        </c:txPr>
        <c:crossAx val="1993021408"/>
        <c:crosses val="autoZero"/>
        <c:auto val="1"/>
        <c:lblAlgn val="ctr"/>
        <c:lblOffset val="100"/>
        <c:noMultiLvlLbl val="0"/>
      </c:catAx>
      <c:valAx>
        <c:axId val="1993021408"/>
        <c:scaling>
          <c:orientation val="minMax"/>
          <c:max val="1000"/>
        </c:scaling>
        <c:delete val="0"/>
        <c:axPos val="l"/>
        <c:numFmt formatCode="General" sourceLinked="1"/>
        <c:majorTickMark val="out"/>
        <c:minorTickMark val="none"/>
        <c:tickLblPos val="nextTo"/>
        <c:txPr>
          <a:bodyPr/>
          <a:lstStyle/>
          <a:p>
            <a:pPr>
              <a:defRPr sz="1000">
                <a:solidFill>
                  <a:schemeClr val="tx2">
                    <a:lumMod val="75000"/>
                  </a:schemeClr>
                </a:solidFill>
                <a:latin typeface="Arial" panose="020B0604020202020204" pitchFamily="34" charset="0"/>
                <a:cs typeface="Arial" panose="020B0604020202020204" pitchFamily="34" charset="0"/>
              </a:defRPr>
            </a:pPr>
            <a:endParaRPr lang="zh-CN"/>
          </a:p>
        </c:txPr>
        <c:crossAx val="1993012704"/>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微软雅黑" panose="020B0503020204020204" pitchFamily="34" charset="-122"/>
              </a:defRPr>
            </a:lvl1pPr>
          </a:lstStyle>
          <a:p>
            <a:fld id="{426C2C81-05F2-4930-8BB5-06422757FE02}" type="datetimeFigureOut">
              <a:rPr lang="zh-CN" altLang="en-US" smtClean="0"/>
              <a:pPr/>
              <a:t>2019/6/30</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ea typeface="微软雅黑" panose="020B0503020204020204" pitchFamily="34" charset="-122"/>
              </a:defRPr>
            </a:lvl1pPr>
          </a:lstStyle>
          <a:p>
            <a:fld id="{987EB09A-5857-4BFD-B970-D40681AE9FE8}" type="slidenum">
              <a:rPr lang="zh-CN" altLang="en-US" smtClean="0"/>
              <a:pPr/>
              <a:t>‹#›</a:t>
            </a:fld>
            <a:endParaRPr lang="zh-CN" altLang="en-US" dirty="0"/>
          </a:p>
        </p:txBody>
      </p:sp>
    </p:spTree>
    <p:extLst>
      <p:ext uri="{BB962C8B-B14F-4D97-AF65-F5344CB8AC3E}">
        <p14:creationId xmlns:p14="http://schemas.microsoft.com/office/powerpoint/2010/main" val="3169023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微软雅黑" panose="020B0503020204020204" pitchFamily="34" charset="-122"/>
        <a:cs typeface="+mn-cs"/>
      </a:defRPr>
    </a:lvl1pPr>
    <a:lvl2pPr marL="457200" algn="l" defTabSz="914400" rtl="0" eaLnBrk="1" latinLnBrk="0" hangingPunct="1">
      <a:defRPr sz="1200" kern="1200">
        <a:solidFill>
          <a:schemeClr val="tx1"/>
        </a:solidFill>
        <a:latin typeface="Arial" panose="020B0604020202020204" pitchFamily="34" charset="0"/>
        <a:ea typeface="微软雅黑" panose="020B0503020204020204" pitchFamily="34" charset="-122"/>
        <a:cs typeface="+mn-cs"/>
      </a:defRPr>
    </a:lvl2pPr>
    <a:lvl3pPr marL="914400" algn="l" defTabSz="914400" rtl="0" eaLnBrk="1" latinLnBrk="0" hangingPunct="1">
      <a:defRPr sz="1200" kern="1200">
        <a:solidFill>
          <a:schemeClr val="tx1"/>
        </a:solidFill>
        <a:latin typeface="Arial" panose="020B0604020202020204" pitchFamily="34" charset="0"/>
        <a:ea typeface="微软雅黑" panose="020B0503020204020204" pitchFamily="34" charset="-122"/>
        <a:cs typeface="+mn-cs"/>
      </a:defRPr>
    </a:lvl3pPr>
    <a:lvl4pPr marL="1371600" algn="l" defTabSz="914400" rtl="0" eaLnBrk="1" latinLnBrk="0" hangingPunct="1">
      <a:defRPr sz="1200" kern="1200">
        <a:solidFill>
          <a:schemeClr val="tx1"/>
        </a:solidFill>
        <a:latin typeface="Arial" panose="020B0604020202020204" pitchFamily="34" charset="0"/>
        <a:ea typeface="微软雅黑" panose="020B0503020204020204" pitchFamily="34" charset="-122"/>
        <a:cs typeface="+mn-cs"/>
      </a:defRPr>
    </a:lvl4pPr>
    <a:lvl5pPr marL="1828800" algn="l" defTabSz="914400" rtl="0" eaLnBrk="1" latinLnBrk="0" hangingPunct="1">
      <a:defRPr sz="1200"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EB09A-5857-4BFD-B970-D40681AE9FE8}" type="slidenum">
              <a:rPr lang="zh-CN" altLang="en-US" smtClean="0"/>
              <a:t>1</a:t>
            </a:fld>
            <a:endParaRPr lang="zh-CN" altLang="en-US"/>
          </a:p>
        </p:txBody>
      </p:sp>
    </p:spTree>
    <p:extLst>
      <p:ext uri="{BB962C8B-B14F-4D97-AF65-F5344CB8AC3E}">
        <p14:creationId xmlns:p14="http://schemas.microsoft.com/office/powerpoint/2010/main" val="1092810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887626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292077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378255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764459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335650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6087257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664913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320292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9499708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220794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EB09A-5857-4BFD-B970-D40681AE9FE8}" type="slidenum">
              <a:rPr lang="zh-CN" altLang="en-US" smtClean="0"/>
              <a:t>4</a:t>
            </a:fld>
            <a:endParaRPr lang="zh-CN" altLang="en-US"/>
          </a:p>
        </p:txBody>
      </p:sp>
    </p:spTree>
    <p:extLst>
      <p:ext uri="{BB962C8B-B14F-4D97-AF65-F5344CB8AC3E}">
        <p14:creationId xmlns:p14="http://schemas.microsoft.com/office/powerpoint/2010/main" val="1714609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4448162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7326073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EB09A-5857-4BFD-B970-D40681AE9FE8}" type="slidenum">
              <a:rPr lang="zh-CN" altLang="en-US" smtClean="0"/>
              <a:t>30</a:t>
            </a:fld>
            <a:endParaRPr lang="zh-CN" altLang="en-US"/>
          </a:p>
        </p:txBody>
      </p:sp>
    </p:spTree>
    <p:extLst>
      <p:ext uri="{BB962C8B-B14F-4D97-AF65-F5344CB8AC3E}">
        <p14:creationId xmlns:p14="http://schemas.microsoft.com/office/powerpoint/2010/main" val="3986985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EB09A-5857-4BFD-B970-D40681AE9FE8}" type="slidenum">
              <a:rPr lang="zh-CN" altLang="en-US" smtClean="0"/>
              <a:t>5</a:t>
            </a:fld>
            <a:endParaRPr lang="zh-CN" altLang="en-US"/>
          </a:p>
        </p:txBody>
      </p:sp>
    </p:spTree>
    <p:extLst>
      <p:ext uri="{BB962C8B-B14F-4D97-AF65-F5344CB8AC3E}">
        <p14:creationId xmlns:p14="http://schemas.microsoft.com/office/powerpoint/2010/main" val="1733803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58694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1242877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584454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325539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54599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7EB09A-5857-4BFD-B970-D40681AE9FE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3436673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LUT-正文页">
    <p:bg>
      <p:bgPr>
        <a:solidFill>
          <a:schemeClr val="bg1"/>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85888FA5-8CE2-47E5-B73B-A14CF8A1003A}"/>
              </a:ext>
            </a:extLst>
          </p:cNvPr>
          <p:cNvSpPr/>
          <p:nvPr userDrawn="1"/>
        </p:nvSpPr>
        <p:spPr>
          <a:xfrm>
            <a:off x="-2" y="-1"/>
            <a:ext cx="12192001" cy="1008000"/>
          </a:xfrm>
          <a:prstGeom prst="rect">
            <a:avLst/>
          </a:prstGeom>
          <a:solidFill>
            <a:schemeClr val="bg1"/>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Title 1"/>
          <p:cNvSpPr>
            <a:spLocks noGrp="1"/>
          </p:cNvSpPr>
          <p:nvPr>
            <p:ph type="title" hasCustomPrompt="1"/>
          </p:nvPr>
        </p:nvSpPr>
        <p:spPr>
          <a:xfrm>
            <a:off x="1469877" y="318649"/>
            <a:ext cx="5989637" cy="480131"/>
          </a:xfrm>
          <a:noFill/>
        </p:spPr>
        <p:txBody>
          <a:bodyPr wrap="square" rtlCol="0">
            <a:spAutoFit/>
          </a:bodyPr>
          <a:lstStyle>
            <a:lvl1pPr>
              <a:defRPr lang="en-US" sz="2800" b="1" dirty="0">
                <a:solidFill>
                  <a:schemeClr val="accent1"/>
                </a:solidFill>
                <a:latin typeface="微软雅黑" panose="020B0503020204020204" pitchFamily="34" charset="-122"/>
                <a:ea typeface="微软雅黑" panose="020B0503020204020204" pitchFamily="34" charset="-122"/>
                <a:cs typeface="+mn-cs"/>
              </a:defRPr>
            </a:lvl1pPr>
          </a:lstStyle>
          <a:p>
            <a:pPr marL="0" lvl="0"/>
            <a:r>
              <a:rPr lang="zh-CN" altLang="en-US" dirty="0"/>
              <a:t>单击此处编辑本页标题</a:t>
            </a:r>
            <a:endParaRPr lang="en-US" dirty="0"/>
          </a:p>
        </p:txBody>
      </p:sp>
      <p:pic>
        <p:nvPicPr>
          <p:cNvPr id="6" name="Picture 3" descr="F:\我心飞翔\励合社\励合社文件\校徽、社徽\桂林理工大学.jpg">
            <a:extLst>
              <a:ext uri="{FF2B5EF4-FFF2-40B4-BE49-F238E27FC236}">
                <a16:creationId xmlns:a16="http://schemas.microsoft.com/office/drawing/2014/main" xmlns="" id="{EFF1EBA5-5338-4CC8-B7FF-3F7F24290E5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418022" y="318649"/>
            <a:ext cx="2100878" cy="58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a:extLst>
              <a:ext uri="{FF2B5EF4-FFF2-40B4-BE49-F238E27FC236}">
                <a16:creationId xmlns:a16="http://schemas.microsoft.com/office/drawing/2014/main" xmlns="" id="{59895990-5137-4D24-BDAC-D310621D4F18}"/>
              </a:ext>
            </a:extLst>
          </p:cNvPr>
          <p:cNvPicPr>
            <a:picLocks noChangeAspect="1"/>
          </p:cNvPicPr>
          <p:nvPr userDrawn="1"/>
        </p:nvPicPr>
        <p:blipFill>
          <a:blip r:embed="rId3"/>
          <a:srcRect l="18994" t="19214" r="18994" b="18773"/>
          <a:stretch>
            <a:fillRect/>
          </a:stretch>
        </p:blipFill>
        <p:spPr>
          <a:xfrm>
            <a:off x="582411" y="56557"/>
            <a:ext cx="972143" cy="972143"/>
          </a:xfrm>
          <a:custGeom>
            <a:avLst/>
            <a:gdLst>
              <a:gd name="connsiteX0" fmla="*/ 2500480 w 5192856"/>
              <a:gd name="connsiteY0" fmla="*/ 5188011 h 5192856"/>
              <a:gd name="connsiteX1" fmla="*/ 2692376 w 5192856"/>
              <a:gd name="connsiteY1" fmla="*/ 5188011 h 5192856"/>
              <a:gd name="connsiteX2" fmla="*/ 2596428 w 5192856"/>
              <a:gd name="connsiteY2" fmla="*/ 5192856 h 5192856"/>
              <a:gd name="connsiteX3" fmla="*/ 2596428 w 5192856"/>
              <a:gd name="connsiteY3" fmla="*/ 0 h 5192856"/>
              <a:gd name="connsiteX4" fmla="*/ 5192856 w 5192856"/>
              <a:gd name="connsiteY4" fmla="*/ 2596428 h 5192856"/>
              <a:gd name="connsiteX5" fmla="*/ 4749427 w 5192856"/>
              <a:gd name="connsiteY5" fmla="*/ 4048116 h 5192856"/>
              <a:gd name="connsiteX6" fmla="*/ 4703164 w 5192856"/>
              <a:gd name="connsiteY6" fmla="*/ 4109983 h 5192856"/>
              <a:gd name="connsiteX7" fmla="*/ 831796 w 5192856"/>
              <a:gd name="connsiteY7" fmla="*/ 4109983 h 5192856"/>
              <a:gd name="connsiteX8" fmla="*/ 831796 w 5192856"/>
              <a:gd name="connsiteY8" fmla="*/ 4497200 h 5192856"/>
              <a:gd name="connsiteX9" fmla="*/ 760476 w 5192856"/>
              <a:gd name="connsiteY9" fmla="*/ 4432380 h 5192856"/>
              <a:gd name="connsiteX10" fmla="*/ 0 w 5192856"/>
              <a:gd name="connsiteY10" fmla="*/ 2596428 h 5192856"/>
              <a:gd name="connsiteX11" fmla="*/ 2596428 w 5192856"/>
              <a:gd name="connsiteY11" fmla="*/ 0 h 519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2856" h="5192856">
                <a:moveTo>
                  <a:pt x="2500480" y="5188011"/>
                </a:moveTo>
                <a:lnTo>
                  <a:pt x="2692376" y="5188011"/>
                </a:lnTo>
                <a:lnTo>
                  <a:pt x="2596428" y="5192856"/>
                </a:lnTo>
                <a:close/>
                <a:moveTo>
                  <a:pt x="2596428" y="0"/>
                </a:moveTo>
                <a:cubicBezTo>
                  <a:pt x="4030396" y="0"/>
                  <a:pt x="5192856" y="1162460"/>
                  <a:pt x="5192856" y="2596428"/>
                </a:cubicBezTo>
                <a:cubicBezTo>
                  <a:pt x="5192856" y="3134166"/>
                  <a:pt x="5029385" y="3633723"/>
                  <a:pt x="4749427" y="4048116"/>
                </a:cubicBezTo>
                <a:lnTo>
                  <a:pt x="4703164" y="4109983"/>
                </a:lnTo>
                <a:lnTo>
                  <a:pt x="831796" y="4109983"/>
                </a:lnTo>
                <a:lnTo>
                  <a:pt x="831796" y="4497200"/>
                </a:lnTo>
                <a:lnTo>
                  <a:pt x="760476" y="4432380"/>
                </a:lnTo>
                <a:cubicBezTo>
                  <a:pt x="290615" y="3962519"/>
                  <a:pt x="0" y="3313412"/>
                  <a:pt x="0" y="2596428"/>
                </a:cubicBezTo>
                <a:cubicBezTo>
                  <a:pt x="0" y="1162460"/>
                  <a:pt x="1162460" y="0"/>
                  <a:pt x="2596428" y="0"/>
                </a:cubicBezTo>
                <a:close/>
              </a:path>
            </a:pathLst>
          </a:custGeom>
        </p:spPr>
      </p:pic>
      <p:cxnSp>
        <p:nvCxnSpPr>
          <p:cNvPr id="9" name="直接连接符 8">
            <a:extLst>
              <a:ext uri="{FF2B5EF4-FFF2-40B4-BE49-F238E27FC236}">
                <a16:creationId xmlns:a16="http://schemas.microsoft.com/office/drawing/2014/main" xmlns="" id="{29A270B7-8D9E-44E8-9B59-E5F1182CB9C0}"/>
              </a:ext>
            </a:extLst>
          </p:cNvPr>
          <p:cNvCxnSpPr>
            <a:cxnSpLocks/>
          </p:cNvCxnSpPr>
          <p:nvPr userDrawn="1"/>
        </p:nvCxnSpPr>
        <p:spPr>
          <a:xfrm>
            <a:off x="-1" y="1007999"/>
            <a:ext cx="12192000" cy="0"/>
          </a:xfrm>
          <a:prstGeom prst="line">
            <a:avLst/>
          </a:prstGeom>
          <a:ln w="1270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4306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GLUT-空白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7420987"/>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764C344B-E094-4313-8EB8-375BCBCF0E64}"/>
              </a:ext>
            </a:extLst>
          </p:cNvPr>
          <p:cNvSpPr>
            <a:spLocks noGrp="1"/>
          </p:cNvSpPr>
          <p:nvPr>
            <p:ph type="dt" sz="half" idx="10"/>
          </p:nvPr>
        </p:nvSpPr>
        <p:spPr/>
        <p:txBody>
          <a:bodyPr/>
          <a:lstStyle/>
          <a:p>
            <a:fld id="{6F18EE87-E84D-4794-AAE5-5EBFA06D5749}" type="datetimeFigureOut">
              <a:rPr lang="zh-CN" altLang="en-US" smtClean="0"/>
              <a:t>2019/6/30</a:t>
            </a:fld>
            <a:endParaRPr lang="zh-CN" altLang="en-US"/>
          </a:p>
        </p:txBody>
      </p:sp>
      <p:sp>
        <p:nvSpPr>
          <p:cNvPr id="3" name="Footer Placeholder 2">
            <a:extLst>
              <a:ext uri="{FF2B5EF4-FFF2-40B4-BE49-F238E27FC236}">
                <a16:creationId xmlns:a16="http://schemas.microsoft.com/office/drawing/2014/main" xmlns="" id="{A2E9FA72-F1A0-4F09-892C-288A63BD2D14}"/>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xmlns="" id="{C721CECD-CBF2-4F37-9774-3738E25ED876}"/>
              </a:ext>
            </a:extLst>
          </p:cNvPr>
          <p:cNvSpPr>
            <a:spLocks noGrp="1"/>
          </p:cNvSpPr>
          <p:nvPr>
            <p:ph type="sldNum" sz="quarter" idx="12"/>
          </p:nvPr>
        </p:nvSpPr>
        <p:spPr/>
        <p:txBody>
          <a:bodyPr/>
          <a:lstStyle/>
          <a:p>
            <a:fld id="{56FD9163-3264-45B9-8805-38B3DB57BD34}" type="slidenum">
              <a:rPr lang="zh-CN" altLang="en-US" smtClean="0"/>
              <a:t>‹#›</a:t>
            </a:fld>
            <a:endParaRPr lang="zh-CN" altLang="en-US"/>
          </a:p>
        </p:txBody>
      </p:sp>
    </p:spTree>
    <p:extLst>
      <p:ext uri="{BB962C8B-B14F-4D97-AF65-F5344CB8AC3E}">
        <p14:creationId xmlns:p14="http://schemas.microsoft.com/office/powerpoint/2010/main" val="4241417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xmlns=""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xmlns=""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xmlns=""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xmlns=""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xmlns=""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xmlns=""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xmlns=""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xmlns=""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xmlns=""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225327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646140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95539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C764DE79-268F-4C1A-8933-263129D2AF90}" type="datetimeFigureOut">
              <a:rPr lang="en-US" smtClean="0"/>
              <a:pPr/>
              <a:t>6/30/2019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411638620"/>
      </p:ext>
    </p:extLst>
  </p:cSld>
  <p:clrMap bg1="lt1" tx1="dk1" bg2="lt2" tx2="dk2" accent1="accent1" accent2="accent2" accent3="accent3" accent4="accent4" accent5="accent5" accent6="accent6" hlink="hlink" folHlink="folHlink"/>
  <p:sldLayoutIdLst>
    <p:sldLayoutId id="2147483667" r:id="rId1"/>
    <p:sldLayoutId id="2147483672" r:id="rId2"/>
    <p:sldLayoutId id="2147483673" r:id="rId3"/>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6030087"/>
      </p:ext>
    </p:extLst>
  </p:cSld>
  <p:clrMap bg1="lt1" tx1="dk1" bg2="lt2" tx2="dk2" accent1="accent1" accent2="accent2" accent3="accent3" accent4="accent4" accent5="accent5" accent6="accent6" hlink="hlink" folHlink="folHlink"/>
  <p:sldLayoutIdLst>
    <p:sldLayoutId id="2147483675" r:id="rId1"/>
    <p:sldLayoutId id="214748367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644124"/>
      </p:ext>
    </p:extLst>
  </p:cSld>
  <p:clrMap bg1="lt1" tx1="dk1" bg2="lt2" tx2="dk2" accent1="accent1" accent2="accent2" accent3="accent3" accent4="accent4" accent5="accent5" accent6="accent6" hlink="hlink" folHlink="folHlink"/>
  <p:sldLayoutIdLst>
    <p:sldLayoutId id="214748367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3.jpg"/><Relationship Id="rId4" Type="http://schemas.openxmlformats.org/officeDocument/2006/relationships/image" Target="../media/image32.jp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png"/><Relationship Id="rId7"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4"/>
            </a:gs>
          </a:gsLst>
          <a:lin ang="0" scaled="1"/>
        </a:gradFill>
        <a:effectLst/>
      </p:bgPr>
    </p:bg>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C3C086C5-1681-4FE7-B03D-F79E2E2348B3}"/>
              </a:ext>
            </a:extLst>
          </p:cNvPr>
          <p:cNvSpPr/>
          <p:nvPr/>
        </p:nvSpPr>
        <p:spPr>
          <a:xfrm>
            <a:off x="0" y="0"/>
            <a:ext cx="12192000" cy="6858000"/>
          </a:xfrm>
          <a:prstGeom prst="rect">
            <a:avLst/>
          </a:prstGeom>
          <a:gradFill>
            <a:gsLst>
              <a:gs pos="0">
                <a:schemeClr val="accent1"/>
              </a:gs>
              <a:gs pos="69000">
                <a:srgbClr val="0C4E90"/>
              </a:gs>
              <a:gs pos="38000">
                <a:srgbClr val="0A4784"/>
              </a:gs>
              <a:gs pos="100000">
                <a:schemeClr val="accent1"/>
              </a:gs>
            </a:gsLst>
            <a:lin ang="5400000" scaled="1"/>
          </a:gra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9377" y="1431471"/>
            <a:ext cx="11293247" cy="4324350"/>
          </a:xfrm>
          <a:prstGeom prst="rect">
            <a:avLst/>
          </a:prstGeom>
          <a:noFill/>
          <a:ln w="6350">
            <a:gradFill flip="none" rotWithShape="1">
              <a:gsLst>
                <a:gs pos="54180">
                  <a:schemeClr val="bg1"/>
                </a:gs>
                <a:gs pos="100000">
                  <a:srgbClr val="3AAFF8"/>
                </a:gs>
                <a:gs pos="0">
                  <a:schemeClr val="bg1"/>
                </a:gs>
              </a:gsLst>
              <a:lin ang="0" scaled="1"/>
              <a:tileRect/>
            </a:gra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9" b="-1"/>
          <a:stretch/>
        </p:blipFill>
        <p:spPr>
          <a:xfrm>
            <a:off x="609601" y="1180419"/>
            <a:ext cx="6073775" cy="4414129"/>
          </a:xfrm>
          <a:prstGeom prst="rect">
            <a:avLst/>
          </a:prstGeom>
        </p:spPr>
      </p:pic>
      <p:sp>
        <p:nvSpPr>
          <p:cNvPr id="4" name="矩形 3"/>
          <p:cNvSpPr/>
          <p:nvPr/>
        </p:nvSpPr>
        <p:spPr>
          <a:xfrm>
            <a:off x="6683376" y="1180419"/>
            <a:ext cx="4899024" cy="4414129"/>
          </a:xfrm>
          <a:prstGeom prst="rect">
            <a:avLst/>
          </a:prstGeom>
          <a:solidFill>
            <a:schemeClr val="bg1"/>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8" name="Picture 3" descr="F:\我心飞翔\励合社\励合社文件\校徽、社徽\桂林理工大学.jpg">
            <a:extLst>
              <a:ext uri="{FF2B5EF4-FFF2-40B4-BE49-F238E27FC236}">
                <a16:creationId xmlns:a16="http://schemas.microsoft.com/office/drawing/2014/main" xmlns="" id="{09061DE4-7439-47DC-A0AA-A8342848FCE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56561" y="2109388"/>
            <a:ext cx="2527643" cy="699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a:extLst>
              <a:ext uri="{FF2B5EF4-FFF2-40B4-BE49-F238E27FC236}">
                <a16:creationId xmlns:a16="http://schemas.microsoft.com/office/drawing/2014/main" xmlns="" id="{AD47622B-EB9A-4654-8406-C7544AC9EA59}"/>
              </a:ext>
            </a:extLst>
          </p:cNvPr>
          <p:cNvPicPr>
            <a:picLocks noChangeAspect="1"/>
          </p:cNvPicPr>
          <p:nvPr/>
        </p:nvPicPr>
        <p:blipFill>
          <a:blip r:embed="rId5"/>
          <a:stretch>
            <a:fillRect/>
          </a:stretch>
        </p:blipFill>
        <p:spPr>
          <a:xfrm>
            <a:off x="7591388" y="2040131"/>
            <a:ext cx="838200" cy="838200"/>
          </a:xfrm>
          <a:prstGeom prst="rect">
            <a:avLst/>
          </a:prstGeom>
        </p:spPr>
      </p:pic>
      <p:sp>
        <p:nvSpPr>
          <p:cNvPr id="17" name="Rectangle 5">
            <a:extLst>
              <a:ext uri="{FF2B5EF4-FFF2-40B4-BE49-F238E27FC236}">
                <a16:creationId xmlns:a16="http://schemas.microsoft.com/office/drawing/2014/main" xmlns="" id="{12BA2646-E65D-40AD-A615-013DFE795015}"/>
              </a:ext>
            </a:extLst>
          </p:cNvPr>
          <p:cNvSpPr>
            <a:spLocks noChangeArrowheads="1"/>
          </p:cNvSpPr>
          <p:nvPr/>
        </p:nvSpPr>
        <p:spPr bwMode="auto">
          <a:xfrm>
            <a:off x="7379647" y="3201153"/>
            <a:ext cx="3621557"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kumimoji="1" lang="zh-CN" altLang="en-US" sz="3200" b="1" dirty="0">
                <a:solidFill>
                  <a:schemeClr val="accent1"/>
                </a:solidFill>
                <a:latin typeface="微软雅黑" panose="020B0503020204020204" pitchFamily="34" charset="-122"/>
                <a:ea typeface="微软雅黑" panose="020B0503020204020204" pitchFamily="34" charset="-122"/>
              </a:rPr>
              <a:t>师生通用</a:t>
            </a:r>
            <a:r>
              <a:rPr kumimoji="1" lang="en-US" altLang="zh-CN" sz="3200" b="1" dirty="0">
                <a:solidFill>
                  <a:schemeClr val="accent1"/>
                </a:solidFill>
                <a:latin typeface="微软雅黑" panose="020B0503020204020204" pitchFamily="34" charset="-122"/>
                <a:ea typeface="微软雅黑" panose="020B0503020204020204" pitchFamily="34" charset="-122"/>
              </a:rPr>
              <a:t>PPT</a:t>
            </a:r>
            <a:r>
              <a:rPr kumimoji="1" lang="zh-CN" altLang="en-US" sz="3200" b="1" dirty="0">
                <a:solidFill>
                  <a:schemeClr val="accent1"/>
                </a:solidFill>
                <a:latin typeface="微软雅黑" panose="020B0503020204020204" pitchFamily="34" charset="-122"/>
                <a:ea typeface="微软雅黑" panose="020B0503020204020204" pitchFamily="34" charset="-122"/>
              </a:rPr>
              <a:t>模板</a:t>
            </a:r>
          </a:p>
        </p:txBody>
      </p:sp>
      <p:sp>
        <p:nvSpPr>
          <p:cNvPr id="9" name="Rectangle 5">
            <a:extLst>
              <a:ext uri="{FF2B5EF4-FFF2-40B4-BE49-F238E27FC236}">
                <a16:creationId xmlns:a16="http://schemas.microsoft.com/office/drawing/2014/main" xmlns="" id="{12BA2646-E65D-40AD-A615-013DFE795015}"/>
              </a:ext>
            </a:extLst>
          </p:cNvPr>
          <p:cNvSpPr>
            <a:spLocks noChangeArrowheads="1"/>
          </p:cNvSpPr>
          <p:nvPr/>
        </p:nvSpPr>
        <p:spPr bwMode="auto">
          <a:xfrm>
            <a:off x="8267158" y="3815586"/>
            <a:ext cx="1731461" cy="338554"/>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kumimoji="1" lang="zh-CN" altLang="en-US" sz="1600" dirty="0">
                <a:solidFill>
                  <a:schemeClr val="tx2"/>
                </a:solidFill>
                <a:latin typeface="微软雅黑" panose="020B0503020204020204" pitchFamily="34" charset="-122"/>
                <a:ea typeface="微软雅黑" panose="020B0503020204020204" pitchFamily="34" charset="-122"/>
              </a:rPr>
              <a:t>汇报人：宋振中</a:t>
            </a:r>
          </a:p>
        </p:txBody>
      </p:sp>
      <p:pic>
        <p:nvPicPr>
          <p:cNvPr id="1026"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6440"/>
          <a:stretch/>
        </p:blipFill>
        <p:spPr bwMode="auto">
          <a:xfrm>
            <a:off x="7797371" y="4376057"/>
            <a:ext cx="2671035" cy="196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303027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24C398C0-3AA9-43BE-91BB-BBCDEB06A455}"/>
              </a:ext>
            </a:extLst>
          </p:cNvPr>
          <p:cNvPicPr>
            <a:picLocks noChangeAspect="1"/>
          </p:cNvPicPr>
          <p:nvPr/>
        </p:nvPicPr>
        <p:blipFill>
          <a:blip r:embed="rId2">
            <a:alphaModFix amt="5000"/>
          </a:blip>
          <a:stretch>
            <a:fillRect/>
          </a:stretch>
        </p:blipFill>
        <p:spPr>
          <a:xfrm>
            <a:off x="9089312" y="0"/>
            <a:ext cx="2927557" cy="2927557"/>
          </a:xfrm>
          <a:prstGeom prst="rect">
            <a:avLst/>
          </a:prstGeom>
        </p:spPr>
      </p:pic>
      <p:sp>
        <p:nvSpPr>
          <p:cNvPr id="4" name="Oval 1">
            <a:extLst>
              <a:ext uri="{FF2B5EF4-FFF2-40B4-BE49-F238E27FC236}">
                <a16:creationId xmlns:a16="http://schemas.microsoft.com/office/drawing/2014/main" xmlns="" id="{60B93C6B-BE1E-4729-8090-46C59BB48B2E}"/>
              </a:ext>
            </a:extLst>
          </p:cNvPr>
          <p:cNvSpPr/>
          <p:nvPr/>
        </p:nvSpPr>
        <p:spPr>
          <a:xfrm>
            <a:off x="1317345" y="2211025"/>
            <a:ext cx="1708600" cy="170859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5" name="Oval 37">
            <a:extLst>
              <a:ext uri="{FF2B5EF4-FFF2-40B4-BE49-F238E27FC236}">
                <a16:creationId xmlns:a16="http://schemas.microsoft.com/office/drawing/2014/main" xmlns="" id="{85277B21-9BF9-4BE3-A678-130CB5850565}"/>
              </a:ext>
            </a:extLst>
          </p:cNvPr>
          <p:cNvSpPr/>
          <p:nvPr/>
        </p:nvSpPr>
        <p:spPr>
          <a:xfrm>
            <a:off x="3826394" y="2211024"/>
            <a:ext cx="1708600" cy="17086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srgbClr val="FFFFFF"/>
              </a:solidFill>
              <a:latin typeface="Calibri"/>
            </a:endParaRPr>
          </a:p>
        </p:txBody>
      </p:sp>
      <p:sp>
        <p:nvSpPr>
          <p:cNvPr id="6" name="Oval 53">
            <a:extLst>
              <a:ext uri="{FF2B5EF4-FFF2-40B4-BE49-F238E27FC236}">
                <a16:creationId xmlns:a16="http://schemas.microsoft.com/office/drawing/2014/main" xmlns="" id="{C879330A-BD18-4295-A45C-DF617E1AC1CA}"/>
              </a:ext>
            </a:extLst>
          </p:cNvPr>
          <p:cNvSpPr/>
          <p:nvPr/>
        </p:nvSpPr>
        <p:spPr>
          <a:xfrm>
            <a:off x="8844491" y="2211024"/>
            <a:ext cx="1708600" cy="17086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srgbClr val="FFFFFF"/>
              </a:solidFill>
              <a:latin typeface="Calibri"/>
            </a:endParaRPr>
          </a:p>
        </p:txBody>
      </p:sp>
      <p:sp>
        <p:nvSpPr>
          <p:cNvPr id="7" name="Oval 45">
            <a:extLst>
              <a:ext uri="{FF2B5EF4-FFF2-40B4-BE49-F238E27FC236}">
                <a16:creationId xmlns:a16="http://schemas.microsoft.com/office/drawing/2014/main" xmlns="" id="{F5A817C7-139B-482F-880B-9A8A02A66D1A}"/>
              </a:ext>
            </a:extLst>
          </p:cNvPr>
          <p:cNvSpPr/>
          <p:nvPr/>
        </p:nvSpPr>
        <p:spPr>
          <a:xfrm>
            <a:off x="6335443" y="2211025"/>
            <a:ext cx="1708598" cy="170859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srgbClr val="FFFFFF"/>
              </a:solidFill>
              <a:latin typeface="Calibri"/>
            </a:endParaRPr>
          </a:p>
        </p:txBody>
      </p:sp>
      <p:sp>
        <p:nvSpPr>
          <p:cNvPr id="12" name="文本框 11">
            <a:extLst>
              <a:ext uri="{FF2B5EF4-FFF2-40B4-BE49-F238E27FC236}">
                <a16:creationId xmlns:a16="http://schemas.microsoft.com/office/drawing/2014/main" xmlns="" id="{2AF03550-24DB-43B0-9F32-F29D8F0B3F9F}"/>
              </a:ext>
            </a:extLst>
          </p:cNvPr>
          <p:cNvSpPr txBox="1"/>
          <p:nvPr/>
        </p:nvSpPr>
        <p:spPr>
          <a:xfrm>
            <a:off x="1051549" y="614897"/>
            <a:ext cx="1210587" cy="646329"/>
          </a:xfrm>
          <a:prstGeom prst="rect">
            <a:avLst/>
          </a:prstGeom>
          <a:noFill/>
          <a:effectLst>
            <a:outerShdw blurRad="292100" sx="102000" sy="102000" algn="ctr" rotWithShape="0">
              <a:prstClr val="black">
                <a:alpha val="40000"/>
              </a:prstClr>
            </a:outerShdw>
          </a:effectLst>
        </p:spPr>
        <p:txBody>
          <a:bodyPr vert="horz" wrap="none" lIns="91439" tIns="45719" rIns="91439" bIns="45719" rtlCol="0">
            <a:spAutoFit/>
          </a:bodyPr>
          <a:lstStyle>
            <a:defPPr>
              <a:defRPr lang="zh-CN"/>
            </a:defPPr>
            <a:lvl1pPr algn="ctr" defTabSz="1219050">
              <a:defRPr sz="3200" spc="400">
                <a:solidFill>
                  <a:prstClr val="white"/>
                </a:solidFill>
                <a:latin typeface="Segoe UI Semibold" panose="020B0702040204020203" pitchFamily="34" charset="0"/>
                <a:ea typeface="苹方 特粗" panose="020B0800000000000000" pitchFamily="34" charset="-122"/>
                <a:cs typeface="Arial" pitchFamily="34" charset="0"/>
              </a:defRPr>
            </a:lvl1pPr>
          </a:lstStyle>
          <a:p>
            <a:pPr algn="dist"/>
            <a:r>
              <a:rPr lang="zh-CN" altLang="en-US" sz="3600" b="1" dirty="0">
                <a:solidFill>
                  <a:schemeClr val="accent1"/>
                </a:solidFill>
                <a:latin typeface="微软雅黑" panose="020B0503020204020204" pitchFamily="34" charset="-122"/>
                <a:ea typeface="微软雅黑" panose="020B0503020204020204" pitchFamily="34" charset="-122"/>
              </a:rPr>
              <a:t>目录</a:t>
            </a:r>
          </a:p>
        </p:txBody>
      </p:sp>
      <p:sp>
        <p:nvSpPr>
          <p:cNvPr id="13" name="矩形 12">
            <a:extLst>
              <a:ext uri="{FF2B5EF4-FFF2-40B4-BE49-F238E27FC236}">
                <a16:creationId xmlns:a16="http://schemas.microsoft.com/office/drawing/2014/main" xmlns="" id="{5558D958-9150-4B3F-8FD1-3F2A06B247BD}"/>
              </a:ext>
            </a:extLst>
          </p:cNvPr>
          <p:cNvSpPr/>
          <p:nvPr/>
        </p:nvSpPr>
        <p:spPr>
          <a:xfrm>
            <a:off x="0" y="645675"/>
            <a:ext cx="866274" cy="584773"/>
          </a:xfrm>
          <a:prstGeom prst="rect">
            <a:avLst/>
          </a:prstGeom>
          <a:solidFill>
            <a:schemeClr val="accent1"/>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xmlns="" id="{E4BD3BD1-7A70-4D29-93C7-C3E38A099EAD}"/>
              </a:ext>
            </a:extLst>
          </p:cNvPr>
          <p:cNvSpPr/>
          <p:nvPr/>
        </p:nvSpPr>
        <p:spPr>
          <a:xfrm>
            <a:off x="2376819" y="645675"/>
            <a:ext cx="9815181" cy="584773"/>
          </a:xfrm>
          <a:prstGeom prst="rect">
            <a:avLst/>
          </a:prstGeom>
          <a:solidFill>
            <a:schemeClr val="accent1"/>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xmlns="" id="{1EC12155-6CDF-4A41-A1CB-331BC4C19477}"/>
              </a:ext>
            </a:extLst>
          </p:cNvPr>
          <p:cNvSpPr/>
          <p:nvPr/>
        </p:nvSpPr>
        <p:spPr>
          <a:xfrm>
            <a:off x="947561" y="645675"/>
            <a:ext cx="79992" cy="584773"/>
          </a:xfrm>
          <a:prstGeom prst="rect">
            <a:avLst/>
          </a:prstGeom>
          <a:solidFill>
            <a:schemeClr val="accent1"/>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marathon_264765">
            <a:extLst>
              <a:ext uri="{FF2B5EF4-FFF2-40B4-BE49-F238E27FC236}">
                <a16:creationId xmlns:a16="http://schemas.microsoft.com/office/drawing/2014/main" xmlns="" id="{FE2CE421-B651-41C3-A482-2BDDC7CB6A35}"/>
              </a:ext>
            </a:extLst>
          </p:cNvPr>
          <p:cNvSpPr>
            <a:spLocks noChangeAspect="1"/>
          </p:cNvSpPr>
          <p:nvPr/>
        </p:nvSpPr>
        <p:spPr bwMode="auto">
          <a:xfrm>
            <a:off x="6884900" y="2792648"/>
            <a:ext cx="609685" cy="545353"/>
          </a:xfrm>
          <a:custGeom>
            <a:avLst/>
            <a:gdLst>
              <a:gd name="connsiteX0" fmla="*/ 197680 w 607594"/>
              <a:gd name="connsiteY0" fmla="*/ 403846 h 543483"/>
              <a:gd name="connsiteX1" fmla="*/ 196789 w 607594"/>
              <a:gd name="connsiteY1" fmla="*/ 420475 h 543483"/>
              <a:gd name="connsiteX2" fmla="*/ 230002 w 607594"/>
              <a:gd name="connsiteY2" fmla="*/ 456934 h 543483"/>
              <a:gd name="connsiteX3" fmla="*/ 210235 w 607594"/>
              <a:gd name="connsiteY3" fmla="*/ 480855 h 543483"/>
              <a:gd name="connsiteX4" fmla="*/ 185036 w 607594"/>
              <a:gd name="connsiteY4" fmla="*/ 461203 h 543483"/>
              <a:gd name="connsiteX5" fmla="*/ 178180 w 607594"/>
              <a:gd name="connsiteY5" fmla="*/ 405269 h 543483"/>
              <a:gd name="connsiteX6" fmla="*/ 197680 w 607594"/>
              <a:gd name="connsiteY6" fmla="*/ 403846 h 543483"/>
              <a:gd name="connsiteX7" fmla="*/ 383596 w 607594"/>
              <a:gd name="connsiteY7" fmla="*/ 357273 h 543483"/>
              <a:gd name="connsiteX8" fmla="*/ 435070 w 607594"/>
              <a:gd name="connsiteY8" fmla="*/ 358784 h 543483"/>
              <a:gd name="connsiteX9" fmla="*/ 445312 w 607594"/>
              <a:gd name="connsiteY9" fmla="*/ 389360 h 543483"/>
              <a:gd name="connsiteX10" fmla="*/ 446380 w 607594"/>
              <a:gd name="connsiteY10" fmla="*/ 394071 h 543483"/>
              <a:gd name="connsiteX11" fmla="*/ 461431 w 607594"/>
              <a:gd name="connsiteY11" fmla="*/ 516374 h 543483"/>
              <a:gd name="connsiteX12" fmla="*/ 440414 w 607594"/>
              <a:gd name="connsiteY12" fmla="*/ 543306 h 543483"/>
              <a:gd name="connsiteX13" fmla="*/ 413519 w 607594"/>
              <a:gd name="connsiteY13" fmla="*/ 522330 h 543483"/>
              <a:gd name="connsiteX14" fmla="*/ 398736 w 607594"/>
              <a:gd name="connsiteY14" fmla="*/ 402337 h 543483"/>
              <a:gd name="connsiteX15" fmla="*/ 310456 w 607594"/>
              <a:gd name="connsiteY15" fmla="*/ 353911 h 543483"/>
              <a:gd name="connsiteX16" fmla="*/ 358886 w 607594"/>
              <a:gd name="connsiteY16" fmla="*/ 354356 h 543483"/>
              <a:gd name="connsiteX17" fmla="*/ 361290 w 607594"/>
              <a:gd name="connsiteY17" fmla="*/ 399502 h 543483"/>
              <a:gd name="connsiteX18" fmla="*/ 340547 w 607594"/>
              <a:gd name="connsiteY18" fmla="*/ 424741 h 543483"/>
              <a:gd name="connsiteX19" fmla="*/ 243420 w 607594"/>
              <a:gd name="connsiteY19" fmla="*/ 438250 h 543483"/>
              <a:gd name="connsiteX20" fmla="*/ 216179 w 607594"/>
              <a:gd name="connsiteY20" fmla="*/ 417721 h 543483"/>
              <a:gd name="connsiteX21" fmla="*/ 236743 w 607594"/>
              <a:gd name="connsiteY21" fmla="*/ 390526 h 543483"/>
              <a:gd name="connsiteX22" fmla="*/ 311881 w 607594"/>
              <a:gd name="connsiteY22" fmla="*/ 380039 h 543483"/>
              <a:gd name="connsiteX23" fmla="*/ 593840 w 607594"/>
              <a:gd name="connsiteY23" fmla="*/ 165414 h 543483"/>
              <a:gd name="connsiteX24" fmla="*/ 606569 w 607594"/>
              <a:gd name="connsiteY24" fmla="*/ 190835 h 543483"/>
              <a:gd name="connsiteX25" fmla="*/ 558236 w 607594"/>
              <a:gd name="connsiteY25" fmla="*/ 272428 h 543483"/>
              <a:gd name="connsiteX26" fmla="*/ 384400 w 607594"/>
              <a:gd name="connsiteY26" fmla="*/ 337134 h 543483"/>
              <a:gd name="connsiteX27" fmla="*/ 243764 w 607594"/>
              <a:gd name="connsiteY27" fmla="*/ 349844 h 543483"/>
              <a:gd name="connsiteX28" fmla="*/ 205222 w 607594"/>
              <a:gd name="connsiteY28" fmla="*/ 377042 h 543483"/>
              <a:gd name="connsiteX29" fmla="*/ 175404 w 607594"/>
              <a:gd name="connsiteY29" fmla="*/ 382730 h 543483"/>
              <a:gd name="connsiteX30" fmla="*/ 172556 w 607594"/>
              <a:gd name="connsiteY30" fmla="*/ 353755 h 543483"/>
              <a:gd name="connsiteX31" fmla="*/ 390363 w 607594"/>
              <a:gd name="connsiteY31" fmla="*/ 297493 h 543483"/>
              <a:gd name="connsiteX32" fmla="*/ 527973 w 607594"/>
              <a:gd name="connsiteY32" fmla="*/ 246030 h 543483"/>
              <a:gd name="connsiteX33" fmla="*/ 568472 w 607594"/>
              <a:gd name="connsiteY33" fmla="*/ 178124 h 543483"/>
              <a:gd name="connsiteX34" fmla="*/ 593840 w 607594"/>
              <a:gd name="connsiteY34" fmla="*/ 165414 h 543483"/>
              <a:gd name="connsiteX35" fmla="*/ 370004 w 607594"/>
              <a:gd name="connsiteY35" fmla="*/ 127140 h 543483"/>
              <a:gd name="connsiteX36" fmla="*/ 422510 w 607594"/>
              <a:gd name="connsiteY36" fmla="*/ 137093 h 543483"/>
              <a:gd name="connsiteX37" fmla="*/ 446449 w 607594"/>
              <a:gd name="connsiteY37" fmla="*/ 172106 h 543483"/>
              <a:gd name="connsiteX38" fmla="*/ 441287 w 607594"/>
              <a:gd name="connsiteY38" fmla="*/ 198943 h 543483"/>
              <a:gd name="connsiteX39" fmla="*/ 449741 w 607594"/>
              <a:gd name="connsiteY39" fmla="*/ 223736 h 543483"/>
              <a:gd name="connsiteX40" fmla="*/ 514439 w 607594"/>
              <a:gd name="connsiteY40" fmla="*/ 197610 h 543483"/>
              <a:gd name="connsiteX41" fmla="*/ 540513 w 607594"/>
              <a:gd name="connsiteY41" fmla="*/ 208718 h 543483"/>
              <a:gd name="connsiteX42" fmla="*/ 529478 w 607594"/>
              <a:gd name="connsiteY42" fmla="*/ 234756 h 543483"/>
              <a:gd name="connsiteX43" fmla="*/ 445025 w 607594"/>
              <a:gd name="connsiteY43" fmla="*/ 268880 h 543483"/>
              <a:gd name="connsiteX44" fmla="*/ 428205 w 607594"/>
              <a:gd name="connsiteY44" fmla="*/ 268080 h 543483"/>
              <a:gd name="connsiteX45" fmla="*/ 426158 w 607594"/>
              <a:gd name="connsiteY45" fmla="*/ 278921 h 543483"/>
              <a:gd name="connsiteX46" fmla="*/ 393409 w 607594"/>
              <a:gd name="connsiteY46" fmla="*/ 277499 h 543483"/>
              <a:gd name="connsiteX47" fmla="*/ 308778 w 607594"/>
              <a:gd name="connsiteY47" fmla="*/ 273234 h 543483"/>
              <a:gd name="connsiteX48" fmla="*/ 331293 w 607594"/>
              <a:gd name="connsiteY48" fmla="*/ 210140 h 543483"/>
              <a:gd name="connsiteX49" fmla="*/ 391007 w 607594"/>
              <a:gd name="connsiteY49" fmla="*/ 180459 h 543483"/>
              <a:gd name="connsiteX50" fmla="*/ 316075 w 607594"/>
              <a:gd name="connsiteY50" fmla="*/ 196188 h 543483"/>
              <a:gd name="connsiteX51" fmla="*/ 290356 w 607594"/>
              <a:gd name="connsiteY51" fmla="*/ 260704 h 543483"/>
              <a:gd name="connsiteX52" fmla="*/ 264193 w 607594"/>
              <a:gd name="connsiteY52" fmla="*/ 271901 h 543483"/>
              <a:gd name="connsiteX53" fmla="*/ 252980 w 607594"/>
              <a:gd name="connsiteY53" fmla="*/ 245864 h 543483"/>
              <a:gd name="connsiteX54" fmla="*/ 282703 w 607594"/>
              <a:gd name="connsiteY54" fmla="*/ 171306 h 543483"/>
              <a:gd name="connsiteX55" fmla="*/ 297298 w 607594"/>
              <a:gd name="connsiteY55" fmla="*/ 159043 h 543483"/>
              <a:gd name="connsiteX56" fmla="*/ 379971 w 607594"/>
              <a:gd name="connsiteY56" fmla="*/ 141714 h 543483"/>
              <a:gd name="connsiteX57" fmla="*/ 338946 w 607594"/>
              <a:gd name="connsiteY57" fmla="*/ 140737 h 543483"/>
              <a:gd name="connsiteX58" fmla="*/ 370004 w 607594"/>
              <a:gd name="connsiteY58" fmla="*/ 127140 h 543483"/>
              <a:gd name="connsiteX59" fmla="*/ 144306 w 607594"/>
              <a:gd name="connsiteY59" fmla="*/ 91134 h 543483"/>
              <a:gd name="connsiteX60" fmla="*/ 193524 w 607594"/>
              <a:gd name="connsiteY60" fmla="*/ 100376 h 543483"/>
              <a:gd name="connsiteX61" fmla="*/ 215864 w 607594"/>
              <a:gd name="connsiteY61" fmla="*/ 133169 h 543483"/>
              <a:gd name="connsiteX62" fmla="*/ 211147 w 607594"/>
              <a:gd name="connsiteY62" fmla="*/ 158320 h 543483"/>
              <a:gd name="connsiteX63" fmla="*/ 218979 w 607594"/>
              <a:gd name="connsiteY63" fmla="*/ 181604 h 543483"/>
              <a:gd name="connsiteX64" fmla="*/ 265349 w 607594"/>
              <a:gd name="connsiteY64" fmla="*/ 162852 h 543483"/>
              <a:gd name="connsiteX65" fmla="*/ 246035 w 607594"/>
              <a:gd name="connsiteY65" fmla="*/ 211198 h 543483"/>
              <a:gd name="connsiteX66" fmla="*/ 214618 w 607594"/>
              <a:gd name="connsiteY66" fmla="*/ 223906 h 543483"/>
              <a:gd name="connsiteX67" fmla="*/ 198864 w 607594"/>
              <a:gd name="connsiteY67" fmla="*/ 223106 h 543483"/>
              <a:gd name="connsiteX68" fmla="*/ 190854 w 607594"/>
              <a:gd name="connsiteY68" fmla="*/ 265231 h 543483"/>
              <a:gd name="connsiteX69" fmla="*/ 203492 w 607594"/>
              <a:gd name="connsiteY69" fmla="*/ 302734 h 543483"/>
              <a:gd name="connsiteX70" fmla="*/ 165310 w 607594"/>
              <a:gd name="connsiteY70" fmla="*/ 331350 h 543483"/>
              <a:gd name="connsiteX71" fmla="*/ 143416 w 607594"/>
              <a:gd name="connsiteY71" fmla="*/ 265942 h 543483"/>
              <a:gd name="connsiteX72" fmla="*/ 131667 w 607594"/>
              <a:gd name="connsiteY72" fmla="*/ 263720 h 543483"/>
              <a:gd name="connsiteX73" fmla="*/ 136207 w 607594"/>
              <a:gd name="connsiteY73" fmla="*/ 346192 h 543483"/>
              <a:gd name="connsiteX74" fmla="*/ 116715 w 607594"/>
              <a:gd name="connsiteY74" fmla="*/ 369831 h 543483"/>
              <a:gd name="connsiteX75" fmla="*/ 25755 w 607594"/>
              <a:gd name="connsiteY75" fmla="*/ 382539 h 543483"/>
              <a:gd name="connsiteX76" fmla="*/ 211 w 607594"/>
              <a:gd name="connsiteY76" fmla="*/ 363343 h 543483"/>
              <a:gd name="connsiteX77" fmla="*/ 19525 w 607594"/>
              <a:gd name="connsiteY77" fmla="*/ 337838 h 543483"/>
              <a:gd name="connsiteX78" fmla="*/ 89925 w 607594"/>
              <a:gd name="connsiteY78" fmla="*/ 327973 h 543483"/>
              <a:gd name="connsiteX79" fmla="*/ 85920 w 607594"/>
              <a:gd name="connsiteY79" fmla="*/ 255988 h 543483"/>
              <a:gd name="connsiteX80" fmla="*/ 85920 w 607594"/>
              <a:gd name="connsiteY80" fmla="*/ 255099 h 543483"/>
              <a:gd name="connsiteX81" fmla="*/ 94554 w 607594"/>
              <a:gd name="connsiteY81" fmla="*/ 202666 h 543483"/>
              <a:gd name="connsiteX82" fmla="*/ 108082 w 607594"/>
              <a:gd name="connsiteY82" fmla="*/ 168806 h 543483"/>
              <a:gd name="connsiteX83" fmla="*/ 163975 w 607594"/>
              <a:gd name="connsiteY83" fmla="*/ 140990 h 543483"/>
              <a:gd name="connsiteX84" fmla="*/ 93841 w 607594"/>
              <a:gd name="connsiteY84" fmla="*/ 155742 h 543483"/>
              <a:gd name="connsiteX85" fmla="*/ 69722 w 607594"/>
              <a:gd name="connsiteY85" fmla="*/ 216174 h 543483"/>
              <a:gd name="connsiteX86" fmla="*/ 45246 w 607594"/>
              <a:gd name="connsiteY86" fmla="*/ 226661 h 543483"/>
              <a:gd name="connsiteX87" fmla="*/ 34655 w 607594"/>
              <a:gd name="connsiteY87" fmla="*/ 202222 h 543483"/>
              <a:gd name="connsiteX88" fmla="*/ 62602 w 607594"/>
              <a:gd name="connsiteY88" fmla="*/ 132458 h 543483"/>
              <a:gd name="connsiteX89" fmla="*/ 76219 w 607594"/>
              <a:gd name="connsiteY89" fmla="*/ 120994 h 543483"/>
              <a:gd name="connsiteX90" fmla="*/ 153651 w 607594"/>
              <a:gd name="connsiteY90" fmla="*/ 104731 h 543483"/>
              <a:gd name="connsiteX91" fmla="*/ 115202 w 607594"/>
              <a:gd name="connsiteY91" fmla="*/ 103842 h 543483"/>
              <a:gd name="connsiteX92" fmla="*/ 144306 w 607594"/>
              <a:gd name="connsiteY92" fmla="*/ 91134 h 543483"/>
              <a:gd name="connsiteX93" fmla="*/ 415033 w 607594"/>
              <a:gd name="connsiteY93" fmla="*/ 29920 h 543483"/>
              <a:gd name="connsiteX94" fmla="*/ 459454 w 607594"/>
              <a:gd name="connsiteY94" fmla="*/ 74235 h 543483"/>
              <a:gd name="connsiteX95" fmla="*/ 415033 w 607594"/>
              <a:gd name="connsiteY95" fmla="*/ 118550 h 543483"/>
              <a:gd name="connsiteX96" fmla="*/ 370612 w 607594"/>
              <a:gd name="connsiteY96" fmla="*/ 74235 h 543483"/>
              <a:gd name="connsiteX97" fmla="*/ 415033 w 607594"/>
              <a:gd name="connsiteY97" fmla="*/ 29920 h 543483"/>
              <a:gd name="connsiteX98" fmla="*/ 186436 w 607594"/>
              <a:gd name="connsiteY98" fmla="*/ 0 h 543483"/>
              <a:gd name="connsiteX99" fmla="*/ 227999 w 607594"/>
              <a:gd name="connsiteY99" fmla="*/ 41528 h 543483"/>
              <a:gd name="connsiteX100" fmla="*/ 186436 w 607594"/>
              <a:gd name="connsiteY100" fmla="*/ 83056 h 543483"/>
              <a:gd name="connsiteX101" fmla="*/ 144873 w 607594"/>
              <a:gd name="connsiteY101" fmla="*/ 41528 h 543483"/>
              <a:gd name="connsiteX102" fmla="*/ 186436 w 607594"/>
              <a:gd name="connsiteY102" fmla="*/ 0 h 543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594" h="543483">
                <a:moveTo>
                  <a:pt x="197680" y="403846"/>
                </a:moveTo>
                <a:cubicBezTo>
                  <a:pt x="196344" y="409182"/>
                  <a:pt x="195988" y="414784"/>
                  <a:pt x="196789" y="420475"/>
                </a:cubicBezTo>
                <a:cubicBezTo>
                  <a:pt x="199372" y="438794"/>
                  <a:pt x="212995" y="452933"/>
                  <a:pt x="230002" y="456934"/>
                </a:cubicBezTo>
                <a:cubicBezTo>
                  <a:pt x="230892" y="468850"/>
                  <a:pt x="222255" y="479433"/>
                  <a:pt x="210235" y="480855"/>
                </a:cubicBezTo>
                <a:cubicBezTo>
                  <a:pt x="197858" y="482456"/>
                  <a:pt x="186550" y="473652"/>
                  <a:pt x="185036" y="461203"/>
                </a:cubicBezTo>
                <a:lnTo>
                  <a:pt x="178180" y="405269"/>
                </a:lnTo>
                <a:cubicBezTo>
                  <a:pt x="182187" y="405980"/>
                  <a:pt x="189221" y="406425"/>
                  <a:pt x="197680" y="403846"/>
                </a:cubicBezTo>
                <a:close/>
                <a:moveTo>
                  <a:pt x="383596" y="357273"/>
                </a:moveTo>
                <a:cubicBezTo>
                  <a:pt x="401318" y="359762"/>
                  <a:pt x="418506" y="360295"/>
                  <a:pt x="435070" y="358784"/>
                </a:cubicBezTo>
                <a:lnTo>
                  <a:pt x="445312" y="389360"/>
                </a:lnTo>
                <a:cubicBezTo>
                  <a:pt x="445846" y="390871"/>
                  <a:pt x="446202" y="392471"/>
                  <a:pt x="446380" y="394071"/>
                </a:cubicBezTo>
                <a:lnTo>
                  <a:pt x="461431" y="516374"/>
                </a:lnTo>
                <a:cubicBezTo>
                  <a:pt x="463123" y="529618"/>
                  <a:pt x="453683" y="541617"/>
                  <a:pt x="440414" y="543306"/>
                </a:cubicBezTo>
                <a:cubicBezTo>
                  <a:pt x="427233" y="544906"/>
                  <a:pt x="415122" y="535484"/>
                  <a:pt x="413519" y="522330"/>
                </a:cubicBezTo>
                <a:lnTo>
                  <a:pt x="398736" y="402337"/>
                </a:lnTo>
                <a:close/>
                <a:moveTo>
                  <a:pt x="310456" y="353911"/>
                </a:moveTo>
                <a:cubicBezTo>
                  <a:pt x="324611" y="352756"/>
                  <a:pt x="340636" y="352756"/>
                  <a:pt x="358886" y="354356"/>
                </a:cubicBezTo>
                <a:lnTo>
                  <a:pt x="361290" y="399502"/>
                </a:lnTo>
                <a:cubicBezTo>
                  <a:pt x="362002" y="412033"/>
                  <a:pt x="353010" y="422964"/>
                  <a:pt x="340547" y="424741"/>
                </a:cubicBezTo>
                <a:lnTo>
                  <a:pt x="243420" y="438250"/>
                </a:lnTo>
                <a:cubicBezTo>
                  <a:pt x="230245" y="440116"/>
                  <a:pt x="218048" y="430962"/>
                  <a:pt x="216179" y="417721"/>
                </a:cubicBezTo>
                <a:cubicBezTo>
                  <a:pt x="214309" y="404568"/>
                  <a:pt x="223479" y="392392"/>
                  <a:pt x="236743" y="390526"/>
                </a:cubicBezTo>
                <a:lnTo>
                  <a:pt x="311881" y="380039"/>
                </a:lnTo>
                <a:close/>
                <a:moveTo>
                  <a:pt x="593840" y="165414"/>
                </a:moveTo>
                <a:cubicBezTo>
                  <a:pt x="604432" y="168970"/>
                  <a:pt x="610040" y="180258"/>
                  <a:pt x="606569" y="190835"/>
                </a:cubicBezTo>
                <a:cubicBezTo>
                  <a:pt x="605946" y="192523"/>
                  <a:pt x="591971" y="233853"/>
                  <a:pt x="558236" y="272428"/>
                </a:cubicBezTo>
                <a:cubicBezTo>
                  <a:pt x="512307" y="324868"/>
                  <a:pt x="452136" y="347266"/>
                  <a:pt x="384400" y="337134"/>
                </a:cubicBezTo>
                <a:cubicBezTo>
                  <a:pt x="314616" y="326646"/>
                  <a:pt x="269399" y="338289"/>
                  <a:pt x="243764" y="349844"/>
                </a:cubicBezTo>
                <a:cubicBezTo>
                  <a:pt x="218307" y="361399"/>
                  <a:pt x="206647" y="375264"/>
                  <a:pt x="205222" y="377042"/>
                </a:cubicBezTo>
                <a:cubicBezTo>
                  <a:pt x="205222" y="377042"/>
                  <a:pt x="189201" y="396507"/>
                  <a:pt x="175404" y="382730"/>
                </a:cubicBezTo>
                <a:cubicBezTo>
                  <a:pt x="166325" y="373753"/>
                  <a:pt x="166770" y="361843"/>
                  <a:pt x="172556" y="353755"/>
                </a:cubicBezTo>
                <a:cubicBezTo>
                  <a:pt x="174870" y="350466"/>
                  <a:pt x="231658" y="273672"/>
                  <a:pt x="390363" y="297493"/>
                </a:cubicBezTo>
                <a:cubicBezTo>
                  <a:pt x="444659" y="305581"/>
                  <a:pt x="490945" y="288249"/>
                  <a:pt x="527973" y="246030"/>
                </a:cubicBezTo>
                <a:cubicBezTo>
                  <a:pt x="556456" y="213411"/>
                  <a:pt x="568383" y="178480"/>
                  <a:pt x="568472" y="178124"/>
                </a:cubicBezTo>
                <a:cubicBezTo>
                  <a:pt x="571944" y="167636"/>
                  <a:pt x="583337" y="161948"/>
                  <a:pt x="593840" y="165414"/>
                </a:cubicBezTo>
                <a:close/>
                <a:moveTo>
                  <a:pt x="370004" y="127140"/>
                </a:moveTo>
                <a:lnTo>
                  <a:pt x="422510" y="137093"/>
                </a:lnTo>
                <a:cubicBezTo>
                  <a:pt x="438795" y="140115"/>
                  <a:pt x="449474" y="155844"/>
                  <a:pt x="446449" y="172106"/>
                </a:cubicBezTo>
                <a:lnTo>
                  <a:pt x="441287" y="198943"/>
                </a:lnTo>
                <a:lnTo>
                  <a:pt x="449741" y="223736"/>
                </a:lnTo>
                <a:lnTo>
                  <a:pt x="514439" y="197610"/>
                </a:lnTo>
                <a:cubicBezTo>
                  <a:pt x="524940" y="193345"/>
                  <a:pt x="536509" y="198765"/>
                  <a:pt x="540513" y="208718"/>
                </a:cubicBezTo>
                <a:cubicBezTo>
                  <a:pt x="544696" y="218938"/>
                  <a:pt x="539712" y="230668"/>
                  <a:pt x="529478" y="234756"/>
                </a:cubicBezTo>
                <a:cubicBezTo>
                  <a:pt x="520045" y="238577"/>
                  <a:pt x="454458" y="265147"/>
                  <a:pt x="445025" y="268880"/>
                </a:cubicBezTo>
                <a:cubicBezTo>
                  <a:pt x="439685" y="271101"/>
                  <a:pt x="433545" y="270923"/>
                  <a:pt x="428205" y="268080"/>
                </a:cubicBezTo>
                <a:lnTo>
                  <a:pt x="426158" y="278921"/>
                </a:lnTo>
                <a:cubicBezTo>
                  <a:pt x="415746" y="279721"/>
                  <a:pt x="404800" y="279277"/>
                  <a:pt x="393409" y="277499"/>
                </a:cubicBezTo>
                <a:cubicBezTo>
                  <a:pt x="364487" y="273234"/>
                  <a:pt x="334229" y="271723"/>
                  <a:pt x="308778" y="273234"/>
                </a:cubicBezTo>
                <a:lnTo>
                  <a:pt x="331293" y="210140"/>
                </a:lnTo>
                <a:lnTo>
                  <a:pt x="391007" y="180459"/>
                </a:lnTo>
                <a:lnTo>
                  <a:pt x="316075" y="196188"/>
                </a:lnTo>
                <a:cubicBezTo>
                  <a:pt x="311181" y="208540"/>
                  <a:pt x="295251" y="248352"/>
                  <a:pt x="290356" y="260704"/>
                </a:cubicBezTo>
                <a:cubicBezTo>
                  <a:pt x="286174" y="271101"/>
                  <a:pt x="274427" y="275989"/>
                  <a:pt x="264193" y="271901"/>
                </a:cubicBezTo>
                <a:cubicBezTo>
                  <a:pt x="253781" y="267813"/>
                  <a:pt x="248886" y="255994"/>
                  <a:pt x="252980" y="245864"/>
                </a:cubicBezTo>
                <a:lnTo>
                  <a:pt x="282703" y="171306"/>
                </a:lnTo>
                <a:cubicBezTo>
                  <a:pt x="285284" y="164997"/>
                  <a:pt x="290801" y="160465"/>
                  <a:pt x="297298" y="159043"/>
                </a:cubicBezTo>
                <a:lnTo>
                  <a:pt x="379971" y="141714"/>
                </a:lnTo>
                <a:lnTo>
                  <a:pt x="338946" y="140737"/>
                </a:lnTo>
                <a:cubicBezTo>
                  <a:pt x="345265" y="130606"/>
                  <a:pt x="357456" y="124830"/>
                  <a:pt x="370004" y="127140"/>
                </a:cubicBezTo>
                <a:close/>
                <a:moveTo>
                  <a:pt x="144306" y="91134"/>
                </a:moveTo>
                <a:lnTo>
                  <a:pt x="193524" y="100376"/>
                </a:lnTo>
                <a:cubicBezTo>
                  <a:pt x="208743" y="103309"/>
                  <a:pt x="218801" y="117973"/>
                  <a:pt x="215864" y="133169"/>
                </a:cubicBezTo>
                <a:lnTo>
                  <a:pt x="211147" y="158320"/>
                </a:lnTo>
                <a:lnTo>
                  <a:pt x="218979" y="181604"/>
                </a:lnTo>
                <a:lnTo>
                  <a:pt x="265349" y="162852"/>
                </a:lnTo>
                <a:cubicBezTo>
                  <a:pt x="264637" y="164452"/>
                  <a:pt x="266951" y="158675"/>
                  <a:pt x="246035" y="211198"/>
                </a:cubicBezTo>
                <a:lnTo>
                  <a:pt x="214618" y="223906"/>
                </a:lnTo>
                <a:cubicBezTo>
                  <a:pt x="209723" y="225861"/>
                  <a:pt x="204026" y="225861"/>
                  <a:pt x="198864" y="223106"/>
                </a:cubicBezTo>
                <a:lnTo>
                  <a:pt x="190854" y="265231"/>
                </a:lnTo>
                <a:lnTo>
                  <a:pt x="203492" y="302734"/>
                </a:lnTo>
                <a:cubicBezTo>
                  <a:pt x="185336" y="312865"/>
                  <a:pt x="172965" y="323530"/>
                  <a:pt x="165310" y="331350"/>
                </a:cubicBezTo>
                <a:lnTo>
                  <a:pt x="143416" y="265942"/>
                </a:lnTo>
                <a:lnTo>
                  <a:pt x="131667" y="263720"/>
                </a:lnTo>
                <a:lnTo>
                  <a:pt x="136207" y="346192"/>
                </a:lnTo>
                <a:cubicBezTo>
                  <a:pt x="136830" y="357922"/>
                  <a:pt x="128374" y="368231"/>
                  <a:pt x="116715" y="369831"/>
                </a:cubicBezTo>
                <a:lnTo>
                  <a:pt x="25755" y="382539"/>
                </a:lnTo>
                <a:cubicBezTo>
                  <a:pt x="13383" y="384228"/>
                  <a:pt x="1991" y="375608"/>
                  <a:pt x="211" y="363343"/>
                </a:cubicBezTo>
                <a:cubicBezTo>
                  <a:pt x="-1480" y="350991"/>
                  <a:pt x="7153" y="339526"/>
                  <a:pt x="19525" y="337838"/>
                </a:cubicBezTo>
                <a:lnTo>
                  <a:pt x="89925" y="327973"/>
                </a:lnTo>
                <a:lnTo>
                  <a:pt x="85920" y="255988"/>
                </a:lnTo>
                <a:cubicBezTo>
                  <a:pt x="85920" y="255722"/>
                  <a:pt x="85920" y="255366"/>
                  <a:pt x="85920" y="255099"/>
                </a:cubicBezTo>
                <a:lnTo>
                  <a:pt x="94554" y="202666"/>
                </a:lnTo>
                <a:lnTo>
                  <a:pt x="108082" y="168806"/>
                </a:lnTo>
                <a:lnTo>
                  <a:pt x="163975" y="140990"/>
                </a:lnTo>
                <a:lnTo>
                  <a:pt x="93841" y="155742"/>
                </a:lnTo>
                <a:lnTo>
                  <a:pt x="69722" y="216174"/>
                </a:lnTo>
                <a:cubicBezTo>
                  <a:pt x="65806" y="225950"/>
                  <a:pt x="54769" y="230482"/>
                  <a:pt x="45246" y="226661"/>
                </a:cubicBezTo>
                <a:cubicBezTo>
                  <a:pt x="35456" y="222840"/>
                  <a:pt x="30828" y="211820"/>
                  <a:pt x="34655" y="202222"/>
                </a:cubicBezTo>
                <a:lnTo>
                  <a:pt x="62602" y="132458"/>
                </a:lnTo>
                <a:cubicBezTo>
                  <a:pt x="64916" y="126593"/>
                  <a:pt x="69989" y="122327"/>
                  <a:pt x="76219" y="120994"/>
                </a:cubicBezTo>
                <a:lnTo>
                  <a:pt x="153651" y="104731"/>
                </a:lnTo>
                <a:lnTo>
                  <a:pt x="115202" y="103842"/>
                </a:lnTo>
                <a:cubicBezTo>
                  <a:pt x="121165" y="94333"/>
                  <a:pt x="132557" y="88912"/>
                  <a:pt x="144306" y="91134"/>
                </a:cubicBezTo>
                <a:close/>
                <a:moveTo>
                  <a:pt x="415033" y="29920"/>
                </a:moveTo>
                <a:cubicBezTo>
                  <a:pt x="439566" y="29920"/>
                  <a:pt x="459454" y="49761"/>
                  <a:pt x="459454" y="74235"/>
                </a:cubicBezTo>
                <a:cubicBezTo>
                  <a:pt x="459454" y="98709"/>
                  <a:pt x="439566" y="118550"/>
                  <a:pt x="415033" y="118550"/>
                </a:cubicBezTo>
                <a:cubicBezTo>
                  <a:pt x="390500" y="118550"/>
                  <a:pt x="370612" y="98709"/>
                  <a:pt x="370612" y="74235"/>
                </a:cubicBezTo>
                <a:cubicBezTo>
                  <a:pt x="370612" y="49761"/>
                  <a:pt x="390500" y="29920"/>
                  <a:pt x="415033" y="29920"/>
                </a:cubicBezTo>
                <a:close/>
                <a:moveTo>
                  <a:pt x="186436" y="0"/>
                </a:moveTo>
                <a:cubicBezTo>
                  <a:pt x="209391" y="0"/>
                  <a:pt x="227999" y="18593"/>
                  <a:pt x="227999" y="41528"/>
                </a:cubicBezTo>
                <a:cubicBezTo>
                  <a:pt x="227999" y="64463"/>
                  <a:pt x="209391" y="83056"/>
                  <a:pt x="186436" y="83056"/>
                </a:cubicBezTo>
                <a:cubicBezTo>
                  <a:pt x="163481" y="83056"/>
                  <a:pt x="144873" y="64463"/>
                  <a:pt x="144873" y="41528"/>
                </a:cubicBezTo>
                <a:cubicBezTo>
                  <a:pt x="144873" y="18593"/>
                  <a:pt x="163481" y="0"/>
                  <a:pt x="186436" y="0"/>
                </a:cubicBezTo>
                <a:close/>
              </a:path>
            </a:pathLst>
          </a:custGeom>
          <a:solidFill>
            <a:schemeClr val="bg1"/>
          </a:solidFill>
          <a:ln>
            <a:noFill/>
          </a:ln>
        </p:spPr>
      </p:sp>
      <p:sp>
        <p:nvSpPr>
          <p:cNvPr id="18" name="graduate-cap_46910">
            <a:extLst>
              <a:ext uri="{FF2B5EF4-FFF2-40B4-BE49-F238E27FC236}">
                <a16:creationId xmlns:a16="http://schemas.microsoft.com/office/drawing/2014/main" xmlns="" id="{02D8289A-A9A2-490A-AC7C-DE824881C87B}"/>
              </a:ext>
            </a:extLst>
          </p:cNvPr>
          <p:cNvSpPr>
            <a:spLocks noChangeAspect="1"/>
          </p:cNvSpPr>
          <p:nvPr/>
        </p:nvSpPr>
        <p:spPr bwMode="auto">
          <a:xfrm>
            <a:off x="4375852" y="2814756"/>
            <a:ext cx="609685" cy="501136"/>
          </a:xfrm>
          <a:custGeom>
            <a:avLst/>
            <a:gdLst>
              <a:gd name="connsiteX0" fmla="*/ 101332 w 607991"/>
              <a:gd name="connsiteY0" fmla="*/ 229973 h 499744"/>
              <a:gd name="connsiteX1" fmla="*/ 300898 w 607991"/>
              <a:gd name="connsiteY1" fmla="*/ 340321 h 499744"/>
              <a:gd name="connsiteX2" fmla="*/ 500520 w 607991"/>
              <a:gd name="connsiteY2" fmla="*/ 229973 h 499744"/>
              <a:gd name="connsiteX3" fmla="*/ 472871 w 607991"/>
              <a:gd name="connsiteY3" fmla="*/ 367922 h 499744"/>
              <a:gd name="connsiteX4" fmla="*/ 380747 w 607991"/>
              <a:gd name="connsiteY4" fmla="*/ 469050 h 499744"/>
              <a:gd name="connsiteX5" fmla="*/ 300898 w 607991"/>
              <a:gd name="connsiteY5" fmla="*/ 499744 h 499744"/>
              <a:gd name="connsiteX6" fmla="*/ 221048 w 607991"/>
              <a:gd name="connsiteY6" fmla="*/ 469050 h 499744"/>
              <a:gd name="connsiteX7" fmla="*/ 128924 w 607991"/>
              <a:gd name="connsiteY7" fmla="*/ 367922 h 499744"/>
              <a:gd name="connsiteX8" fmla="*/ 300898 w 607991"/>
              <a:gd name="connsiteY8" fmla="*/ 64372 h 499744"/>
              <a:gd name="connsiteX9" fmla="*/ 242566 w 607991"/>
              <a:gd name="connsiteY9" fmla="*/ 114942 h 499744"/>
              <a:gd name="connsiteX10" fmla="*/ 300898 w 607991"/>
              <a:gd name="connsiteY10" fmla="*/ 165569 h 499744"/>
              <a:gd name="connsiteX11" fmla="*/ 354069 w 607991"/>
              <a:gd name="connsiteY11" fmla="*/ 135617 h 499744"/>
              <a:gd name="connsiteX12" fmla="*/ 301701 w 607991"/>
              <a:gd name="connsiteY12" fmla="*/ 133326 h 499744"/>
              <a:gd name="connsiteX13" fmla="*/ 300095 w 607991"/>
              <a:gd name="connsiteY13" fmla="*/ 96558 h 499744"/>
              <a:gd name="connsiteX14" fmla="*/ 355847 w 607991"/>
              <a:gd name="connsiteY14" fmla="*/ 98677 h 499744"/>
              <a:gd name="connsiteX15" fmla="*/ 300898 w 607991"/>
              <a:gd name="connsiteY15" fmla="*/ 64372 h 499744"/>
              <a:gd name="connsiteX16" fmla="*/ 300898 w 607991"/>
              <a:gd name="connsiteY16" fmla="*/ 0 h 499744"/>
              <a:gd name="connsiteX17" fmla="*/ 607991 w 607991"/>
              <a:gd name="connsiteY17" fmla="*/ 125709 h 499744"/>
              <a:gd name="connsiteX18" fmla="*/ 530788 w 607991"/>
              <a:gd name="connsiteY18" fmla="*/ 166543 h 499744"/>
              <a:gd name="connsiteX19" fmla="*/ 535491 w 607991"/>
              <a:gd name="connsiteY19" fmla="*/ 170781 h 499744"/>
              <a:gd name="connsiteX20" fmla="*/ 580287 w 607991"/>
              <a:gd name="connsiteY20" fmla="*/ 304851 h 499744"/>
              <a:gd name="connsiteX21" fmla="*/ 577993 w 607991"/>
              <a:gd name="connsiteY21" fmla="*/ 325812 h 499744"/>
              <a:gd name="connsiteX22" fmla="*/ 579943 w 607991"/>
              <a:gd name="connsiteY22" fmla="*/ 416300 h 499744"/>
              <a:gd name="connsiteX23" fmla="*/ 543865 w 607991"/>
              <a:gd name="connsiteY23" fmla="*/ 423745 h 499744"/>
              <a:gd name="connsiteX24" fmla="*/ 541456 w 607991"/>
              <a:gd name="connsiteY24" fmla="*/ 321231 h 499744"/>
              <a:gd name="connsiteX25" fmla="*/ 543521 w 607991"/>
              <a:gd name="connsiteY25" fmla="*/ 302160 h 499744"/>
              <a:gd name="connsiteX26" fmla="*/ 509107 w 607991"/>
              <a:gd name="connsiteY26" fmla="*/ 196495 h 499744"/>
              <a:gd name="connsiteX27" fmla="*/ 496201 w 607991"/>
              <a:gd name="connsiteY27" fmla="*/ 184869 h 499744"/>
              <a:gd name="connsiteX28" fmla="*/ 300898 w 607991"/>
              <a:gd name="connsiteY28" fmla="*/ 288186 h 499744"/>
              <a:gd name="connsiteX29" fmla="*/ 0 w 607991"/>
              <a:gd name="connsiteY29" fmla="*/ 125709 h 49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991" h="499744">
                <a:moveTo>
                  <a:pt x="101332" y="229973"/>
                </a:moveTo>
                <a:lnTo>
                  <a:pt x="300898" y="340321"/>
                </a:lnTo>
                <a:lnTo>
                  <a:pt x="500520" y="229973"/>
                </a:lnTo>
                <a:lnTo>
                  <a:pt x="472871" y="367922"/>
                </a:lnTo>
                <a:cubicBezTo>
                  <a:pt x="472871" y="367922"/>
                  <a:pt x="494325" y="432287"/>
                  <a:pt x="380747" y="469050"/>
                </a:cubicBezTo>
                <a:lnTo>
                  <a:pt x="300898" y="499744"/>
                </a:lnTo>
                <a:lnTo>
                  <a:pt x="221048" y="469050"/>
                </a:lnTo>
                <a:cubicBezTo>
                  <a:pt x="107470" y="432287"/>
                  <a:pt x="128924" y="367922"/>
                  <a:pt x="128924" y="367922"/>
                </a:cubicBezTo>
                <a:close/>
                <a:moveTo>
                  <a:pt x="300898" y="64372"/>
                </a:moveTo>
                <a:cubicBezTo>
                  <a:pt x="268663" y="64372"/>
                  <a:pt x="242566" y="87051"/>
                  <a:pt x="242566" y="114942"/>
                </a:cubicBezTo>
                <a:cubicBezTo>
                  <a:pt x="242566" y="142890"/>
                  <a:pt x="268663" y="165569"/>
                  <a:pt x="300898" y="165569"/>
                </a:cubicBezTo>
                <a:cubicBezTo>
                  <a:pt x="324587" y="165569"/>
                  <a:pt x="344892" y="153256"/>
                  <a:pt x="354069" y="135617"/>
                </a:cubicBezTo>
                <a:cubicBezTo>
                  <a:pt x="323956" y="132524"/>
                  <a:pt x="302275" y="133326"/>
                  <a:pt x="301701" y="133326"/>
                </a:cubicBezTo>
                <a:lnTo>
                  <a:pt x="300095" y="96558"/>
                </a:lnTo>
                <a:cubicBezTo>
                  <a:pt x="302447" y="96444"/>
                  <a:pt x="324759" y="95585"/>
                  <a:pt x="355847" y="98677"/>
                </a:cubicBezTo>
                <a:cubicBezTo>
                  <a:pt x="348046" y="78747"/>
                  <a:pt x="326480" y="64372"/>
                  <a:pt x="300898" y="64372"/>
                </a:cubicBezTo>
                <a:close/>
                <a:moveTo>
                  <a:pt x="300898" y="0"/>
                </a:moveTo>
                <a:lnTo>
                  <a:pt x="607991" y="125709"/>
                </a:lnTo>
                <a:lnTo>
                  <a:pt x="530788" y="166543"/>
                </a:lnTo>
                <a:cubicBezTo>
                  <a:pt x="532336" y="167975"/>
                  <a:pt x="534000" y="169292"/>
                  <a:pt x="535491" y="170781"/>
                </a:cubicBezTo>
                <a:cubicBezTo>
                  <a:pt x="569217" y="205487"/>
                  <a:pt x="584303" y="250616"/>
                  <a:pt x="580287" y="304851"/>
                </a:cubicBezTo>
                <a:cubicBezTo>
                  <a:pt x="579771" y="311609"/>
                  <a:pt x="578911" y="318539"/>
                  <a:pt x="577993" y="325812"/>
                </a:cubicBezTo>
                <a:cubicBezTo>
                  <a:pt x="575011" y="349522"/>
                  <a:pt x="571626" y="376325"/>
                  <a:pt x="579943" y="416300"/>
                </a:cubicBezTo>
                <a:lnTo>
                  <a:pt x="543865" y="423745"/>
                </a:lnTo>
                <a:cubicBezTo>
                  <a:pt x="534344" y="377814"/>
                  <a:pt x="538244" y="346430"/>
                  <a:pt x="541456" y="321231"/>
                </a:cubicBezTo>
                <a:cubicBezTo>
                  <a:pt x="542259" y="314587"/>
                  <a:pt x="543062" y="308288"/>
                  <a:pt x="543521" y="302160"/>
                </a:cubicBezTo>
                <a:cubicBezTo>
                  <a:pt x="546791" y="258233"/>
                  <a:pt x="535549" y="223699"/>
                  <a:pt x="509107" y="196495"/>
                </a:cubicBezTo>
                <a:cubicBezTo>
                  <a:pt x="505034" y="192372"/>
                  <a:pt x="500732" y="188477"/>
                  <a:pt x="496201" y="184869"/>
                </a:cubicBezTo>
                <a:lnTo>
                  <a:pt x="300898" y="288186"/>
                </a:lnTo>
                <a:lnTo>
                  <a:pt x="0" y="125709"/>
                </a:lnTo>
                <a:close/>
              </a:path>
            </a:pathLst>
          </a:custGeom>
          <a:solidFill>
            <a:schemeClr val="bg1"/>
          </a:solidFill>
          <a:ln>
            <a:noFill/>
          </a:ln>
        </p:spPr>
      </p:sp>
      <p:sp>
        <p:nvSpPr>
          <p:cNvPr id="19" name="certification_125230">
            <a:extLst>
              <a:ext uri="{FF2B5EF4-FFF2-40B4-BE49-F238E27FC236}">
                <a16:creationId xmlns:a16="http://schemas.microsoft.com/office/drawing/2014/main" xmlns="" id="{4A4CDEBA-2E45-4120-AC2E-F48004900A98}"/>
              </a:ext>
            </a:extLst>
          </p:cNvPr>
          <p:cNvSpPr>
            <a:spLocks noChangeAspect="1"/>
          </p:cNvSpPr>
          <p:nvPr/>
        </p:nvSpPr>
        <p:spPr bwMode="auto">
          <a:xfrm>
            <a:off x="9393949" y="2803233"/>
            <a:ext cx="609685" cy="524183"/>
          </a:xfrm>
          <a:custGeom>
            <a:avLst/>
            <a:gdLst>
              <a:gd name="connsiteX0" fmla="*/ 375479 w 608415"/>
              <a:gd name="connsiteY0" fmla="*/ 403211 h 523092"/>
              <a:gd name="connsiteX1" fmla="*/ 418059 w 608415"/>
              <a:gd name="connsiteY1" fmla="*/ 411495 h 523092"/>
              <a:gd name="connsiteX2" fmla="*/ 460793 w 608415"/>
              <a:gd name="connsiteY2" fmla="*/ 403211 h 523092"/>
              <a:gd name="connsiteX3" fmla="*/ 460793 w 608415"/>
              <a:gd name="connsiteY3" fmla="*/ 515355 h 523092"/>
              <a:gd name="connsiteX4" fmla="*/ 449418 w 608415"/>
              <a:gd name="connsiteY4" fmla="*/ 522258 h 523092"/>
              <a:gd name="connsiteX5" fmla="*/ 425438 w 608415"/>
              <a:gd name="connsiteY5" fmla="*/ 510292 h 523092"/>
              <a:gd name="connsiteX6" fmla="*/ 418059 w 608415"/>
              <a:gd name="connsiteY6" fmla="*/ 508605 h 523092"/>
              <a:gd name="connsiteX7" fmla="*/ 410681 w 608415"/>
              <a:gd name="connsiteY7" fmla="*/ 510292 h 523092"/>
              <a:gd name="connsiteX8" fmla="*/ 386854 w 608415"/>
              <a:gd name="connsiteY8" fmla="*/ 522258 h 523092"/>
              <a:gd name="connsiteX9" fmla="*/ 375479 w 608415"/>
              <a:gd name="connsiteY9" fmla="*/ 515355 h 523092"/>
              <a:gd name="connsiteX10" fmla="*/ 91416 w 608415"/>
              <a:gd name="connsiteY10" fmla="*/ 322801 h 523092"/>
              <a:gd name="connsiteX11" fmla="*/ 74977 w 608415"/>
              <a:gd name="connsiteY11" fmla="*/ 339217 h 523092"/>
              <a:gd name="connsiteX12" fmla="*/ 91416 w 608415"/>
              <a:gd name="connsiteY12" fmla="*/ 355633 h 523092"/>
              <a:gd name="connsiteX13" fmla="*/ 197889 w 608415"/>
              <a:gd name="connsiteY13" fmla="*/ 355633 h 523092"/>
              <a:gd name="connsiteX14" fmla="*/ 214328 w 608415"/>
              <a:gd name="connsiteY14" fmla="*/ 339217 h 523092"/>
              <a:gd name="connsiteX15" fmla="*/ 197889 w 608415"/>
              <a:gd name="connsiteY15" fmla="*/ 322801 h 523092"/>
              <a:gd name="connsiteX16" fmla="*/ 91416 w 608415"/>
              <a:gd name="connsiteY16" fmla="*/ 216633 h 523092"/>
              <a:gd name="connsiteX17" fmla="*/ 74977 w 608415"/>
              <a:gd name="connsiteY17" fmla="*/ 233049 h 523092"/>
              <a:gd name="connsiteX18" fmla="*/ 91416 w 608415"/>
              <a:gd name="connsiteY18" fmla="*/ 249465 h 523092"/>
              <a:gd name="connsiteX19" fmla="*/ 233226 w 608415"/>
              <a:gd name="connsiteY19" fmla="*/ 249465 h 523092"/>
              <a:gd name="connsiteX20" fmla="*/ 249665 w 608415"/>
              <a:gd name="connsiteY20" fmla="*/ 233049 h 523092"/>
              <a:gd name="connsiteX21" fmla="*/ 233226 w 608415"/>
              <a:gd name="connsiteY21" fmla="*/ 216633 h 523092"/>
              <a:gd name="connsiteX22" fmla="*/ 418136 w 608415"/>
              <a:gd name="connsiteY22" fmla="*/ 214025 h 523092"/>
              <a:gd name="connsiteX23" fmla="*/ 500592 w 608415"/>
              <a:gd name="connsiteY23" fmla="*/ 296340 h 523092"/>
              <a:gd name="connsiteX24" fmla="*/ 418136 w 608415"/>
              <a:gd name="connsiteY24" fmla="*/ 378655 h 523092"/>
              <a:gd name="connsiteX25" fmla="*/ 335680 w 608415"/>
              <a:gd name="connsiteY25" fmla="*/ 296340 h 523092"/>
              <a:gd name="connsiteX26" fmla="*/ 418136 w 608415"/>
              <a:gd name="connsiteY26" fmla="*/ 214025 h 523092"/>
              <a:gd name="connsiteX27" fmla="*/ 91416 w 608415"/>
              <a:gd name="connsiteY27" fmla="*/ 110311 h 523092"/>
              <a:gd name="connsiteX28" fmla="*/ 74977 w 608415"/>
              <a:gd name="connsiteY28" fmla="*/ 126881 h 523092"/>
              <a:gd name="connsiteX29" fmla="*/ 91416 w 608415"/>
              <a:gd name="connsiteY29" fmla="*/ 143297 h 523092"/>
              <a:gd name="connsiteX30" fmla="*/ 339699 w 608415"/>
              <a:gd name="connsiteY30" fmla="*/ 143297 h 523092"/>
              <a:gd name="connsiteX31" fmla="*/ 356138 w 608415"/>
              <a:gd name="connsiteY31" fmla="*/ 126881 h 523092"/>
              <a:gd name="connsiteX32" fmla="*/ 339699 w 608415"/>
              <a:gd name="connsiteY32" fmla="*/ 110311 h 523092"/>
              <a:gd name="connsiteX33" fmla="*/ 20588 w 608415"/>
              <a:gd name="connsiteY33" fmla="*/ 0 h 523092"/>
              <a:gd name="connsiteX34" fmla="*/ 587827 w 608415"/>
              <a:gd name="connsiteY34" fmla="*/ 0 h 523092"/>
              <a:gd name="connsiteX35" fmla="*/ 608415 w 608415"/>
              <a:gd name="connsiteY35" fmla="*/ 20559 h 523092"/>
              <a:gd name="connsiteX36" fmla="*/ 608415 w 608415"/>
              <a:gd name="connsiteY36" fmla="*/ 445539 h 523092"/>
              <a:gd name="connsiteX37" fmla="*/ 587827 w 608415"/>
              <a:gd name="connsiteY37" fmla="*/ 465944 h 523092"/>
              <a:gd name="connsiteX38" fmla="*/ 493646 w 608415"/>
              <a:gd name="connsiteY38" fmla="*/ 465944 h 523092"/>
              <a:gd name="connsiteX39" fmla="*/ 493646 w 608415"/>
              <a:gd name="connsiteY39" fmla="*/ 383250 h 523092"/>
              <a:gd name="connsiteX40" fmla="*/ 533439 w 608415"/>
              <a:gd name="connsiteY40" fmla="*/ 296259 h 523092"/>
              <a:gd name="connsiteX41" fmla="*/ 418055 w 608415"/>
              <a:gd name="connsiteY41" fmla="*/ 181192 h 523092"/>
              <a:gd name="connsiteX42" fmla="*/ 302825 w 608415"/>
              <a:gd name="connsiteY42" fmla="*/ 296259 h 523092"/>
              <a:gd name="connsiteX43" fmla="*/ 342618 w 608415"/>
              <a:gd name="connsiteY43" fmla="*/ 383250 h 523092"/>
              <a:gd name="connsiteX44" fmla="*/ 342618 w 608415"/>
              <a:gd name="connsiteY44" fmla="*/ 465944 h 523092"/>
              <a:gd name="connsiteX45" fmla="*/ 20588 w 608415"/>
              <a:gd name="connsiteY45" fmla="*/ 465944 h 523092"/>
              <a:gd name="connsiteX46" fmla="*/ 0 w 608415"/>
              <a:gd name="connsiteY46" fmla="*/ 445539 h 523092"/>
              <a:gd name="connsiteX47" fmla="*/ 0 w 608415"/>
              <a:gd name="connsiteY47" fmla="*/ 20559 h 523092"/>
              <a:gd name="connsiteX48" fmla="*/ 20588 w 608415"/>
              <a:gd name="connsiteY48" fmla="*/ 0 h 52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8415" h="523092">
                <a:moveTo>
                  <a:pt x="375479" y="403211"/>
                </a:moveTo>
                <a:cubicBezTo>
                  <a:pt x="388699" y="408581"/>
                  <a:pt x="402995" y="411495"/>
                  <a:pt x="418059" y="411495"/>
                </a:cubicBezTo>
                <a:cubicBezTo>
                  <a:pt x="433124" y="411495"/>
                  <a:pt x="447573" y="408581"/>
                  <a:pt x="460793" y="403211"/>
                </a:cubicBezTo>
                <a:lnTo>
                  <a:pt x="460793" y="515355"/>
                </a:lnTo>
                <a:cubicBezTo>
                  <a:pt x="460793" y="521031"/>
                  <a:pt x="454644" y="524866"/>
                  <a:pt x="449418" y="522258"/>
                </a:cubicBezTo>
                <a:lnTo>
                  <a:pt x="425438" y="510292"/>
                </a:lnTo>
                <a:cubicBezTo>
                  <a:pt x="423132" y="509218"/>
                  <a:pt x="420673" y="508605"/>
                  <a:pt x="418059" y="508605"/>
                </a:cubicBezTo>
                <a:cubicBezTo>
                  <a:pt x="415600" y="508605"/>
                  <a:pt x="412987" y="509218"/>
                  <a:pt x="410681" y="510292"/>
                </a:cubicBezTo>
                <a:lnTo>
                  <a:pt x="386854" y="522258"/>
                </a:lnTo>
                <a:cubicBezTo>
                  <a:pt x="381628" y="524866"/>
                  <a:pt x="375479" y="521031"/>
                  <a:pt x="375479" y="515355"/>
                </a:cubicBezTo>
                <a:close/>
                <a:moveTo>
                  <a:pt x="91416" y="322801"/>
                </a:moveTo>
                <a:cubicBezTo>
                  <a:pt x="82351" y="322801"/>
                  <a:pt x="74977" y="330165"/>
                  <a:pt x="74977" y="339217"/>
                </a:cubicBezTo>
                <a:cubicBezTo>
                  <a:pt x="74977" y="348269"/>
                  <a:pt x="82351" y="355633"/>
                  <a:pt x="91416" y="355633"/>
                </a:cubicBezTo>
                <a:lnTo>
                  <a:pt x="197889" y="355633"/>
                </a:lnTo>
                <a:cubicBezTo>
                  <a:pt x="206954" y="355633"/>
                  <a:pt x="214328" y="348269"/>
                  <a:pt x="214328" y="339217"/>
                </a:cubicBezTo>
                <a:cubicBezTo>
                  <a:pt x="214328" y="330165"/>
                  <a:pt x="206954" y="322801"/>
                  <a:pt x="197889" y="322801"/>
                </a:cubicBezTo>
                <a:close/>
                <a:moveTo>
                  <a:pt x="91416" y="216633"/>
                </a:moveTo>
                <a:cubicBezTo>
                  <a:pt x="82351" y="216633"/>
                  <a:pt x="74977" y="223997"/>
                  <a:pt x="74977" y="233049"/>
                </a:cubicBezTo>
                <a:cubicBezTo>
                  <a:pt x="74977" y="242101"/>
                  <a:pt x="82351" y="249465"/>
                  <a:pt x="91416" y="249465"/>
                </a:cubicBezTo>
                <a:lnTo>
                  <a:pt x="233226" y="249465"/>
                </a:lnTo>
                <a:cubicBezTo>
                  <a:pt x="242444" y="249465"/>
                  <a:pt x="249665" y="242101"/>
                  <a:pt x="249665" y="233049"/>
                </a:cubicBezTo>
                <a:cubicBezTo>
                  <a:pt x="249665" y="223997"/>
                  <a:pt x="242444" y="216633"/>
                  <a:pt x="233226" y="216633"/>
                </a:cubicBezTo>
                <a:close/>
                <a:moveTo>
                  <a:pt x="418136" y="214025"/>
                </a:moveTo>
                <a:cubicBezTo>
                  <a:pt x="463675" y="214025"/>
                  <a:pt x="500592" y="250879"/>
                  <a:pt x="500592" y="296340"/>
                </a:cubicBezTo>
                <a:cubicBezTo>
                  <a:pt x="500592" y="341801"/>
                  <a:pt x="463675" y="378655"/>
                  <a:pt x="418136" y="378655"/>
                </a:cubicBezTo>
                <a:cubicBezTo>
                  <a:pt x="372597" y="378655"/>
                  <a:pt x="335680" y="341801"/>
                  <a:pt x="335680" y="296340"/>
                </a:cubicBezTo>
                <a:cubicBezTo>
                  <a:pt x="335680" y="250879"/>
                  <a:pt x="372597" y="214025"/>
                  <a:pt x="418136" y="214025"/>
                </a:cubicBezTo>
                <a:close/>
                <a:moveTo>
                  <a:pt x="91416" y="110311"/>
                </a:moveTo>
                <a:cubicBezTo>
                  <a:pt x="82351" y="110311"/>
                  <a:pt x="74977" y="117675"/>
                  <a:pt x="74977" y="126881"/>
                </a:cubicBezTo>
                <a:cubicBezTo>
                  <a:pt x="74977" y="135933"/>
                  <a:pt x="82351" y="143297"/>
                  <a:pt x="91416" y="143297"/>
                </a:cubicBezTo>
                <a:lnTo>
                  <a:pt x="339699" y="143297"/>
                </a:lnTo>
                <a:cubicBezTo>
                  <a:pt x="348763" y="143297"/>
                  <a:pt x="356138" y="135933"/>
                  <a:pt x="356138" y="126881"/>
                </a:cubicBezTo>
                <a:cubicBezTo>
                  <a:pt x="356138" y="117675"/>
                  <a:pt x="348763" y="110311"/>
                  <a:pt x="339699" y="110311"/>
                </a:cubicBezTo>
                <a:close/>
                <a:moveTo>
                  <a:pt x="20588" y="0"/>
                </a:moveTo>
                <a:lnTo>
                  <a:pt x="587827" y="0"/>
                </a:lnTo>
                <a:cubicBezTo>
                  <a:pt x="599197" y="0"/>
                  <a:pt x="608415" y="9206"/>
                  <a:pt x="608415" y="20559"/>
                </a:cubicBezTo>
                <a:lnTo>
                  <a:pt x="608415" y="445539"/>
                </a:lnTo>
                <a:cubicBezTo>
                  <a:pt x="608415" y="456739"/>
                  <a:pt x="599197" y="465944"/>
                  <a:pt x="587827" y="465944"/>
                </a:cubicBezTo>
                <a:lnTo>
                  <a:pt x="493646" y="465944"/>
                </a:lnTo>
                <a:lnTo>
                  <a:pt x="493646" y="383250"/>
                </a:lnTo>
                <a:cubicBezTo>
                  <a:pt x="517921" y="362077"/>
                  <a:pt x="533439" y="330932"/>
                  <a:pt x="533439" y="296259"/>
                </a:cubicBezTo>
                <a:cubicBezTo>
                  <a:pt x="533439" y="232896"/>
                  <a:pt x="481662" y="181192"/>
                  <a:pt x="418055" y="181192"/>
                </a:cubicBezTo>
                <a:cubicBezTo>
                  <a:pt x="354602" y="181192"/>
                  <a:pt x="302825" y="232896"/>
                  <a:pt x="302825" y="296259"/>
                </a:cubicBezTo>
                <a:cubicBezTo>
                  <a:pt x="302825" y="330932"/>
                  <a:pt x="318189" y="362077"/>
                  <a:pt x="342618" y="383250"/>
                </a:cubicBezTo>
                <a:lnTo>
                  <a:pt x="342618" y="465944"/>
                </a:lnTo>
                <a:lnTo>
                  <a:pt x="20588" y="465944"/>
                </a:lnTo>
                <a:cubicBezTo>
                  <a:pt x="9219" y="465944"/>
                  <a:pt x="0" y="456739"/>
                  <a:pt x="0" y="445539"/>
                </a:cubicBezTo>
                <a:lnTo>
                  <a:pt x="0" y="20559"/>
                </a:lnTo>
                <a:cubicBezTo>
                  <a:pt x="0" y="9206"/>
                  <a:pt x="9219" y="0"/>
                  <a:pt x="20588" y="0"/>
                </a:cubicBezTo>
                <a:close/>
              </a:path>
            </a:pathLst>
          </a:custGeom>
          <a:solidFill>
            <a:schemeClr val="bg1"/>
          </a:solidFill>
          <a:ln>
            <a:noFill/>
          </a:ln>
        </p:spPr>
      </p:sp>
      <p:sp>
        <p:nvSpPr>
          <p:cNvPr id="20" name="three-books_73780">
            <a:extLst>
              <a:ext uri="{FF2B5EF4-FFF2-40B4-BE49-F238E27FC236}">
                <a16:creationId xmlns:a16="http://schemas.microsoft.com/office/drawing/2014/main" xmlns="" id="{7875A6C5-4DF9-4114-9197-10F502AE93CD}"/>
              </a:ext>
            </a:extLst>
          </p:cNvPr>
          <p:cNvSpPr>
            <a:spLocks noChangeAspect="1"/>
          </p:cNvSpPr>
          <p:nvPr/>
        </p:nvSpPr>
        <p:spPr bwMode="auto">
          <a:xfrm>
            <a:off x="1866803" y="2797402"/>
            <a:ext cx="609685" cy="535844"/>
          </a:xfrm>
          <a:custGeom>
            <a:avLst/>
            <a:gdLst>
              <a:gd name="T0" fmla="*/ 137 w 2619"/>
              <a:gd name="T1" fmla="*/ 0 h 2305"/>
              <a:gd name="T2" fmla="*/ 0 w 2619"/>
              <a:gd name="T3" fmla="*/ 2168 h 2305"/>
              <a:gd name="T4" fmla="*/ 650 w 2619"/>
              <a:gd name="T5" fmla="*/ 2305 h 2305"/>
              <a:gd name="T6" fmla="*/ 787 w 2619"/>
              <a:gd name="T7" fmla="*/ 137 h 2305"/>
              <a:gd name="T8" fmla="*/ 550 w 2619"/>
              <a:gd name="T9" fmla="*/ 2003 h 2305"/>
              <a:gd name="T10" fmla="*/ 164 w 2619"/>
              <a:gd name="T11" fmla="*/ 1936 h 2305"/>
              <a:gd name="T12" fmla="*/ 550 w 2619"/>
              <a:gd name="T13" fmla="*/ 1870 h 2305"/>
              <a:gd name="T14" fmla="*/ 550 w 2619"/>
              <a:gd name="T15" fmla="*/ 2003 h 2305"/>
              <a:gd name="T16" fmla="*/ 230 w 2619"/>
              <a:gd name="T17" fmla="*/ 1074 h 2305"/>
              <a:gd name="T18" fmla="*/ 230 w 2619"/>
              <a:gd name="T19" fmla="*/ 941 h 2305"/>
              <a:gd name="T20" fmla="*/ 616 w 2619"/>
              <a:gd name="T21" fmla="*/ 1008 h 2305"/>
              <a:gd name="T22" fmla="*/ 550 w 2619"/>
              <a:gd name="T23" fmla="*/ 807 h 2305"/>
              <a:gd name="T24" fmla="*/ 164 w 2619"/>
              <a:gd name="T25" fmla="*/ 740 h 2305"/>
              <a:gd name="T26" fmla="*/ 550 w 2619"/>
              <a:gd name="T27" fmla="*/ 674 h 2305"/>
              <a:gd name="T28" fmla="*/ 550 w 2619"/>
              <a:gd name="T29" fmla="*/ 807 h 2305"/>
              <a:gd name="T30" fmla="*/ 230 w 2619"/>
              <a:gd name="T31" fmla="*/ 540 h 2305"/>
              <a:gd name="T32" fmla="*/ 230 w 2619"/>
              <a:gd name="T33" fmla="*/ 407 h 2305"/>
              <a:gd name="T34" fmla="*/ 616 w 2619"/>
              <a:gd name="T35" fmla="*/ 473 h 2305"/>
              <a:gd name="T36" fmla="*/ 1566 w 2619"/>
              <a:gd name="T37" fmla="*/ 0 h 2305"/>
              <a:gd name="T38" fmla="*/ 916 w 2619"/>
              <a:gd name="T39" fmla="*/ 137 h 2305"/>
              <a:gd name="T40" fmla="*/ 1053 w 2619"/>
              <a:gd name="T41" fmla="*/ 2305 h 2305"/>
              <a:gd name="T42" fmla="*/ 1703 w 2619"/>
              <a:gd name="T43" fmla="*/ 2168 h 2305"/>
              <a:gd name="T44" fmla="*/ 1566 w 2619"/>
              <a:gd name="T45" fmla="*/ 0 h 2305"/>
              <a:gd name="T46" fmla="*/ 1146 w 2619"/>
              <a:gd name="T47" fmla="*/ 2003 h 2305"/>
              <a:gd name="T48" fmla="*/ 1146 w 2619"/>
              <a:gd name="T49" fmla="*/ 1870 h 2305"/>
              <a:gd name="T50" fmla="*/ 1532 w 2619"/>
              <a:gd name="T51" fmla="*/ 1936 h 2305"/>
              <a:gd name="T52" fmla="*/ 1465 w 2619"/>
              <a:gd name="T53" fmla="*/ 1074 h 2305"/>
              <a:gd name="T54" fmla="*/ 1079 w 2619"/>
              <a:gd name="T55" fmla="*/ 1008 h 2305"/>
              <a:gd name="T56" fmla="*/ 1465 w 2619"/>
              <a:gd name="T57" fmla="*/ 941 h 2305"/>
              <a:gd name="T58" fmla="*/ 1465 w 2619"/>
              <a:gd name="T59" fmla="*/ 1074 h 2305"/>
              <a:gd name="T60" fmla="*/ 1146 w 2619"/>
              <a:gd name="T61" fmla="*/ 807 h 2305"/>
              <a:gd name="T62" fmla="*/ 1146 w 2619"/>
              <a:gd name="T63" fmla="*/ 674 h 2305"/>
              <a:gd name="T64" fmla="*/ 1532 w 2619"/>
              <a:gd name="T65" fmla="*/ 740 h 2305"/>
              <a:gd name="T66" fmla="*/ 1465 w 2619"/>
              <a:gd name="T67" fmla="*/ 540 h 2305"/>
              <a:gd name="T68" fmla="*/ 1079 w 2619"/>
              <a:gd name="T69" fmla="*/ 473 h 2305"/>
              <a:gd name="T70" fmla="*/ 1465 w 2619"/>
              <a:gd name="T71" fmla="*/ 407 h 2305"/>
              <a:gd name="T72" fmla="*/ 1465 w 2619"/>
              <a:gd name="T73" fmla="*/ 540 h 2305"/>
              <a:gd name="T74" fmla="*/ 1968 w 2619"/>
              <a:gd name="T75" fmla="*/ 0 h 2305"/>
              <a:gd name="T76" fmla="*/ 1831 w 2619"/>
              <a:gd name="T77" fmla="*/ 2168 h 2305"/>
              <a:gd name="T78" fmla="*/ 2481 w 2619"/>
              <a:gd name="T79" fmla="*/ 2305 h 2305"/>
              <a:gd name="T80" fmla="*/ 2619 w 2619"/>
              <a:gd name="T81" fmla="*/ 137 h 2305"/>
              <a:gd name="T82" fmla="*/ 2381 w 2619"/>
              <a:gd name="T83" fmla="*/ 2003 h 2305"/>
              <a:gd name="T84" fmla="*/ 1995 w 2619"/>
              <a:gd name="T85" fmla="*/ 1936 h 2305"/>
              <a:gd name="T86" fmla="*/ 2381 w 2619"/>
              <a:gd name="T87" fmla="*/ 1870 h 2305"/>
              <a:gd name="T88" fmla="*/ 2381 w 2619"/>
              <a:gd name="T89" fmla="*/ 2003 h 2305"/>
              <a:gd name="T90" fmla="*/ 2061 w 2619"/>
              <a:gd name="T91" fmla="*/ 1074 h 2305"/>
              <a:gd name="T92" fmla="*/ 2061 w 2619"/>
              <a:gd name="T93" fmla="*/ 941 h 2305"/>
              <a:gd name="T94" fmla="*/ 2447 w 2619"/>
              <a:gd name="T95" fmla="*/ 1008 h 2305"/>
              <a:gd name="T96" fmla="*/ 2381 w 2619"/>
              <a:gd name="T97" fmla="*/ 807 h 2305"/>
              <a:gd name="T98" fmla="*/ 1995 w 2619"/>
              <a:gd name="T99" fmla="*/ 740 h 2305"/>
              <a:gd name="T100" fmla="*/ 2381 w 2619"/>
              <a:gd name="T101" fmla="*/ 674 h 2305"/>
              <a:gd name="T102" fmla="*/ 2381 w 2619"/>
              <a:gd name="T103" fmla="*/ 807 h 2305"/>
              <a:gd name="T104" fmla="*/ 2061 w 2619"/>
              <a:gd name="T105" fmla="*/ 540 h 2305"/>
              <a:gd name="T106" fmla="*/ 2061 w 2619"/>
              <a:gd name="T107" fmla="*/ 407 h 2305"/>
              <a:gd name="T108" fmla="*/ 2447 w 2619"/>
              <a:gd name="T109" fmla="*/ 473 h 2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9" h="2305">
                <a:moveTo>
                  <a:pt x="650" y="0"/>
                </a:moveTo>
                <a:lnTo>
                  <a:pt x="137" y="0"/>
                </a:lnTo>
                <a:cubicBezTo>
                  <a:pt x="61" y="0"/>
                  <a:pt x="0" y="61"/>
                  <a:pt x="0" y="137"/>
                </a:cubicBezTo>
                <a:lnTo>
                  <a:pt x="0" y="2168"/>
                </a:lnTo>
                <a:cubicBezTo>
                  <a:pt x="0" y="2243"/>
                  <a:pt x="61" y="2305"/>
                  <a:pt x="137" y="2305"/>
                </a:cubicBezTo>
                <a:lnTo>
                  <a:pt x="650" y="2305"/>
                </a:lnTo>
                <a:cubicBezTo>
                  <a:pt x="726" y="2305"/>
                  <a:pt x="787" y="2243"/>
                  <a:pt x="787" y="2168"/>
                </a:cubicBezTo>
                <a:lnTo>
                  <a:pt x="787" y="137"/>
                </a:lnTo>
                <a:cubicBezTo>
                  <a:pt x="787" y="61"/>
                  <a:pt x="726" y="0"/>
                  <a:pt x="650" y="0"/>
                </a:cubicBezTo>
                <a:close/>
                <a:moveTo>
                  <a:pt x="550" y="2003"/>
                </a:moveTo>
                <a:lnTo>
                  <a:pt x="230" y="2003"/>
                </a:lnTo>
                <a:cubicBezTo>
                  <a:pt x="193" y="2003"/>
                  <a:pt x="164" y="1973"/>
                  <a:pt x="164" y="1936"/>
                </a:cubicBezTo>
                <a:cubicBezTo>
                  <a:pt x="164" y="1900"/>
                  <a:pt x="193" y="1870"/>
                  <a:pt x="230" y="1870"/>
                </a:cubicBezTo>
                <a:lnTo>
                  <a:pt x="550" y="1870"/>
                </a:lnTo>
                <a:cubicBezTo>
                  <a:pt x="586" y="1870"/>
                  <a:pt x="616" y="1900"/>
                  <a:pt x="616" y="1936"/>
                </a:cubicBezTo>
                <a:cubicBezTo>
                  <a:pt x="616" y="1973"/>
                  <a:pt x="586" y="2003"/>
                  <a:pt x="550" y="2003"/>
                </a:cubicBezTo>
                <a:close/>
                <a:moveTo>
                  <a:pt x="550" y="1074"/>
                </a:moveTo>
                <a:lnTo>
                  <a:pt x="230" y="1074"/>
                </a:lnTo>
                <a:cubicBezTo>
                  <a:pt x="193" y="1074"/>
                  <a:pt x="164" y="1044"/>
                  <a:pt x="164" y="1008"/>
                </a:cubicBezTo>
                <a:cubicBezTo>
                  <a:pt x="164" y="971"/>
                  <a:pt x="193" y="941"/>
                  <a:pt x="230" y="941"/>
                </a:cubicBezTo>
                <a:lnTo>
                  <a:pt x="550" y="941"/>
                </a:lnTo>
                <a:cubicBezTo>
                  <a:pt x="586" y="941"/>
                  <a:pt x="616" y="971"/>
                  <a:pt x="616" y="1008"/>
                </a:cubicBezTo>
                <a:cubicBezTo>
                  <a:pt x="616" y="1044"/>
                  <a:pt x="586" y="1074"/>
                  <a:pt x="550" y="1074"/>
                </a:cubicBezTo>
                <a:close/>
                <a:moveTo>
                  <a:pt x="550" y="807"/>
                </a:moveTo>
                <a:lnTo>
                  <a:pt x="230" y="807"/>
                </a:lnTo>
                <a:cubicBezTo>
                  <a:pt x="193" y="807"/>
                  <a:pt x="164" y="777"/>
                  <a:pt x="164" y="740"/>
                </a:cubicBezTo>
                <a:cubicBezTo>
                  <a:pt x="164" y="704"/>
                  <a:pt x="193" y="674"/>
                  <a:pt x="230" y="674"/>
                </a:cubicBezTo>
                <a:lnTo>
                  <a:pt x="550" y="674"/>
                </a:lnTo>
                <a:cubicBezTo>
                  <a:pt x="586" y="674"/>
                  <a:pt x="616" y="704"/>
                  <a:pt x="616" y="740"/>
                </a:cubicBezTo>
                <a:cubicBezTo>
                  <a:pt x="616" y="777"/>
                  <a:pt x="586" y="807"/>
                  <a:pt x="550" y="807"/>
                </a:cubicBezTo>
                <a:close/>
                <a:moveTo>
                  <a:pt x="550" y="540"/>
                </a:moveTo>
                <a:lnTo>
                  <a:pt x="230" y="540"/>
                </a:lnTo>
                <a:cubicBezTo>
                  <a:pt x="193" y="540"/>
                  <a:pt x="164" y="510"/>
                  <a:pt x="164" y="473"/>
                </a:cubicBezTo>
                <a:cubicBezTo>
                  <a:pt x="164" y="436"/>
                  <a:pt x="193" y="407"/>
                  <a:pt x="230" y="407"/>
                </a:cubicBezTo>
                <a:lnTo>
                  <a:pt x="550" y="407"/>
                </a:lnTo>
                <a:cubicBezTo>
                  <a:pt x="586" y="407"/>
                  <a:pt x="616" y="436"/>
                  <a:pt x="616" y="473"/>
                </a:cubicBezTo>
                <a:cubicBezTo>
                  <a:pt x="616" y="510"/>
                  <a:pt x="586" y="540"/>
                  <a:pt x="550" y="540"/>
                </a:cubicBezTo>
                <a:close/>
                <a:moveTo>
                  <a:pt x="1566" y="0"/>
                </a:moveTo>
                <a:lnTo>
                  <a:pt x="1053" y="0"/>
                </a:lnTo>
                <a:cubicBezTo>
                  <a:pt x="977" y="0"/>
                  <a:pt x="916" y="61"/>
                  <a:pt x="916" y="137"/>
                </a:cubicBezTo>
                <a:lnTo>
                  <a:pt x="916" y="2168"/>
                </a:lnTo>
                <a:cubicBezTo>
                  <a:pt x="916" y="2243"/>
                  <a:pt x="977" y="2305"/>
                  <a:pt x="1053" y="2305"/>
                </a:cubicBezTo>
                <a:lnTo>
                  <a:pt x="1566" y="2305"/>
                </a:lnTo>
                <a:cubicBezTo>
                  <a:pt x="1641" y="2305"/>
                  <a:pt x="1703" y="2243"/>
                  <a:pt x="1703" y="2168"/>
                </a:cubicBezTo>
                <a:lnTo>
                  <a:pt x="1703" y="137"/>
                </a:lnTo>
                <a:cubicBezTo>
                  <a:pt x="1703" y="61"/>
                  <a:pt x="1641" y="0"/>
                  <a:pt x="1566" y="0"/>
                </a:cubicBezTo>
                <a:close/>
                <a:moveTo>
                  <a:pt x="1465" y="2003"/>
                </a:moveTo>
                <a:lnTo>
                  <a:pt x="1146" y="2003"/>
                </a:lnTo>
                <a:cubicBezTo>
                  <a:pt x="1109" y="2003"/>
                  <a:pt x="1079" y="1973"/>
                  <a:pt x="1079" y="1936"/>
                </a:cubicBezTo>
                <a:cubicBezTo>
                  <a:pt x="1079" y="1900"/>
                  <a:pt x="1109" y="1870"/>
                  <a:pt x="1146" y="1870"/>
                </a:cubicBezTo>
                <a:lnTo>
                  <a:pt x="1465" y="1870"/>
                </a:lnTo>
                <a:cubicBezTo>
                  <a:pt x="1502" y="1870"/>
                  <a:pt x="1532" y="1900"/>
                  <a:pt x="1532" y="1936"/>
                </a:cubicBezTo>
                <a:cubicBezTo>
                  <a:pt x="1532" y="1973"/>
                  <a:pt x="1502" y="2003"/>
                  <a:pt x="1465" y="2003"/>
                </a:cubicBezTo>
                <a:close/>
                <a:moveTo>
                  <a:pt x="1465" y="1074"/>
                </a:moveTo>
                <a:lnTo>
                  <a:pt x="1146" y="1074"/>
                </a:lnTo>
                <a:cubicBezTo>
                  <a:pt x="1109" y="1074"/>
                  <a:pt x="1079" y="1044"/>
                  <a:pt x="1079" y="1008"/>
                </a:cubicBezTo>
                <a:cubicBezTo>
                  <a:pt x="1079" y="971"/>
                  <a:pt x="1109" y="941"/>
                  <a:pt x="1146" y="941"/>
                </a:cubicBezTo>
                <a:lnTo>
                  <a:pt x="1465" y="941"/>
                </a:lnTo>
                <a:cubicBezTo>
                  <a:pt x="1502" y="941"/>
                  <a:pt x="1532" y="971"/>
                  <a:pt x="1532" y="1008"/>
                </a:cubicBezTo>
                <a:cubicBezTo>
                  <a:pt x="1532" y="1044"/>
                  <a:pt x="1502" y="1074"/>
                  <a:pt x="1465" y="1074"/>
                </a:cubicBezTo>
                <a:close/>
                <a:moveTo>
                  <a:pt x="1465" y="807"/>
                </a:moveTo>
                <a:lnTo>
                  <a:pt x="1146" y="807"/>
                </a:lnTo>
                <a:cubicBezTo>
                  <a:pt x="1109" y="807"/>
                  <a:pt x="1079" y="777"/>
                  <a:pt x="1079" y="740"/>
                </a:cubicBezTo>
                <a:cubicBezTo>
                  <a:pt x="1079" y="704"/>
                  <a:pt x="1109" y="674"/>
                  <a:pt x="1146" y="674"/>
                </a:cubicBezTo>
                <a:lnTo>
                  <a:pt x="1465" y="674"/>
                </a:lnTo>
                <a:cubicBezTo>
                  <a:pt x="1502" y="674"/>
                  <a:pt x="1532" y="704"/>
                  <a:pt x="1532" y="740"/>
                </a:cubicBezTo>
                <a:cubicBezTo>
                  <a:pt x="1532" y="777"/>
                  <a:pt x="1502" y="807"/>
                  <a:pt x="1465" y="807"/>
                </a:cubicBezTo>
                <a:close/>
                <a:moveTo>
                  <a:pt x="1465" y="540"/>
                </a:moveTo>
                <a:lnTo>
                  <a:pt x="1146" y="540"/>
                </a:lnTo>
                <a:cubicBezTo>
                  <a:pt x="1109" y="540"/>
                  <a:pt x="1079" y="510"/>
                  <a:pt x="1079" y="473"/>
                </a:cubicBezTo>
                <a:cubicBezTo>
                  <a:pt x="1079" y="436"/>
                  <a:pt x="1109" y="407"/>
                  <a:pt x="1146" y="407"/>
                </a:cubicBezTo>
                <a:lnTo>
                  <a:pt x="1465" y="407"/>
                </a:lnTo>
                <a:cubicBezTo>
                  <a:pt x="1502" y="407"/>
                  <a:pt x="1532" y="436"/>
                  <a:pt x="1532" y="473"/>
                </a:cubicBezTo>
                <a:cubicBezTo>
                  <a:pt x="1532" y="510"/>
                  <a:pt x="1502" y="540"/>
                  <a:pt x="1465" y="540"/>
                </a:cubicBezTo>
                <a:close/>
                <a:moveTo>
                  <a:pt x="2481" y="0"/>
                </a:moveTo>
                <a:lnTo>
                  <a:pt x="1968" y="0"/>
                </a:lnTo>
                <a:cubicBezTo>
                  <a:pt x="1893" y="0"/>
                  <a:pt x="1831" y="61"/>
                  <a:pt x="1831" y="137"/>
                </a:cubicBezTo>
                <a:lnTo>
                  <a:pt x="1831" y="2168"/>
                </a:lnTo>
                <a:cubicBezTo>
                  <a:pt x="1831" y="2243"/>
                  <a:pt x="1893" y="2305"/>
                  <a:pt x="1968" y="2305"/>
                </a:cubicBezTo>
                <a:lnTo>
                  <a:pt x="2481" y="2305"/>
                </a:lnTo>
                <a:cubicBezTo>
                  <a:pt x="2557" y="2305"/>
                  <a:pt x="2619" y="2243"/>
                  <a:pt x="2619" y="2168"/>
                </a:cubicBezTo>
                <a:lnTo>
                  <a:pt x="2619" y="137"/>
                </a:lnTo>
                <a:cubicBezTo>
                  <a:pt x="2619" y="61"/>
                  <a:pt x="2557" y="0"/>
                  <a:pt x="2481" y="0"/>
                </a:cubicBezTo>
                <a:close/>
                <a:moveTo>
                  <a:pt x="2381" y="2003"/>
                </a:moveTo>
                <a:lnTo>
                  <a:pt x="2061" y="2003"/>
                </a:lnTo>
                <a:cubicBezTo>
                  <a:pt x="2025" y="2003"/>
                  <a:pt x="1995" y="1973"/>
                  <a:pt x="1995" y="1936"/>
                </a:cubicBezTo>
                <a:cubicBezTo>
                  <a:pt x="1995" y="1900"/>
                  <a:pt x="2025" y="1870"/>
                  <a:pt x="2061" y="1870"/>
                </a:cubicBezTo>
                <a:lnTo>
                  <a:pt x="2381" y="1870"/>
                </a:lnTo>
                <a:cubicBezTo>
                  <a:pt x="2417" y="1870"/>
                  <a:pt x="2447" y="1900"/>
                  <a:pt x="2447" y="1936"/>
                </a:cubicBezTo>
                <a:cubicBezTo>
                  <a:pt x="2447" y="1973"/>
                  <a:pt x="2417" y="2003"/>
                  <a:pt x="2381" y="2003"/>
                </a:cubicBezTo>
                <a:close/>
                <a:moveTo>
                  <a:pt x="2381" y="1074"/>
                </a:moveTo>
                <a:lnTo>
                  <a:pt x="2061" y="1074"/>
                </a:lnTo>
                <a:cubicBezTo>
                  <a:pt x="2025" y="1074"/>
                  <a:pt x="1995" y="1044"/>
                  <a:pt x="1995" y="1008"/>
                </a:cubicBezTo>
                <a:cubicBezTo>
                  <a:pt x="1995" y="971"/>
                  <a:pt x="2025" y="941"/>
                  <a:pt x="2061" y="941"/>
                </a:cubicBezTo>
                <a:lnTo>
                  <a:pt x="2381" y="941"/>
                </a:lnTo>
                <a:cubicBezTo>
                  <a:pt x="2417" y="941"/>
                  <a:pt x="2447" y="971"/>
                  <a:pt x="2447" y="1008"/>
                </a:cubicBezTo>
                <a:cubicBezTo>
                  <a:pt x="2447" y="1044"/>
                  <a:pt x="2417" y="1074"/>
                  <a:pt x="2381" y="1074"/>
                </a:cubicBezTo>
                <a:close/>
                <a:moveTo>
                  <a:pt x="2381" y="807"/>
                </a:moveTo>
                <a:lnTo>
                  <a:pt x="2061" y="807"/>
                </a:lnTo>
                <a:cubicBezTo>
                  <a:pt x="2025" y="807"/>
                  <a:pt x="1995" y="777"/>
                  <a:pt x="1995" y="740"/>
                </a:cubicBezTo>
                <a:cubicBezTo>
                  <a:pt x="1995" y="704"/>
                  <a:pt x="2025" y="674"/>
                  <a:pt x="2061" y="674"/>
                </a:cubicBezTo>
                <a:lnTo>
                  <a:pt x="2381" y="674"/>
                </a:lnTo>
                <a:cubicBezTo>
                  <a:pt x="2417" y="674"/>
                  <a:pt x="2447" y="704"/>
                  <a:pt x="2447" y="740"/>
                </a:cubicBezTo>
                <a:cubicBezTo>
                  <a:pt x="2447" y="777"/>
                  <a:pt x="2417" y="807"/>
                  <a:pt x="2381" y="807"/>
                </a:cubicBezTo>
                <a:close/>
                <a:moveTo>
                  <a:pt x="2381" y="540"/>
                </a:moveTo>
                <a:lnTo>
                  <a:pt x="2061" y="540"/>
                </a:lnTo>
                <a:cubicBezTo>
                  <a:pt x="2025" y="540"/>
                  <a:pt x="1995" y="510"/>
                  <a:pt x="1995" y="473"/>
                </a:cubicBezTo>
                <a:cubicBezTo>
                  <a:pt x="1995" y="436"/>
                  <a:pt x="2025" y="407"/>
                  <a:pt x="2061" y="407"/>
                </a:cubicBezTo>
                <a:lnTo>
                  <a:pt x="2381" y="407"/>
                </a:lnTo>
                <a:cubicBezTo>
                  <a:pt x="2417" y="407"/>
                  <a:pt x="2447" y="436"/>
                  <a:pt x="2447" y="473"/>
                </a:cubicBezTo>
                <a:cubicBezTo>
                  <a:pt x="2447" y="510"/>
                  <a:pt x="2417" y="540"/>
                  <a:pt x="2381" y="540"/>
                </a:cubicBezTo>
                <a:close/>
              </a:path>
            </a:pathLst>
          </a:custGeom>
          <a:solidFill>
            <a:schemeClr val="bg1"/>
          </a:solidFill>
          <a:ln>
            <a:noFill/>
          </a:ln>
        </p:spPr>
      </p:sp>
      <p:sp>
        <p:nvSpPr>
          <p:cNvPr id="21" name="Rectangle 5">
            <a:extLst>
              <a:ext uri="{FF2B5EF4-FFF2-40B4-BE49-F238E27FC236}">
                <a16:creationId xmlns:a16="http://schemas.microsoft.com/office/drawing/2014/main" xmlns="" id="{EFE4BA24-9CC9-4506-8C84-911A318D6151}"/>
              </a:ext>
            </a:extLst>
          </p:cNvPr>
          <p:cNvSpPr>
            <a:spLocks noChangeArrowheads="1"/>
          </p:cNvSpPr>
          <p:nvPr/>
        </p:nvSpPr>
        <p:spPr bwMode="auto">
          <a:xfrm>
            <a:off x="925395" y="4272505"/>
            <a:ext cx="2492500" cy="46166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400" b="1" dirty="0">
                <a:solidFill>
                  <a:schemeClr val="tx2"/>
                </a:solidFill>
                <a:latin typeface="微软雅黑" panose="020B0503020204020204" pitchFamily="34" charset="-122"/>
                <a:ea typeface="微软雅黑" panose="020B0503020204020204" pitchFamily="34" charset="-122"/>
              </a:rPr>
              <a:t>标题内容</a:t>
            </a:r>
          </a:p>
        </p:txBody>
      </p:sp>
      <p:sp>
        <p:nvSpPr>
          <p:cNvPr id="22" name="Rectangle 5">
            <a:extLst>
              <a:ext uri="{FF2B5EF4-FFF2-40B4-BE49-F238E27FC236}">
                <a16:creationId xmlns:a16="http://schemas.microsoft.com/office/drawing/2014/main" xmlns="" id="{9E054B2E-A0BA-4AC2-9400-BD9D8C33D352}"/>
              </a:ext>
            </a:extLst>
          </p:cNvPr>
          <p:cNvSpPr>
            <a:spLocks noChangeArrowheads="1"/>
          </p:cNvSpPr>
          <p:nvPr/>
        </p:nvSpPr>
        <p:spPr bwMode="auto">
          <a:xfrm>
            <a:off x="3434444" y="4272505"/>
            <a:ext cx="2492500" cy="46166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400" b="1" dirty="0">
                <a:solidFill>
                  <a:schemeClr val="tx2"/>
                </a:solidFill>
                <a:latin typeface="微软雅黑" panose="020B0503020204020204" pitchFamily="34" charset="-122"/>
                <a:ea typeface="微软雅黑" panose="020B0503020204020204" pitchFamily="34" charset="-122"/>
              </a:rPr>
              <a:t>标题内容</a:t>
            </a:r>
          </a:p>
        </p:txBody>
      </p:sp>
      <p:sp>
        <p:nvSpPr>
          <p:cNvPr id="23" name="Rectangle 5">
            <a:extLst>
              <a:ext uri="{FF2B5EF4-FFF2-40B4-BE49-F238E27FC236}">
                <a16:creationId xmlns:a16="http://schemas.microsoft.com/office/drawing/2014/main" xmlns="" id="{9674C725-9FB1-4880-90EE-242240F74E4F}"/>
              </a:ext>
            </a:extLst>
          </p:cNvPr>
          <p:cNvSpPr>
            <a:spLocks noChangeArrowheads="1"/>
          </p:cNvSpPr>
          <p:nvPr/>
        </p:nvSpPr>
        <p:spPr bwMode="auto">
          <a:xfrm>
            <a:off x="5943493" y="4272505"/>
            <a:ext cx="2492500" cy="46166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400" b="1" dirty="0">
                <a:solidFill>
                  <a:schemeClr val="tx2"/>
                </a:solidFill>
                <a:latin typeface="微软雅黑" panose="020B0503020204020204" pitchFamily="34" charset="-122"/>
                <a:ea typeface="微软雅黑" panose="020B0503020204020204" pitchFamily="34" charset="-122"/>
              </a:rPr>
              <a:t>标题内容</a:t>
            </a:r>
          </a:p>
        </p:txBody>
      </p:sp>
      <p:sp>
        <p:nvSpPr>
          <p:cNvPr id="24" name="Rectangle 5">
            <a:extLst>
              <a:ext uri="{FF2B5EF4-FFF2-40B4-BE49-F238E27FC236}">
                <a16:creationId xmlns:a16="http://schemas.microsoft.com/office/drawing/2014/main" xmlns="" id="{86442020-D5A7-48F4-9744-FE1C84DBE815}"/>
              </a:ext>
            </a:extLst>
          </p:cNvPr>
          <p:cNvSpPr>
            <a:spLocks noChangeArrowheads="1"/>
          </p:cNvSpPr>
          <p:nvPr/>
        </p:nvSpPr>
        <p:spPr bwMode="auto">
          <a:xfrm>
            <a:off x="8452541" y="4272505"/>
            <a:ext cx="2492500" cy="46166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400" b="1" dirty="0">
                <a:solidFill>
                  <a:schemeClr val="tx2"/>
                </a:solidFill>
                <a:latin typeface="微软雅黑" panose="020B0503020204020204" pitchFamily="34" charset="-122"/>
                <a:ea typeface="微软雅黑" panose="020B0503020204020204" pitchFamily="34" charset="-122"/>
              </a:rPr>
              <a:t>标题内容</a:t>
            </a:r>
          </a:p>
        </p:txBody>
      </p:sp>
      <p:cxnSp>
        <p:nvCxnSpPr>
          <p:cNvPr id="25" name="直接连接符 24">
            <a:extLst>
              <a:ext uri="{FF2B5EF4-FFF2-40B4-BE49-F238E27FC236}">
                <a16:creationId xmlns:a16="http://schemas.microsoft.com/office/drawing/2014/main" xmlns="" id="{7C0FD2C5-8A1B-4A39-B574-AD2B0D8126FC}"/>
              </a:ext>
            </a:extLst>
          </p:cNvPr>
          <p:cNvCxnSpPr>
            <a:cxnSpLocks/>
          </p:cNvCxnSpPr>
          <p:nvPr/>
        </p:nvCxnSpPr>
        <p:spPr>
          <a:xfrm>
            <a:off x="0" y="6369473"/>
            <a:ext cx="12192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30" name="矩形 29">
            <a:extLst>
              <a:ext uri="{FF2B5EF4-FFF2-40B4-BE49-F238E27FC236}">
                <a16:creationId xmlns:a16="http://schemas.microsoft.com/office/drawing/2014/main" xmlns="" id="{F3DB1259-CDE8-4008-BFA8-1C0D56BE0705}"/>
              </a:ext>
            </a:extLst>
          </p:cNvPr>
          <p:cNvSpPr/>
          <p:nvPr/>
        </p:nvSpPr>
        <p:spPr>
          <a:xfrm>
            <a:off x="9526129" y="5911781"/>
            <a:ext cx="2053924" cy="749355"/>
          </a:xfrm>
          <a:prstGeom prst="rect">
            <a:avLst/>
          </a:prstGeom>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6" name="组合 25">
            <a:extLst>
              <a:ext uri="{FF2B5EF4-FFF2-40B4-BE49-F238E27FC236}">
                <a16:creationId xmlns:a16="http://schemas.microsoft.com/office/drawing/2014/main" xmlns="" id="{2C9C40B8-9839-4609-9BC3-5D9BE899763B}"/>
              </a:ext>
            </a:extLst>
          </p:cNvPr>
          <p:cNvGrpSpPr/>
          <p:nvPr/>
        </p:nvGrpSpPr>
        <p:grpSpPr>
          <a:xfrm>
            <a:off x="9622382" y="6095804"/>
            <a:ext cx="1861419" cy="473833"/>
            <a:chOff x="2155746" y="4516182"/>
            <a:chExt cx="3292816" cy="838200"/>
          </a:xfrm>
        </p:grpSpPr>
        <p:pic>
          <p:nvPicPr>
            <p:cNvPr id="27" name="Picture 3" descr="F:\我心飞翔\励合社\励合社文件\校徽、社徽\桂林理工大学.jpg">
              <a:extLst>
                <a:ext uri="{FF2B5EF4-FFF2-40B4-BE49-F238E27FC236}">
                  <a16:creationId xmlns:a16="http://schemas.microsoft.com/office/drawing/2014/main" xmlns="" id="{049F6F58-7157-4917-AB34-7CE31C67CBD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0919" y="4585439"/>
              <a:ext cx="2527643" cy="699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a:extLst>
                <a:ext uri="{FF2B5EF4-FFF2-40B4-BE49-F238E27FC236}">
                  <a16:creationId xmlns:a16="http://schemas.microsoft.com/office/drawing/2014/main" xmlns="" id="{E6DB5343-3949-4A19-8BE8-205E35647AA9}"/>
                </a:ext>
              </a:extLst>
            </p:cNvPr>
            <p:cNvPicPr>
              <a:picLocks noChangeAspect="1"/>
            </p:cNvPicPr>
            <p:nvPr/>
          </p:nvPicPr>
          <p:blipFill>
            <a:blip r:embed="rId2"/>
            <a:stretch>
              <a:fillRect/>
            </a:stretch>
          </p:blipFill>
          <p:spPr>
            <a:xfrm>
              <a:off x="2155746" y="4516182"/>
              <a:ext cx="838200" cy="838200"/>
            </a:xfrm>
            <a:prstGeom prst="rect">
              <a:avLst/>
            </a:prstGeom>
          </p:spPr>
        </p:pic>
      </p:grpSp>
    </p:spTree>
    <p:extLst>
      <p:ext uri="{BB962C8B-B14F-4D97-AF65-F5344CB8AC3E}">
        <p14:creationId xmlns:p14="http://schemas.microsoft.com/office/powerpoint/2010/main" val="1761352416"/>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F153877-84B1-4D6C-9EAD-D04920A5E63C}"/>
              </a:ext>
            </a:extLst>
          </p:cNvPr>
          <p:cNvPicPr>
            <a:picLocks noChangeAspect="1"/>
          </p:cNvPicPr>
          <p:nvPr/>
        </p:nvPicPr>
        <p:blipFill>
          <a:blip r:embed="rId2" cstate="print">
            <a:extLst>
              <a:ext uri="{28A0092B-C50C-407E-A947-70E740481C1C}">
                <a14:useLocalDpi xmlns:a14="http://schemas.microsoft.com/office/drawing/2010/main" val="0"/>
              </a:ext>
            </a:extLst>
          </a:blip>
          <a:srcRect l="5556" r="5556"/>
          <a:stretch>
            <a:fillRect/>
          </a:stretch>
        </p:blipFill>
        <p:spPr>
          <a:xfrm>
            <a:off x="2" y="0"/>
            <a:ext cx="12191996" cy="6858000"/>
          </a:xfrm>
          <a:prstGeom prst="rect">
            <a:avLst/>
          </a:prstGeom>
        </p:spPr>
      </p:pic>
      <p:sp>
        <p:nvSpPr>
          <p:cNvPr id="8" name="矩形 7">
            <a:extLst>
              <a:ext uri="{FF2B5EF4-FFF2-40B4-BE49-F238E27FC236}">
                <a16:creationId xmlns:a16="http://schemas.microsoft.com/office/drawing/2014/main" xmlns="" id="{67A8590A-0BA1-4E85-A881-54CC4E77477E}"/>
              </a:ext>
            </a:extLst>
          </p:cNvPr>
          <p:cNvSpPr/>
          <p:nvPr/>
        </p:nvSpPr>
        <p:spPr>
          <a:xfrm>
            <a:off x="0" y="0"/>
            <a:ext cx="12192000" cy="6858000"/>
          </a:xfrm>
          <a:prstGeom prst="rect">
            <a:avLst/>
          </a:prstGeom>
          <a:gradFill>
            <a:gsLst>
              <a:gs pos="0">
                <a:schemeClr val="accent1"/>
              </a:gs>
              <a:gs pos="100000">
                <a:schemeClr val="accent4">
                  <a:alpha val="0"/>
                </a:schemeClr>
              </a:gs>
            </a:gsLst>
            <a:lin ang="0" scaled="1"/>
          </a:gradFill>
          <a:ln w="0">
            <a:solidFill>
              <a:schemeClr val="tx1"/>
            </a:solid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xmlns="" id="{056417B9-9771-440C-A9BE-03AB95349A27}"/>
              </a:ext>
            </a:extLst>
          </p:cNvPr>
          <p:cNvSpPr/>
          <p:nvPr/>
        </p:nvSpPr>
        <p:spPr>
          <a:xfrm>
            <a:off x="1815231" y="276727"/>
            <a:ext cx="4280769" cy="6304547"/>
          </a:xfrm>
          <a:prstGeom prst="rect">
            <a:avLst/>
          </a:prstGeom>
          <a:solidFill>
            <a:schemeClr val="bg1"/>
          </a:solidFill>
          <a:ln w="0">
            <a:noFill/>
          </a:ln>
          <a:effectLst>
            <a:outerShdw blurRad="406400" sx="102000" sy="102000" algn="ctr" rotWithShape="0">
              <a:srgbClr val="282F39">
                <a:alpha val="3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xmlns="" id="{79FA68F8-0F85-4CC8-AF03-2B60BB02971E}"/>
              </a:ext>
            </a:extLst>
          </p:cNvPr>
          <p:cNvSpPr txBox="1"/>
          <p:nvPr/>
        </p:nvSpPr>
        <p:spPr>
          <a:xfrm>
            <a:off x="2219492" y="1130300"/>
            <a:ext cx="1415770" cy="769439"/>
          </a:xfrm>
          <a:prstGeom prst="rect">
            <a:avLst/>
          </a:prstGeom>
          <a:noFill/>
          <a:effectLst>
            <a:outerShdw blurRad="292100" sx="102000" sy="102000" algn="ctr" rotWithShape="0">
              <a:prstClr val="black">
                <a:alpha val="40000"/>
              </a:prstClr>
            </a:outerShdw>
          </a:effectLst>
        </p:spPr>
        <p:txBody>
          <a:bodyPr vert="horz" wrap="none" lIns="91439" tIns="45719" rIns="91439" bIns="45719" rtlCol="0">
            <a:spAutoFit/>
          </a:bodyPr>
          <a:lstStyle>
            <a:defPPr>
              <a:defRPr lang="zh-CN"/>
            </a:defPPr>
            <a:lvl1pPr algn="ctr" defTabSz="1219050">
              <a:defRPr sz="3200" spc="400">
                <a:solidFill>
                  <a:prstClr val="white"/>
                </a:solidFill>
                <a:latin typeface="Segoe UI Semibold" panose="020B0702040204020203" pitchFamily="34" charset="0"/>
                <a:ea typeface="苹方 特粗" panose="020B0800000000000000" pitchFamily="34" charset="-122"/>
                <a:cs typeface="Arial" pitchFamily="34" charset="0"/>
              </a:defRPr>
            </a:lvl1pPr>
          </a:lstStyle>
          <a:p>
            <a:pPr algn="dist"/>
            <a:r>
              <a:rPr lang="zh-CN" altLang="en-US" sz="4400" b="1" dirty="0">
                <a:solidFill>
                  <a:schemeClr val="accent1"/>
                </a:solidFill>
                <a:latin typeface="微软雅黑" panose="020B0503020204020204" pitchFamily="34" charset="-122"/>
                <a:ea typeface="微软雅黑" panose="020B0503020204020204" pitchFamily="34" charset="-122"/>
              </a:rPr>
              <a:t>目录</a:t>
            </a:r>
          </a:p>
        </p:txBody>
      </p:sp>
      <p:sp>
        <p:nvSpPr>
          <p:cNvPr id="33" name="Rectangle 5">
            <a:extLst>
              <a:ext uri="{FF2B5EF4-FFF2-40B4-BE49-F238E27FC236}">
                <a16:creationId xmlns:a16="http://schemas.microsoft.com/office/drawing/2014/main" xmlns="" id="{30EC4C89-CEEA-4E1A-AF0F-B29D08566D3E}"/>
              </a:ext>
            </a:extLst>
          </p:cNvPr>
          <p:cNvSpPr>
            <a:spLocks noChangeArrowheads="1"/>
          </p:cNvSpPr>
          <p:nvPr/>
        </p:nvSpPr>
        <p:spPr bwMode="auto">
          <a:xfrm>
            <a:off x="2863973" y="2451137"/>
            <a:ext cx="2492500"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3200" b="1" dirty="0">
                <a:solidFill>
                  <a:schemeClr val="tx2"/>
                </a:solidFill>
                <a:latin typeface="微软雅黑" panose="020B0503020204020204" pitchFamily="34" charset="-122"/>
                <a:ea typeface="微软雅黑" panose="020B0503020204020204" pitchFamily="34" charset="-122"/>
              </a:rPr>
              <a:t>标题内容</a:t>
            </a:r>
          </a:p>
        </p:txBody>
      </p:sp>
      <p:grpSp>
        <p:nvGrpSpPr>
          <p:cNvPr id="11" name="组合 10">
            <a:extLst>
              <a:ext uri="{FF2B5EF4-FFF2-40B4-BE49-F238E27FC236}">
                <a16:creationId xmlns:a16="http://schemas.microsoft.com/office/drawing/2014/main" xmlns="" id="{32AA8ED3-0628-4BD3-A759-FA216887F5D9}"/>
              </a:ext>
            </a:extLst>
          </p:cNvPr>
          <p:cNvGrpSpPr/>
          <p:nvPr/>
        </p:nvGrpSpPr>
        <p:grpSpPr>
          <a:xfrm>
            <a:off x="2219492" y="4327461"/>
            <a:ext cx="769440" cy="769439"/>
            <a:chOff x="7625229" y="4103963"/>
            <a:chExt cx="1708598" cy="1708598"/>
          </a:xfrm>
        </p:grpSpPr>
        <p:sp>
          <p:nvSpPr>
            <p:cNvPr id="37" name="Oval 45">
              <a:extLst>
                <a:ext uri="{FF2B5EF4-FFF2-40B4-BE49-F238E27FC236}">
                  <a16:creationId xmlns:a16="http://schemas.microsoft.com/office/drawing/2014/main" xmlns="" id="{B0D4D597-90CF-49E9-B421-1E99CA390DC5}"/>
                </a:ext>
              </a:extLst>
            </p:cNvPr>
            <p:cNvSpPr/>
            <p:nvPr/>
          </p:nvSpPr>
          <p:spPr>
            <a:xfrm>
              <a:off x="7625229" y="4103963"/>
              <a:ext cx="1708598" cy="170859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srgbClr val="FFFFFF"/>
                </a:solidFill>
                <a:latin typeface="Calibri"/>
              </a:endParaRPr>
            </a:p>
          </p:txBody>
        </p:sp>
        <p:sp>
          <p:nvSpPr>
            <p:cNvPr id="38" name="marathon_264765">
              <a:extLst>
                <a:ext uri="{FF2B5EF4-FFF2-40B4-BE49-F238E27FC236}">
                  <a16:creationId xmlns:a16="http://schemas.microsoft.com/office/drawing/2014/main" xmlns="" id="{32401157-20AE-4B54-8114-683F2E5A839B}"/>
                </a:ext>
              </a:extLst>
            </p:cNvPr>
            <p:cNvSpPr>
              <a:spLocks noChangeAspect="1"/>
            </p:cNvSpPr>
            <p:nvPr/>
          </p:nvSpPr>
          <p:spPr bwMode="auto">
            <a:xfrm>
              <a:off x="8174686" y="4685586"/>
              <a:ext cx="609685" cy="545353"/>
            </a:xfrm>
            <a:custGeom>
              <a:avLst/>
              <a:gdLst>
                <a:gd name="connsiteX0" fmla="*/ 197680 w 607594"/>
                <a:gd name="connsiteY0" fmla="*/ 403846 h 543483"/>
                <a:gd name="connsiteX1" fmla="*/ 196789 w 607594"/>
                <a:gd name="connsiteY1" fmla="*/ 420475 h 543483"/>
                <a:gd name="connsiteX2" fmla="*/ 230002 w 607594"/>
                <a:gd name="connsiteY2" fmla="*/ 456934 h 543483"/>
                <a:gd name="connsiteX3" fmla="*/ 210235 w 607594"/>
                <a:gd name="connsiteY3" fmla="*/ 480855 h 543483"/>
                <a:gd name="connsiteX4" fmla="*/ 185036 w 607594"/>
                <a:gd name="connsiteY4" fmla="*/ 461203 h 543483"/>
                <a:gd name="connsiteX5" fmla="*/ 178180 w 607594"/>
                <a:gd name="connsiteY5" fmla="*/ 405269 h 543483"/>
                <a:gd name="connsiteX6" fmla="*/ 197680 w 607594"/>
                <a:gd name="connsiteY6" fmla="*/ 403846 h 543483"/>
                <a:gd name="connsiteX7" fmla="*/ 383596 w 607594"/>
                <a:gd name="connsiteY7" fmla="*/ 357273 h 543483"/>
                <a:gd name="connsiteX8" fmla="*/ 435070 w 607594"/>
                <a:gd name="connsiteY8" fmla="*/ 358784 h 543483"/>
                <a:gd name="connsiteX9" fmla="*/ 445312 w 607594"/>
                <a:gd name="connsiteY9" fmla="*/ 389360 h 543483"/>
                <a:gd name="connsiteX10" fmla="*/ 446380 w 607594"/>
                <a:gd name="connsiteY10" fmla="*/ 394071 h 543483"/>
                <a:gd name="connsiteX11" fmla="*/ 461431 w 607594"/>
                <a:gd name="connsiteY11" fmla="*/ 516374 h 543483"/>
                <a:gd name="connsiteX12" fmla="*/ 440414 w 607594"/>
                <a:gd name="connsiteY12" fmla="*/ 543306 h 543483"/>
                <a:gd name="connsiteX13" fmla="*/ 413519 w 607594"/>
                <a:gd name="connsiteY13" fmla="*/ 522330 h 543483"/>
                <a:gd name="connsiteX14" fmla="*/ 398736 w 607594"/>
                <a:gd name="connsiteY14" fmla="*/ 402337 h 543483"/>
                <a:gd name="connsiteX15" fmla="*/ 310456 w 607594"/>
                <a:gd name="connsiteY15" fmla="*/ 353911 h 543483"/>
                <a:gd name="connsiteX16" fmla="*/ 358886 w 607594"/>
                <a:gd name="connsiteY16" fmla="*/ 354356 h 543483"/>
                <a:gd name="connsiteX17" fmla="*/ 361290 w 607594"/>
                <a:gd name="connsiteY17" fmla="*/ 399502 h 543483"/>
                <a:gd name="connsiteX18" fmla="*/ 340547 w 607594"/>
                <a:gd name="connsiteY18" fmla="*/ 424741 h 543483"/>
                <a:gd name="connsiteX19" fmla="*/ 243420 w 607594"/>
                <a:gd name="connsiteY19" fmla="*/ 438250 h 543483"/>
                <a:gd name="connsiteX20" fmla="*/ 216179 w 607594"/>
                <a:gd name="connsiteY20" fmla="*/ 417721 h 543483"/>
                <a:gd name="connsiteX21" fmla="*/ 236743 w 607594"/>
                <a:gd name="connsiteY21" fmla="*/ 390526 h 543483"/>
                <a:gd name="connsiteX22" fmla="*/ 311881 w 607594"/>
                <a:gd name="connsiteY22" fmla="*/ 380039 h 543483"/>
                <a:gd name="connsiteX23" fmla="*/ 593840 w 607594"/>
                <a:gd name="connsiteY23" fmla="*/ 165414 h 543483"/>
                <a:gd name="connsiteX24" fmla="*/ 606569 w 607594"/>
                <a:gd name="connsiteY24" fmla="*/ 190835 h 543483"/>
                <a:gd name="connsiteX25" fmla="*/ 558236 w 607594"/>
                <a:gd name="connsiteY25" fmla="*/ 272428 h 543483"/>
                <a:gd name="connsiteX26" fmla="*/ 384400 w 607594"/>
                <a:gd name="connsiteY26" fmla="*/ 337134 h 543483"/>
                <a:gd name="connsiteX27" fmla="*/ 243764 w 607594"/>
                <a:gd name="connsiteY27" fmla="*/ 349844 h 543483"/>
                <a:gd name="connsiteX28" fmla="*/ 205222 w 607594"/>
                <a:gd name="connsiteY28" fmla="*/ 377042 h 543483"/>
                <a:gd name="connsiteX29" fmla="*/ 175404 w 607594"/>
                <a:gd name="connsiteY29" fmla="*/ 382730 h 543483"/>
                <a:gd name="connsiteX30" fmla="*/ 172556 w 607594"/>
                <a:gd name="connsiteY30" fmla="*/ 353755 h 543483"/>
                <a:gd name="connsiteX31" fmla="*/ 390363 w 607594"/>
                <a:gd name="connsiteY31" fmla="*/ 297493 h 543483"/>
                <a:gd name="connsiteX32" fmla="*/ 527973 w 607594"/>
                <a:gd name="connsiteY32" fmla="*/ 246030 h 543483"/>
                <a:gd name="connsiteX33" fmla="*/ 568472 w 607594"/>
                <a:gd name="connsiteY33" fmla="*/ 178124 h 543483"/>
                <a:gd name="connsiteX34" fmla="*/ 593840 w 607594"/>
                <a:gd name="connsiteY34" fmla="*/ 165414 h 543483"/>
                <a:gd name="connsiteX35" fmla="*/ 370004 w 607594"/>
                <a:gd name="connsiteY35" fmla="*/ 127140 h 543483"/>
                <a:gd name="connsiteX36" fmla="*/ 422510 w 607594"/>
                <a:gd name="connsiteY36" fmla="*/ 137093 h 543483"/>
                <a:gd name="connsiteX37" fmla="*/ 446449 w 607594"/>
                <a:gd name="connsiteY37" fmla="*/ 172106 h 543483"/>
                <a:gd name="connsiteX38" fmla="*/ 441287 w 607594"/>
                <a:gd name="connsiteY38" fmla="*/ 198943 h 543483"/>
                <a:gd name="connsiteX39" fmla="*/ 449741 w 607594"/>
                <a:gd name="connsiteY39" fmla="*/ 223736 h 543483"/>
                <a:gd name="connsiteX40" fmla="*/ 514439 w 607594"/>
                <a:gd name="connsiteY40" fmla="*/ 197610 h 543483"/>
                <a:gd name="connsiteX41" fmla="*/ 540513 w 607594"/>
                <a:gd name="connsiteY41" fmla="*/ 208718 h 543483"/>
                <a:gd name="connsiteX42" fmla="*/ 529478 w 607594"/>
                <a:gd name="connsiteY42" fmla="*/ 234756 h 543483"/>
                <a:gd name="connsiteX43" fmla="*/ 445025 w 607594"/>
                <a:gd name="connsiteY43" fmla="*/ 268880 h 543483"/>
                <a:gd name="connsiteX44" fmla="*/ 428205 w 607594"/>
                <a:gd name="connsiteY44" fmla="*/ 268080 h 543483"/>
                <a:gd name="connsiteX45" fmla="*/ 426158 w 607594"/>
                <a:gd name="connsiteY45" fmla="*/ 278921 h 543483"/>
                <a:gd name="connsiteX46" fmla="*/ 393409 w 607594"/>
                <a:gd name="connsiteY46" fmla="*/ 277499 h 543483"/>
                <a:gd name="connsiteX47" fmla="*/ 308778 w 607594"/>
                <a:gd name="connsiteY47" fmla="*/ 273234 h 543483"/>
                <a:gd name="connsiteX48" fmla="*/ 331293 w 607594"/>
                <a:gd name="connsiteY48" fmla="*/ 210140 h 543483"/>
                <a:gd name="connsiteX49" fmla="*/ 391007 w 607594"/>
                <a:gd name="connsiteY49" fmla="*/ 180459 h 543483"/>
                <a:gd name="connsiteX50" fmla="*/ 316075 w 607594"/>
                <a:gd name="connsiteY50" fmla="*/ 196188 h 543483"/>
                <a:gd name="connsiteX51" fmla="*/ 290356 w 607594"/>
                <a:gd name="connsiteY51" fmla="*/ 260704 h 543483"/>
                <a:gd name="connsiteX52" fmla="*/ 264193 w 607594"/>
                <a:gd name="connsiteY52" fmla="*/ 271901 h 543483"/>
                <a:gd name="connsiteX53" fmla="*/ 252980 w 607594"/>
                <a:gd name="connsiteY53" fmla="*/ 245864 h 543483"/>
                <a:gd name="connsiteX54" fmla="*/ 282703 w 607594"/>
                <a:gd name="connsiteY54" fmla="*/ 171306 h 543483"/>
                <a:gd name="connsiteX55" fmla="*/ 297298 w 607594"/>
                <a:gd name="connsiteY55" fmla="*/ 159043 h 543483"/>
                <a:gd name="connsiteX56" fmla="*/ 379971 w 607594"/>
                <a:gd name="connsiteY56" fmla="*/ 141714 h 543483"/>
                <a:gd name="connsiteX57" fmla="*/ 338946 w 607594"/>
                <a:gd name="connsiteY57" fmla="*/ 140737 h 543483"/>
                <a:gd name="connsiteX58" fmla="*/ 370004 w 607594"/>
                <a:gd name="connsiteY58" fmla="*/ 127140 h 543483"/>
                <a:gd name="connsiteX59" fmla="*/ 144306 w 607594"/>
                <a:gd name="connsiteY59" fmla="*/ 91134 h 543483"/>
                <a:gd name="connsiteX60" fmla="*/ 193524 w 607594"/>
                <a:gd name="connsiteY60" fmla="*/ 100376 h 543483"/>
                <a:gd name="connsiteX61" fmla="*/ 215864 w 607594"/>
                <a:gd name="connsiteY61" fmla="*/ 133169 h 543483"/>
                <a:gd name="connsiteX62" fmla="*/ 211147 w 607594"/>
                <a:gd name="connsiteY62" fmla="*/ 158320 h 543483"/>
                <a:gd name="connsiteX63" fmla="*/ 218979 w 607594"/>
                <a:gd name="connsiteY63" fmla="*/ 181604 h 543483"/>
                <a:gd name="connsiteX64" fmla="*/ 265349 w 607594"/>
                <a:gd name="connsiteY64" fmla="*/ 162852 h 543483"/>
                <a:gd name="connsiteX65" fmla="*/ 246035 w 607594"/>
                <a:gd name="connsiteY65" fmla="*/ 211198 h 543483"/>
                <a:gd name="connsiteX66" fmla="*/ 214618 w 607594"/>
                <a:gd name="connsiteY66" fmla="*/ 223906 h 543483"/>
                <a:gd name="connsiteX67" fmla="*/ 198864 w 607594"/>
                <a:gd name="connsiteY67" fmla="*/ 223106 h 543483"/>
                <a:gd name="connsiteX68" fmla="*/ 190854 w 607594"/>
                <a:gd name="connsiteY68" fmla="*/ 265231 h 543483"/>
                <a:gd name="connsiteX69" fmla="*/ 203492 w 607594"/>
                <a:gd name="connsiteY69" fmla="*/ 302734 h 543483"/>
                <a:gd name="connsiteX70" fmla="*/ 165310 w 607594"/>
                <a:gd name="connsiteY70" fmla="*/ 331350 h 543483"/>
                <a:gd name="connsiteX71" fmla="*/ 143416 w 607594"/>
                <a:gd name="connsiteY71" fmla="*/ 265942 h 543483"/>
                <a:gd name="connsiteX72" fmla="*/ 131667 w 607594"/>
                <a:gd name="connsiteY72" fmla="*/ 263720 h 543483"/>
                <a:gd name="connsiteX73" fmla="*/ 136207 w 607594"/>
                <a:gd name="connsiteY73" fmla="*/ 346192 h 543483"/>
                <a:gd name="connsiteX74" fmla="*/ 116715 w 607594"/>
                <a:gd name="connsiteY74" fmla="*/ 369831 h 543483"/>
                <a:gd name="connsiteX75" fmla="*/ 25755 w 607594"/>
                <a:gd name="connsiteY75" fmla="*/ 382539 h 543483"/>
                <a:gd name="connsiteX76" fmla="*/ 211 w 607594"/>
                <a:gd name="connsiteY76" fmla="*/ 363343 h 543483"/>
                <a:gd name="connsiteX77" fmla="*/ 19525 w 607594"/>
                <a:gd name="connsiteY77" fmla="*/ 337838 h 543483"/>
                <a:gd name="connsiteX78" fmla="*/ 89925 w 607594"/>
                <a:gd name="connsiteY78" fmla="*/ 327973 h 543483"/>
                <a:gd name="connsiteX79" fmla="*/ 85920 w 607594"/>
                <a:gd name="connsiteY79" fmla="*/ 255988 h 543483"/>
                <a:gd name="connsiteX80" fmla="*/ 85920 w 607594"/>
                <a:gd name="connsiteY80" fmla="*/ 255099 h 543483"/>
                <a:gd name="connsiteX81" fmla="*/ 94554 w 607594"/>
                <a:gd name="connsiteY81" fmla="*/ 202666 h 543483"/>
                <a:gd name="connsiteX82" fmla="*/ 108082 w 607594"/>
                <a:gd name="connsiteY82" fmla="*/ 168806 h 543483"/>
                <a:gd name="connsiteX83" fmla="*/ 163975 w 607594"/>
                <a:gd name="connsiteY83" fmla="*/ 140990 h 543483"/>
                <a:gd name="connsiteX84" fmla="*/ 93841 w 607594"/>
                <a:gd name="connsiteY84" fmla="*/ 155742 h 543483"/>
                <a:gd name="connsiteX85" fmla="*/ 69722 w 607594"/>
                <a:gd name="connsiteY85" fmla="*/ 216174 h 543483"/>
                <a:gd name="connsiteX86" fmla="*/ 45246 w 607594"/>
                <a:gd name="connsiteY86" fmla="*/ 226661 h 543483"/>
                <a:gd name="connsiteX87" fmla="*/ 34655 w 607594"/>
                <a:gd name="connsiteY87" fmla="*/ 202222 h 543483"/>
                <a:gd name="connsiteX88" fmla="*/ 62602 w 607594"/>
                <a:gd name="connsiteY88" fmla="*/ 132458 h 543483"/>
                <a:gd name="connsiteX89" fmla="*/ 76219 w 607594"/>
                <a:gd name="connsiteY89" fmla="*/ 120994 h 543483"/>
                <a:gd name="connsiteX90" fmla="*/ 153651 w 607594"/>
                <a:gd name="connsiteY90" fmla="*/ 104731 h 543483"/>
                <a:gd name="connsiteX91" fmla="*/ 115202 w 607594"/>
                <a:gd name="connsiteY91" fmla="*/ 103842 h 543483"/>
                <a:gd name="connsiteX92" fmla="*/ 144306 w 607594"/>
                <a:gd name="connsiteY92" fmla="*/ 91134 h 543483"/>
                <a:gd name="connsiteX93" fmla="*/ 415033 w 607594"/>
                <a:gd name="connsiteY93" fmla="*/ 29920 h 543483"/>
                <a:gd name="connsiteX94" fmla="*/ 459454 w 607594"/>
                <a:gd name="connsiteY94" fmla="*/ 74235 h 543483"/>
                <a:gd name="connsiteX95" fmla="*/ 415033 w 607594"/>
                <a:gd name="connsiteY95" fmla="*/ 118550 h 543483"/>
                <a:gd name="connsiteX96" fmla="*/ 370612 w 607594"/>
                <a:gd name="connsiteY96" fmla="*/ 74235 h 543483"/>
                <a:gd name="connsiteX97" fmla="*/ 415033 w 607594"/>
                <a:gd name="connsiteY97" fmla="*/ 29920 h 543483"/>
                <a:gd name="connsiteX98" fmla="*/ 186436 w 607594"/>
                <a:gd name="connsiteY98" fmla="*/ 0 h 543483"/>
                <a:gd name="connsiteX99" fmla="*/ 227999 w 607594"/>
                <a:gd name="connsiteY99" fmla="*/ 41528 h 543483"/>
                <a:gd name="connsiteX100" fmla="*/ 186436 w 607594"/>
                <a:gd name="connsiteY100" fmla="*/ 83056 h 543483"/>
                <a:gd name="connsiteX101" fmla="*/ 144873 w 607594"/>
                <a:gd name="connsiteY101" fmla="*/ 41528 h 543483"/>
                <a:gd name="connsiteX102" fmla="*/ 186436 w 607594"/>
                <a:gd name="connsiteY102" fmla="*/ 0 h 543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594" h="543483">
                  <a:moveTo>
                    <a:pt x="197680" y="403846"/>
                  </a:moveTo>
                  <a:cubicBezTo>
                    <a:pt x="196344" y="409182"/>
                    <a:pt x="195988" y="414784"/>
                    <a:pt x="196789" y="420475"/>
                  </a:cubicBezTo>
                  <a:cubicBezTo>
                    <a:pt x="199372" y="438794"/>
                    <a:pt x="212995" y="452933"/>
                    <a:pt x="230002" y="456934"/>
                  </a:cubicBezTo>
                  <a:cubicBezTo>
                    <a:pt x="230892" y="468850"/>
                    <a:pt x="222255" y="479433"/>
                    <a:pt x="210235" y="480855"/>
                  </a:cubicBezTo>
                  <a:cubicBezTo>
                    <a:pt x="197858" y="482456"/>
                    <a:pt x="186550" y="473652"/>
                    <a:pt x="185036" y="461203"/>
                  </a:cubicBezTo>
                  <a:lnTo>
                    <a:pt x="178180" y="405269"/>
                  </a:lnTo>
                  <a:cubicBezTo>
                    <a:pt x="182187" y="405980"/>
                    <a:pt x="189221" y="406425"/>
                    <a:pt x="197680" y="403846"/>
                  </a:cubicBezTo>
                  <a:close/>
                  <a:moveTo>
                    <a:pt x="383596" y="357273"/>
                  </a:moveTo>
                  <a:cubicBezTo>
                    <a:pt x="401318" y="359762"/>
                    <a:pt x="418506" y="360295"/>
                    <a:pt x="435070" y="358784"/>
                  </a:cubicBezTo>
                  <a:lnTo>
                    <a:pt x="445312" y="389360"/>
                  </a:lnTo>
                  <a:cubicBezTo>
                    <a:pt x="445846" y="390871"/>
                    <a:pt x="446202" y="392471"/>
                    <a:pt x="446380" y="394071"/>
                  </a:cubicBezTo>
                  <a:lnTo>
                    <a:pt x="461431" y="516374"/>
                  </a:lnTo>
                  <a:cubicBezTo>
                    <a:pt x="463123" y="529618"/>
                    <a:pt x="453683" y="541617"/>
                    <a:pt x="440414" y="543306"/>
                  </a:cubicBezTo>
                  <a:cubicBezTo>
                    <a:pt x="427233" y="544906"/>
                    <a:pt x="415122" y="535484"/>
                    <a:pt x="413519" y="522330"/>
                  </a:cubicBezTo>
                  <a:lnTo>
                    <a:pt x="398736" y="402337"/>
                  </a:lnTo>
                  <a:close/>
                  <a:moveTo>
                    <a:pt x="310456" y="353911"/>
                  </a:moveTo>
                  <a:cubicBezTo>
                    <a:pt x="324611" y="352756"/>
                    <a:pt x="340636" y="352756"/>
                    <a:pt x="358886" y="354356"/>
                  </a:cubicBezTo>
                  <a:lnTo>
                    <a:pt x="361290" y="399502"/>
                  </a:lnTo>
                  <a:cubicBezTo>
                    <a:pt x="362002" y="412033"/>
                    <a:pt x="353010" y="422964"/>
                    <a:pt x="340547" y="424741"/>
                  </a:cubicBezTo>
                  <a:lnTo>
                    <a:pt x="243420" y="438250"/>
                  </a:lnTo>
                  <a:cubicBezTo>
                    <a:pt x="230245" y="440116"/>
                    <a:pt x="218048" y="430962"/>
                    <a:pt x="216179" y="417721"/>
                  </a:cubicBezTo>
                  <a:cubicBezTo>
                    <a:pt x="214309" y="404568"/>
                    <a:pt x="223479" y="392392"/>
                    <a:pt x="236743" y="390526"/>
                  </a:cubicBezTo>
                  <a:lnTo>
                    <a:pt x="311881" y="380039"/>
                  </a:lnTo>
                  <a:close/>
                  <a:moveTo>
                    <a:pt x="593840" y="165414"/>
                  </a:moveTo>
                  <a:cubicBezTo>
                    <a:pt x="604432" y="168970"/>
                    <a:pt x="610040" y="180258"/>
                    <a:pt x="606569" y="190835"/>
                  </a:cubicBezTo>
                  <a:cubicBezTo>
                    <a:pt x="605946" y="192523"/>
                    <a:pt x="591971" y="233853"/>
                    <a:pt x="558236" y="272428"/>
                  </a:cubicBezTo>
                  <a:cubicBezTo>
                    <a:pt x="512307" y="324868"/>
                    <a:pt x="452136" y="347266"/>
                    <a:pt x="384400" y="337134"/>
                  </a:cubicBezTo>
                  <a:cubicBezTo>
                    <a:pt x="314616" y="326646"/>
                    <a:pt x="269399" y="338289"/>
                    <a:pt x="243764" y="349844"/>
                  </a:cubicBezTo>
                  <a:cubicBezTo>
                    <a:pt x="218307" y="361399"/>
                    <a:pt x="206647" y="375264"/>
                    <a:pt x="205222" y="377042"/>
                  </a:cubicBezTo>
                  <a:cubicBezTo>
                    <a:pt x="205222" y="377042"/>
                    <a:pt x="189201" y="396507"/>
                    <a:pt x="175404" y="382730"/>
                  </a:cubicBezTo>
                  <a:cubicBezTo>
                    <a:pt x="166325" y="373753"/>
                    <a:pt x="166770" y="361843"/>
                    <a:pt x="172556" y="353755"/>
                  </a:cubicBezTo>
                  <a:cubicBezTo>
                    <a:pt x="174870" y="350466"/>
                    <a:pt x="231658" y="273672"/>
                    <a:pt x="390363" y="297493"/>
                  </a:cubicBezTo>
                  <a:cubicBezTo>
                    <a:pt x="444659" y="305581"/>
                    <a:pt x="490945" y="288249"/>
                    <a:pt x="527973" y="246030"/>
                  </a:cubicBezTo>
                  <a:cubicBezTo>
                    <a:pt x="556456" y="213411"/>
                    <a:pt x="568383" y="178480"/>
                    <a:pt x="568472" y="178124"/>
                  </a:cubicBezTo>
                  <a:cubicBezTo>
                    <a:pt x="571944" y="167636"/>
                    <a:pt x="583337" y="161948"/>
                    <a:pt x="593840" y="165414"/>
                  </a:cubicBezTo>
                  <a:close/>
                  <a:moveTo>
                    <a:pt x="370004" y="127140"/>
                  </a:moveTo>
                  <a:lnTo>
                    <a:pt x="422510" y="137093"/>
                  </a:lnTo>
                  <a:cubicBezTo>
                    <a:pt x="438795" y="140115"/>
                    <a:pt x="449474" y="155844"/>
                    <a:pt x="446449" y="172106"/>
                  </a:cubicBezTo>
                  <a:lnTo>
                    <a:pt x="441287" y="198943"/>
                  </a:lnTo>
                  <a:lnTo>
                    <a:pt x="449741" y="223736"/>
                  </a:lnTo>
                  <a:lnTo>
                    <a:pt x="514439" y="197610"/>
                  </a:lnTo>
                  <a:cubicBezTo>
                    <a:pt x="524940" y="193345"/>
                    <a:pt x="536509" y="198765"/>
                    <a:pt x="540513" y="208718"/>
                  </a:cubicBezTo>
                  <a:cubicBezTo>
                    <a:pt x="544696" y="218938"/>
                    <a:pt x="539712" y="230668"/>
                    <a:pt x="529478" y="234756"/>
                  </a:cubicBezTo>
                  <a:cubicBezTo>
                    <a:pt x="520045" y="238577"/>
                    <a:pt x="454458" y="265147"/>
                    <a:pt x="445025" y="268880"/>
                  </a:cubicBezTo>
                  <a:cubicBezTo>
                    <a:pt x="439685" y="271101"/>
                    <a:pt x="433545" y="270923"/>
                    <a:pt x="428205" y="268080"/>
                  </a:cubicBezTo>
                  <a:lnTo>
                    <a:pt x="426158" y="278921"/>
                  </a:lnTo>
                  <a:cubicBezTo>
                    <a:pt x="415746" y="279721"/>
                    <a:pt x="404800" y="279277"/>
                    <a:pt x="393409" y="277499"/>
                  </a:cubicBezTo>
                  <a:cubicBezTo>
                    <a:pt x="364487" y="273234"/>
                    <a:pt x="334229" y="271723"/>
                    <a:pt x="308778" y="273234"/>
                  </a:cubicBezTo>
                  <a:lnTo>
                    <a:pt x="331293" y="210140"/>
                  </a:lnTo>
                  <a:lnTo>
                    <a:pt x="391007" y="180459"/>
                  </a:lnTo>
                  <a:lnTo>
                    <a:pt x="316075" y="196188"/>
                  </a:lnTo>
                  <a:cubicBezTo>
                    <a:pt x="311181" y="208540"/>
                    <a:pt x="295251" y="248352"/>
                    <a:pt x="290356" y="260704"/>
                  </a:cubicBezTo>
                  <a:cubicBezTo>
                    <a:pt x="286174" y="271101"/>
                    <a:pt x="274427" y="275989"/>
                    <a:pt x="264193" y="271901"/>
                  </a:cubicBezTo>
                  <a:cubicBezTo>
                    <a:pt x="253781" y="267813"/>
                    <a:pt x="248886" y="255994"/>
                    <a:pt x="252980" y="245864"/>
                  </a:cubicBezTo>
                  <a:lnTo>
                    <a:pt x="282703" y="171306"/>
                  </a:lnTo>
                  <a:cubicBezTo>
                    <a:pt x="285284" y="164997"/>
                    <a:pt x="290801" y="160465"/>
                    <a:pt x="297298" y="159043"/>
                  </a:cubicBezTo>
                  <a:lnTo>
                    <a:pt x="379971" y="141714"/>
                  </a:lnTo>
                  <a:lnTo>
                    <a:pt x="338946" y="140737"/>
                  </a:lnTo>
                  <a:cubicBezTo>
                    <a:pt x="345265" y="130606"/>
                    <a:pt x="357456" y="124830"/>
                    <a:pt x="370004" y="127140"/>
                  </a:cubicBezTo>
                  <a:close/>
                  <a:moveTo>
                    <a:pt x="144306" y="91134"/>
                  </a:moveTo>
                  <a:lnTo>
                    <a:pt x="193524" y="100376"/>
                  </a:lnTo>
                  <a:cubicBezTo>
                    <a:pt x="208743" y="103309"/>
                    <a:pt x="218801" y="117973"/>
                    <a:pt x="215864" y="133169"/>
                  </a:cubicBezTo>
                  <a:lnTo>
                    <a:pt x="211147" y="158320"/>
                  </a:lnTo>
                  <a:lnTo>
                    <a:pt x="218979" y="181604"/>
                  </a:lnTo>
                  <a:lnTo>
                    <a:pt x="265349" y="162852"/>
                  </a:lnTo>
                  <a:cubicBezTo>
                    <a:pt x="264637" y="164452"/>
                    <a:pt x="266951" y="158675"/>
                    <a:pt x="246035" y="211198"/>
                  </a:cubicBezTo>
                  <a:lnTo>
                    <a:pt x="214618" y="223906"/>
                  </a:lnTo>
                  <a:cubicBezTo>
                    <a:pt x="209723" y="225861"/>
                    <a:pt x="204026" y="225861"/>
                    <a:pt x="198864" y="223106"/>
                  </a:cubicBezTo>
                  <a:lnTo>
                    <a:pt x="190854" y="265231"/>
                  </a:lnTo>
                  <a:lnTo>
                    <a:pt x="203492" y="302734"/>
                  </a:lnTo>
                  <a:cubicBezTo>
                    <a:pt x="185336" y="312865"/>
                    <a:pt x="172965" y="323530"/>
                    <a:pt x="165310" y="331350"/>
                  </a:cubicBezTo>
                  <a:lnTo>
                    <a:pt x="143416" y="265942"/>
                  </a:lnTo>
                  <a:lnTo>
                    <a:pt x="131667" y="263720"/>
                  </a:lnTo>
                  <a:lnTo>
                    <a:pt x="136207" y="346192"/>
                  </a:lnTo>
                  <a:cubicBezTo>
                    <a:pt x="136830" y="357922"/>
                    <a:pt x="128374" y="368231"/>
                    <a:pt x="116715" y="369831"/>
                  </a:cubicBezTo>
                  <a:lnTo>
                    <a:pt x="25755" y="382539"/>
                  </a:lnTo>
                  <a:cubicBezTo>
                    <a:pt x="13383" y="384228"/>
                    <a:pt x="1991" y="375608"/>
                    <a:pt x="211" y="363343"/>
                  </a:cubicBezTo>
                  <a:cubicBezTo>
                    <a:pt x="-1480" y="350991"/>
                    <a:pt x="7153" y="339526"/>
                    <a:pt x="19525" y="337838"/>
                  </a:cubicBezTo>
                  <a:lnTo>
                    <a:pt x="89925" y="327973"/>
                  </a:lnTo>
                  <a:lnTo>
                    <a:pt x="85920" y="255988"/>
                  </a:lnTo>
                  <a:cubicBezTo>
                    <a:pt x="85920" y="255722"/>
                    <a:pt x="85920" y="255366"/>
                    <a:pt x="85920" y="255099"/>
                  </a:cubicBezTo>
                  <a:lnTo>
                    <a:pt x="94554" y="202666"/>
                  </a:lnTo>
                  <a:lnTo>
                    <a:pt x="108082" y="168806"/>
                  </a:lnTo>
                  <a:lnTo>
                    <a:pt x="163975" y="140990"/>
                  </a:lnTo>
                  <a:lnTo>
                    <a:pt x="93841" y="155742"/>
                  </a:lnTo>
                  <a:lnTo>
                    <a:pt x="69722" y="216174"/>
                  </a:lnTo>
                  <a:cubicBezTo>
                    <a:pt x="65806" y="225950"/>
                    <a:pt x="54769" y="230482"/>
                    <a:pt x="45246" y="226661"/>
                  </a:cubicBezTo>
                  <a:cubicBezTo>
                    <a:pt x="35456" y="222840"/>
                    <a:pt x="30828" y="211820"/>
                    <a:pt x="34655" y="202222"/>
                  </a:cubicBezTo>
                  <a:lnTo>
                    <a:pt x="62602" y="132458"/>
                  </a:lnTo>
                  <a:cubicBezTo>
                    <a:pt x="64916" y="126593"/>
                    <a:pt x="69989" y="122327"/>
                    <a:pt x="76219" y="120994"/>
                  </a:cubicBezTo>
                  <a:lnTo>
                    <a:pt x="153651" y="104731"/>
                  </a:lnTo>
                  <a:lnTo>
                    <a:pt x="115202" y="103842"/>
                  </a:lnTo>
                  <a:cubicBezTo>
                    <a:pt x="121165" y="94333"/>
                    <a:pt x="132557" y="88912"/>
                    <a:pt x="144306" y="91134"/>
                  </a:cubicBezTo>
                  <a:close/>
                  <a:moveTo>
                    <a:pt x="415033" y="29920"/>
                  </a:moveTo>
                  <a:cubicBezTo>
                    <a:pt x="439566" y="29920"/>
                    <a:pt x="459454" y="49761"/>
                    <a:pt x="459454" y="74235"/>
                  </a:cubicBezTo>
                  <a:cubicBezTo>
                    <a:pt x="459454" y="98709"/>
                    <a:pt x="439566" y="118550"/>
                    <a:pt x="415033" y="118550"/>
                  </a:cubicBezTo>
                  <a:cubicBezTo>
                    <a:pt x="390500" y="118550"/>
                    <a:pt x="370612" y="98709"/>
                    <a:pt x="370612" y="74235"/>
                  </a:cubicBezTo>
                  <a:cubicBezTo>
                    <a:pt x="370612" y="49761"/>
                    <a:pt x="390500" y="29920"/>
                    <a:pt x="415033" y="29920"/>
                  </a:cubicBezTo>
                  <a:close/>
                  <a:moveTo>
                    <a:pt x="186436" y="0"/>
                  </a:moveTo>
                  <a:cubicBezTo>
                    <a:pt x="209391" y="0"/>
                    <a:pt x="227999" y="18593"/>
                    <a:pt x="227999" y="41528"/>
                  </a:cubicBezTo>
                  <a:cubicBezTo>
                    <a:pt x="227999" y="64463"/>
                    <a:pt x="209391" y="83056"/>
                    <a:pt x="186436" y="83056"/>
                  </a:cubicBezTo>
                  <a:cubicBezTo>
                    <a:pt x="163481" y="83056"/>
                    <a:pt x="144873" y="64463"/>
                    <a:pt x="144873" y="41528"/>
                  </a:cubicBezTo>
                  <a:cubicBezTo>
                    <a:pt x="144873" y="18593"/>
                    <a:pt x="163481" y="0"/>
                    <a:pt x="186436" y="0"/>
                  </a:cubicBezTo>
                  <a:close/>
                </a:path>
              </a:pathLst>
            </a:custGeom>
            <a:solidFill>
              <a:schemeClr val="bg1"/>
            </a:solidFill>
            <a:ln>
              <a:noFill/>
            </a:ln>
          </p:spPr>
        </p:sp>
      </p:grpSp>
      <p:grpSp>
        <p:nvGrpSpPr>
          <p:cNvPr id="10" name="组合 9">
            <a:extLst>
              <a:ext uri="{FF2B5EF4-FFF2-40B4-BE49-F238E27FC236}">
                <a16:creationId xmlns:a16="http://schemas.microsoft.com/office/drawing/2014/main" xmlns="" id="{B4482BED-3583-47D0-9E05-A03E3E026C3B}"/>
              </a:ext>
            </a:extLst>
          </p:cNvPr>
          <p:cNvGrpSpPr/>
          <p:nvPr/>
        </p:nvGrpSpPr>
        <p:grpSpPr>
          <a:xfrm>
            <a:off x="2219492" y="3343133"/>
            <a:ext cx="769440" cy="769439"/>
            <a:chOff x="5116180" y="4103962"/>
            <a:chExt cx="1708600" cy="1708600"/>
          </a:xfrm>
        </p:grpSpPr>
        <p:sp>
          <p:nvSpPr>
            <p:cNvPr id="35" name="Oval 37">
              <a:extLst>
                <a:ext uri="{FF2B5EF4-FFF2-40B4-BE49-F238E27FC236}">
                  <a16:creationId xmlns:a16="http://schemas.microsoft.com/office/drawing/2014/main" xmlns="" id="{F67531D6-E562-4049-86B5-0645C824E562}"/>
                </a:ext>
              </a:extLst>
            </p:cNvPr>
            <p:cNvSpPr/>
            <p:nvPr/>
          </p:nvSpPr>
          <p:spPr>
            <a:xfrm>
              <a:off x="5116180" y="4103962"/>
              <a:ext cx="1708600" cy="17086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srgbClr val="FFFFFF"/>
                </a:solidFill>
                <a:latin typeface="Calibri"/>
              </a:endParaRPr>
            </a:p>
          </p:txBody>
        </p:sp>
        <p:sp>
          <p:nvSpPr>
            <p:cNvPr id="39" name="graduate-cap_46910">
              <a:extLst>
                <a:ext uri="{FF2B5EF4-FFF2-40B4-BE49-F238E27FC236}">
                  <a16:creationId xmlns:a16="http://schemas.microsoft.com/office/drawing/2014/main" xmlns="" id="{7D2ECC54-AE07-4929-BEBF-267818CA8755}"/>
                </a:ext>
              </a:extLst>
            </p:cNvPr>
            <p:cNvSpPr>
              <a:spLocks noChangeAspect="1"/>
            </p:cNvSpPr>
            <p:nvPr/>
          </p:nvSpPr>
          <p:spPr bwMode="auto">
            <a:xfrm>
              <a:off x="5665638" y="4707694"/>
              <a:ext cx="609685" cy="501136"/>
            </a:xfrm>
            <a:custGeom>
              <a:avLst/>
              <a:gdLst>
                <a:gd name="connsiteX0" fmla="*/ 101332 w 607991"/>
                <a:gd name="connsiteY0" fmla="*/ 229973 h 499744"/>
                <a:gd name="connsiteX1" fmla="*/ 300898 w 607991"/>
                <a:gd name="connsiteY1" fmla="*/ 340321 h 499744"/>
                <a:gd name="connsiteX2" fmla="*/ 500520 w 607991"/>
                <a:gd name="connsiteY2" fmla="*/ 229973 h 499744"/>
                <a:gd name="connsiteX3" fmla="*/ 472871 w 607991"/>
                <a:gd name="connsiteY3" fmla="*/ 367922 h 499744"/>
                <a:gd name="connsiteX4" fmla="*/ 380747 w 607991"/>
                <a:gd name="connsiteY4" fmla="*/ 469050 h 499744"/>
                <a:gd name="connsiteX5" fmla="*/ 300898 w 607991"/>
                <a:gd name="connsiteY5" fmla="*/ 499744 h 499744"/>
                <a:gd name="connsiteX6" fmla="*/ 221048 w 607991"/>
                <a:gd name="connsiteY6" fmla="*/ 469050 h 499744"/>
                <a:gd name="connsiteX7" fmla="*/ 128924 w 607991"/>
                <a:gd name="connsiteY7" fmla="*/ 367922 h 499744"/>
                <a:gd name="connsiteX8" fmla="*/ 300898 w 607991"/>
                <a:gd name="connsiteY8" fmla="*/ 64372 h 499744"/>
                <a:gd name="connsiteX9" fmla="*/ 242566 w 607991"/>
                <a:gd name="connsiteY9" fmla="*/ 114942 h 499744"/>
                <a:gd name="connsiteX10" fmla="*/ 300898 w 607991"/>
                <a:gd name="connsiteY10" fmla="*/ 165569 h 499744"/>
                <a:gd name="connsiteX11" fmla="*/ 354069 w 607991"/>
                <a:gd name="connsiteY11" fmla="*/ 135617 h 499744"/>
                <a:gd name="connsiteX12" fmla="*/ 301701 w 607991"/>
                <a:gd name="connsiteY12" fmla="*/ 133326 h 499744"/>
                <a:gd name="connsiteX13" fmla="*/ 300095 w 607991"/>
                <a:gd name="connsiteY13" fmla="*/ 96558 h 499744"/>
                <a:gd name="connsiteX14" fmla="*/ 355847 w 607991"/>
                <a:gd name="connsiteY14" fmla="*/ 98677 h 499744"/>
                <a:gd name="connsiteX15" fmla="*/ 300898 w 607991"/>
                <a:gd name="connsiteY15" fmla="*/ 64372 h 499744"/>
                <a:gd name="connsiteX16" fmla="*/ 300898 w 607991"/>
                <a:gd name="connsiteY16" fmla="*/ 0 h 499744"/>
                <a:gd name="connsiteX17" fmla="*/ 607991 w 607991"/>
                <a:gd name="connsiteY17" fmla="*/ 125709 h 499744"/>
                <a:gd name="connsiteX18" fmla="*/ 530788 w 607991"/>
                <a:gd name="connsiteY18" fmla="*/ 166543 h 499744"/>
                <a:gd name="connsiteX19" fmla="*/ 535491 w 607991"/>
                <a:gd name="connsiteY19" fmla="*/ 170781 h 499744"/>
                <a:gd name="connsiteX20" fmla="*/ 580287 w 607991"/>
                <a:gd name="connsiteY20" fmla="*/ 304851 h 499744"/>
                <a:gd name="connsiteX21" fmla="*/ 577993 w 607991"/>
                <a:gd name="connsiteY21" fmla="*/ 325812 h 499744"/>
                <a:gd name="connsiteX22" fmla="*/ 579943 w 607991"/>
                <a:gd name="connsiteY22" fmla="*/ 416300 h 499744"/>
                <a:gd name="connsiteX23" fmla="*/ 543865 w 607991"/>
                <a:gd name="connsiteY23" fmla="*/ 423745 h 499744"/>
                <a:gd name="connsiteX24" fmla="*/ 541456 w 607991"/>
                <a:gd name="connsiteY24" fmla="*/ 321231 h 499744"/>
                <a:gd name="connsiteX25" fmla="*/ 543521 w 607991"/>
                <a:gd name="connsiteY25" fmla="*/ 302160 h 499744"/>
                <a:gd name="connsiteX26" fmla="*/ 509107 w 607991"/>
                <a:gd name="connsiteY26" fmla="*/ 196495 h 499744"/>
                <a:gd name="connsiteX27" fmla="*/ 496201 w 607991"/>
                <a:gd name="connsiteY27" fmla="*/ 184869 h 499744"/>
                <a:gd name="connsiteX28" fmla="*/ 300898 w 607991"/>
                <a:gd name="connsiteY28" fmla="*/ 288186 h 499744"/>
                <a:gd name="connsiteX29" fmla="*/ 0 w 607991"/>
                <a:gd name="connsiteY29" fmla="*/ 125709 h 49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991" h="499744">
                  <a:moveTo>
                    <a:pt x="101332" y="229973"/>
                  </a:moveTo>
                  <a:lnTo>
                    <a:pt x="300898" y="340321"/>
                  </a:lnTo>
                  <a:lnTo>
                    <a:pt x="500520" y="229973"/>
                  </a:lnTo>
                  <a:lnTo>
                    <a:pt x="472871" y="367922"/>
                  </a:lnTo>
                  <a:cubicBezTo>
                    <a:pt x="472871" y="367922"/>
                    <a:pt x="494325" y="432287"/>
                    <a:pt x="380747" y="469050"/>
                  </a:cubicBezTo>
                  <a:lnTo>
                    <a:pt x="300898" y="499744"/>
                  </a:lnTo>
                  <a:lnTo>
                    <a:pt x="221048" y="469050"/>
                  </a:lnTo>
                  <a:cubicBezTo>
                    <a:pt x="107470" y="432287"/>
                    <a:pt x="128924" y="367922"/>
                    <a:pt x="128924" y="367922"/>
                  </a:cubicBezTo>
                  <a:close/>
                  <a:moveTo>
                    <a:pt x="300898" y="64372"/>
                  </a:moveTo>
                  <a:cubicBezTo>
                    <a:pt x="268663" y="64372"/>
                    <a:pt x="242566" y="87051"/>
                    <a:pt x="242566" y="114942"/>
                  </a:cubicBezTo>
                  <a:cubicBezTo>
                    <a:pt x="242566" y="142890"/>
                    <a:pt x="268663" y="165569"/>
                    <a:pt x="300898" y="165569"/>
                  </a:cubicBezTo>
                  <a:cubicBezTo>
                    <a:pt x="324587" y="165569"/>
                    <a:pt x="344892" y="153256"/>
                    <a:pt x="354069" y="135617"/>
                  </a:cubicBezTo>
                  <a:cubicBezTo>
                    <a:pt x="323956" y="132524"/>
                    <a:pt x="302275" y="133326"/>
                    <a:pt x="301701" y="133326"/>
                  </a:cubicBezTo>
                  <a:lnTo>
                    <a:pt x="300095" y="96558"/>
                  </a:lnTo>
                  <a:cubicBezTo>
                    <a:pt x="302447" y="96444"/>
                    <a:pt x="324759" y="95585"/>
                    <a:pt x="355847" y="98677"/>
                  </a:cubicBezTo>
                  <a:cubicBezTo>
                    <a:pt x="348046" y="78747"/>
                    <a:pt x="326480" y="64372"/>
                    <a:pt x="300898" y="64372"/>
                  </a:cubicBezTo>
                  <a:close/>
                  <a:moveTo>
                    <a:pt x="300898" y="0"/>
                  </a:moveTo>
                  <a:lnTo>
                    <a:pt x="607991" y="125709"/>
                  </a:lnTo>
                  <a:lnTo>
                    <a:pt x="530788" y="166543"/>
                  </a:lnTo>
                  <a:cubicBezTo>
                    <a:pt x="532336" y="167975"/>
                    <a:pt x="534000" y="169292"/>
                    <a:pt x="535491" y="170781"/>
                  </a:cubicBezTo>
                  <a:cubicBezTo>
                    <a:pt x="569217" y="205487"/>
                    <a:pt x="584303" y="250616"/>
                    <a:pt x="580287" y="304851"/>
                  </a:cubicBezTo>
                  <a:cubicBezTo>
                    <a:pt x="579771" y="311609"/>
                    <a:pt x="578911" y="318539"/>
                    <a:pt x="577993" y="325812"/>
                  </a:cubicBezTo>
                  <a:cubicBezTo>
                    <a:pt x="575011" y="349522"/>
                    <a:pt x="571626" y="376325"/>
                    <a:pt x="579943" y="416300"/>
                  </a:cubicBezTo>
                  <a:lnTo>
                    <a:pt x="543865" y="423745"/>
                  </a:lnTo>
                  <a:cubicBezTo>
                    <a:pt x="534344" y="377814"/>
                    <a:pt x="538244" y="346430"/>
                    <a:pt x="541456" y="321231"/>
                  </a:cubicBezTo>
                  <a:cubicBezTo>
                    <a:pt x="542259" y="314587"/>
                    <a:pt x="543062" y="308288"/>
                    <a:pt x="543521" y="302160"/>
                  </a:cubicBezTo>
                  <a:cubicBezTo>
                    <a:pt x="546791" y="258233"/>
                    <a:pt x="535549" y="223699"/>
                    <a:pt x="509107" y="196495"/>
                  </a:cubicBezTo>
                  <a:cubicBezTo>
                    <a:pt x="505034" y="192372"/>
                    <a:pt x="500732" y="188477"/>
                    <a:pt x="496201" y="184869"/>
                  </a:cubicBezTo>
                  <a:lnTo>
                    <a:pt x="300898" y="288186"/>
                  </a:lnTo>
                  <a:lnTo>
                    <a:pt x="0" y="125709"/>
                  </a:lnTo>
                  <a:close/>
                </a:path>
              </a:pathLst>
            </a:custGeom>
            <a:solidFill>
              <a:schemeClr val="bg1"/>
            </a:solidFill>
            <a:ln>
              <a:noFill/>
            </a:ln>
          </p:spPr>
        </p:sp>
      </p:grpSp>
      <p:grpSp>
        <p:nvGrpSpPr>
          <p:cNvPr id="17" name="组合 16">
            <a:extLst>
              <a:ext uri="{FF2B5EF4-FFF2-40B4-BE49-F238E27FC236}">
                <a16:creationId xmlns:a16="http://schemas.microsoft.com/office/drawing/2014/main" xmlns="" id="{7CE4D387-6CF3-49F5-B595-709A16BC2022}"/>
              </a:ext>
            </a:extLst>
          </p:cNvPr>
          <p:cNvGrpSpPr/>
          <p:nvPr/>
        </p:nvGrpSpPr>
        <p:grpSpPr>
          <a:xfrm>
            <a:off x="2219492" y="5311789"/>
            <a:ext cx="769440" cy="769439"/>
            <a:chOff x="10134277" y="4103962"/>
            <a:chExt cx="1708600" cy="1708600"/>
          </a:xfrm>
        </p:grpSpPr>
        <p:sp>
          <p:nvSpPr>
            <p:cNvPr id="36" name="Oval 53">
              <a:extLst>
                <a:ext uri="{FF2B5EF4-FFF2-40B4-BE49-F238E27FC236}">
                  <a16:creationId xmlns:a16="http://schemas.microsoft.com/office/drawing/2014/main" xmlns="" id="{414C3798-4BE4-4676-B1E1-85D892E6B754}"/>
                </a:ext>
              </a:extLst>
            </p:cNvPr>
            <p:cNvSpPr/>
            <p:nvPr/>
          </p:nvSpPr>
          <p:spPr>
            <a:xfrm>
              <a:off x="10134277" y="4103962"/>
              <a:ext cx="1708600" cy="17086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srgbClr val="FFFFFF"/>
                </a:solidFill>
                <a:latin typeface="Calibri"/>
              </a:endParaRPr>
            </a:p>
          </p:txBody>
        </p:sp>
        <p:sp>
          <p:nvSpPr>
            <p:cNvPr id="40" name="certification_125230">
              <a:extLst>
                <a:ext uri="{FF2B5EF4-FFF2-40B4-BE49-F238E27FC236}">
                  <a16:creationId xmlns:a16="http://schemas.microsoft.com/office/drawing/2014/main" xmlns="" id="{A6DC7C71-6EB0-42C9-9F1E-2BE838F9719C}"/>
                </a:ext>
              </a:extLst>
            </p:cNvPr>
            <p:cNvSpPr>
              <a:spLocks noChangeAspect="1"/>
            </p:cNvSpPr>
            <p:nvPr/>
          </p:nvSpPr>
          <p:spPr bwMode="auto">
            <a:xfrm>
              <a:off x="10683735" y="4696171"/>
              <a:ext cx="609685" cy="524183"/>
            </a:xfrm>
            <a:custGeom>
              <a:avLst/>
              <a:gdLst>
                <a:gd name="connsiteX0" fmla="*/ 375479 w 608415"/>
                <a:gd name="connsiteY0" fmla="*/ 403211 h 523092"/>
                <a:gd name="connsiteX1" fmla="*/ 418059 w 608415"/>
                <a:gd name="connsiteY1" fmla="*/ 411495 h 523092"/>
                <a:gd name="connsiteX2" fmla="*/ 460793 w 608415"/>
                <a:gd name="connsiteY2" fmla="*/ 403211 h 523092"/>
                <a:gd name="connsiteX3" fmla="*/ 460793 w 608415"/>
                <a:gd name="connsiteY3" fmla="*/ 515355 h 523092"/>
                <a:gd name="connsiteX4" fmla="*/ 449418 w 608415"/>
                <a:gd name="connsiteY4" fmla="*/ 522258 h 523092"/>
                <a:gd name="connsiteX5" fmla="*/ 425438 w 608415"/>
                <a:gd name="connsiteY5" fmla="*/ 510292 h 523092"/>
                <a:gd name="connsiteX6" fmla="*/ 418059 w 608415"/>
                <a:gd name="connsiteY6" fmla="*/ 508605 h 523092"/>
                <a:gd name="connsiteX7" fmla="*/ 410681 w 608415"/>
                <a:gd name="connsiteY7" fmla="*/ 510292 h 523092"/>
                <a:gd name="connsiteX8" fmla="*/ 386854 w 608415"/>
                <a:gd name="connsiteY8" fmla="*/ 522258 h 523092"/>
                <a:gd name="connsiteX9" fmla="*/ 375479 w 608415"/>
                <a:gd name="connsiteY9" fmla="*/ 515355 h 523092"/>
                <a:gd name="connsiteX10" fmla="*/ 91416 w 608415"/>
                <a:gd name="connsiteY10" fmla="*/ 322801 h 523092"/>
                <a:gd name="connsiteX11" fmla="*/ 74977 w 608415"/>
                <a:gd name="connsiteY11" fmla="*/ 339217 h 523092"/>
                <a:gd name="connsiteX12" fmla="*/ 91416 w 608415"/>
                <a:gd name="connsiteY12" fmla="*/ 355633 h 523092"/>
                <a:gd name="connsiteX13" fmla="*/ 197889 w 608415"/>
                <a:gd name="connsiteY13" fmla="*/ 355633 h 523092"/>
                <a:gd name="connsiteX14" fmla="*/ 214328 w 608415"/>
                <a:gd name="connsiteY14" fmla="*/ 339217 h 523092"/>
                <a:gd name="connsiteX15" fmla="*/ 197889 w 608415"/>
                <a:gd name="connsiteY15" fmla="*/ 322801 h 523092"/>
                <a:gd name="connsiteX16" fmla="*/ 91416 w 608415"/>
                <a:gd name="connsiteY16" fmla="*/ 216633 h 523092"/>
                <a:gd name="connsiteX17" fmla="*/ 74977 w 608415"/>
                <a:gd name="connsiteY17" fmla="*/ 233049 h 523092"/>
                <a:gd name="connsiteX18" fmla="*/ 91416 w 608415"/>
                <a:gd name="connsiteY18" fmla="*/ 249465 h 523092"/>
                <a:gd name="connsiteX19" fmla="*/ 233226 w 608415"/>
                <a:gd name="connsiteY19" fmla="*/ 249465 h 523092"/>
                <a:gd name="connsiteX20" fmla="*/ 249665 w 608415"/>
                <a:gd name="connsiteY20" fmla="*/ 233049 h 523092"/>
                <a:gd name="connsiteX21" fmla="*/ 233226 w 608415"/>
                <a:gd name="connsiteY21" fmla="*/ 216633 h 523092"/>
                <a:gd name="connsiteX22" fmla="*/ 418136 w 608415"/>
                <a:gd name="connsiteY22" fmla="*/ 214025 h 523092"/>
                <a:gd name="connsiteX23" fmla="*/ 500592 w 608415"/>
                <a:gd name="connsiteY23" fmla="*/ 296340 h 523092"/>
                <a:gd name="connsiteX24" fmla="*/ 418136 w 608415"/>
                <a:gd name="connsiteY24" fmla="*/ 378655 h 523092"/>
                <a:gd name="connsiteX25" fmla="*/ 335680 w 608415"/>
                <a:gd name="connsiteY25" fmla="*/ 296340 h 523092"/>
                <a:gd name="connsiteX26" fmla="*/ 418136 w 608415"/>
                <a:gd name="connsiteY26" fmla="*/ 214025 h 523092"/>
                <a:gd name="connsiteX27" fmla="*/ 91416 w 608415"/>
                <a:gd name="connsiteY27" fmla="*/ 110311 h 523092"/>
                <a:gd name="connsiteX28" fmla="*/ 74977 w 608415"/>
                <a:gd name="connsiteY28" fmla="*/ 126881 h 523092"/>
                <a:gd name="connsiteX29" fmla="*/ 91416 w 608415"/>
                <a:gd name="connsiteY29" fmla="*/ 143297 h 523092"/>
                <a:gd name="connsiteX30" fmla="*/ 339699 w 608415"/>
                <a:gd name="connsiteY30" fmla="*/ 143297 h 523092"/>
                <a:gd name="connsiteX31" fmla="*/ 356138 w 608415"/>
                <a:gd name="connsiteY31" fmla="*/ 126881 h 523092"/>
                <a:gd name="connsiteX32" fmla="*/ 339699 w 608415"/>
                <a:gd name="connsiteY32" fmla="*/ 110311 h 523092"/>
                <a:gd name="connsiteX33" fmla="*/ 20588 w 608415"/>
                <a:gd name="connsiteY33" fmla="*/ 0 h 523092"/>
                <a:gd name="connsiteX34" fmla="*/ 587827 w 608415"/>
                <a:gd name="connsiteY34" fmla="*/ 0 h 523092"/>
                <a:gd name="connsiteX35" fmla="*/ 608415 w 608415"/>
                <a:gd name="connsiteY35" fmla="*/ 20559 h 523092"/>
                <a:gd name="connsiteX36" fmla="*/ 608415 w 608415"/>
                <a:gd name="connsiteY36" fmla="*/ 445539 h 523092"/>
                <a:gd name="connsiteX37" fmla="*/ 587827 w 608415"/>
                <a:gd name="connsiteY37" fmla="*/ 465944 h 523092"/>
                <a:gd name="connsiteX38" fmla="*/ 493646 w 608415"/>
                <a:gd name="connsiteY38" fmla="*/ 465944 h 523092"/>
                <a:gd name="connsiteX39" fmla="*/ 493646 w 608415"/>
                <a:gd name="connsiteY39" fmla="*/ 383250 h 523092"/>
                <a:gd name="connsiteX40" fmla="*/ 533439 w 608415"/>
                <a:gd name="connsiteY40" fmla="*/ 296259 h 523092"/>
                <a:gd name="connsiteX41" fmla="*/ 418055 w 608415"/>
                <a:gd name="connsiteY41" fmla="*/ 181192 h 523092"/>
                <a:gd name="connsiteX42" fmla="*/ 302825 w 608415"/>
                <a:gd name="connsiteY42" fmla="*/ 296259 h 523092"/>
                <a:gd name="connsiteX43" fmla="*/ 342618 w 608415"/>
                <a:gd name="connsiteY43" fmla="*/ 383250 h 523092"/>
                <a:gd name="connsiteX44" fmla="*/ 342618 w 608415"/>
                <a:gd name="connsiteY44" fmla="*/ 465944 h 523092"/>
                <a:gd name="connsiteX45" fmla="*/ 20588 w 608415"/>
                <a:gd name="connsiteY45" fmla="*/ 465944 h 523092"/>
                <a:gd name="connsiteX46" fmla="*/ 0 w 608415"/>
                <a:gd name="connsiteY46" fmla="*/ 445539 h 523092"/>
                <a:gd name="connsiteX47" fmla="*/ 0 w 608415"/>
                <a:gd name="connsiteY47" fmla="*/ 20559 h 523092"/>
                <a:gd name="connsiteX48" fmla="*/ 20588 w 608415"/>
                <a:gd name="connsiteY48" fmla="*/ 0 h 52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8415" h="523092">
                  <a:moveTo>
                    <a:pt x="375479" y="403211"/>
                  </a:moveTo>
                  <a:cubicBezTo>
                    <a:pt x="388699" y="408581"/>
                    <a:pt x="402995" y="411495"/>
                    <a:pt x="418059" y="411495"/>
                  </a:cubicBezTo>
                  <a:cubicBezTo>
                    <a:pt x="433124" y="411495"/>
                    <a:pt x="447573" y="408581"/>
                    <a:pt x="460793" y="403211"/>
                  </a:cubicBezTo>
                  <a:lnTo>
                    <a:pt x="460793" y="515355"/>
                  </a:lnTo>
                  <a:cubicBezTo>
                    <a:pt x="460793" y="521031"/>
                    <a:pt x="454644" y="524866"/>
                    <a:pt x="449418" y="522258"/>
                  </a:cubicBezTo>
                  <a:lnTo>
                    <a:pt x="425438" y="510292"/>
                  </a:lnTo>
                  <a:cubicBezTo>
                    <a:pt x="423132" y="509218"/>
                    <a:pt x="420673" y="508605"/>
                    <a:pt x="418059" y="508605"/>
                  </a:cubicBezTo>
                  <a:cubicBezTo>
                    <a:pt x="415600" y="508605"/>
                    <a:pt x="412987" y="509218"/>
                    <a:pt x="410681" y="510292"/>
                  </a:cubicBezTo>
                  <a:lnTo>
                    <a:pt x="386854" y="522258"/>
                  </a:lnTo>
                  <a:cubicBezTo>
                    <a:pt x="381628" y="524866"/>
                    <a:pt x="375479" y="521031"/>
                    <a:pt x="375479" y="515355"/>
                  </a:cubicBezTo>
                  <a:close/>
                  <a:moveTo>
                    <a:pt x="91416" y="322801"/>
                  </a:moveTo>
                  <a:cubicBezTo>
                    <a:pt x="82351" y="322801"/>
                    <a:pt x="74977" y="330165"/>
                    <a:pt x="74977" y="339217"/>
                  </a:cubicBezTo>
                  <a:cubicBezTo>
                    <a:pt x="74977" y="348269"/>
                    <a:pt x="82351" y="355633"/>
                    <a:pt x="91416" y="355633"/>
                  </a:cubicBezTo>
                  <a:lnTo>
                    <a:pt x="197889" y="355633"/>
                  </a:lnTo>
                  <a:cubicBezTo>
                    <a:pt x="206954" y="355633"/>
                    <a:pt x="214328" y="348269"/>
                    <a:pt x="214328" y="339217"/>
                  </a:cubicBezTo>
                  <a:cubicBezTo>
                    <a:pt x="214328" y="330165"/>
                    <a:pt x="206954" y="322801"/>
                    <a:pt x="197889" y="322801"/>
                  </a:cubicBezTo>
                  <a:close/>
                  <a:moveTo>
                    <a:pt x="91416" y="216633"/>
                  </a:moveTo>
                  <a:cubicBezTo>
                    <a:pt x="82351" y="216633"/>
                    <a:pt x="74977" y="223997"/>
                    <a:pt x="74977" y="233049"/>
                  </a:cubicBezTo>
                  <a:cubicBezTo>
                    <a:pt x="74977" y="242101"/>
                    <a:pt x="82351" y="249465"/>
                    <a:pt x="91416" y="249465"/>
                  </a:cubicBezTo>
                  <a:lnTo>
                    <a:pt x="233226" y="249465"/>
                  </a:lnTo>
                  <a:cubicBezTo>
                    <a:pt x="242444" y="249465"/>
                    <a:pt x="249665" y="242101"/>
                    <a:pt x="249665" y="233049"/>
                  </a:cubicBezTo>
                  <a:cubicBezTo>
                    <a:pt x="249665" y="223997"/>
                    <a:pt x="242444" y="216633"/>
                    <a:pt x="233226" y="216633"/>
                  </a:cubicBezTo>
                  <a:close/>
                  <a:moveTo>
                    <a:pt x="418136" y="214025"/>
                  </a:moveTo>
                  <a:cubicBezTo>
                    <a:pt x="463675" y="214025"/>
                    <a:pt x="500592" y="250879"/>
                    <a:pt x="500592" y="296340"/>
                  </a:cubicBezTo>
                  <a:cubicBezTo>
                    <a:pt x="500592" y="341801"/>
                    <a:pt x="463675" y="378655"/>
                    <a:pt x="418136" y="378655"/>
                  </a:cubicBezTo>
                  <a:cubicBezTo>
                    <a:pt x="372597" y="378655"/>
                    <a:pt x="335680" y="341801"/>
                    <a:pt x="335680" y="296340"/>
                  </a:cubicBezTo>
                  <a:cubicBezTo>
                    <a:pt x="335680" y="250879"/>
                    <a:pt x="372597" y="214025"/>
                    <a:pt x="418136" y="214025"/>
                  </a:cubicBezTo>
                  <a:close/>
                  <a:moveTo>
                    <a:pt x="91416" y="110311"/>
                  </a:moveTo>
                  <a:cubicBezTo>
                    <a:pt x="82351" y="110311"/>
                    <a:pt x="74977" y="117675"/>
                    <a:pt x="74977" y="126881"/>
                  </a:cubicBezTo>
                  <a:cubicBezTo>
                    <a:pt x="74977" y="135933"/>
                    <a:pt x="82351" y="143297"/>
                    <a:pt x="91416" y="143297"/>
                  </a:cubicBezTo>
                  <a:lnTo>
                    <a:pt x="339699" y="143297"/>
                  </a:lnTo>
                  <a:cubicBezTo>
                    <a:pt x="348763" y="143297"/>
                    <a:pt x="356138" y="135933"/>
                    <a:pt x="356138" y="126881"/>
                  </a:cubicBezTo>
                  <a:cubicBezTo>
                    <a:pt x="356138" y="117675"/>
                    <a:pt x="348763" y="110311"/>
                    <a:pt x="339699" y="110311"/>
                  </a:cubicBezTo>
                  <a:close/>
                  <a:moveTo>
                    <a:pt x="20588" y="0"/>
                  </a:moveTo>
                  <a:lnTo>
                    <a:pt x="587827" y="0"/>
                  </a:lnTo>
                  <a:cubicBezTo>
                    <a:pt x="599197" y="0"/>
                    <a:pt x="608415" y="9206"/>
                    <a:pt x="608415" y="20559"/>
                  </a:cubicBezTo>
                  <a:lnTo>
                    <a:pt x="608415" y="445539"/>
                  </a:lnTo>
                  <a:cubicBezTo>
                    <a:pt x="608415" y="456739"/>
                    <a:pt x="599197" y="465944"/>
                    <a:pt x="587827" y="465944"/>
                  </a:cubicBezTo>
                  <a:lnTo>
                    <a:pt x="493646" y="465944"/>
                  </a:lnTo>
                  <a:lnTo>
                    <a:pt x="493646" y="383250"/>
                  </a:lnTo>
                  <a:cubicBezTo>
                    <a:pt x="517921" y="362077"/>
                    <a:pt x="533439" y="330932"/>
                    <a:pt x="533439" y="296259"/>
                  </a:cubicBezTo>
                  <a:cubicBezTo>
                    <a:pt x="533439" y="232896"/>
                    <a:pt x="481662" y="181192"/>
                    <a:pt x="418055" y="181192"/>
                  </a:cubicBezTo>
                  <a:cubicBezTo>
                    <a:pt x="354602" y="181192"/>
                    <a:pt x="302825" y="232896"/>
                    <a:pt x="302825" y="296259"/>
                  </a:cubicBezTo>
                  <a:cubicBezTo>
                    <a:pt x="302825" y="330932"/>
                    <a:pt x="318189" y="362077"/>
                    <a:pt x="342618" y="383250"/>
                  </a:cubicBezTo>
                  <a:lnTo>
                    <a:pt x="342618" y="465944"/>
                  </a:lnTo>
                  <a:lnTo>
                    <a:pt x="20588" y="465944"/>
                  </a:lnTo>
                  <a:cubicBezTo>
                    <a:pt x="9219" y="465944"/>
                    <a:pt x="0" y="456739"/>
                    <a:pt x="0" y="445539"/>
                  </a:cubicBezTo>
                  <a:lnTo>
                    <a:pt x="0" y="20559"/>
                  </a:lnTo>
                  <a:cubicBezTo>
                    <a:pt x="0" y="9206"/>
                    <a:pt x="9219" y="0"/>
                    <a:pt x="20588" y="0"/>
                  </a:cubicBezTo>
                  <a:close/>
                </a:path>
              </a:pathLst>
            </a:custGeom>
            <a:solidFill>
              <a:schemeClr val="bg1"/>
            </a:solidFill>
            <a:ln>
              <a:noFill/>
            </a:ln>
          </p:spPr>
        </p:sp>
      </p:grpSp>
      <p:grpSp>
        <p:nvGrpSpPr>
          <p:cNvPr id="9" name="组合 8">
            <a:extLst>
              <a:ext uri="{FF2B5EF4-FFF2-40B4-BE49-F238E27FC236}">
                <a16:creationId xmlns:a16="http://schemas.microsoft.com/office/drawing/2014/main" xmlns="" id="{72B274A1-43E6-4D1B-85A9-796DE4028580}"/>
              </a:ext>
            </a:extLst>
          </p:cNvPr>
          <p:cNvGrpSpPr/>
          <p:nvPr/>
        </p:nvGrpSpPr>
        <p:grpSpPr>
          <a:xfrm>
            <a:off x="2219492" y="2358805"/>
            <a:ext cx="769440" cy="769439"/>
            <a:chOff x="2607131" y="4103963"/>
            <a:chExt cx="1708600" cy="1708598"/>
          </a:xfrm>
        </p:grpSpPr>
        <p:sp>
          <p:nvSpPr>
            <p:cNvPr id="34" name="Oval 1">
              <a:extLst>
                <a:ext uri="{FF2B5EF4-FFF2-40B4-BE49-F238E27FC236}">
                  <a16:creationId xmlns:a16="http://schemas.microsoft.com/office/drawing/2014/main" xmlns="" id="{20E319EA-8E58-4C9E-AF2B-FE415C450461}"/>
                </a:ext>
              </a:extLst>
            </p:cNvPr>
            <p:cNvSpPr/>
            <p:nvPr/>
          </p:nvSpPr>
          <p:spPr>
            <a:xfrm>
              <a:off x="2607131" y="4103963"/>
              <a:ext cx="1708600" cy="170859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41" name="three-books_73780">
              <a:extLst>
                <a:ext uri="{FF2B5EF4-FFF2-40B4-BE49-F238E27FC236}">
                  <a16:creationId xmlns:a16="http://schemas.microsoft.com/office/drawing/2014/main" xmlns="" id="{ABAC489F-AE00-4F0D-84C0-F0DB29DC8CBA}"/>
                </a:ext>
              </a:extLst>
            </p:cNvPr>
            <p:cNvSpPr>
              <a:spLocks noChangeAspect="1"/>
            </p:cNvSpPr>
            <p:nvPr/>
          </p:nvSpPr>
          <p:spPr bwMode="auto">
            <a:xfrm>
              <a:off x="3156589" y="4690340"/>
              <a:ext cx="609685" cy="535844"/>
            </a:xfrm>
            <a:custGeom>
              <a:avLst/>
              <a:gdLst>
                <a:gd name="T0" fmla="*/ 137 w 2619"/>
                <a:gd name="T1" fmla="*/ 0 h 2305"/>
                <a:gd name="T2" fmla="*/ 0 w 2619"/>
                <a:gd name="T3" fmla="*/ 2168 h 2305"/>
                <a:gd name="T4" fmla="*/ 650 w 2619"/>
                <a:gd name="T5" fmla="*/ 2305 h 2305"/>
                <a:gd name="T6" fmla="*/ 787 w 2619"/>
                <a:gd name="T7" fmla="*/ 137 h 2305"/>
                <a:gd name="T8" fmla="*/ 550 w 2619"/>
                <a:gd name="T9" fmla="*/ 2003 h 2305"/>
                <a:gd name="T10" fmla="*/ 164 w 2619"/>
                <a:gd name="T11" fmla="*/ 1936 h 2305"/>
                <a:gd name="T12" fmla="*/ 550 w 2619"/>
                <a:gd name="T13" fmla="*/ 1870 h 2305"/>
                <a:gd name="T14" fmla="*/ 550 w 2619"/>
                <a:gd name="T15" fmla="*/ 2003 h 2305"/>
                <a:gd name="T16" fmla="*/ 230 w 2619"/>
                <a:gd name="T17" fmla="*/ 1074 h 2305"/>
                <a:gd name="T18" fmla="*/ 230 w 2619"/>
                <a:gd name="T19" fmla="*/ 941 h 2305"/>
                <a:gd name="T20" fmla="*/ 616 w 2619"/>
                <a:gd name="T21" fmla="*/ 1008 h 2305"/>
                <a:gd name="T22" fmla="*/ 550 w 2619"/>
                <a:gd name="T23" fmla="*/ 807 h 2305"/>
                <a:gd name="T24" fmla="*/ 164 w 2619"/>
                <a:gd name="T25" fmla="*/ 740 h 2305"/>
                <a:gd name="T26" fmla="*/ 550 w 2619"/>
                <a:gd name="T27" fmla="*/ 674 h 2305"/>
                <a:gd name="T28" fmla="*/ 550 w 2619"/>
                <a:gd name="T29" fmla="*/ 807 h 2305"/>
                <a:gd name="T30" fmla="*/ 230 w 2619"/>
                <a:gd name="T31" fmla="*/ 540 h 2305"/>
                <a:gd name="T32" fmla="*/ 230 w 2619"/>
                <a:gd name="T33" fmla="*/ 407 h 2305"/>
                <a:gd name="T34" fmla="*/ 616 w 2619"/>
                <a:gd name="T35" fmla="*/ 473 h 2305"/>
                <a:gd name="T36" fmla="*/ 1566 w 2619"/>
                <a:gd name="T37" fmla="*/ 0 h 2305"/>
                <a:gd name="T38" fmla="*/ 916 w 2619"/>
                <a:gd name="T39" fmla="*/ 137 h 2305"/>
                <a:gd name="T40" fmla="*/ 1053 w 2619"/>
                <a:gd name="T41" fmla="*/ 2305 h 2305"/>
                <a:gd name="T42" fmla="*/ 1703 w 2619"/>
                <a:gd name="T43" fmla="*/ 2168 h 2305"/>
                <a:gd name="T44" fmla="*/ 1566 w 2619"/>
                <a:gd name="T45" fmla="*/ 0 h 2305"/>
                <a:gd name="T46" fmla="*/ 1146 w 2619"/>
                <a:gd name="T47" fmla="*/ 2003 h 2305"/>
                <a:gd name="T48" fmla="*/ 1146 w 2619"/>
                <a:gd name="T49" fmla="*/ 1870 h 2305"/>
                <a:gd name="T50" fmla="*/ 1532 w 2619"/>
                <a:gd name="T51" fmla="*/ 1936 h 2305"/>
                <a:gd name="T52" fmla="*/ 1465 w 2619"/>
                <a:gd name="T53" fmla="*/ 1074 h 2305"/>
                <a:gd name="T54" fmla="*/ 1079 w 2619"/>
                <a:gd name="T55" fmla="*/ 1008 h 2305"/>
                <a:gd name="T56" fmla="*/ 1465 w 2619"/>
                <a:gd name="T57" fmla="*/ 941 h 2305"/>
                <a:gd name="T58" fmla="*/ 1465 w 2619"/>
                <a:gd name="T59" fmla="*/ 1074 h 2305"/>
                <a:gd name="T60" fmla="*/ 1146 w 2619"/>
                <a:gd name="T61" fmla="*/ 807 h 2305"/>
                <a:gd name="T62" fmla="*/ 1146 w 2619"/>
                <a:gd name="T63" fmla="*/ 674 h 2305"/>
                <a:gd name="T64" fmla="*/ 1532 w 2619"/>
                <a:gd name="T65" fmla="*/ 740 h 2305"/>
                <a:gd name="T66" fmla="*/ 1465 w 2619"/>
                <a:gd name="T67" fmla="*/ 540 h 2305"/>
                <a:gd name="T68" fmla="*/ 1079 w 2619"/>
                <a:gd name="T69" fmla="*/ 473 h 2305"/>
                <a:gd name="T70" fmla="*/ 1465 w 2619"/>
                <a:gd name="T71" fmla="*/ 407 h 2305"/>
                <a:gd name="T72" fmla="*/ 1465 w 2619"/>
                <a:gd name="T73" fmla="*/ 540 h 2305"/>
                <a:gd name="T74" fmla="*/ 1968 w 2619"/>
                <a:gd name="T75" fmla="*/ 0 h 2305"/>
                <a:gd name="T76" fmla="*/ 1831 w 2619"/>
                <a:gd name="T77" fmla="*/ 2168 h 2305"/>
                <a:gd name="T78" fmla="*/ 2481 w 2619"/>
                <a:gd name="T79" fmla="*/ 2305 h 2305"/>
                <a:gd name="T80" fmla="*/ 2619 w 2619"/>
                <a:gd name="T81" fmla="*/ 137 h 2305"/>
                <a:gd name="T82" fmla="*/ 2381 w 2619"/>
                <a:gd name="T83" fmla="*/ 2003 h 2305"/>
                <a:gd name="T84" fmla="*/ 1995 w 2619"/>
                <a:gd name="T85" fmla="*/ 1936 h 2305"/>
                <a:gd name="T86" fmla="*/ 2381 w 2619"/>
                <a:gd name="T87" fmla="*/ 1870 h 2305"/>
                <a:gd name="T88" fmla="*/ 2381 w 2619"/>
                <a:gd name="T89" fmla="*/ 2003 h 2305"/>
                <a:gd name="T90" fmla="*/ 2061 w 2619"/>
                <a:gd name="T91" fmla="*/ 1074 h 2305"/>
                <a:gd name="T92" fmla="*/ 2061 w 2619"/>
                <a:gd name="T93" fmla="*/ 941 h 2305"/>
                <a:gd name="T94" fmla="*/ 2447 w 2619"/>
                <a:gd name="T95" fmla="*/ 1008 h 2305"/>
                <a:gd name="T96" fmla="*/ 2381 w 2619"/>
                <a:gd name="T97" fmla="*/ 807 h 2305"/>
                <a:gd name="T98" fmla="*/ 1995 w 2619"/>
                <a:gd name="T99" fmla="*/ 740 h 2305"/>
                <a:gd name="T100" fmla="*/ 2381 w 2619"/>
                <a:gd name="T101" fmla="*/ 674 h 2305"/>
                <a:gd name="T102" fmla="*/ 2381 w 2619"/>
                <a:gd name="T103" fmla="*/ 807 h 2305"/>
                <a:gd name="T104" fmla="*/ 2061 w 2619"/>
                <a:gd name="T105" fmla="*/ 540 h 2305"/>
                <a:gd name="T106" fmla="*/ 2061 w 2619"/>
                <a:gd name="T107" fmla="*/ 407 h 2305"/>
                <a:gd name="T108" fmla="*/ 2447 w 2619"/>
                <a:gd name="T109" fmla="*/ 473 h 2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9" h="2305">
                  <a:moveTo>
                    <a:pt x="650" y="0"/>
                  </a:moveTo>
                  <a:lnTo>
                    <a:pt x="137" y="0"/>
                  </a:lnTo>
                  <a:cubicBezTo>
                    <a:pt x="61" y="0"/>
                    <a:pt x="0" y="61"/>
                    <a:pt x="0" y="137"/>
                  </a:cubicBezTo>
                  <a:lnTo>
                    <a:pt x="0" y="2168"/>
                  </a:lnTo>
                  <a:cubicBezTo>
                    <a:pt x="0" y="2243"/>
                    <a:pt x="61" y="2305"/>
                    <a:pt x="137" y="2305"/>
                  </a:cubicBezTo>
                  <a:lnTo>
                    <a:pt x="650" y="2305"/>
                  </a:lnTo>
                  <a:cubicBezTo>
                    <a:pt x="726" y="2305"/>
                    <a:pt x="787" y="2243"/>
                    <a:pt x="787" y="2168"/>
                  </a:cubicBezTo>
                  <a:lnTo>
                    <a:pt x="787" y="137"/>
                  </a:lnTo>
                  <a:cubicBezTo>
                    <a:pt x="787" y="61"/>
                    <a:pt x="726" y="0"/>
                    <a:pt x="650" y="0"/>
                  </a:cubicBezTo>
                  <a:close/>
                  <a:moveTo>
                    <a:pt x="550" y="2003"/>
                  </a:moveTo>
                  <a:lnTo>
                    <a:pt x="230" y="2003"/>
                  </a:lnTo>
                  <a:cubicBezTo>
                    <a:pt x="193" y="2003"/>
                    <a:pt x="164" y="1973"/>
                    <a:pt x="164" y="1936"/>
                  </a:cubicBezTo>
                  <a:cubicBezTo>
                    <a:pt x="164" y="1900"/>
                    <a:pt x="193" y="1870"/>
                    <a:pt x="230" y="1870"/>
                  </a:cubicBezTo>
                  <a:lnTo>
                    <a:pt x="550" y="1870"/>
                  </a:lnTo>
                  <a:cubicBezTo>
                    <a:pt x="586" y="1870"/>
                    <a:pt x="616" y="1900"/>
                    <a:pt x="616" y="1936"/>
                  </a:cubicBezTo>
                  <a:cubicBezTo>
                    <a:pt x="616" y="1973"/>
                    <a:pt x="586" y="2003"/>
                    <a:pt x="550" y="2003"/>
                  </a:cubicBezTo>
                  <a:close/>
                  <a:moveTo>
                    <a:pt x="550" y="1074"/>
                  </a:moveTo>
                  <a:lnTo>
                    <a:pt x="230" y="1074"/>
                  </a:lnTo>
                  <a:cubicBezTo>
                    <a:pt x="193" y="1074"/>
                    <a:pt x="164" y="1044"/>
                    <a:pt x="164" y="1008"/>
                  </a:cubicBezTo>
                  <a:cubicBezTo>
                    <a:pt x="164" y="971"/>
                    <a:pt x="193" y="941"/>
                    <a:pt x="230" y="941"/>
                  </a:cubicBezTo>
                  <a:lnTo>
                    <a:pt x="550" y="941"/>
                  </a:lnTo>
                  <a:cubicBezTo>
                    <a:pt x="586" y="941"/>
                    <a:pt x="616" y="971"/>
                    <a:pt x="616" y="1008"/>
                  </a:cubicBezTo>
                  <a:cubicBezTo>
                    <a:pt x="616" y="1044"/>
                    <a:pt x="586" y="1074"/>
                    <a:pt x="550" y="1074"/>
                  </a:cubicBezTo>
                  <a:close/>
                  <a:moveTo>
                    <a:pt x="550" y="807"/>
                  </a:moveTo>
                  <a:lnTo>
                    <a:pt x="230" y="807"/>
                  </a:lnTo>
                  <a:cubicBezTo>
                    <a:pt x="193" y="807"/>
                    <a:pt x="164" y="777"/>
                    <a:pt x="164" y="740"/>
                  </a:cubicBezTo>
                  <a:cubicBezTo>
                    <a:pt x="164" y="704"/>
                    <a:pt x="193" y="674"/>
                    <a:pt x="230" y="674"/>
                  </a:cubicBezTo>
                  <a:lnTo>
                    <a:pt x="550" y="674"/>
                  </a:lnTo>
                  <a:cubicBezTo>
                    <a:pt x="586" y="674"/>
                    <a:pt x="616" y="704"/>
                    <a:pt x="616" y="740"/>
                  </a:cubicBezTo>
                  <a:cubicBezTo>
                    <a:pt x="616" y="777"/>
                    <a:pt x="586" y="807"/>
                    <a:pt x="550" y="807"/>
                  </a:cubicBezTo>
                  <a:close/>
                  <a:moveTo>
                    <a:pt x="550" y="540"/>
                  </a:moveTo>
                  <a:lnTo>
                    <a:pt x="230" y="540"/>
                  </a:lnTo>
                  <a:cubicBezTo>
                    <a:pt x="193" y="540"/>
                    <a:pt x="164" y="510"/>
                    <a:pt x="164" y="473"/>
                  </a:cubicBezTo>
                  <a:cubicBezTo>
                    <a:pt x="164" y="436"/>
                    <a:pt x="193" y="407"/>
                    <a:pt x="230" y="407"/>
                  </a:cubicBezTo>
                  <a:lnTo>
                    <a:pt x="550" y="407"/>
                  </a:lnTo>
                  <a:cubicBezTo>
                    <a:pt x="586" y="407"/>
                    <a:pt x="616" y="436"/>
                    <a:pt x="616" y="473"/>
                  </a:cubicBezTo>
                  <a:cubicBezTo>
                    <a:pt x="616" y="510"/>
                    <a:pt x="586" y="540"/>
                    <a:pt x="550" y="540"/>
                  </a:cubicBezTo>
                  <a:close/>
                  <a:moveTo>
                    <a:pt x="1566" y="0"/>
                  </a:moveTo>
                  <a:lnTo>
                    <a:pt x="1053" y="0"/>
                  </a:lnTo>
                  <a:cubicBezTo>
                    <a:pt x="977" y="0"/>
                    <a:pt x="916" y="61"/>
                    <a:pt x="916" y="137"/>
                  </a:cubicBezTo>
                  <a:lnTo>
                    <a:pt x="916" y="2168"/>
                  </a:lnTo>
                  <a:cubicBezTo>
                    <a:pt x="916" y="2243"/>
                    <a:pt x="977" y="2305"/>
                    <a:pt x="1053" y="2305"/>
                  </a:cubicBezTo>
                  <a:lnTo>
                    <a:pt x="1566" y="2305"/>
                  </a:lnTo>
                  <a:cubicBezTo>
                    <a:pt x="1641" y="2305"/>
                    <a:pt x="1703" y="2243"/>
                    <a:pt x="1703" y="2168"/>
                  </a:cubicBezTo>
                  <a:lnTo>
                    <a:pt x="1703" y="137"/>
                  </a:lnTo>
                  <a:cubicBezTo>
                    <a:pt x="1703" y="61"/>
                    <a:pt x="1641" y="0"/>
                    <a:pt x="1566" y="0"/>
                  </a:cubicBezTo>
                  <a:close/>
                  <a:moveTo>
                    <a:pt x="1465" y="2003"/>
                  </a:moveTo>
                  <a:lnTo>
                    <a:pt x="1146" y="2003"/>
                  </a:lnTo>
                  <a:cubicBezTo>
                    <a:pt x="1109" y="2003"/>
                    <a:pt x="1079" y="1973"/>
                    <a:pt x="1079" y="1936"/>
                  </a:cubicBezTo>
                  <a:cubicBezTo>
                    <a:pt x="1079" y="1900"/>
                    <a:pt x="1109" y="1870"/>
                    <a:pt x="1146" y="1870"/>
                  </a:cubicBezTo>
                  <a:lnTo>
                    <a:pt x="1465" y="1870"/>
                  </a:lnTo>
                  <a:cubicBezTo>
                    <a:pt x="1502" y="1870"/>
                    <a:pt x="1532" y="1900"/>
                    <a:pt x="1532" y="1936"/>
                  </a:cubicBezTo>
                  <a:cubicBezTo>
                    <a:pt x="1532" y="1973"/>
                    <a:pt x="1502" y="2003"/>
                    <a:pt x="1465" y="2003"/>
                  </a:cubicBezTo>
                  <a:close/>
                  <a:moveTo>
                    <a:pt x="1465" y="1074"/>
                  </a:moveTo>
                  <a:lnTo>
                    <a:pt x="1146" y="1074"/>
                  </a:lnTo>
                  <a:cubicBezTo>
                    <a:pt x="1109" y="1074"/>
                    <a:pt x="1079" y="1044"/>
                    <a:pt x="1079" y="1008"/>
                  </a:cubicBezTo>
                  <a:cubicBezTo>
                    <a:pt x="1079" y="971"/>
                    <a:pt x="1109" y="941"/>
                    <a:pt x="1146" y="941"/>
                  </a:cubicBezTo>
                  <a:lnTo>
                    <a:pt x="1465" y="941"/>
                  </a:lnTo>
                  <a:cubicBezTo>
                    <a:pt x="1502" y="941"/>
                    <a:pt x="1532" y="971"/>
                    <a:pt x="1532" y="1008"/>
                  </a:cubicBezTo>
                  <a:cubicBezTo>
                    <a:pt x="1532" y="1044"/>
                    <a:pt x="1502" y="1074"/>
                    <a:pt x="1465" y="1074"/>
                  </a:cubicBezTo>
                  <a:close/>
                  <a:moveTo>
                    <a:pt x="1465" y="807"/>
                  </a:moveTo>
                  <a:lnTo>
                    <a:pt x="1146" y="807"/>
                  </a:lnTo>
                  <a:cubicBezTo>
                    <a:pt x="1109" y="807"/>
                    <a:pt x="1079" y="777"/>
                    <a:pt x="1079" y="740"/>
                  </a:cubicBezTo>
                  <a:cubicBezTo>
                    <a:pt x="1079" y="704"/>
                    <a:pt x="1109" y="674"/>
                    <a:pt x="1146" y="674"/>
                  </a:cubicBezTo>
                  <a:lnTo>
                    <a:pt x="1465" y="674"/>
                  </a:lnTo>
                  <a:cubicBezTo>
                    <a:pt x="1502" y="674"/>
                    <a:pt x="1532" y="704"/>
                    <a:pt x="1532" y="740"/>
                  </a:cubicBezTo>
                  <a:cubicBezTo>
                    <a:pt x="1532" y="777"/>
                    <a:pt x="1502" y="807"/>
                    <a:pt x="1465" y="807"/>
                  </a:cubicBezTo>
                  <a:close/>
                  <a:moveTo>
                    <a:pt x="1465" y="540"/>
                  </a:moveTo>
                  <a:lnTo>
                    <a:pt x="1146" y="540"/>
                  </a:lnTo>
                  <a:cubicBezTo>
                    <a:pt x="1109" y="540"/>
                    <a:pt x="1079" y="510"/>
                    <a:pt x="1079" y="473"/>
                  </a:cubicBezTo>
                  <a:cubicBezTo>
                    <a:pt x="1079" y="436"/>
                    <a:pt x="1109" y="407"/>
                    <a:pt x="1146" y="407"/>
                  </a:cubicBezTo>
                  <a:lnTo>
                    <a:pt x="1465" y="407"/>
                  </a:lnTo>
                  <a:cubicBezTo>
                    <a:pt x="1502" y="407"/>
                    <a:pt x="1532" y="436"/>
                    <a:pt x="1532" y="473"/>
                  </a:cubicBezTo>
                  <a:cubicBezTo>
                    <a:pt x="1532" y="510"/>
                    <a:pt x="1502" y="540"/>
                    <a:pt x="1465" y="540"/>
                  </a:cubicBezTo>
                  <a:close/>
                  <a:moveTo>
                    <a:pt x="2481" y="0"/>
                  </a:moveTo>
                  <a:lnTo>
                    <a:pt x="1968" y="0"/>
                  </a:lnTo>
                  <a:cubicBezTo>
                    <a:pt x="1893" y="0"/>
                    <a:pt x="1831" y="61"/>
                    <a:pt x="1831" y="137"/>
                  </a:cubicBezTo>
                  <a:lnTo>
                    <a:pt x="1831" y="2168"/>
                  </a:lnTo>
                  <a:cubicBezTo>
                    <a:pt x="1831" y="2243"/>
                    <a:pt x="1893" y="2305"/>
                    <a:pt x="1968" y="2305"/>
                  </a:cubicBezTo>
                  <a:lnTo>
                    <a:pt x="2481" y="2305"/>
                  </a:lnTo>
                  <a:cubicBezTo>
                    <a:pt x="2557" y="2305"/>
                    <a:pt x="2619" y="2243"/>
                    <a:pt x="2619" y="2168"/>
                  </a:cubicBezTo>
                  <a:lnTo>
                    <a:pt x="2619" y="137"/>
                  </a:lnTo>
                  <a:cubicBezTo>
                    <a:pt x="2619" y="61"/>
                    <a:pt x="2557" y="0"/>
                    <a:pt x="2481" y="0"/>
                  </a:cubicBezTo>
                  <a:close/>
                  <a:moveTo>
                    <a:pt x="2381" y="2003"/>
                  </a:moveTo>
                  <a:lnTo>
                    <a:pt x="2061" y="2003"/>
                  </a:lnTo>
                  <a:cubicBezTo>
                    <a:pt x="2025" y="2003"/>
                    <a:pt x="1995" y="1973"/>
                    <a:pt x="1995" y="1936"/>
                  </a:cubicBezTo>
                  <a:cubicBezTo>
                    <a:pt x="1995" y="1900"/>
                    <a:pt x="2025" y="1870"/>
                    <a:pt x="2061" y="1870"/>
                  </a:cubicBezTo>
                  <a:lnTo>
                    <a:pt x="2381" y="1870"/>
                  </a:lnTo>
                  <a:cubicBezTo>
                    <a:pt x="2417" y="1870"/>
                    <a:pt x="2447" y="1900"/>
                    <a:pt x="2447" y="1936"/>
                  </a:cubicBezTo>
                  <a:cubicBezTo>
                    <a:pt x="2447" y="1973"/>
                    <a:pt x="2417" y="2003"/>
                    <a:pt x="2381" y="2003"/>
                  </a:cubicBezTo>
                  <a:close/>
                  <a:moveTo>
                    <a:pt x="2381" y="1074"/>
                  </a:moveTo>
                  <a:lnTo>
                    <a:pt x="2061" y="1074"/>
                  </a:lnTo>
                  <a:cubicBezTo>
                    <a:pt x="2025" y="1074"/>
                    <a:pt x="1995" y="1044"/>
                    <a:pt x="1995" y="1008"/>
                  </a:cubicBezTo>
                  <a:cubicBezTo>
                    <a:pt x="1995" y="971"/>
                    <a:pt x="2025" y="941"/>
                    <a:pt x="2061" y="941"/>
                  </a:cubicBezTo>
                  <a:lnTo>
                    <a:pt x="2381" y="941"/>
                  </a:lnTo>
                  <a:cubicBezTo>
                    <a:pt x="2417" y="941"/>
                    <a:pt x="2447" y="971"/>
                    <a:pt x="2447" y="1008"/>
                  </a:cubicBezTo>
                  <a:cubicBezTo>
                    <a:pt x="2447" y="1044"/>
                    <a:pt x="2417" y="1074"/>
                    <a:pt x="2381" y="1074"/>
                  </a:cubicBezTo>
                  <a:close/>
                  <a:moveTo>
                    <a:pt x="2381" y="807"/>
                  </a:moveTo>
                  <a:lnTo>
                    <a:pt x="2061" y="807"/>
                  </a:lnTo>
                  <a:cubicBezTo>
                    <a:pt x="2025" y="807"/>
                    <a:pt x="1995" y="777"/>
                    <a:pt x="1995" y="740"/>
                  </a:cubicBezTo>
                  <a:cubicBezTo>
                    <a:pt x="1995" y="704"/>
                    <a:pt x="2025" y="674"/>
                    <a:pt x="2061" y="674"/>
                  </a:cubicBezTo>
                  <a:lnTo>
                    <a:pt x="2381" y="674"/>
                  </a:lnTo>
                  <a:cubicBezTo>
                    <a:pt x="2417" y="674"/>
                    <a:pt x="2447" y="704"/>
                    <a:pt x="2447" y="740"/>
                  </a:cubicBezTo>
                  <a:cubicBezTo>
                    <a:pt x="2447" y="777"/>
                    <a:pt x="2417" y="807"/>
                    <a:pt x="2381" y="807"/>
                  </a:cubicBezTo>
                  <a:close/>
                  <a:moveTo>
                    <a:pt x="2381" y="540"/>
                  </a:moveTo>
                  <a:lnTo>
                    <a:pt x="2061" y="540"/>
                  </a:lnTo>
                  <a:cubicBezTo>
                    <a:pt x="2025" y="540"/>
                    <a:pt x="1995" y="510"/>
                    <a:pt x="1995" y="473"/>
                  </a:cubicBezTo>
                  <a:cubicBezTo>
                    <a:pt x="1995" y="436"/>
                    <a:pt x="2025" y="407"/>
                    <a:pt x="2061" y="407"/>
                  </a:cubicBezTo>
                  <a:lnTo>
                    <a:pt x="2381" y="407"/>
                  </a:lnTo>
                  <a:cubicBezTo>
                    <a:pt x="2417" y="407"/>
                    <a:pt x="2447" y="436"/>
                    <a:pt x="2447" y="473"/>
                  </a:cubicBezTo>
                  <a:cubicBezTo>
                    <a:pt x="2447" y="510"/>
                    <a:pt x="2417" y="540"/>
                    <a:pt x="2381" y="540"/>
                  </a:cubicBezTo>
                  <a:close/>
                </a:path>
              </a:pathLst>
            </a:custGeom>
            <a:solidFill>
              <a:schemeClr val="bg1"/>
            </a:solidFill>
            <a:ln>
              <a:noFill/>
            </a:ln>
          </p:spPr>
        </p:sp>
      </p:grpSp>
      <p:sp>
        <p:nvSpPr>
          <p:cNvPr id="42" name="Rectangle 5">
            <a:extLst>
              <a:ext uri="{FF2B5EF4-FFF2-40B4-BE49-F238E27FC236}">
                <a16:creationId xmlns:a16="http://schemas.microsoft.com/office/drawing/2014/main" xmlns="" id="{0C696D4D-9819-48B4-9A40-0DBDA86017FB}"/>
              </a:ext>
            </a:extLst>
          </p:cNvPr>
          <p:cNvSpPr>
            <a:spLocks noChangeArrowheads="1"/>
          </p:cNvSpPr>
          <p:nvPr/>
        </p:nvSpPr>
        <p:spPr bwMode="auto">
          <a:xfrm>
            <a:off x="2863973" y="3428999"/>
            <a:ext cx="2492500"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3200" b="1" dirty="0">
                <a:solidFill>
                  <a:schemeClr val="tx2"/>
                </a:solidFill>
                <a:latin typeface="微软雅黑" panose="020B0503020204020204" pitchFamily="34" charset="-122"/>
                <a:ea typeface="微软雅黑" panose="020B0503020204020204" pitchFamily="34" charset="-122"/>
              </a:rPr>
              <a:t>标题内容</a:t>
            </a:r>
          </a:p>
        </p:txBody>
      </p:sp>
      <p:sp>
        <p:nvSpPr>
          <p:cNvPr id="43" name="Rectangle 5">
            <a:extLst>
              <a:ext uri="{FF2B5EF4-FFF2-40B4-BE49-F238E27FC236}">
                <a16:creationId xmlns:a16="http://schemas.microsoft.com/office/drawing/2014/main" xmlns="" id="{B3FCF8C1-5F62-4A67-B839-3A5C863F1D23}"/>
              </a:ext>
            </a:extLst>
          </p:cNvPr>
          <p:cNvSpPr>
            <a:spLocks noChangeArrowheads="1"/>
          </p:cNvSpPr>
          <p:nvPr/>
        </p:nvSpPr>
        <p:spPr bwMode="auto">
          <a:xfrm>
            <a:off x="2863973" y="4406861"/>
            <a:ext cx="2492500"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3200" b="1" dirty="0">
                <a:solidFill>
                  <a:schemeClr val="tx2"/>
                </a:solidFill>
                <a:latin typeface="微软雅黑" panose="020B0503020204020204" pitchFamily="34" charset="-122"/>
                <a:ea typeface="微软雅黑" panose="020B0503020204020204" pitchFamily="34" charset="-122"/>
              </a:rPr>
              <a:t>标题内容</a:t>
            </a:r>
          </a:p>
        </p:txBody>
      </p:sp>
      <p:sp>
        <p:nvSpPr>
          <p:cNvPr id="44" name="Rectangle 5">
            <a:extLst>
              <a:ext uri="{FF2B5EF4-FFF2-40B4-BE49-F238E27FC236}">
                <a16:creationId xmlns:a16="http://schemas.microsoft.com/office/drawing/2014/main" xmlns="" id="{2080DBFD-4828-4805-9670-400407BFA67C}"/>
              </a:ext>
            </a:extLst>
          </p:cNvPr>
          <p:cNvSpPr>
            <a:spLocks noChangeArrowheads="1"/>
          </p:cNvSpPr>
          <p:nvPr/>
        </p:nvSpPr>
        <p:spPr bwMode="auto">
          <a:xfrm>
            <a:off x="2863973" y="5384723"/>
            <a:ext cx="2492500"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3200" b="1" dirty="0">
                <a:solidFill>
                  <a:schemeClr val="tx2"/>
                </a:solidFill>
                <a:latin typeface="微软雅黑" panose="020B0503020204020204" pitchFamily="34" charset="-122"/>
                <a:ea typeface="微软雅黑" panose="020B0503020204020204" pitchFamily="34" charset="-122"/>
              </a:rPr>
              <a:t>标题内容</a:t>
            </a:r>
          </a:p>
        </p:txBody>
      </p:sp>
      <p:sp>
        <p:nvSpPr>
          <p:cNvPr id="45" name="矩形 44">
            <a:extLst>
              <a:ext uri="{FF2B5EF4-FFF2-40B4-BE49-F238E27FC236}">
                <a16:creationId xmlns:a16="http://schemas.microsoft.com/office/drawing/2014/main" xmlns="" id="{87BEB468-E149-4D61-ADAD-6486D35B5371}"/>
              </a:ext>
            </a:extLst>
          </p:cNvPr>
          <p:cNvSpPr/>
          <p:nvPr/>
        </p:nvSpPr>
        <p:spPr>
          <a:xfrm>
            <a:off x="2315247" y="2033736"/>
            <a:ext cx="1732548" cy="36000"/>
          </a:xfrm>
          <a:prstGeom prst="rect">
            <a:avLst/>
          </a:prstGeom>
          <a:solidFill>
            <a:schemeClr val="accent1"/>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46" name="图片 45">
            <a:extLst>
              <a:ext uri="{FF2B5EF4-FFF2-40B4-BE49-F238E27FC236}">
                <a16:creationId xmlns:a16="http://schemas.microsoft.com/office/drawing/2014/main" xmlns="" id="{A772CF27-4D89-4713-B67C-80E47F783F36}"/>
              </a:ext>
            </a:extLst>
          </p:cNvPr>
          <p:cNvPicPr>
            <a:picLocks noChangeAspect="1"/>
          </p:cNvPicPr>
          <p:nvPr/>
        </p:nvPicPr>
        <p:blipFill>
          <a:blip r:embed="rId3">
            <a:alphaModFix amt="20000"/>
          </a:blip>
          <a:stretch>
            <a:fillRect/>
          </a:stretch>
        </p:blipFill>
        <p:spPr>
          <a:xfrm>
            <a:off x="4183489" y="666338"/>
            <a:ext cx="1679535" cy="1679535"/>
          </a:xfrm>
          <a:prstGeom prst="rect">
            <a:avLst/>
          </a:prstGeom>
        </p:spPr>
      </p:pic>
    </p:spTree>
    <p:extLst>
      <p:ext uri="{BB962C8B-B14F-4D97-AF65-F5344CB8AC3E}">
        <p14:creationId xmlns:p14="http://schemas.microsoft.com/office/powerpoint/2010/main" val="922201408"/>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a:extLst>
              <a:ext uri="{FF2B5EF4-FFF2-40B4-BE49-F238E27FC236}">
                <a16:creationId xmlns:a16="http://schemas.microsoft.com/office/drawing/2014/main" xmlns="" id="{6B383C5A-DE5B-482E-9B4B-F4962EFCB57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9877" r="24321"/>
          <a:stretch/>
        </p:blipFill>
        <p:spPr>
          <a:xfrm>
            <a:off x="8128000" y="1"/>
            <a:ext cx="4064000" cy="6857993"/>
          </a:xfrm>
          <a:custGeom>
            <a:avLst/>
            <a:gdLst>
              <a:gd name="connsiteX0" fmla="*/ 0 w 4064000"/>
              <a:gd name="connsiteY0" fmla="*/ 0 h 6857993"/>
              <a:gd name="connsiteX1" fmla="*/ 4064000 w 4064000"/>
              <a:gd name="connsiteY1" fmla="*/ 0 h 6857993"/>
              <a:gd name="connsiteX2" fmla="*/ 4064000 w 4064000"/>
              <a:gd name="connsiteY2" fmla="*/ 6857993 h 6857993"/>
              <a:gd name="connsiteX3" fmla="*/ 0 w 4064000"/>
              <a:gd name="connsiteY3" fmla="*/ 6857993 h 6857993"/>
            </a:gdLst>
            <a:ahLst/>
            <a:cxnLst>
              <a:cxn ang="0">
                <a:pos x="connsiteX0" y="connsiteY0"/>
              </a:cxn>
              <a:cxn ang="0">
                <a:pos x="connsiteX1" y="connsiteY1"/>
              </a:cxn>
              <a:cxn ang="0">
                <a:pos x="connsiteX2" y="connsiteY2"/>
              </a:cxn>
              <a:cxn ang="0">
                <a:pos x="connsiteX3" y="connsiteY3"/>
              </a:cxn>
            </a:cxnLst>
            <a:rect l="l" t="t" r="r" b="b"/>
            <a:pathLst>
              <a:path w="4064000" h="6857993">
                <a:moveTo>
                  <a:pt x="0" y="0"/>
                </a:moveTo>
                <a:lnTo>
                  <a:pt x="4064000" y="0"/>
                </a:lnTo>
                <a:lnTo>
                  <a:pt x="4064000" y="6857993"/>
                </a:lnTo>
                <a:lnTo>
                  <a:pt x="0" y="6857993"/>
                </a:lnTo>
                <a:close/>
              </a:path>
            </a:pathLst>
          </a:custGeom>
        </p:spPr>
      </p:pic>
      <p:pic>
        <p:nvPicPr>
          <p:cNvPr id="57" name="图片 56">
            <a:extLst>
              <a:ext uri="{FF2B5EF4-FFF2-40B4-BE49-F238E27FC236}">
                <a16:creationId xmlns:a16="http://schemas.microsoft.com/office/drawing/2014/main" xmlns="" id="{F4E592D3-57A3-4435-BEC4-B8B096DB3AC7}"/>
              </a:ext>
            </a:extLst>
          </p:cNvPr>
          <p:cNvPicPr>
            <a:picLocks noChangeAspect="1"/>
          </p:cNvPicPr>
          <p:nvPr/>
        </p:nvPicPr>
        <p:blipFill rotWithShape="1">
          <a:blip r:embed="rId3">
            <a:extLst>
              <a:ext uri="{28A0092B-C50C-407E-A947-70E740481C1C}">
                <a14:useLocalDpi xmlns:a14="http://schemas.microsoft.com/office/drawing/2010/main" val="0"/>
              </a:ext>
            </a:extLst>
          </a:blip>
          <a:srcRect l="14059" t="7402" r="50224" b="12234"/>
          <a:stretch/>
        </p:blipFill>
        <p:spPr>
          <a:xfrm>
            <a:off x="4064000" y="4"/>
            <a:ext cx="4064000" cy="6857993"/>
          </a:xfrm>
          <a:custGeom>
            <a:avLst/>
            <a:gdLst>
              <a:gd name="connsiteX0" fmla="*/ 0 w 4064000"/>
              <a:gd name="connsiteY0" fmla="*/ 0 h 6857993"/>
              <a:gd name="connsiteX1" fmla="*/ 4064000 w 4064000"/>
              <a:gd name="connsiteY1" fmla="*/ 0 h 6857993"/>
              <a:gd name="connsiteX2" fmla="*/ 4064000 w 4064000"/>
              <a:gd name="connsiteY2" fmla="*/ 6857993 h 6857993"/>
              <a:gd name="connsiteX3" fmla="*/ 0 w 4064000"/>
              <a:gd name="connsiteY3" fmla="*/ 6857993 h 6857993"/>
            </a:gdLst>
            <a:ahLst/>
            <a:cxnLst>
              <a:cxn ang="0">
                <a:pos x="connsiteX0" y="connsiteY0"/>
              </a:cxn>
              <a:cxn ang="0">
                <a:pos x="connsiteX1" y="connsiteY1"/>
              </a:cxn>
              <a:cxn ang="0">
                <a:pos x="connsiteX2" y="connsiteY2"/>
              </a:cxn>
              <a:cxn ang="0">
                <a:pos x="connsiteX3" y="connsiteY3"/>
              </a:cxn>
            </a:cxnLst>
            <a:rect l="l" t="t" r="r" b="b"/>
            <a:pathLst>
              <a:path w="4064000" h="6857993">
                <a:moveTo>
                  <a:pt x="0" y="0"/>
                </a:moveTo>
                <a:lnTo>
                  <a:pt x="4064000" y="0"/>
                </a:lnTo>
                <a:lnTo>
                  <a:pt x="4064000" y="6857993"/>
                </a:lnTo>
                <a:lnTo>
                  <a:pt x="0" y="6857993"/>
                </a:lnTo>
                <a:close/>
              </a:path>
            </a:pathLst>
          </a:custGeom>
        </p:spPr>
      </p:pic>
      <p:pic>
        <p:nvPicPr>
          <p:cNvPr id="56" name="图片 55">
            <a:extLst>
              <a:ext uri="{FF2B5EF4-FFF2-40B4-BE49-F238E27FC236}">
                <a16:creationId xmlns:a16="http://schemas.microsoft.com/office/drawing/2014/main" xmlns="" id="{3E0E1908-44BC-4C8A-9887-252D650EC1AE}"/>
              </a:ext>
            </a:extLst>
          </p:cNvPr>
          <p:cNvPicPr>
            <a:picLocks noChangeAspect="1"/>
          </p:cNvPicPr>
          <p:nvPr/>
        </p:nvPicPr>
        <p:blipFill rotWithShape="1">
          <a:blip r:embed="rId4">
            <a:extLst>
              <a:ext uri="{28A0092B-C50C-407E-A947-70E740481C1C}">
                <a14:useLocalDpi xmlns:a14="http://schemas.microsoft.com/office/drawing/2010/main" val="0"/>
              </a:ext>
            </a:extLst>
          </a:blip>
          <a:srcRect l="1232" t="4826" r="58910" b="2662"/>
          <a:stretch/>
        </p:blipFill>
        <p:spPr>
          <a:xfrm>
            <a:off x="0" y="8"/>
            <a:ext cx="4064000" cy="6857993"/>
          </a:xfrm>
          <a:custGeom>
            <a:avLst/>
            <a:gdLst>
              <a:gd name="connsiteX0" fmla="*/ 0 w 4064000"/>
              <a:gd name="connsiteY0" fmla="*/ 0 h 6857993"/>
              <a:gd name="connsiteX1" fmla="*/ 4064000 w 4064000"/>
              <a:gd name="connsiteY1" fmla="*/ 0 h 6857993"/>
              <a:gd name="connsiteX2" fmla="*/ 4064000 w 4064000"/>
              <a:gd name="connsiteY2" fmla="*/ 6857993 h 6857993"/>
              <a:gd name="connsiteX3" fmla="*/ 0 w 4064000"/>
              <a:gd name="connsiteY3" fmla="*/ 6857993 h 6857993"/>
            </a:gdLst>
            <a:ahLst/>
            <a:cxnLst>
              <a:cxn ang="0">
                <a:pos x="connsiteX0" y="connsiteY0"/>
              </a:cxn>
              <a:cxn ang="0">
                <a:pos x="connsiteX1" y="connsiteY1"/>
              </a:cxn>
              <a:cxn ang="0">
                <a:pos x="connsiteX2" y="connsiteY2"/>
              </a:cxn>
              <a:cxn ang="0">
                <a:pos x="connsiteX3" y="connsiteY3"/>
              </a:cxn>
            </a:cxnLst>
            <a:rect l="l" t="t" r="r" b="b"/>
            <a:pathLst>
              <a:path w="4064000" h="6857993">
                <a:moveTo>
                  <a:pt x="0" y="0"/>
                </a:moveTo>
                <a:lnTo>
                  <a:pt x="4064000" y="0"/>
                </a:lnTo>
                <a:lnTo>
                  <a:pt x="4064000" y="6857993"/>
                </a:lnTo>
                <a:lnTo>
                  <a:pt x="0" y="6857993"/>
                </a:lnTo>
                <a:close/>
              </a:path>
            </a:pathLst>
          </a:custGeom>
        </p:spPr>
      </p:pic>
      <p:sp>
        <p:nvSpPr>
          <p:cNvPr id="59" name="矩形 58">
            <a:extLst>
              <a:ext uri="{FF2B5EF4-FFF2-40B4-BE49-F238E27FC236}">
                <a16:creationId xmlns:a16="http://schemas.microsoft.com/office/drawing/2014/main" xmlns="" id="{FD1B491D-5F62-40E0-8DA9-681566C55FD9}"/>
              </a:ext>
            </a:extLst>
          </p:cNvPr>
          <p:cNvSpPr/>
          <p:nvPr/>
        </p:nvSpPr>
        <p:spPr>
          <a:xfrm>
            <a:off x="0" y="8"/>
            <a:ext cx="4064000" cy="6857993"/>
          </a:xfrm>
          <a:prstGeom prst="rect">
            <a:avLst/>
          </a:prstGeom>
          <a:solidFill>
            <a:srgbClr val="000000">
              <a:alpha val="66000"/>
            </a:srgbClr>
          </a:solidFill>
          <a:ln w="0">
            <a:solidFill>
              <a:srgbClr val="000000"/>
            </a:solid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矩形 59">
            <a:extLst>
              <a:ext uri="{FF2B5EF4-FFF2-40B4-BE49-F238E27FC236}">
                <a16:creationId xmlns:a16="http://schemas.microsoft.com/office/drawing/2014/main" xmlns="" id="{949283E4-6066-4FA6-87DA-ED575C162183}"/>
              </a:ext>
            </a:extLst>
          </p:cNvPr>
          <p:cNvSpPr/>
          <p:nvPr/>
        </p:nvSpPr>
        <p:spPr>
          <a:xfrm>
            <a:off x="4064000" y="4"/>
            <a:ext cx="4064000" cy="6857993"/>
          </a:xfrm>
          <a:prstGeom prst="rect">
            <a:avLst/>
          </a:prstGeom>
          <a:solidFill>
            <a:srgbClr val="000000">
              <a:alpha val="66000"/>
            </a:srgbClr>
          </a:solidFill>
          <a:ln w="0">
            <a:solidFill>
              <a:srgbClr val="000000"/>
            </a:solid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1" name="矩形 60">
            <a:extLst>
              <a:ext uri="{FF2B5EF4-FFF2-40B4-BE49-F238E27FC236}">
                <a16:creationId xmlns:a16="http://schemas.microsoft.com/office/drawing/2014/main" xmlns="" id="{DB9EBFB5-B6BE-4D40-AB00-2A0D4E8CDDCA}"/>
              </a:ext>
            </a:extLst>
          </p:cNvPr>
          <p:cNvSpPr/>
          <p:nvPr/>
        </p:nvSpPr>
        <p:spPr>
          <a:xfrm>
            <a:off x="8128000" y="1"/>
            <a:ext cx="4064000" cy="6857993"/>
          </a:xfrm>
          <a:prstGeom prst="rect">
            <a:avLst/>
          </a:prstGeom>
          <a:solidFill>
            <a:srgbClr val="000000">
              <a:alpha val="66000"/>
            </a:srgbClr>
          </a:solidFill>
          <a:ln w="0">
            <a:solidFill>
              <a:srgbClr val="000000"/>
            </a:solid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4" name="组合 33">
            <a:extLst>
              <a:ext uri="{FF2B5EF4-FFF2-40B4-BE49-F238E27FC236}">
                <a16:creationId xmlns:a16="http://schemas.microsoft.com/office/drawing/2014/main" xmlns="" id="{AA96607F-F370-4382-90F8-FF14B9446807}"/>
              </a:ext>
            </a:extLst>
          </p:cNvPr>
          <p:cNvGrpSpPr/>
          <p:nvPr/>
        </p:nvGrpSpPr>
        <p:grpSpPr>
          <a:xfrm>
            <a:off x="-562921" y="2737199"/>
            <a:ext cx="5144984" cy="1431758"/>
            <a:chOff x="-634606" y="2713121"/>
            <a:chExt cx="5144984" cy="1431758"/>
          </a:xfrm>
        </p:grpSpPr>
        <p:sp>
          <p:nvSpPr>
            <p:cNvPr id="28" name="矩形: 圆角 27">
              <a:extLst>
                <a:ext uri="{FF2B5EF4-FFF2-40B4-BE49-F238E27FC236}">
                  <a16:creationId xmlns:a16="http://schemas.microsoft.com/office/drawing/2014/main" xmlns="" id="{2E123367-BFAB-4B67-A480-1B68A3D98B5B}"/>
                </a:ext>
              </a:extLst>
            </p:cNvPr>
            <p:cNvSpPr/>
            <p:nvPr/>
          </p:nvSpPr>
          <p:spPr>
            <a:xfrm>
              <a:off x="327260" y="2713121"/>
              <a:ext cx="3099334" cy="1431758"/>
            </a:xfrm>
            <a:prstGeom prst="roundRect">
              <a:avLst>
                <a:gd name="adj" fmla="val 3815"/>
              </a:avLst>
            </a:prstGeom>
            <a:solidFill>
              <a:schemeClr val="bg1"/>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Rectangle 5">
              <a:extLst>
                <a:ext uri="{FF2B5EF4-FFF2-40B4-BE49-F238E27FC236}">
                  <a16:creationId xmlns:a16="http://schemas.microsoft.com/office/drawing/2014/main" xmlns="" id="{C36416DE-ECC7-43F1-9542-08CF5975B6E8}"/>
                </a:ext>
              </a:extLst>
            </p:cNvPr>
            <p:cNvSpPr>
              <a:spLocks noChangeArrowheads="1"/>
            </p:cNvSpPr>
            <p:nvPr/>
          </p:nvSpPr>
          <p:spPr bwMode="auto">
            <a:xfrm>
              <a:off x="-62842" y="2818990"/>
              <a:ext cx="4001457"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3200" b="1" dirty="0">
                  <a:solidFill>
                    <a:schemeClr val="accent1"/>
                  </a:solidFill>
                  <a:latin typeface="微软雅黑" panose="020B0503020204020204" pitchFamily="34" charset="-122"/>
                  <a:ea typeface="微软雅黑" panose="020B0503020204020204" pitchFamily="34" charset="-122"/>
                </a:rPr>
                <a:t>第</a:t>
              </a:r>
              <a:r>
                <a:rPr kumimoji="1" lang="en-US" altLang="zh-CN" sz="3200" b="1" dirty="0">
                  <a:solidFill>
                    <a:schemeClr val="accent1"/>
                  </a:solidFill>
                  <a:latin typeface="微软雅黑" panose="020B0503020204020204" pitchFamily="34" charset="-122"/>
                  <a:ea typeface="微软雅黑" panose="020B0503020204020204" pitchFamily="34" charset="-122"/>
                </a:rPr>
                <a:t>1</a:t>
              </a:r>
              <a:r>
                <a:rPr kumimoji="1" lang="zh-CN" altLang="en-US" sz="3200" b="1" dirty="0">
                  <a:solidFill>
                    <a:schemeClr val="accent1"/>
                  </a:solidFill>
                  <a:latin typeface="微软雅黑" panose="020B0503020204020204" pitchFamily="34" charset="-122"/>
                  <a:ea typeface="微软雅黑" panose="020B0503020204020204" pitchFamily="34" charset="-122"/>
                </a:rPr>
                <a:t>部分</a:t>
              </a:r>
            </a:p>
          </p:txBody>
        </p:sp>
        <p:sp>
          <p:nvSpPr>
            <p:cNvPr id="31" name="Rectangle 5">
              <a:extLst>
                <a:ext uri="{FF2B5EF4-FFF2-40B4-BE49-F238E27FC236}">
                  <a16:creationId xmlns:a16="http://schemas.microsoft.com/office/drawing/2014/main" xmlns="" id="{0C3B219D-2E4E-4C15-ADAE-3BD8AE138252}"/>
                </a:ext>
              </a:extLst>
            </p:cNvPr>
            <p:cNvSpPr>
              <a:spLocks noChangeArrowheads="1"/>
            </p:cNvSpPr>
            <p:nvPr/>
          </p:nvSpPr>
          <p:spPr bwMode="auto">
            <a:xfrm>
              <a:off x="-634606" y="3536438"/>
              <a:ext cx="5144984"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tx2"/>
                  </a:solidFill>
                  <a:latin typeface="微软雅黑" panose="020B0503020204020204" pitchFamily="34" charset="-122"/>
                  <a:ea typeface="微软雅黑" panose="020B0503020204020204" pitchFamily="34" charset="-122"/>
                </a:rPr>
                <a:t>学校发展历史</a:t>
              </a:r>
            </a:p>
          </p:txBody>
        </p:sp>
        <p:cxnSp>
          <p:nvCxnSpPr>
            <p:cNvPr id="32" name="直接连接符 31">
              <a:extLst>
                <a:ext uri="{FF2B5EF4-FFF2-40B4-BE49-F238E27FC236}">
                  <a16:creationId xmlns:a16="http://schemas.microsoft.com/office/drawing/2014/main" xmlns="" id="{DCE268BC-DA9B-4582-86F9-111B85303314}"/>
                </a:ext>
              </a:extLst>
            </p:cNvPr>
            <p:cNvCxnSpPr>
              <a:cxnSpLocks/>
            </p:cNvCxnSpPr>
            <p:nvPr/>
          </p:nvCxnSpPr>
          <p:spPr>
            <a:xfrm>
              <a:off x="502119" y="3478361"/>
              <a:ext cx="274961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xmlns="" id="{2E0DAFE5-3DCA-42BF-B174-6392E83814EA}"/>
              </a:ext>
            </a:extLst>
          </p:cNvPr>
          <p:cNvGrpSpPr/>
          <p:nvPr/>
        </p:nvGrpSpPr>
        <p:grpSpPr>
          <a:xfrm>
            <a:off x="3523508" y="2737199"/>
            <a:ext cx="5144984" cy="1431758"/>
            <a:chOff x="-634606" y="2713121"/>
            <a:chExt cx="5144984" cy="1431758"/>
          </a:xfrm>
        </p:grpSpPr>
        <p:sp>
          <p:nvSpPr>
            <p:cNvPr id="36" name="矩形: 圆角 35">
              <a:extLst>
                <a:ext uri="{FF2B5EF4-FFF2-40B4-BE49-F238E27FC236}">
                  <a16:creationId xmlns:a16="http://schemas.microsoft.com/office/drawing/2014/main" xmlns="" id="{865D461D-769D-4D1A-8C08-0DADAC7D9DA3}"/>
                </a:ext>
              </a:extLst>
            </p:cNvPr>
            <p:cNvSpPr/>
            <p:nvPr/>
          </p:nvSpPr>
          <p:spPr>
            <a:xfrm>
              <a:off x="327260" y="2713121"/>
              <a:ext cx="3099334" cy="1431758"/>
            </a:xfrm>
            <a:prstGeom prst="roundRect">
              <a:avLst>
                <a:gd name="adj" fmla="val 3815"/>
              </a:avLst>
            </a:prstGeom>
            <a:solidFill>
              <a:schemeClr val="bg1"/>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Rectangle 5">
              <a:extLst>
                <a:ext uri="{FF2B5EF4-FFF2-40B4-BE49-F238E27FC236}">
                  <a16:creationId xmlns:a16="http://schemas.microsoft.com/office/drawing/2014/main" xmlns="" id="{AB377449-9EDA-4D4A-AF52-5B5A881294CB}"/>
                </a:ext>
              </a:extLst>
            </p:cNvPr>
            <p:cNvSpPr>
              <a:spLocks noChangeArrowheads="1"/>
            </p:cNvSpPr>
            <p:nvPr/>
          </p:nvSpPr>
          <p:spPr bwMode="auto">
            <a:xfrm>
              <a:off x="-62842" y="2818990"/>
              <a:ext cx="4001457"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3200" b="1" dirty="0">
                  <a:solidFill>
                    <a:schemeClr val="accent1"/>
                  </a:solidFill>
                  <a:latin typeface="微软雅黑" panose="020B0503020204020204" pitchFamily="34" charset="-122"/>
                  <a:ea typeface="微软雅黑" panose="020B0503020204020204" pitchFamily="34" charset="-122"/>
                </a:rPr>
                <a:t>第</a:t>
              </a:r>
              <a:r>
                <a:rPr kumimoji="1" lang="en-US" altLang="zh-CN" sz="3200" b="1" dirty="0">
                  <a:solidFill>
                    <a:schemeClr val="accent1"/>
                  </a:solidFill>
                  <a:latin typeface="微软雅黑" panose="020B0503020204020204" pitchFamily="34" charset="-122"/>
                  <a:ea typeface="微软雅黑" panose="020B0503020204020204" pitchFamily="34" charset="-122"/>
                </a:rPr>
                <a:t>2</a:t>
              </a:r>
              <a:r>
                <a:rPr kumimoji="1" lang="zh-CN" altLang="en-US" sz="3200" b="1" dirty="0">
                  <a:solidFill>
                    <a:schemeClr val="accent1"/>
                  </a:solidFill>
                  <a:latin typeface="微软雅黑" panose="020B0503020204020204" pitchFamily="34" charset="-122"/>
                  <a:ea typeface="微软雅黑" panose="020B0503020204020204" pitchFamily="34" charset="-122"/>
                </a:rPr>
                <a:t>部分</a:t>
              </a:r>
            </a:p>
          </p:txBody>
        </p:sp>
        <p:sp>
          <p:nvSpPr>
            <p:cNvPr id="38" name="Rectangle 5">
              <a:extLst>
                <a:ext uri="{FF2B5EF4-FFF2-40B4-BE49-F238E27FC236}">
                  <a16:creationId xmlns:a16="http://schemas.microsoft.com/office/drawing/2014/main" xmlns="" id="{1F379067-DF17-4B91-97A7-5630BE7BD551}"/>
                </a:ext>
              </a:extLst>
            </p:cNvPr>
            <p:cNvSpPr>
              <a:spLocks noChangeArrowheads="1"/>
            </p:cNvSpPr>
            <p:nvPr/>
          </p:nvSpPr>
          <p:spPr bwMode="auto">
            <a:xfrm>
              <a:off x="-634606" y="3536438"/>
              <a:ext cx="5144984"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tx2"/>
                  </a:solidFill>
                  <a:latin typeface="微软雅黑" panose="020B0503020204020204" pitchFamily="34" charset="-122"/>
                  <a:ea typeface="微软雅黑" panose="020B0503020204020204" pitchFamily="34" charset="-122"/>
                </a:rPr>
                <a:t>学校管理制度</a:t>
              </a:r>
            </a:p>
          </p:txBody>
        </p:sp>
        <p:cxnSp>
          <p:nvCxnSpPr>
            <p:cNvPr id="39" name="直接连接符 38">
              <a:extLst>
                <a:ext uri="{FF2B5EF4-FFF2-40B4-BE49-F238E27FC236}">
                  <a16:creationId xmlns:a16="http://schemas.microsoft.com/office/drawing/2014/main" xmlns="" id="{279F7439-EE2F-4A7A-91F8-ABFDFA4B062B}"/>
                </a:ext>
              </a:extLst>
            </p:cNvPr>
            <p:cNvCxnSpPr>
              <a:cxnSpLocks/>
            </p:cNvCxnSpPr>
            <p:nvPr/>
          </p:nvCxnSpPr>
          <p:spPr>
            <a:xfrm>
              <a:off x="502119" y="3478361"/>
              <a:ext cx="274961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xmlns="" id="{2274C05F-3372-4D3A-8C01-BB62E8A55AE7}"/>
              </a:ext>
            </a:extLst>
          </p:cNvPr>
          <p:cNvGrpSpPr/>
          <p:nvPr/>
        </p:nvGrpSpPr>
        <p:grpSpPr>
          <a:xfrm>
            <a:off x="7585839" y="2737199"/>
            <a:ext cx="5144984" cy="1431758"/>
            <a:chOff x="-634606" y="2713121"/>
            <a:chExt cx="5144984" cy="1431758"/>
          </a:xfrm>
        </p:grpSpPr>
        <p:sp>
          <p:nvSpPr>
            <p:cNvPr id="41" name="矩形: 圆角 40">
              <a:extLst>
                <a:ext uri="{FF2B5EF4-FFF2-40B4-BE49-F238E27FC236}">
                  <a16:creationId xmlns:a16="http://schemas.microsoft.com/office/drawing/2014/main" xmlns="" id="{CAF4E499-F5FC-40B3-ACFB-359E2364D3F7}"/>
                </a:ext>
              </a:extLst>
            </p:cNvPr>
            <p:cNvSpPr/>
            <p:nvPr/>
          </p:nvSpPr>
          <p:spPr>
            <a:xfrm>
              <a:off x="327260" y="2713121"/>
              <a:ext cx="3099334" cy="1431758"/>
            </a:xfrm>
            <a:prstGeom prst="roundRect">
              <a:avLst>
                <a:gd name="adj" fmla="val 3815"/>
              </a:avLst>
            </a:prstGeom>
            <a:solidFill>
              <a:schemeClr val="bg1"/>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Rectangle 5">
              <a:extLst>
                <a:ext uri="{FF2B5EF4-FFF2-40B4-BE49-F238E27FC236}">
                  <a16:creationId xmlns:a16="http://schemas.microsoft.com/office/drawing/2014/main" xmlns="" id="{C9786F05-6580-4928-8AF6-3834FACC813C}"/>
                </a:ext>
              </a:extLst>
            </p:cNvPr>
            <p:cNvSpPr>
              <a:spLocks noChangeArrowheads="1"/>
            </p:cNvSpPr>
            <p:nvPr/>
          </p:nvSpPr>
          <p:spPr bwMode="auto">
            <a:xfrm>
              <a:off x="-62842" y="2818990"/>
              <a:ext cx="4001457"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3200" b="1" dirty="0">
                  <a:solidFill>
                    <a:schemeClr val="accent1"/>
                  </a:solidFill>
                  <a:latin typeface="微软雅黑" panose="020B0503020204020204" pitchFamily="34" charset="-122"/>
                  <a:ea typeface="微软雅黑" panose="020B0503020204020204" pitchFamily="34" charset="-122"/>
                </a:rPr>
                <a:t>第</a:t>
              </a:r>
              <a:r>
                <a:rPr kumimoji="1" lang="en-US" altLang="zh-CN" sz="3200" b="1" dirty="0">
                  <a:solidFill>
                    <a:schemeClr val="accent1"/>
                  </a:solidFill>
                  <a:latin typeface="微软雅黑" panose="020B0503020204020204" pitchFamily="34" charset="-122"/>
                  <a:ea typeface="微软雅黑" panose="020B0503020204020204" pitchFamily="34" charset="-122"/>
                </a:rPr>
                <a:t>3</a:t>
              </a:r>
              <a:r>
                <a:rPr kumimoji="1" lang="zh-CN" altLang="en-US" sz="3200" b="1" dirty="0">
                  <a:solidFill>
                    <a:schemeClr val="accent1"/>
                  </a:solidFill>
                  <a:latin typeface="微软雅黑" panose="020B0503020204020204" pitchFamily="34" charset="-122"/>
                  <a:ea typeface="微软雅黑" panose="020B0503020204020204" pitchFamily="34" charset="-122"/>
                </a:rPr>
                <a:t>部分</a:t>
              </a:r>
            </a:p>
          </p:txBody>
        </p:sp>
        <p:sp>
          <p:nvSpPr>
            <p:cNvPr id="43" name="Rectangle 5">
              <a:extLst>
                <a:ext uri="{FF2B5EF4-FFF2-40B4-BE49-F238E27FC236}">
                  <a16:creationId xmlns:a16="http://schemas.microsoft.com/office/drawing/2014/main" xmlns="" id="{1DDF43B3-F003-4660-9936-268A9D53CEFF}"/>
                </a:ext>
              </a:extLst>
            </p:cNvPr>
            <p:cNvSpPr>
              <a:spLocks noChangeArrowheads="1"/>
            </p:cNvSpPr>
            <p:nvPr/>
          </p:nvSpPr>
          <p:spPr bwMode="auto">
            <a:xfrm>
              <a:off x="-634606" y="3536438"/>
              <a:ext cx="5144984"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tx2"/>
                  </a:solidFill>
                  <a:latin typeface="微软雅黑" panose="020B0503020204020204" pitchFamily="34" charset="-122"/>
                  <a:ea typeface="微软雅黑" panose="020B0503020204020204" pitchFamily="34" charset="-122"/>
                </a:rPr>
                <a:t>校园文化建设</a:t>
              </a:r>
            </a:p>
          </p:txBody>
        </p:sp>
        <p:cxnSp>
          <p:nvCxnSpPr>
            <p:cNvPr id="44" name="直接连接符 43">
              <a:extLst>
                <a:ext uri="{FF2B5EF4-FFF2-40B4-BE49-F238E27FC236}">
                  <a16:creationId xmlns:a16="http://schemas.microsoft.com/office/drawing/2014/main" xmlns="" id="{881F8003-969B-44F9-B23A-71785EC6FBAD}"/>
                </a:ext>
              </a:extLst>
            </p:cNvPr>
            <p:cNvCxnSpPr>
              <a:cxnSpLocks/>
            </p:cNvCxnSpPr>
            <p:nvPr/>
          </p:nvCxnSpPr>
          <p:spPr>
            <a:xfrm>
              <a:off x="502119" y="3478361"/>
              <a:ext cx="274961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文本框 44">
            <a:extLst>
              <a:ext uri="{FF2B5EF4-FFF2-40B4-BE49-F238E27FC236}">
                <a16:creationId xmlns:a16="http://schemas.microsoft.com/office/drawing/2014/main" xmlns="" id="{14583075-E8A2-43DB-B1E6-A38DF7A5459D}"/>
              </a:ext>
            </a:extLst>
          </p:cNvPr>
          <p:cNvSpPr txBox="1"/>
          <p:nvPr/>
        </p:nvSpPr>
        <p:spPr>
          <a:xfrm>
            <a:off x="10818796" y="3268412"/>
            <a:ext cx="184731" cy="369332"/>
          </a:xfrm>
          <a:prstGeom prst="rect">
            <a:avLst/>
          </a:prstGeom>
          <a:noFill/>
        </p:spPr>
        <p:txBody>
          <a:bodyPr wrap="none" rtlCol="0">
            <a:spAutoFit/>
          </a:bodyPr>
          <a:lstStyle/>
          <a:p>
            <a:endParaRPr lang="zh-CN" altLang="en-US"/>
          </a:p>
        </p:txBody>
      </p:sp>
    </p:spTree>
    <p:extLst>
      <p:ext uri="{BB962C8B-B14F-4D97-AF65-F5344CB8AC3E}">
        <p14:creationId xmlns:p14="http://schemas.microsoft.com/office/powerpoint/2010/main" val="1497348153"/>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矩形 2"/>
          <p:cNvSpPr/>
          <p:nvPr/>
        </p:nvSpPr>
        <p:spPr>
          <a:xfrm>
            <a:off x="449377" y="1431471"/>
            <a:ext cx="11293247" cy="4324350"/>
          </a:xfrm>
          <a:prstGeom prst="rect">
            <a:avLst/>
          </a:prstGeom>
          <a:noFill/>
          <a:ln w="6350">
            <a:gradFill flip="none" rotWithShape="1">
              <a:gsLst>
                <a:gs pos="54180">
                  <a:schemeClr val="bg1"/>
                </a:gs>
                <a:gs pos="100000">
                  <a:srgbClr val="3AAFF8"/>
                </a:gs>
                <a:gs pos="0">
                  <a:schemeClr val="bg1"/>
                </a:gs>
              </a:gsLst>
              <a:lin ang="0" scaled="1"/>
              <a:tileRect/>
            </a:gra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9" b="-1"/>
          <a:stretch/>
        </p:blipFill>
        <p:spPr>
          <a:xfrm>
            <a:off x="5499099" y="1180419"/>
            <a:ext cx="6073775" cy="4414129"/>
          </a:xfrm>
          <a:prstGeom prst="rect">
            <a:avLst/>
          </a:prstGeom>
          <a:ln>
            <a:noFill/>
          </a:ln>
        </p:spPr>
      </p:pic>
      <p:sp>
        <p:nvSpPr>
          <p:cNvPr id="4" name="矩形 3"/>
          <p:cNvSpPr/>
          <p:nvPr/>
        </p:nvSpPr>
        <p:spPr>
          <a:xfrm>
            <a:off x="600075" y="1180419"/>
            <a:ext cx="4899024" cy="4414129"/>
          </a:xfrm>
          <a:prstGeom prst="rect">
            <a:avLst/>
          </a:prstGeom>
          <a:solidFill>
            <a:schemeClr val="bg1"/>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7" name="Rectangle 5">
            <a:extLst>
              <a:ext uri="{FF2B5EF4-FFF2-40B4-BE49-F238E27FC236}">
                <a16:creationId xmlns:a16="http://schemas.microsoft.com/office/drawing/2014/main" xmlns="" id="{12BA2646-E65D-40AD-A615-013DFE795015}"/>
              </a:ext>
            </a:extLst>
          </p:cNvPr>
          <p:cNvSpPr>
            <a:spLocks noChangeArrowheads="1"/>
          </p:cNvSpPr>
          <p:nvPr/>
        </p:nvSpPr>
        <p:spPr bwMode="auto">
          <a:xfrm>
            <a:off x="7244180" y="2714693"/>
            <a:ext cx="3621557"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dirty="0">
              <a:ln>
                <a:noFill/>
              </a:ln>
              <a:gradFill flip="none" rotWithShape="1">
                <a:gsLst>
                  <a:gs pos="19000">
                    <a:srgbClr val="0D5194"/>
                  </a:gs>
                  <a:gs pos="100000">
                    <a:srgbClr val="1199A2"/>
                  </a:gs>
                </a:gsLst>
                <a:lin ang="5400000" scaled="1"/>
                <a:tileRect/>
              </a:gra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xmlns="" id="{F2482BBB-1922-4F66-950B-D01ADC109265}"/>
              </a:ext>
            </a:extLst>
          </p:cNvPr>
          <p:cNvSpPr/>
          <p:nvPr/>
        </p:nvSpPr>
        <p:spPr>
          <a:xfrm>
            <a:off x="5499099" y="1180419"/>
            <a:ext cx="6073775" cy="4414129"/>
          </a:xfrm>
          <a:prstGeom prst="rect">
            <a:avLst/>
          </a:prstGeom>
          <a:solidFill>
            <a:schemeClr val="tx2">
              <a:lumMod val="50000"/>
              <a:alpha val="22000"/>
            </a:schemeClr>
          </a:solidFill>
          <a:ln w="0">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8" name="椭圆 7"/>
          <p:cNvSpPr/>
          <p:nvPr/>
        </p:nvSpPr>
        <p:spPr>
          <a:xfrm>
            <a:off x="2212026"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椭圆 14"/>
          <p:cNvSpPr/>
          <p:nvPr/>
        </p:nvSpPr>
        <p:spPr>
          <a:xfrm>
            <a:off x="2686716"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6" name="椭圆 15"/>
          <p:cNvSpPr/>
          <p:nvPr/>
        </p:nvSpPr>
        <p:spPr>
          <a:xfrm>
            <a:off x="3161406" y="4240339"/>
            <a:ext cx="251052" cy="251052"/>
          </a:xfrm>
          <a:prstGeom prst="ellipse">
            <a:avLst/>
          </a:pr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8" name="椭圆 17"/>
          <p:cNvSpPr/>
          <p:nvPr/>
        </p:nvSpPr>
        <p:spPr>
          <a:xfrm>
            <a:off x="3636097"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9" name="Rectangle 5">
            <a:extLst>
              <a:ext uri="{FF2B5EF4-FFF2-40B4-BE49-F238E27FC236}">
                <a16:creationId xmlns:a16="http://schemas.microsoft.com/office/drawing/2014/main" xmlns="" id="{87F8780D-4792-4BAC-B1E2-B09F2B051263}"/>
              </a:ext>
            </a:extLst>
          </p:cNvPr>
          <p:cNvSpPr>
            <a:spLocks noChangeArrowheads="1"/>
          </p:cNvSpPr>
          <p:nvPr/>
        </p:nvSpPr>
        <p:spPr bwMode="auto">
          <a:xfrm>
            <a:off x="1201259" y="3449323"/>
            <a:ext cx="4001457"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accent1"/>
                </a:solidFill>
                <a:latin typeface="微软雅黑" panose="020B0503020204020204" pitchFamily="34" charset="-122"/>
                <a:ea typeface="微软雅黑" panose="020B0503020204020204" pitchFamily="34" charset="-122"/>
              </a:rPr>
              <a:t>正文页设计 </a:t>
            </a:r>
          </a:p>
        </p:txBody>
      </p:sp>
      <p:sp>
        <p:nvSpPr>
          <p:cNvPr id="20" name="Rectangle 5">
            <a:extLst>
              <a:ext uri="{FF2B5EF4-FFF2-40B4-BE49-F238E27FC236}">
                <a16:creationId xmlns:a16="http://schemas.microsoft.com/office/drawing/2014/main" xmlns="" id="{329BBB2C-CBBC-4491-B775-4CB904FA3A8D}"/>
              </a:ext>
            </a:extLst>
          </p:cNvPr>
          <p:cNvSpPr>
            <a:spLocks noChangeArrowheads="1"/>
          </p:cNvSpPr>
          <p:nvPr/>
        </p:nvSpPr>
        <p:spPr bwMode="auto">
          <a:xfrm>
            <a:off x="2259522" y="2636260"/>
            <a:ext cx="1884930"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accent1"/>
                </a:solidFill>
                <a:latin typeface="微软雅黑" panose="020B0503020204020204" pitchFamily="34" charset="-122"/>
                <a:ea typeface="微软雅黑" panose="020B0503020204020204" pitchFamily="34" charset="-122"/>
              </a:rPr>
              <a:t>第</a:t>
            </a:r>
            <a:r>
              <a:rPr kumimoji="1" lang="en-US" altLang="zh-CN" sz="2800" b="1" dirty="0">
                <a:solidFill>
                  <a:schemeClr val="accent1"/>
                </a:solidFill>
                <a:latin typeface="微软雅黑" panose="020B0503020204020204" pitchFamily="34" charset="-122"/>
                <a:ea typeface="微软雅黑" panose="020B0503020204020204" pitchFamily="34" charset="-122"/>
              </a:rPr>
              <a:t>3</a:t>
            </a:r>
            <a:r>
              <a:rPr kumimoji="1" lang="zh-CN" altLang="en-US" sz="2800" b="1" dirty="0">
                <a:solidFill>
                  <a:schemeClr val="accent1"/>
                </a:solidFill>
                <a:latin typeface="微软雅黑" panose="020B0503020204020204" pitchFamily="34" charset="-122"/>
                <a:ea typeface="微软雅黑" panose="020B0503020204020204" pitchFamily="34" charset="-122"/>
              </a:rPr>
              <a:t>章节</a:t>
            </a:r>
          </a:p>
        </p:txBody>
      </p:sp>
      <p:cxnSp>
        <p:nvCxnSpPr>
          <p:cNvPr id="21" name="直接连接符 20">
            <a:extLst>
              <a:ext uri="{FF2B5EF4-FFF2-40B4-BE49-F238E27FC236}">
                <a16:creationId xmlns:a16="http://schemas.microsoft.com/office/drawing/2014/main" xmlns="" id="{DC49F34B-04E2-4B85-99DD-EA162E7AF150}"/>
              </a:ext>
            </a:extLst>
          </p:cNvPr>
          <p:cNvCxnSpPr>
            <a:cxnSpLocks/>
          </p:cNvCxnSpPr>
          <p:nvPr/>
        </p:nvCxnSpPr>
        <p:spPr>
          <a:xfrm>
            <a:off x="2298436" y="3271731"/>
            <a:ext cx="1807102"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1370"/>
      </p:ext>
    </p:extLst>
  </p:cSld>
  <p:clrMapOvr>
    <a:masterClrMapping/>
  </p:clrMapOvr>
  <mc:AlternateContent xmlns:mc="http://schemas.openxmlformats.org/markup-compatibility/2006" xmlns:p14="http://schemas.microsoft.com/office/powerpoint/2010/main">
    <mc:Choice Requires="p14">
      <p:transition spd="slow" p14:dur="175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92EBCBA2-0890-40BA-AD06-EA99D59ABAF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9" r="51627" b="-1"/>
          <a:stretch/>
        </p:blipFill>
        <p:spPr>
          <a:xfrm>
            <a:off x="0" y="0"/>
            <a:ext cx="4572000" cy="6868902"/>
          </a:xfrm>
          <a:prstGeom prst="rect">
            <a:avLst/>
          </a:prstGeom>
        </p:spPr>
      </p:pic>
      <p:pic>
        <p:nvPicPr>
          <p:cNvPr id="17" name="Picture 3" descr="OQAAAB+LCAAAAAAABACrVlIpqSxIVbJSCs5NLCpxyUxML0rM9SxJzVXSUfJMUbLKK83J0VFyysxLycxLdy/KLy0oVrKKjq0FALpUkis5AAAA">
            <a:extLst>
              <a:ext uri="{FF2B5EF4-FFF2-40B4-BE49-F238E27FC236}">
                <a16:creationId xmlns:a16="http://schemas.microsoft.com/office/drawing/2014/main" xmlns="" id="{4F4B1431-1E3E-4CB8-9D28-AA3D5FA0E50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2874" y="365406"/>
            <a:ext cx="2172769" cy="60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a:extLst>
              <a:ext uri="{FF2B5EF4-FFF2-40B4-BE49-F238E27FC236}">
                <a16:creationId xmlns:a16="http://schemas.microsoft.com/office/drawing/2014/main" xmlns="" id="{F888F789-1DA1-4F55-838E-9F823BF2BF2A}"/>
              </a:ext>
            </a:extLst>
          </p:cNvPr>
          <p:cNvPicPr>
            <a:picLocks noChangeAspect="1"/>
          </p:cNvPicPr>
          <p:nvPr/>
        </p:nvPicPr>
        <p:blipFill>
          <a:blip r:embed="rId5">
            <a:alphaModFix amt="5000"/>
          </a:blip>
          <a:stretch>
            <a:fillRect/>
          </a:stretch>
        </p:blipFill>
        <p:spPr>
          <a:xfrm>
            <a:off x="6159258" y="1339664"/>
            <a:ext cx="4407271" cy="4407271"/>
          </a:xfrm>
          <a:prstGeom prst="rect">
            <a:avLst/>
          </a:prstGeom>
        </p:spPr>
      </p:pic>
      <p:sp>
        <p:nvSpPr>
          <p:cNvPr id="37" name="文本框 12">
            <a:extLst>
              <a:ext uri="{FF2B5EF4-FFF2-40B4-BE49-F238E27FC236}">
                <a16:creationId xmlns:a16="http://schemas.microsoft.com/office/drawing/2014/main" xmlns="" id="{1001B7C9-525C-498C-8B59-D8865AE21983}"/>
              </a:ext>
            </a:extLst>
          </p:cNvPr>
          <p:cNvSpPr txBox="1"/>
          <p:nvPr/>
        </p:nvSpPr>
        <p:spPr>
          <a:xfrm>
            <a:off x="3614319" y="298594"/>
            <a:ext cx="800199" cy="2451943"/>
          </a:xfrm>
          <a:prstGeom prst="rect">
            <a:avLst/>
          </a:prstGeom>
          <a:noFill/>
        </p:spPr>
        <p:txBody>
          <a:bodyPr vert="eaVert" wrap="none" lIns="91430" tIns="45715" rIns="91430" bIns="4571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历史沿革</a:t>
            </a:r>
          </a:p>
        </p:txBody>
      </p:sp>
      <p:cxnSp>
        <p:nvCxnSpPr>
          <p:cNvPr id="5" name="直接箭头连接符 4"/>
          <p:cNvCxnSpPr/>
          <p:nvPr/>
        </p:nvCxnSpPr>
        <p:spPr>
          <a:xfrm>
            <a:off x="5210628" y="1302584"/>
            <a:ext cx="0" cy="4974050"/>
          </a:xfrm>
          <a:prstGeom prst="straightConnector1">
            <a:avLst/>
          </a:prstGeom>
          <a:ln w="12700">
            <a:solidFill>
              <a:schemeClr val="tx2">
                <a:lumMod val="60000"/>
                <a:lumOff val="4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5099082" y="1659329"/>
            <a:ext cx="223092" cy="223092"/>
            <a:chOff x="7072082" y="5067296"/>
            <a:chExt cx="283029" cy="283029"/>
          </a:xfrm>
          <a:solidFill>
            <a:schemeClr val="accent1"/>
          </a:solidFill>
        </p:grpSpPr>
        <p:sp>
          <p:nvSpPr>
            <p:cNvPr id="41" name="椭圆 40"/>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2" name="椭圆 41"/>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43" name="组合 42"/>
          <p:cNvGrpSpPr/>
          <p:nvPr/>
        </p:nvGrpSpPr>
        <p:grpSpPr>
          <a:xfrm>
            <a:off x="5099082" y="2556868"/>
            <a:ext cx="223092" cy="223092"/>
            <a:chOff x="7072082" y="5067296"/>
            <a:chExt cx="283029" cy="283029"/>
          </a:xfrm>
          <a:solidFill>
            <a:schemeClr val="accent1"/>
          </a:solidFill>
        </p:grpSpPr>
        <p:sp>
          <p:nvSpPr>
            <p:cNvPr id="44" name="椭圆 43"/>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5" name="椭圆 44"/>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46" name="组合 45"/>
          <p:cNvGrpSpPr/>
          <p:nvPr/>
        </p:nvGrpSpPr>
        <p:grpSpPr>
          <a:xfrm>
            <a:off x="5099082" y="3454407"/>
            <a:ext cx="223092" cy="223092"/>
            <a:chOff x="7072082" y="5067296"/>
            <a:chExt cx="283029" cy="283029"/>
          </a:xfrm>
          <a:solidFill>
            <a:schemeClr val="accent1"/>
          </a:solidFill>
        </p:grpSpPr>
        <p:sp>
          <p:nvSpPr>
            <p:cNvPr id="47" name="椭圆 46"/>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8" name="椭圆 47"/>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49" name="组合 48"/>
          <p:cNvGrpSpPr/>
          <p:nvPr/>
        </p:nvGrpSpPr>
        <p:grpSpPr>
          <a:xfrm>
            <a:off x="5099082" y="4351946"/>
            <a:ext cx="223092" cy="223092"/>
            <a:chOff x="7072082" y="5067296"/>
            <a:chExt cx="283029" cy="283029"/>
          </a:xfrm>
          <a:solidFill>
            <a:schemeClr val="accent1"/>
          </a:solidFill>
        </p:grpSpPr>
        <p:sp>
          <p:nvSpPr>
            <p:cNvPr id="50" name="椭圆 49"/>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51" name="椭圆 50"/>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52" name="组合 51"/>
          <p:cNvGrpSpPr/>
          <p:nvPr/>
        </p:nvGrpSpPr>
        <p:grpSpPr>
          <a:xfrm>
            <a:off x="5099082" y="5249485"/>
            <a:ext cx="223092" cy="223092"/>
            <a:chOff x="7072082" y="5067296"/>
            <a:chExt cx="283029" cy="283029"/>
          </a:xfrm>
          <a:solidFill>
            <a:schemeClr val="accent1"/>
          </a:solidFill>
        </p:grpSpPr>
        <p:sp>
          <p:nvSpPr>
            <p:cNvPr id="53" name="椭圆 52"/>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54" name="椭圆 53"/>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10" name="组合 9"/>
          <p:cNvGrpSpPr/>
          <p:nvPr/>
        </p:nvGrpSpPr>
        <p:grpSpPr>
          <a:xfrm>
            <a:off x="5523350" y="1570825"/>
            <a:ext cx="4068325" cy="739733"/>
            <a:chOff x="5523350" y="1570825"/>
            <a:chExt cx="4068325" cy="739733"/>
          </a:xfrm>
        </p:grpSpPr>
        <p:sp>
          <p:nvSpPr>
            <p:cNvPr id="55" name="文本框 12">
              <a:extLst>
                <a:ext uri="{FF2B5EF4-FFF2-40B4-BE49-F238E27FC236}">
                  <a16:creationId xmlns:a16="http://schemas.microsoft.com/office/drawing/2014/main" xmlns="" id="{1001B7C9-525C-498C-8B59-D8865AE21983}"/>
                </a:ext>
              </a:extLst>
            </p:cNvPr>
            <p:cNvSpPr txBox="1"/>
            <p:nvPr/>
          </p:nvSpPr>
          <p:spPr>
            <a:xfrm>
              <a:off x="5523350" y="1570825"/>
              <a:ext cx="2114661" cy="400099"/>
            </a:xfrm>
            <a:prstGeom prst="rect">
              <a:avLst/>
            </a:prstGeom>
            <a:noFill/>
          </p:spPr>
          <p:txBody>
            <a:bodyPr wrap="none" lIns="91430" tIns="45715" rIns="91430" bIns="45715" rtlCol="0">
              <a:spAutoFit/>
            </a:bodyPr>
            <a:lstStyle/>
            <a:p>
              <a:pPr lvl="0">
                <a:defRPr/>
              </a:pPr>
              <a:r>
                <a:rPr lang="en-US" altLang="zh-CN" sz="2000" b="1" dirty="0">
                  <a:solidFill>
                    <a:schemeClr val="accent1"/>
                  </a:solidFill>
                  <a:latin typeface="微软雅黑" panose="020B0503020204020204" pitchFamily="34" charset="-122"/>
                  <a:ea typeface="微软雅黑" panose="020B0503020204020204" pitchFamily="34" charset="-122"/>
                </a:rPr>
                <a:t>1956.1~1958.8</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56" name="文本框 12">
              <a:extLst>
                <a:ext uri="{FF2B5EF4-FFF2-40B4-BE49-F238E27FC236}">
                  <a16:creationId xmlns:a16="http://schemas.microsoft.com/office/drawing/2014/main" xmlns="" id="{1001B7C9-525C-498C-8B59-D8865AE21983}"/>
                </a:ext>
              </a:extLst>
            </p:cNvPr>
            <p:cNvSpPr txBox="1"/>
            <p:nvPr/>
          </p:nvSpPr>
          <p:spPr>
            <a:xfrm>
              <a:off x="5532193" y="1972014"/>
              <a:ext cx="4059482" cy="338544"/>
            </a:xfrm>
            <a:prstGeom prst="rect">
              <a:avLst/>
            </a:prstGeom>
            <a:noFill/>
          </p:spPr>
          <p:txBody>
            <a:bodyPr wrap="square" lIns="91430" tIns="45715" rIns="91430" bIns="45715" rtlCol="0">
              <a:spAutoFit/>
            </a:bodyPr>
            <a:lstStyle/>
            <a:p>
              <a:pPr lvl="0">
                <a:defRPr/>
              </a:pPr>
              <a:r>
                <a:rPr lang="zh-CN" altLang="en-US" sz="1600" dirty="0">
                  <a:solidFill>
                    <a:srgbClr val="3F3F3F">
                      <a:lumMod val="75000"/>
                    </a:srgbClr>
                  </a:solidFill>
                  <a:latin typeface="微软雅黑" panose="020B0503020204020204" pitchFamily="34" charset="-122"/>
                  <a:ea typeface="微软雅黑" panose="020B0503020204020204" pitchFamily="34" charset="-122"/>
                </a:rPr>
                <a:t>桂林地质学校</a:t>
              </a:r>
              <a:endPar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
          <p:cNvGrpSpPr/>
          <p:nvPr/>
        </p:nvGrpSpPr>
        <p:grpSpPr>
          <a:xfrm>
            <a:off x="5523350" y="2473682"/>
            <a:ext cx="2114661" cy="739733"/>
            <a:chOff x="5523350" y="2559655"/>
            <a:chExt cx="2114661" cy="739733"/>
          </a:xfrm>
        </p:grpSpPr>
        <p:sp>
          <p:nvSpPr>
            <p:cNvPr id="57" name="文本框 12">
              <a:extLst>
                <a:ext uri="{FF2B5EF4-FFF2-40B4-BE49-F238E27FC236}">
                  <a16:creationId xmlns:a16="http://schemas.microsoft.com/office/drawing/2014/main" xmlns="" id="{1001B7C9-525C-498C-8B59-D8865AE21983}"/>
                </a:ext>
              </a:extLst>
            </p:cNvPr>
            <p:cNvSpPr txBox="1"/>
            <p:nvPr/>
          </p:nvSpPr>
          <p:spPr>
            <a:xfrm>
              <a:off x="5523350" y="2559655"/>
              <a:ext cx="2114661" cy="400099"/>
            </a:xfrm>
            <a:prstGeom prst="rect">
              <a:avLst/>
            </a:prstGeom>
            <a:noFill/>
          </p:spPr>
          <p:txBody>
            <a:bodyPr wrap="none" lIns="91430" tIns="45715" rIns="91430" bIns="45715" rtlCol="0">
              <a:spAutoFit/>
            </a:bodyPr>
            <a:lstStyle/>
            <a:p>
              <a:pPr lvl="0">
                <a:defRPr/>
              </a:pPr>
              <a:r>
                <a:rPr lang="en-US" altLang="zh-CN" sz="2000" b="1" dirty="0">
                  <a:solidFill>
                    <a:schemeClr val="accent1"/>
                  </a:solidFill>
                  <a:latin typeface="微软雅黑" panose="020B0503020204020204" pitchFamily="34" charset="-122"/>
                  <a:ea typeface="微软雅黑" panose="020B0503020204020204" pitchFamily="34" charset="-122"/>
                </a:rPr>
                <a:t>1958.8~1960.2</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58" name="文本框 12">
              <a:extLst>
                <a:ext uri="{FF2B5EF4-FFF2-40B4-BE49-F238E27FC236}">
                  <a16:creationId xmlns:a16="http://schemas.microsoft.com/office/drawing/2014/main" xmlns="" id="{1001B7C9-525C-498C-8B59-D8865AE21983}"/>
                </a:ext>
              </a:extLst>
            </p:cNvPr>
            <p:cNvSpPr txBox="1"/>
            <p:nvPr/>
          </p:nvSpPr>
          <p:spPr>
            <a:xfrm>
              <a:off x="5532193" y="2960844"/>
              <a:ext cx="1826121" cy="338544"/>
            </a:xfrm>
            <a:prstGeom prst="rect">
              <a:avLst/>
            </a:prstGeom>
            <a:noFill/>
          </p:spPr>
          <p:txBody>
            <a:bodyPr wrap="none" lIns="91430" tIns="45715" rIns="91430" bIns="45715" rtlCol="0">
              <a:spAutoFit/>
            </a:bodyPr>
            <a:lstStyle/>
            <a:p>
              <a:pPr lvl="0">
                <a:defRPr/>
              </a:pPr>
              <a:r>
                <a:rPr lang="zh-CN" altLang="en-US" sz="1600" dirty="0">
                  <a:solidFill>
                    <a:srgbClr val="3F3F3F">
                      <a:lumMod val="75000"/>
                    </a:srgbClr>
                  </a:solidFill>
                  <a:latin typeface="微软雅黑" panose="020B0503020204020204" pitchFamily="34" charset="-122"/>
                  <a:ea typeface="微软雅黑" panose="020B0503020204020204" pitchFamily="34" charset="-122"/>
                </a:rPr>
                <a:t>广西冶金专科学校</a:t>
              </a:r>
              <a:endPar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a:off x="5523350" y="3376539"/>
            <a:ext cx="2114661" cy="739733"/>
            <a:chOff x="5555533" y="3443531"/>
            <a:chExt cx="2114661" cy="739733"/>
          </a:xfrm>
        </p:grpSpPr>
        <p:sp>
          <p:nvSpPr>
            <p:cNvPr id="59" name="文本框 12">
              <a:extLst>
                <a:ext uri="{FF2B5EF4-FFF2-40B4-BE49-F238E27FC236}">
                  <a16:creationId xmlns:a16="http://schemas.microsoft.com/office/drawing/2014/main" xmlns="" id="{1001B7C9-525C-498C-8B59-D8865AE21983}"/>
                </a:ext>
              </a:extLst>
            </p:cNvPr>
            <p:cNvSpPr txBox="1"/>
            <p:nvPr/>
          </p:nvSpPr>
          <p:spPr>
            <a:xfrm>
              <a:off x="5555533" y="3443531"/>
              <a:ext cx="2114661" cy="400099"/>
            </a:xfrm>
            <a:prstGeom prst="rect">
              <a:avLst/>
            </a:prstGeom>
            <a:noFill/>
          </p:spPr>
          <p:txBody>
            <a:bodyPr wrap="none" lIns="91430" tIns="45715" rIns="91430" bIns="45715" rtlCol="0">
              <a:spAutoFit/>
            </a:bodyPr>
            <a:lstStyle/>
            <a:p>
              <a:pPr lvl="0">
                <a:defRPr/>
              </a:pPr>
              <a:r>
                <a:rPr lang="en-US" altLang="zh-CN" sz="2000" b="1" dirty="0">
                  <a:solidFill>
                    <a:schemeClr val="accent1"/>
                  </a:solidFill>
                  <a:latin typeface="微软雅黑" panose="020B0503020204020204" pitchFamily="34" charset="-122"/>
                  <a:ea typeface="微软雅黑" panose="020B0503020204020204" pitchFamily="34" charset="-122"/>
                </a:rPr>
                <a:t>1960.2~1961.8</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60" name="文本框 12">
              <a:extLst>
                <a:ext uri="{FF2B5EF4-FFF2-40B4-BE49-F238E27FC236}">
                  <a16:creationId xmlns:a16="http://schemas.microsoft.com/office/drawing/2014/main" xmlns="" id="{1001B7C9-525C-498C-8B59-D8865AE21983}"/>
                </a:ext>
              </a:extLst>
            </p:cNvPr>
            <p:cNvSpPr txBox="1"/>
            <p:nvPr/>
          </p:nvSpPr>
          <p:spPr>
            <a:xfrm>
              <a:off x="5564376" y="3844720"/>
              <a:ext cx="1826121" cy="338544"/>
            </a:xfrm>
            <a:prstGeom prst="rect">
              <a:avLst/>
            </a:prstGeom>
            <a:noFill/>
          </p:spPr>
          <p:txBody>
            <a:bodyPr wrap="none" lIns="91430" tIns="45715" rIns="91430" bIns="45715" rtlCol="0">
              <a:spAutoFit/>
            </a:bodyPr>
            <a:lstStyle/>
            <a:p>
              <a:pPr lvl="0">
                <a:defRPr/>
              </a:pPr>
              <a:r>
                <a:rPr lang="zh-CN" altLang="en-US" sz="1600" dirty="0">
                  <a:solidFill>
                    <a:srgbClr val="3F3F3F">
                      <a:lumMod val="75000"/>
                    </a:srgbClr>
                  </a:solidFill>
                  <a:latin typeface="微软雅黑" panose="020B0503020204020204" pitchFamily="34" charset="-122"/>
                  <a:ea typeface="微软雅黑" panose="020B0503020204020204" pitchFamily="34" charset="-122"/>
                </a:rPr>
                <a:t>广西矿冶学院时期</a:t>
              </a:r>
              <a:endPar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组合 6"/>
          <p:cNvGrpSpPr/>
          <p:nvPr/>
        </p:nvGrpSpPr>
        <p:grpSpPr>
          <a:xfrm>
            <a:off x="5523350" y="4279396"/>
            <a:ext cx="2114661" cy="739733"/>
            <a:chOff x="5587716" y="4327407"/>
            <a:chExt cx="2114661" cy="739733"/>
          </a:xfrm>
        </p:grpSpPr>
        <p:sp>
          <p:nvSpPr>
            <p:cNvPr id="61" name="文本框 12">
              <a:extLst>
                <a:ext uri="{FF2B5EF4-FFF2-40B4-BE49-F238E27FC236}">
                  <a16:creationId xmlns:a16="http://schemas.microsoft.com/office/drawing/2014/main" xmlns="" id="{1001B7C9-525C-498C-8B59-D8865AE21983}"/>
                </a:ext>
              </a:extLst>
            </p:cNvPr>
            <p:cNvSpPr txBox="1"/>
            <p:nvPr/>
          </p:nvSpPr>
          <p:spPr>
            <a:xfrm>
              <a:off x="5587716" y="4327407"/>
              <a:ext cx="2114661" cy="400099"/>
            </a:xfrm>
            <a:prstGeom prst="rect">
              <a:avLst/>
            </a:prstGeom>
            <a:noFill/>
          </p:spPr>
          <p:txBody>
            <a:bodyPr wrap="none" lIns="91430" tIns="45715" rIns="91430" bIns="45715" rtlCol="0">
              <a:spAutoFit/>
            </a:bodyPr>
            <a:lstStyle/>
            <a:p>
              <a:pPr lvl="0">
                <a:defRPr/>
              </a:pPr>
              <a:r>
                <a:rPr lang="en-US" altLang="zh-CN" sz="2000" b="1" dirty="0">
                  <a:solidFill>
                    <a:schemeClr val="accent1"/>
                  </a:solidFill>
                  <a:latin typeface="微软雅黑" panose="020B0503020204020204" pitchFamily="34" charset="-122"/>
                  <a:ea typeface="微软雅黑" panose="020B0503020204020204" pitchFamily="34" charset="-122"/>
                </a:rPr>
                <a:t>1961.8~1963.7</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62" name="文本框 12">
              <a:extLst>
                <a:ext uri="{FF2B5EF4-FFF2-40B4-BE49-F238E27FC236}">
                  <a16:creationId xmlns:a16="http://schemas.microsoft.com/office/drawing/2014/main" xmlns="" id="{1001B7C9-525C-498C-8B59-D8865AE21983}"/>
                </a:ext>
              </a:extLst>
            </p:cNvPr>
            <p:cNvSpPr txBox="1"/>
            <p:nvPr/>
          </p:nvSpPr>
          <p:spPr>
            <a:xfrm>
              <a:off x="5596559" y="4728596"/>
              <a:ext cx="1826121" cy="338544"/>
            </a:xfrm>
            <a:prstGeom prst="rect">
              <a:avLst/>
            </a:prstGeom>
            <a:noFill/>
          </p:spPr>
          <p:txBody>
            <a:bodyPr wrap="none" lIns="91430" tIns="45715" rIns="91430" bIns="45715" rtlCol="0">
              <a:spAutoFit/>
            </a:bodyPr>
            <a:lstStyle/>
            <a:p>
              <a:pPr lvl="0">
                <a:defRPr/>
              </a:pPr>
              <a:r>
                <a:rPr lang="zh-CN" altLang="en-US" sz="1600" dirty="0">
                  <a:solidFill>
                    <a:srgbClr val="3F3F3F">
                      <a:lumMod val="75000"/>
                    </a:srgbClr>
                  </a:solidFill>
                  <a:latin typeface="微软雅黑" panose="020B0503020204020204" pitchFamily="34" charset="-122"/>
                  <a:ea typeface="微软雅黑" panose="020B0503020204020204" pitchFamily="34" charset="-122"/>
                </a:rPr>
                <a:t>广西矿业专科学校</a:t>
              </a:r>
              <a:endPar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6" name="组合 5"/>
          <p:cNvGrpSpPr/>
          <p:nvPr/>
        </p:nvGrpSpPr>
        <p:grpSpPr>
          <a:xfrm>
            <a:off x="5523350" y="5182255"/>
            <a:ext cx="2273359" cy="739733"/>
            <a:chOff x="5619899" y="5211283"/>
            <a:chExt cx="2273359" cy="739733"/>
          </a:xfrm>
        </p:grpSpPr>
        <p:sp>
          <p:nvSpPr>
            <p:cNvPr id="63" name="文本框 12">
              <a:extLst>
                <a:ext uri="{FF2B5EF4-FFF2-40B4-BE49-F238E27FC236}">
                  <a16:creationId xmlns:a16="http://schemas.microsoft.com/office/drawing/2014/main" xmlns="" id="{1001B7C9-525C-498C-8B59-D8865AE21983}"/>
                </a:ext>
              </a:extLst>
            </p:cNvPr>
            <p:cNvSpPr txBox="1"/>
            <p:nvPr/>
          </p:nvSpPr>
          <p:spPr>
            <a:xfrm>
              <a:off x="5619899" y="5211283"/>
              <a:ext cx="2273359" cy="400099"/>
            </a:xfrm>
            <a:prstGeom prst="rect">
              <a:avLst/>
            </a:prstGeom>
            <a:noFill/>
          </p:spPr>
          <p:txBody>
            <a:bodyPr wrap="none" lIns="91430" tIns="45715" rIns="91430" bIns="45715" rtlCol="0">
              <a:spAutoFit/>
            </a:bodyPr>
            <a:lstStyle/>
            <a:p>
              <a:pPr lvl="0">
                <a:defRPr/>
              </a:pPr>
              <a:r>
                <a:rPr lang="en-US" altLang="zh-CN" sz="2000" b="1" dirty="0">
                  <a:solidFill>
                    <a:schemeClr val="accent1"/>
                  </a:solidFill>
                  <a:latin typeface="微软雅黑" panose="020B0503020204020204" pitchFamily="34" charset="-122"/>
                  <a:ea typeface="微软雅黑" panose="020B0503020204020204" pitchFamily="34" charset="-122"/>
                </a:rPr>
                <a:t>1963.7~1970.10</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64" name="文本框 12">
              <a:extLst>
                <a:ext uri="{FF2B5EF4-FFF2-40B4-BE49-F238E27FC236}">
                  <a16:creationId xmlns:a16="http://schemas.microsoft.com/office/drawing/2014/main" xmlns="" id="{1001B7C9-525C-498C-8B59-D8865AE21983}"/>
                </a:ext>
              </a:extLst>
            </p:cNvPr>
            <p:cNvSpPr txBox="1"/>
            <p:nvPr/>
          </p:nvSpPr>
          <p:spPr>
            <a:xfrm>
              <a:off x="5628742" y="5612472"/>
              <a:ext cx="1826121" cy="338544"/>
            </a:xfrm>
            <a:prstGeom prst="rect">
              <a:avLst/>
            </a:prstGeom>
            <a:noFill/>
          </p:spPr>
          <p:txBody>
            <a:bodyPr wrap="none" lIns="91430" tIns="45715" rIns="91430" bIns="45715" rtlCol="0">
              <a:spAutoFit/>
            </a:bodyPr>
            <a:lstStyle/>
            <a:p>
              <a:pPr lvl="0">
                <a:defRPr/>
              </a:pPr>
              <a:r>
                <a:rPr lang="zh-CN" altLang="en-US" sz="1600" dirty="0">
                  <a:solidFill>
                    <a:srgbClr val="3F3F3F">
                      <a:lumMod val="75000"/>
                    </a:srgbClr>
                  </a:solidFill>
                  <a:latin typeface="微软雅黑" panose="020B0503020204020204" pitchFamily="34" charset="-122"/>
                  <a:ea typeface="微软雅黑" panose="020B0503020204020204" pitchFamily="34" charset="-122"/>
                </a:rPr>
                <a:t>桂林冶金地质学校</a:t>
              </a:r>
              <a:endPar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p:txBody>
        </p:sp>
      </p:grpSp>
      <p:cxnSp>
        <p:nvCxnSpPr>
          <p:cNvPr id="38" name="直接箭头连接符 37">
            <a:extLst>
              <a:ext uri="{FF2B5EF4-FFF2-40B4-BE49-F238E27FC236}">
                <a16:creationId xmlns:a16="http://schemas.microsoft.com/office/drawing/2014/main" xmlns="" id="{B36123FB-B15C-4289-AD28-C48DF383D95B}"/>
              </a:ext>
            </a:extLst>
          </p:cNvPr>
          <p:cNvCxnSpPr>
            <a:cxnSpLocks/>
          </p:cNvCxnSpPr>
          <p:nvPr/>
        </p:nvCxnSpPr>
        <p:spPr>
          <a:xfrm>
            <a:off x="8635310" y="900853"/>
            <a:ext cx="0" cy="5375781"/>
          </a:xfrm>
          <a:prstGeom prst="straightConnector1">
            <a:avLst/>
          </a:prstGeom>
          <a:ln w="12700">
            <a:solidFill>
              <a:schemeClr val="tx2">
                <a:lumMod val="60000"/>
                <a:lumOff val="4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xmlns="" id="{079E0F2F-ED8B-44C6-8852-D938D9FDCC88}"/>
              </a:ext>
            </a:extLst>
          </p:cNvPr>
          <p:cNvGrpSpPr/>
          <p:nvPr/>
        </p:nvGrpSpPr>
        <p:grpSpPr>
          <a:xfrm>
            <a:off x="8523764" y="1083020"/>
            <a:ext cx="223092" cy="223092"/>
            <a:chOff x="7072082" y="5067296"/>
            <a:chExt cx="283029" cy="283029"/>
          </a:xfrm>
          <a:solidFill>
            <a:schemeClr val="accent1"/>
          </a:solidFill>
        </p:grpSpPr>
        <p:sp>
          <p:nvSpPr>
            <p:cNvPr id="65" name="椭圆 64">
              <a:extLst>
                <a:ext uri="{FF2B5EF4-FFF2-40B4-BE49-F238E27FC236}">
                  <a16:creationId xmlns:a16="http://schemas.microsoft.com/office/drawing/2014/main" xmlns="" id="{E1137B32-DAA0-48B6-BECC-12BF3D3CDCF6}"/>
                </a:ext>
              </a:extLst>
            </p:cNvPr>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66" name="椭圆 65">
              <a:extLst>
                <a:ext uri="{FF2B5EF4-FFF2-40B4-BE49-F238E27FC236}">
                  <a16:creationId xmlns:a16="http://schemas.microsoft.com/office/drawing/2014/main" xmlns="" id="{B055A4A2-B699-458A-8CFB-2BF8E45D3D7D}"/>
                </a:ext>
              </a:extLst>
            </p:cNvPr>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67" name="组合 66">
            <a:extLst>
              <a:ext uri="{FF2B5EF4-FFF2-40B4-BE49-F238E27FC236}">
                <a16:creationId xmlns:a16="http://schemas.microsoft.com/office/drawing/2014/main" xmlns="" id="{26D26D9E-864D-45C1-B5AD-A77660D43909}"/>
              </a:ext>
            </a:extLst>
          </p:cNvPr>
          <p:cNvGrpSpPr/>
          <p:nvPr/>
        </p:nvGrpSpPr>
        <p:grpSpPr>
          <a:xfrm>
            <a:off x="8523764" y="1980559"/>
            <a:ext cx="223092" cy="223092"/>
            <a:chOff x="7072082" y="5067296"/>
            <a:chExt cx="283029" cy="283029"/>
          </a:xfrm>
          <a:solidFill>
            <a:schemeClr val="accent1"/>
          </a:solidFill>
        </p:grpSpPr>
        <p:sp>
          <p:nvSpPr>
            <p:cNvPr id="68" name="椭圆 67">
              <a:extLst>
                <a:ext uri="{FF2B5EF4-FFF2-40B4-BE49-F238E27FC236}">
                  <a16:creationId xmlns:a16="http://schemas.microsoft.com/office/drawing/2014/main" xmlns="" id="{1051B3FA-2613-47B0-8797-2D7202F6E30F}"/>
                </a:ext>
              </a:extLst>
            </p:cNvPr>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69" name="椭圆 68">
              <a:extLst>
                <a:ext uri="{FF2B5EF4-FFF2-40B4-BE49-F238E27FC236}">
                  <a16:creationId xmlns:a16="http://schemas.microsoft.com/office/drawing/2014/main" xmlns="" id="{CEE06D54-74A1-4DD4-9A3E-3BBA394881DE}"/>
                </a:ext>
              </a:extLst>
            </p:cNvPr>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70" name="组合 69">
            <a:extLst>
              <a:ext uri="{FF2B5EF4-FFF2-40B4-BE49-F238E27FC236}">
                <a16:creationId xmlns:a16="http://schemas.microsoft.com/office/drawing/2014/main" xmlns="" id="{B5E75CAE-B016-482F-A9B7-AA6086CBF461}"/>
              </a:ext>
            </a:extLst>
          </p:cNvPr>
          <p:cNvGrpSpPr/>
          <p:nvPr/>
        </p:nvGrpSpPr>
        <p:grpSpPr>
          <a:xfrm>
            <a:off x="8523764" y="2878098"/>
            <a:ext cx="223092" cy="223092"/>
            <a:chOff x="7072082" y="5067296"/>
            <a:chExt cx="283029" cy="283029"/>
          </a:xfrm>
          <a:solidFill>
            <a:schemeClr val="accent1"/>
          </a:solidFill>
        </p:grpSpPr>
        <p:sp>
          <p:nvSpPr>
            <p:cNvPr id="71" name="椭圆 70">
              <a:extLst>
                <a:ext uri="{FF2B5EF4-FFF2-40B4-BE49-F238E27FC236}">
                  <a16:creationId xmlns:a16="http://schemas.microsoft.com/office/drawing/2014/main" xmlns="" id="{78AEAF5A-0558-4FFF-B991-DAFD35F2BFB4}"/>
                </a:ext>
              </a:extLst>
            </p:cNvPr>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72" name="椭圆 71">
              <a:extLst>
                <a:ext uri="{FF2B5EF4-FFF2-40B4-BE49-F238E27FC236}">
                  <a16:creationId xmlns:a16="http://schemas.microsoft.com/office/drawing/2014/main" xmlns="" id="{44600CF9-6F4D-4A2D-A17D-CA44D8558D4F}"/>
                </a:ext>
              </a:extLst>
            </p:cNvPr>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73" name="组合 72">
            <a:extLst>
              <a:ext uri="{FF2B5EF4-FFF2-40B4-BE49-F238E27FC236}">
                <a16:creationId xmlns:a16="http://schemas.microsoft.com/office/drawing/2014/main" xmlns="" id="{E550BD94-A2CE-47E0-9B7B-B8EBC41D7258}"/>
              </a:ext>
            </a:extLst>
          </p:cNvPr>
          <p:cNvGrpSpPr/>
          <p:nvPr/>
        </p:nvGrpSpPr>
        <p:grpSpPr>
          <a:xfrm>
            <a:off x="8523764" y="3775637"/>
            <a:ext cx="223092" cy="223092"/>
            <a:chOff x="7072082" y="5067296"/>
            <a:chExt cx="283029" cy="283029"/>
          </a:xfrm>
          <a:solidFill>
            <a:schemeClr val="accent1"/>
          </a:solidFill>
        </p:grpSpPr>
        <p:sp>
          <p:nvSpPr>
            <p:cNvPr id="74" name="椭圆 73">
              <a:extLst>
                <a:ext uri="{FF2B5EF4-FFF2-40B4-BE49-F238E27FC236}">
                  <a16:creationId xmlns:a16="http://schemas.microsoft.com/office/drawing/2014/main" xmlns="" id="{ABBB4BAC-F828-4F1F-9C89-B6252E6B9AED}"/>
                </a:ext>
              </a:extLst>
            </p:cNvPr>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75" name="椭圆 74">
              <a:extLst>
                <a:ext uri="{FF2B5EF4-FFF2-40B4-BE49-F238E27FC236}">
                  <a16:creationId xmlns:a16="http://schemas.microsoft.com/office/drawing/2014/main" xmlns="" id="{BA3C0F0E-60D4-4820-B2D1-5DF8ECA0762B}"/>
                </a:ext>
              </a:extLst>
            </p:cNvPr>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76" name="组合 75">
            <a:extLst>
              <a:ext uri="{FF2B5EF4-FFF2-40B4-BE49-F238E27FC236}">
                <a16:creationId xmlns:a16="http://schemas.microsoft.com/office/drawing/2014/main" xmlns="" id="{2F6BA470-6A44-4F4C-9BDF-A2B501CC5313}"/>
              </a:ext>
            </a:extLst>
          </p:cNvPr>
          <p:cNvGrpSpPr/>
          <p:nvPr/>
        </p:nvGrpSpPr>
        <p:grpSpPr>
          <a:xfrm>
            <a:off x="8523764" y="4673176"/>
            <a:ext cx="223092" cy="223092"/>
            <a:chOff x="7072082" y="5067296"/>
            <a:chExt cx="283029" cy="283029"/>
          </a:xfrm>
          <a:solidFill>
            <a:schemeClr val="accent1"/>
          </a:solidFill>
        </p:grpSpPr>
        <p:sp>
          <p:nvSpPr>
            <p:cNvPr id="77" name="椭圆 76">
              <a:extLst>
                <a:ext uri="{FF2B5EF4-FFF2-40B4-BE49-F238E27FC236}">
                  <a16:creationId xmlns:a16="http://schemas.microsoft.com/office/drawing/2014/main" xmlns="" id="{3CBF01F8-DCA2-4D3B-980F-388FE827E79F}"/>
                </a:ext>
              </a:extLst>
            </p:cNvPr>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78" name="椭圆 77">
              <a:extLst>
                <a:ext uri="{FF2B5EF4-FFF2-40B4-BE49-F238E27FC236}">
                  <a16:creationId xmlns:a16="http://schemas.microsoft.com/office/drawing/2014/main" xmlns="" id="{56B4C0B5-7104-4CD9-B1CA-13DA3C7BA37E}"/>
                </a:ext>
              </a:extLst>
            </p:cNvPr>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79" name="组合 78">
            <a:extLst>
              <a:ext uri="{FF2B5EF4-FFF2-40B4-BE49-F238E27FC236}">
                <a16:creationId xmlns:a16="http://schemas.microsoft.com/office/drawing/2014/main" xmlns="" id="{2DC6D0A8-49F7-4FB8-A249-A7EF7ABE7E70}"/>
              </a:ext>
            </a:extLst>
          </p:cNvPr>
          <p:cNvGrpSpPr/>
          <p:nvPr/>
        </p:nvGrpSpPr>
        <p:grpSpPr>
          <a:xfrm>
            <a:off x="8948032" y="994516"/>
            <a:ext cx="4068325" cy="739733"/>
            <a:chOff x="5523350" y="1570825"/>
            <a:chExt cx="4068325" cy="739733"/>
          </a:xfrm>
        </p:grpSpPr>
        <p:sp>
          <p:nvSpPr>
            <p:cNvPr id="80" name="文本框 12">
              <a:extLst>
                <a:ext uri="{FF2B5EF4-FFF2-40B4-BE49-F238E27FC236}">
                  <a16:creationId xmlns:a16="http://schemas.microsoft.com/office/drawing/2014/main" xmlns="" id="{8352FF7C-0542-4277-8E0D-B4EBA67E571D}"/>
                </a:ext>
              </a:extLst>
            </p:cNvPr>
            <p:cNvSpPr txBox="1"/>
            <p:nvPr/>
          </p:nvSpPr>
          <p:spPr>
            <a:xfrm>
              <a:off x="5523350" y="1570825"/>
              <a:ext cx="2273359" cy="400099"/>
            </a:xfrm>
            <a:prstGeom prst="rect">
              <a:avLst/>
            </a:prstGeom>
            <a:noFill/>
          </p:spPr>
          <p:txBody>
            <a:bodyPr wrap="none" lIns="91430" tIns="45715" rIns="91430" bIns="45715" rtlCol="0">
              <a:spAutoFit/>
            </a:bodyPr>
            <a:lstStyle/>
            <a:p>
              <a:pPr lvl="0">
                <a:defRPr/>
              </a:pPr>
              <a:r>
                <a:rPr lang="en-US" altLang="zh-CN" sz="2000" b="1" dirty="0">
                  <a:solidFill>
                    <a:schemeClr val="accent1"/>
                  </a:solidFill>
                  <a:latin typeface="微软雅黑" panose="020B0503020204020204" pitchFamily="34" charset="-122"/>
                  <a:ea typeface="微软雅黑" panose="020B0503020204020204" pitchFamily="34" charset="-122"/>
                </a:rPr>
                <a:t>1970.10~1971.3</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81" name="文本框 12">
              <a:extLst>
                <a:ext uri="{FF2B5EF4-FFF2-40B4-BE49-F238E27FC236}">
                  <a16:creationId xmlns:a16="http://schemas.microsoft.com/office/drawing/2014/main" xmlns="" id="{F551949C-15E3-4E3D-BD01-98877190DEC6}"/>
                </a:ext>
              </a:extLst>
            </p:cNvPr>
            <p:cNvSpPr txBox="1"/>
            <p:nvPr/>
          </p:nvSpPr>
          <p:spPr>
            <a:xfrm>
              <a:off x="5532193" y="1972014"/>
              <a:ext cx="4059482" cy="338544"/>
            </a:xfrm>
            <a:prstGeom prst="rect">
              <a:avLst/>
            </a:prstGeom>
            <a:noFill/>
          </p:spPr>
          <p:txBody>
            <a:bodyPr wrap="square" lIns="91430" tIns="45715" rIns="91430" bIns="45715" rtlCol="0">
              <a:spAutoFit/>
            </a:bodyPr>
            <a:lstStyle/>
            <a:p>
              <a:pPr lvl="0">
                <a:defRPr/>
              </a:pPr>
              <a:r>
                <a:rPr lang="zh-CN" altLang="en-US" sz="1600" dirty="0">
                  <a:solidFill>
                    <a:srgbClr val="3F3F3F">
                      <a:lumMod val="75000"/>
                    </a:srgbClr>
                  </a:solidFill>
                  <a:latin typeface="微软雅黑" panose="020B0503020204020204" pitchFamily="34" charset="-122"/>
                  <a:ea typeface="微软雅黑" panose="020B0503020204020204" pitchFamily="34" charset="-122"/>
                </a:rPr>
                <a:t>广西冶金地质学校</a:t>
              </a:r>
              <a:endPar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82" name="组合 81">
            <a:extLst>
              <a:ext uri="{FF2B5EF4-FFF2-40B4-BE49-F238E27FC236}">
                <a16:creationId xmlns:a16="http://schemas.microsoft.com/office/drawing/2014/main" xmlns="" id="{A60840CA-06DD-4666-A857-024325E6C6E1}"/>
              </a:ext>
            </a:extLst>
          </p:cNvPr>
          <p:cNvGrpSpPr/>
          <p:nvPr/>
        </p:nvGrpSpPr>
        <p:grpSpPr>
          <a:xfrm>
            <a:off x="8948032" y="1897373"/>
            <a:ext cx="2273359" cy="739733"/>
            <a:chOff x="5523350" y="2559655"/>
            <a:chExt cx="2273359" cy="739733"/>
          </a:xfrm>
        </p:grpSpPr>
        <p:sp>
          <p:nvSpPr>
            <p:cNvPr id="83" name="文本框 12">
              <a:extLst>
                <a:ext uri="{FF2B5EF4-FFF2-40B4-BE49-F238E27FC236}">
                  <a16:creationId xmlns:a16="http://schemas.microsoft.com/office/drawing/2014/main" xmlns="" id="{7AF93890-BB53-4C78-9D35-424F433E874E}"/>
                </a:ext>
              </a:extLst>
            </p:cNvPr>
            <p:cNvSpPr txBox="1"/>
            <p:nvPr/>
          </p:nvSpPr>
          <p:spPr>
            <a:xfrm>
              <a:off x="5523350" y="2559655"/>
              <a:ext cx="2273359" cy="400099"/>
            </a:xfrm>
            <a:prstGeom prst="rect">
              <a:avLst/>
            </a:prstGeom>
            <a:noFill/>
          </p:spPr>
          <p:txBody>
            <a:bodyPr wrap="none" lIns="91430" tIns="45715" rIns="91430" bIns="45715" rtlCol="0">
              <a:spAutoFit/>
            </a:bodyPr>
            <a:lstStyle/>
            <a:p>
              <a:pPr lvl="0">
                <a:defRPr/>
              </a:pPr>
              <a:r>
                <a:rPr lang="en-US" altLang="zh-CN" sz="2000" b="1" dirty="0">
                  <a:solidFill>
                    <a:schemeClr val="accent1"/>
                  </a:solidFill>
                  <a:latin typeface="微软雅黑" panose="020B0503020204020204" pitchFamily="34" charset="-122"/>
                  <a:ea typeface="微软雅黑" panose="020B0503020204020204" pitchFamily="34" charset="-122"/>
                </a:rPr>
                <a:t>1971.3~1973.12</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84" name="文本框 12">
              <a:extLst>
                <a:ext uri="{FF2B5EF4-FFF2-40B4-BE49-F238E27FC236}">
                  <a16:creationId xmlns:a16="http://schemas.microsoft.com/office/drawing/2014/main" xmlns="" id="{E2AFC261-58C3-452E-B5F2-441472F6949A}"/>
                </a:ext>
              </a:extLst>
            </p:cNvPr>
            <p:cNvSpPr txBox="1"/>
            <p:nvPr/>
          </p:nvSpPr>
          <p:spPr>
            <a:xfrm>
              <a:off x="5532193" y="2960844"/>
              <a:ext cx="2031305" cy="338544"/>
            </a:xfrm>
            <a:prstGeom prst="rect">
              <a:avLst/>
            </a:prstGeom>
            <a:noFill/>
          </p:spPr>
          <p:txBody>
            <a:bodyPr wrap="none" lIns="91430" tIns="45715" rIns="91430" bIns="45715" rtlCol="0">
              <a:spAutoFit/>
            </a:bodyPr>
            <a:lstStyle/>
            <a:p>
              <a:pPr lvl="0">
                <a:defRPr/>
              </a:pPr>
              <a:r>
                <a:rPr lang="zh-CN" altLang="en-US" sz="1600" dirty="0">
                  <a:solidFill>
                    <a:srgbClr val="3F3F3F">
                      <a:lumMod val="75000"/>
                    </a:srgbClr>
                  </a:solidFill>
                  <a:latin typeface="微软雅黑" panose="020B0503020204020204" pitchFamily="34" charset="-122"/>
                  <a:ea typeface="微软雅黑" panose="020B0503020204020204" pitchFamily="34" charset="-122"/>
                </a:rPr>
                <a:t>桂林冶金地质研究所</a:t>
              </a:r>
            </a:p>
          </p:txBody>
        </p:sp>
      </p:grpSp>
      <p:grpSp>
        <p:nvGrpSpPr>
          <p:cNvPr id="85" name="组合 84">
            <a:extLst>
              <a:ext uri="{FF2B5EF4-FFF2-40B4-BE49-F238E27FC236}">
                <a16:creationId xmlns:a16="http://schemas.microsoft.com/office/drawing/2014/main" xmlns="" id="{DCB51D57-5D4A-476C-A007-1455B47C9D7A}"/>
              </a:ext>
            </a:extLst>
          </p:cNvPr>
          <p:cNvGrpSpPr/>
          <p:nvPr/>
        </p:nvGrpSpPr>
        <p:grpSpPr>
          <a:xfrm>
            <a:off x="8948032" y="2800230"/>
            <a:ext cx="2432056" cy="739733"/>
            <a:chOff x="5555533" y="3443531"/>
            <a:chExt cx="2432056" cy="739733"/>
          </a:xfrm>
        </p:grpSpPr>
        <p:sp>
          <p:nvSpPr>
            <p:cNvPr id="86" name="文本框 12">
              <a:extLst>
                <a:ext uri="{FF2B5EF4-FFF2-40B4-BE49-F238E27FC236}">
                  <a16:creationId xmlns:a16="http://schemas.microsoft.com/office/drawing/2014/main" xmlns="" id="{F255C2FF-84A9-489D-A9E5-72F4503FD94A}"/>
                </a:ext>
              </a:extLst>
            </p:cNvPr>
            <p:cNvSpPr txBox="1"/>
            <p:nvPr/>
          </p:nvSpPr>
          <p:spPr>
            <a:xfrm>
              <a:off x="5555533" y="3443531"/>
              <a:ext cx="2432056" cy="400099"/>
            </a:xfrm>
            <a:prstGeom prst="rect">
              <a:avLst/>
            </a:prstGeom>
            <a:noFill/>
          </p:spPr>
          <p:txBody>
            <a:bodyPr wrap="none" lIns="91430" tIns="45715" rIns="91430" bIns="45715" rtlCol="0">
              <a:spAutoFit/>
            </a:bodyPr>
            <a:lstStyle/>
            <a:p>
              <a:pPr lvl="0">
                <a:defRPr/>
              </a:pPr>
              <a:r>
                <a:rPr lang="en-US" altLang="zh-CN" sz="2000" b="1" dirty="0">
                  <a:solidFill>
                    <a:schemeClr val="accent1"/>
                  </a:solidFill>
                  <a:latin typeface="微软雅黑" panose="020B0503020204020204" pitchFamily="34" charset="-122"/>
                  <a:ea typeface="微软雅黑" panose="020B0503020204020204" pitchFamily="34" charset="-122"/>
                </a:rPr>
                <a:t>1973.12~1978.12</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87" name="文本框 12">
              <a:extLst>
                <a:ext uri="{FF2B5EF4-FFF2-40B4-BE49-F238E27FC236}">
                  <a16:creationId xmlns:a16="http://schemas.microsoft.com/office/drawing/2014/main" xmlns="" id="{CA04C32D-62A2-4A56-992C-B4E310113DF0}"/>
                </a:ext>
              </a:extLst>
            </p:cNvPr>
            <p:cNvSpPr txBox="1"/>
            <p:nvPr/>
          </p:nvSpPr>
          <p:spPr>
            <a:xfrm>
              <a:off x="5564376" y="3844720"/>
              <a:ext cx="1826121" cy="338544"/>
            </a:xfrm>
            <a:prstGeom prst="rect">
              <a:avLst/>
            </a:prstGeom>
            <a:noFill/>
          </p:spPr>
          <p:txBody>
            <a:bodyPr wrap="none" lIns="91430" tIns="45715" rIns="91430" bIns="45715" rtlCol="0">
              <a:spAutoFit/>
            </a:bodyPr>
            <a:lstStyle/>
            <a:p>
              <a:pPr lvl="0">
                <a:defRPr/>
              </a:pPr>
              <a:r>
                <a:rPr lang="zh-CN" altLang="en-US" sz="1600" dirty="0">
                  <a:solidFill>
                    <a:srgbClr val="3F3F3F">
                      <a:lumMod val="75000"/>
                    </a:srgbClr>
                  </a:solidFill>
                  <a:latin typeface="微软雅黑" panose="020B0503020204020204" pitchFamily="34" charset="-122"/>
                  <a:ea typeface="微软雅黑" panose="020B0503020204020204" pitchFamily="34" charset="-122"/>
                </a:rPr>
                <a:t>广西冶金地质学校</a:t>
              </a:r>
            </a:p>
          </p:txBody>
        </p:sp>
      </p:grpSp>
      <p:grpSp>
        <p:nvGrpSpPr>
          <p:cNvPr id="88" name="组合 87">
            <a:extLst>
              <a:ext uri="{FF2B5EF4-FFF2-40B4-BE49-F238E27FC236}">
                <a16:creationId xmlns:a16="http://schemas.microsoft.com/office/drawing/2014/main" xmlns="" id="{0B52A93F-2C92-4BB9-9D91-A5160871D1A6}"/>
              </a:ext>
            </a:extLst>
          </p:cNvPr>
          <p:cNvGrpSpPr/>
          <p:nvPr/>
        </p:nvGrpSpPr>
        <p:grpSpPr>
          <a:xfrm>
            <a:off x="8948032" y="3703087"/>
            <a:ext cx="2432056" cy="739733"/>
            <a:chOff x="5587716" y="4327407"/>
            <a:chExt cx="2432056" cy="739733"/>
          </a:xfrm>
        </p:grpSpPr>
        <p:sp>
          <p:nvSpPr>
            <p:cNvPr id="89" name="文本框 12">
              <a:extLst>
                <a:ext uri="{FF2B5EF4-FFF2-40B4-BE49-F238E27FC236}">
                  <a16:creationId xmlns:a16="http://schemas.microsoft.com/office/drawing/2014/main" xmlns="" id="{AA6784E0-FDBB-48F8-A56B-CBC29846D62B}"/>
                </a:ext>
              </a:extLst>
            </p:cNvPr>
            <p:cNvSpPr txBox="1"/>
            <p:nvPr/>
          </p:nvSpPr>
          <p:spPr>
            <a:xfrm>
              <a:off x="5587716" y="4327407"/>
              <a:ext cx="2432056" cy="400099"/>
            </a:xfrm>
            <a:prstGeom prst="rect">
              <a:avLst/>
            </a:prstGeom>
            <a:noFill/>
          </p:spPr>
          <p:txBody>
            <a:bodyPr wrap="none" lIns="91430" tIns="45715" rIns="91430" bIns="45715" rtlCol="0">
              <a:spAutoFit/>
            </a:bodyPr>
            <a:lstStyle/>
            <a:p>
              <a:pPr lvl="0">
                <a:defRPr/>
              </a:pPr>
              <a:r>
                <a:rPr lang="en-US" altLang="zh-CN" sz="2000" b="1" dirty="0">
                  <a:solidFill>
                    <a:schemeClr val="accent1"/>
                  </a:solidFill>
                  <a:latin typeface="微软雅黑" panose="020B0503020204020204" pitchFamily="34" charset="-122"/>
                  <a:ea typeface="微软雅黑" panose="020B0503020204020204" pitchFamily="34" charset="-122"/>
                </a:rPr>
                <a:t>1978.12~1993.12</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90" name="文本框 12">
              <a:extLst>
                <a:ext uri="{FF2B5EF4-FFF2-40B4-BE49-F238E27FC236}">
                  <a16:creationId xmlns:a16="http://schemas.microsoft.com/office/drawing/2014/main" xmlns="" id="{09E64CD0-EDD3-40B0-82EB-DEABC92DF2E1}"/>
                </a:ext>
              </a:extLst>
            </p:cNvPr>
            <p:cNvSpPr txBox="1"/>
            <p:nvPr/>
          </p:nvSpPr>
          <p:spPr>
            <a:xfrm>
              <a:off x="5596559" y="4728596"/>
              <a:ext cx="1826121" cy="338544"/>
            </a:xfrm>
            <a:prstGeom prst="rect">
              <a:avLst/>
            </a:prstGeom>
            <a:noFill/>
          </p:spPr>
          <p:txBody>
            <a:bodyPr wrap="none" lIns="91430" tIns="45715" rIns="91430" bIns="45715" rtlCol="0">
              <a:spAutoFit/>
            </a:bodyPr>
            <a:lstStyle/>
            <a:p>
              <a:pPr lvl="0">
                <a:defRPr/>
              </a:pPr>
              <a:r>
                <a:rPr lang="zh-CN" altLang="en-US" sz="1600" dirty="0">
                  <a:solidFill>
                    <a:srgbClr val="3F3F3F">
                      <a:lumMod val="75000"/>
                    </a:srgbClr>
                  </a:solidFill>
                  <a:latin typeface="微软雅黑" panose="020B0503020204020204" pitchFamily="34" charset="-122"/>
                  <a:ea typeface="微软雅黑" panose="020B0503020204020204" pitchFamily="34" charset="-122"/>
                </a:rPr>
                <a:t>桂林冶金地质学院</a:t>
              </a:r>
            </a:p>
          </p:txBody>
        </p:sp>
      </p:grpSp>
      <p:grpSp>
        <p:nvGrpSpPr>
          <p:cNvPr id="91" name="组合 90">
            <a:extLst>
              <a:ext uri="{FF2B5EF4-FFF2-40B4-BE49-F238E27FC236}">
                <a16:creationId xmlns:a16="http://schemas.microsoft.com/office/drawing/2014/main" xmlns="" id="{0B77908D-0B17-4FC9-9F25-26509FDC9501}"/>
              </a:ext>
            </a:extLst>
          </p:cNvPr>
          <p:cNvGrpSpPr/>
          <p:nvPr/>
        </p:nvGrpSpPr>
        <p:grpSpPr>
          <a:xfrm>
            <a:off x="8948032" y="4605946"/>
            <a:ext cx="2273359" cy="739733"/>
            <a:chOff x="5619899" y="5211283"/>
            <a:chExt cx="2273359" cy="739733"/>
          </a:xfrm>
        </p:grpSpPr>
        <p:sp>
          <p:nvSpPr>
            <p:cNvPr id="92" name="文本框 12">
              <a:extLst>
                <a:ext uri="{FF2B5EF4-FFF2-40B4-BE49-F238E27FC236}">
                  <a16:creationId xmlns:a16="http://schemas.microsoft.com/office/drawing/2014/main" xmlns="" id="{68DF537E-AFC4-4337-9B8B-905E02D09803}"/>
                </a:ext>
              </a:extLst>
            </p:cNvPr>
            <p:cNvSpPr txBox="1"/>
            <p:nvPr/>
          </p:nvSpPr>
          <p:spPr>
            <a:xfrm>
              <a:off x="5619899" y="5211283"/>
              <a:ext cx="2273359" cy="400099"/>
            </a:xfrm>
            <a:prstGeom prst="rect">
              <a:avLst/>
            </a:prstGeom>
            <a:noFill/>
          </p:spPr>
          <p:txBody>
            <a:bodyPr wrap="none" lIns="91430" tIns="45715" rIns="91430" bIns="45715" rtlCol="0">
              <a:spAutoFit/>
            </a:bodyPr>
            <a:lstStyle/>
            <a:p>
              <a:pPr lvl="0">
                <a:defRPr/>
              </a:pPr>
              <a:r>
                <a:rPr lang="en-US" altLang="zh-CN" sz="2000" b="1" dirty="0">
                  <a:solidFill>
                    <a:schemeClr val="accent1"/>
                  </a:solidFill>
                  <a:latin typeface="微软雅黑" panose="020B0503020204020204" pitchFamily="34" charset="-122"/>
                  <a:ea typeface="微软雅黑" panose="020B0503020204020204" pitchFamily="34" charset="-122"/>
                </a:rPr>
                <a:t>1993.12~2009.3</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93" name="文本框 12">
              <a:extLst>
                <a:ext uri="{FF2B5EF4-FFF2-40B4-BE49-F238E27FC236}">
                  <a16:creationId xmlns:a16="http://schemas.microsoft.com/office/drawing/2014/main" xmlns="" id="{AED5D32C-2595-4505-A866-1260DE677B6B}"/>
                </a:ext>
              </a:extLst>
            </p:cNvPr>
            <p:cNvSpPr txBox="1"/>
            <p:nvPr/>
          </p:nvSpPr>
          <p:spPr>
            <a:xfrm>
              <a:off x="5628742" y="5612472"/>
              <a:ext cx="1210568" cy="338544"/>
            </a:xfrm>
            <a:prstGeom prst="rect">
              <a:avLst/>
            </a:prstGeom>
            <a:noFill/>
          </p:spPr>
          <p:txBody>
            <a:bodyPr wrap="none" lIns="91430" tIns="45715" rIns="91430" bIns="45715" rtlCol="0">
              <a:spAutoFit/>
            </a:bodyPr>
            <a:lstStyle/>
            <a:p>
              <a:pPr lvl="0">
                <a:defRPr/>
              </a:pPr>
              <a:r>
                <a:rPr lang="zh-CN" altLang="en-US" sz="1600" dirty="0">
                  <a:solidFill>
                    <a:srgbClr val="3F3F3F">
                      <a:lumMod val="75000"/>
                    </a:srgbClr>
                  </a:solidFill>
                  <a:latin typeface="微软雅黑" panose="020B0503020204020204" pitchFamily="34" charset="-122"/>
                  <a:ea typeface="微软雅黑" panose="020B0503020204020204" pitchFamily="34" charset="-122"/>
                </a:rPr>
                <a:t>桂林工学院</a:t>
              </a:r>
              <a:endPar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94" name="组合 93">
            <a:extLst>
              <a:ext uri="{FF2B5EF4-FFF2-40B4-BE49-F238E27FC236}">
                <a16:creationId xmlns:a16="http://schemas.microsoft.com/office/drawing/2014/main" xmlns="" id="{1318CBD6-209C-444A-80A0-C2E1E8BE3E53}"/>
              </a:ext>
            </a:extLst>
          </p:cNvPr>
          <p:cNvGrpSpPr/>
          <p:nvPr/>
        </p:nvGrpSpPr>
        <p:grpSpPr>
          <a:xfrm>
            <a:off x="8520856" y="5570715"/>
            <a:ext cx="223092" cy="223092"/>
            <a:chOff x="7072082" y="5067296"/>
            <a:chExt cx="283029" cy="283029"/>
          </a:xfrm>
          <a:solidFill>
            <a:schemeClr val="accent1"/>
          </a:solidFill>
        </p:grpSpPr>
        <p:sp>
          <p:nvSpPr>
            <p:cNvPr id="95" name="椭圆 94">
              <a:extLst>
                <a:ext uri="{FF2B5EF4-FFF2-40B4-BE49-F238E27FC236}">
                  <a16:creationId xmlns:a16="http://schemas.microsoft.com/office/drawing/2014/main" xmlns="" id="{A570DFDD-A91C-458A-B278-C5276B7C0349}"/>
                </a:ext>
              </a:extLst>
            </p:cNvPr>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96" name="椭圆 95">
              <a:extLst>
                <a:ext uri="{FF2B5EF4-FFF2-40B4-BE49-F238E27FC236}">
                  <a16:creationId xmlns:a16="http://schemas.microsoft.com/office/drawing/2014/main" xmlns="" id="{489806BD-A74E-4BD5-A17E-A4126AFDB10B}"/>
                </a:ext>
              </a:extLst>
            </p:cNvPr>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97" name="组合 96">
            <a:extLst>
              <a:ext uri="{FF2B5EF4-FFF2-40B4-BE49-F238E27FC236}">
                <a16:creationId xmlns:a16="http://schemas.microsoft.com/office/drawing/2014/main" xmlns="" id="{72EEA32D-ECA1-4BE2-9BA1-391D3A96CAFA}"/>
              </a:ext>
            </a:extLst>
          </p:cNvPr>
          <p:cNvGrpSpPr/>
          <p:nvPr/>
        </p:nvGrpSpPr>
        <p:grpSpPr>
          <a:xfrm>
            <a:off x="8963088" y="5493617"/>
            <a:ext cx="1789252" cy="739733"/>
            <a:chOff x="5619899" y="5211283"/>
            <a:chExt cx="1789252" cy="739733"/>
          </a:xfrm>
        </p:grpSpPr>
        <p:sp>
          <p:nvSpPr>
            <p:cNvPr id="98" name="文本框 12">
              <a:extLst>
                <a:ext uri="{FF2B5EF4-FFF2-40B4-BE49-F238E27FC236}">
                  <a16:creationId xmlns:a16="http://schemas.microsoft.com/office/drawing/2014/main" xmlns="" id="{13960DE6-2F03-45F5-BD8F-807BFCB8A15F}"/>
                </a:ext>
              </a:extLst>
            </p:cNvPr>
            <p:cNvSpPr txBox="1"/>
            <p:nvPr/>
          </p:nvSpPr>
          <p:spPr>
            <a:xfrm>
              <a:off x="5619899" y="5211283"/>
              <a:ext cx="1789252" cy="400099"/>
            </a:xfrm>
            <a:prstGeom prst="rect">
              <a:avLst/>
            </a:prstGeom>
            <a:noFill/>
          </p:spPr>
          <p:txBody>
            <a:bodyPr wrap="none" lIns="91430" tIns="45715" rIns="91430" bIns="45715" rtlCol="0">
              <a:spAutoFit/>
            </a:bodyPr>
            <a:lstStyle/>
            <a:p>
              <a:pPr lvl="0">
                <a:defRPr/>
              </a:pPr>
              <a:r>
                <a:rPr lang="en-US" altLang="zh-CN" sz="2000" b="1" dirty="0">
                  <a:solidFill>
                    <a:schemeClr val="accent1"/>
                  </a:solidFill>
                  <a:latin typeface="微软雅黑" panose="020B0503020204020204" pitchFamily="34" charset="-122"/>
                  <a:ea typeface="微软雅黑" panose="020B0503020204020204" pitchFamily="34" charset="-122"/>
                </a:rPr>
                <a:t>2009.3--</a:t>
              </a:r>
              <a:r>
                <a:rPr lang="zh-CN" altLang="en-US" sz="2000" b="1" dirty="0">
                  <a:solidFill>
                    <a:schemeClr val="accent1"/>
                  </a:solidFill>
                  <a:latin typeface="微软雅黑" panose="020B0503020204020204" pitchFamily="34" charset="-122"/>
                  <a:ea typeface="微软雅黑" panose="020B0503020204020204" pitchFamily="34" charset="-122"/>
                </a:rPr>
                <a:t>至今</a:t>
              </a:r>
              <a:endPar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99" name="文本框 12">
              <a:extLst>
                <a:ext uri="{FF2B5EF4-FFF2-40B4-BE49-F238E27FC236}">
                  <a16:creationId xmlns:a16="http://schemas.microsoft.com/office/drawing/2014/main" xmlns="" id="{BFB23A2D-2B1D-45FD-8189-E56BF74F2F6C}"/>
                </a:ext>
              </a:extLst>
            </p:cNvPr>
            <p:cNvSpPr txBox="1"/>
            <p:nvPr/>
          </p:nvSpPr>
          <p:spPr>
            <a:xfrm>
              <a:off x="5628742" y="5612472"/>
              <a:ext cx="1415752" cy="338544"/>
            </a:xfrm>
            <a:prstGeom prst="rect">
              <a:avLst/>
            </a:prstGeom>
            <a:noFill/>
          </p:spPr>
          <p:txBody>
            <a:bodyPr wrap="none" lIns="91430" tIns="45715" rIns="91430" bIns="45715" rtlCol="0">
              <a:spAutoFit/>
            </a:bodyPr>
            <a:lstStyle/>
            <a:p>
              <a:pPr lvl="0">
                <a:defRPr/>
              </a:pPr>
              <a:r>
                <a:rPr lang="zh-CN" altLang="en-US" sz="1600" dirty="0">
                  <a:solidFill>
                    <a:srgbClr val="3F3F3F">
                      <a:lumMod val="75000"/>
                    </a:srgbClr>
                  </a:solidFill>
                  <a:latin typeface="微软雅黑" panose="020B0503020204020204" pitchFamily="34" charset="-122"/>
                  <a:ea typeface="微软雅黑" panose="020B0503020204020204" pitchFamily="34" charset="-122"/>
                </a:rPr>
                <a:t>桂林理工大学</a:t>
              </a:r>
              <a:endPar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768823132"/>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rcRect t="12500" b="12500"/>
          <a:stretch>
            <a:fillRect/>
          </a:stretch>
        </p:blipFill>
        <p:spPr>
          <a:xfrm>
            <a:off x="0" y="0"/>
            <a:ext cx="12192000" cy="6858000"/>
          </a:xfrm>
          <a:prstGeom prst="rect">
            <a:avLst/>
          </a:prstGeom>
        </p:spPr>
      </p:pic>
      <p:sp>
        <p:nvSpPr>
          <p:cNvPr id="40" name="矩形 39">
            <a:extLst>
              <a:ext uri="{FF2B5EF4-FFF2-40B4-BE49-F238E27FC236}">
                <a16:creationId xmlns:a16="http://schemas.microsoft.com/office/drawing/2014/main" xmlns="" id="{41E39BCC-23D2-46A3-BF0A-17A59DAED0B2}"/>
              </a:ext>
            </a:extLst>
          </p:cNvPr>
          <p:cNvSpPr/>
          <p:nvPr/>
        </p:nvSpPr>
        <p:spPr>
          <a:xfrm>
            <a:off x="0" y="0"/>
            <a:ext cx="12192000" cy="6858000"/>
          </a:xfrm>
          <a:prstGeom prst="rect">
            <a:avLst/>
          </a:prstGeom>
          <a:solidFill>
            <a:schemeClr val="accent1">
              <a:alpha val="85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121904" tIns="60952" rIns="121904" bIns="6095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Arial" panose="020B0604020202020204" pitchFamily="34" charset="0"/>
              <a:ea typeface="等线" panose="02010600030101010101" pitchFamily="2" charset="-122"/>
              <a:cs typeface="+mn-cs"/>
            </a:endParaRPr>
          </a:p>
        </p:txBody>
      </p:sp>
      <p:sp>
        <p:nvSpPr>
          <p:cNvPr id="22" name="椭圆 21">
            <a:extLst>
              <a:ext uri="{FF2B5EF4-FFF2-40B4-BE49-F238E27FC236}">
                <a16:creationId xmlns:a16="http://schemas.microsoft.com/office/drawing/2014/main" xmlns="" id="{80F4B0C6-77FD-4E65-B8F4-05E2A3466684}"/>
              </a:ext>
            </a:extLst>
          </p:cNvPr>
          <p:cNvSpPr/>
          <p:nvPr/>
        </p:nvSpPr>
        <p:spPr>
          <a:xfrm>
            <a:off x="1391349" y="2307027"/>
            <a:ext cx="2592288" cy="2592288"/>
          </a:xfrm>
          <a:prstGeom prst="ellipse">
            <a:avLst/>
          </a:prstGeom>
          <a:solidFill>
            <a:schemeClr val="bg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121904" tIns="60952" rIns="121904" bIns="6095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Arial" panose="020B0604020202020204" pitchFamily="34" charset="0"/>
              <a:ea typeface="等线" panose="02010600030101010101" pitchFamily="2" charset="-122"/>
              <a:cs typeface="+mn-cs"/>
            </a:endParaRPr>
          </a:p>
        </p:txBody>
      </p:sp>
      <p:sp>
        <p:nvSpPr>
          <p:cNvPr id="16" name="文本框 14">
            <a:extLst>
              <a:ext uri="{FF2B5EF4-FFF2-40B4-BE49-F238E27FC236}">
                <a16:creationId xmlns:a16="http://schemas.microsoft.com/office/drawing/2014/main" xmlns="" id="{2582182A-A1E5-4FE9-8545-0687C841D5CC}"/>
              </a:ext>
            </a:extLst>
          </p:cNvPr>
          <p:cNvSpPr txBox="1"/>
          <p:nvPr/>
        </p:nvSpPr>
        <p:spPr>
          <a:xfrm>
            <a:off x="1708395" y="2537812"/>
            <a:ext cx="1958196" cy="1354201"/>
          </a:xfrm>
          <a:prstGeom prst="rect">
            <a:avLst/>
          </a:prstGeom>
          <a:noFill/>
        </p:spPr>
        <p:txBody>
          <a:bodyPr wrap="none" lIns="121904" tIns="60952" rIns="121904" bIns="6095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902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Arial" panose="020B0604020202020204" pitchFamily="34" charset="0"/>
              </a:rPr>
              <a:t>520</a:t>
            </a:r>
            <a:endParaRPr kumimoji="0" lang="zh-CN" altLang="en-US" sz="8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1">
            <a:extLst>
              <a:ext uri="{FF2B5EF4-FFF2-40B4-BE49-F238E27FC236}">
                <a16:creationId xmlns:a16="http://schemas.microsoft.com/office/drawing/2014/main" xmlns="" id="{202D468F-BBA7-48D6-9237-D9E8FAC29777}"/>
              </a:ext>
            </a:extLst>
          </p:cNvPr>
          <p:cNvSpPr txBox="1"/>
          <p:nvPr/>
        </p:nvSpPr>
        <p:spPr>
          <a:xfrm flipH="1">
            <a:off x="1896373" y="3800633"/>
            <a:ext cx="1582243" cy="451405"/>
          </a:xfrm>
          <a:prstGeom prst="rect">
            <a:avLst/>
          </a:prstGeom>
          <a:noFill/>
        </p:spPr>
        <p:txBody>
          <a:bodyPr wrap="square" lIns="121904" tIns="60952" rIns="121904" bIns="6095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121902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2500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关键词一</a:t>
            </a:r>
          </a:p>
        </p:txBody>
      </p:sp>
      <p:sp>
        <p:nvSpPr>
          <p:cNvPr id="25" name="椭圆 24">
            <a:extLst>
              <a:ext uri="{FF2B5EF4-FFF2-40B4-BE49-F238E27FC236}">
                <a16:creationId xmlns:a16="http://schemas.microsoft.com/office/drawing/2014/main" xmlns="" id="{CF31FEFC-5613-4DD8-A457-006A06419E32}"/>
              </a:ext>
            </a:extLst>
          </p:cNvPr>
          <p:cNvSpPr/>
          <p:nvPr/>
        </p:nvSpPr>
        <p:spPr>
          <a:xfrm>
            <a:off x="4690775" y="2307027"/>
            <a:ext cx="2592288" cy="2592288"/>
          </a:xfrm>
          <a:prstGeom prst="ellipse">
            <a:avLst/>
          </a:prstGeom>
          <a:solidFill>
            <a:schemeClr val="bg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121904" tIns="60952" rIns="121904" bIns="6095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Arial" panose="020B0604020202020204" pitchFamily="34" charset="0"/>
              <a:ea typeface="等线" panose="02010600030101010101" pitchFamily="2" charset="-122"/>
              <a:cs typeface="+mn-cs"/>
            </a:endParaRPr>
          </a:p>
        </p:txBody>
      </p:sp>
      <p:sp>
        <p:nvSpPr>
          <p:cNvPr id="26" name="文本框 14">
            <a:extLst>
              <a:ext uri="{FF2B5EF4-FFF2-40B4-BE49-F238E27FC236}">
                <a16:creationId xmlns:a16="http://schemas.microsoft.com/office/drawing/2014/main" xmlns="" id="{2DAC8B55-34F8-4A70-AF88-BFA88E5A6F82}"/>
              </a:ext>
            </a:extLst>
          </p:cNvPr>
          <p:cNvSpPr txBox="1"/>
          <p:nvPr/>
        </p:nvSpPr>
        <p:spPr>
          <a:xfrm>
            <a:off x="5007821" y="2537812"/>
            <a:ext cx="1958196" cy="1354201"/>
          </a:xfrm>
          <a:prstGeom prst="rect">
            <a:avLst/>
          </a:prstGeom>
          <a:noFill/>
        </p:spPr>
        <p:txBody>
          <a:bodyPr wrap="none" lIns="121904" tIns="60952" rIns="121904" bIns="6095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902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Arial" panose="020B0604020202020204" pitchFamily="34" charset="0"/>
              </a:rPr>
              <a:t>520</a:t>
            </a:r>
            <a:endParaRPr kumimoji="0" lang="zh-CN" altLang="en-US" sz="8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11">
            <a:extLst>
              <a:ext uri="{FF2B5EF4-FFF2-40B4-BE49-F238E27FC236}">
                <a16:creationId xmlns:a16="http://schemas.microsoft.com/office/drawing/2014/main" xmlns="" id="{21DB2ED2-B8BF-427E-8255-5425BBF563A6}"/>
              </a:ext>
            </a:extLst>
          </p:cNvPr>
          <p:cNvSpPr txBox="1"/>
          <p:nvPr/>
        </p:nvSpPr>
        <p:spPr>
          <a:xfrm flipH="1">
            <a:off x="5195797" y="3800633"/>
            <a:ext cx="1582243" cy="451405"/>
          </a:xfrm>
          <a:prstGeom prst="rect">
            <a:avLst/>
          </a:prstGeom>
          <a:noFill/>
        </p:spPr>
        <p:txBody>
          <a:bodyPr wrap="square" lIns="121904" tIns="60952" rIns="121904" bIns="6095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121902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2500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关键词二</a:t>
            </a:r>
          </a:p>
        </p:txBody>
      </p:sp>
      <p:sp>
        <p:nvSpPr>
          <p:cNvPr id="29" name="椭圆 28">
            <a:extLst>
              <a:ext uri="{FF2B5EF4-FFF2-40B4-BE49-F238E27FC236}">
                <a16:creationId xmlns:a16="http://schemas.microsoft.com/office/drawing/2014/main" xmlns="" id="{76CC07CF-46D8-4E1E-A670-C05998B15130}"/>
              </a:ext>
            </a:extLst>
          </p:cNvPr>
          <p:cNvSpPr/>
          <p:nvPr/>
        </p:nvSpPr>
        <p:spPr>
          <a:xfrm>
            <a:off x="7990200" y="2307027"/>
            <a:ext cx="2592288" cy="2592288"/>
          </a:xfrm>
          <a:prstGeom prst="ellipse">
            <a:avLst/>
          </a:prstGeom>
          <a:solidFill>
            <a:schemeClr val="bg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121904" tIns="60952" rIns="121904" bIns="6095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Arial" panose="020B0604020202020204" pitchFamily="34" charset="0"/>
              <a:ea typeface="等线" panose="02010600030101010101" pitchFamily="2" charset="-122"/>
              <a:cs typeface="+mn-cs"/>
            </a:endParaRPr>
          </a:p>
        </p:txBody>
      </p:sp>
      <p:sp>
        <p:nvSpPr>
          <p:cNvPr id="30" name="文本框 14">
            <a:extLst>
              <a:ext uri="{FF2B5EF4-FFF2-40B4-BE49-F238E27FC236}">
                <a16:creationId xmlns:a16="http://schemas.microsoft.com/office/drawing/2014/main" xmlns="" id="{E8EE16D3-896C-43EF-8422-655A04A47ADE}"/>
              </a:ext>
            </a:extLst>
          </p:cNvPr>
          <p:cNvSpPr txBox="1"/>
          <p:nvPr/>
        </p:nvSpPr>
        <p:spPr>
          <a:xfrm>
            <a:off x="8307246" y="2537812"/>
            <a:ext cx="1958196" cy="1354201"/>
          </a:xfrm>
          <a:prstGeom prst="rect">
            <a:avLst/>
          </a:prstGeom>
          <a:noFill/>
        </p:spPr>
        <p:txBody>
          <a:bodyPr wrap="none" lIns="121904" tIns="60952" rIns="121904" bIns="6095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cs typeface="Arial" panose="020B0604020202020204" pitchFamily="34" charset="0"/>
              </a:rPr>
              <a:t>520</a:t>
            </a:r>
          </a:p>
        </p:txBody>
      </p:sp>
      <p:sp>
        <p:nvSpPr>
          <p:cNvPr id="31" name="文本框 11">
            <a:extLst>
              <a:ext uri="{FF2B5EF4-FFF2-40B4-BE49-F238E27FC236}">
                <a16:creationId xmlns:a16="http://schemas.microsoft.com/office/drawing/2014/main" xmlns="" id="{0680C473-80C7-4548-BB6B-FE1A42207A7C}"/>
              </a:ext>
            </a:extLst>
          </p:cNvPr>
          <p:cNvSpPr txBox="1"/>
          <p:nvPr/>
        </p:nvSpPr>
        <p:spPr>
          <a:xfrm flipH="1">
            <a:off x="8333777" y="3800633"/>
            <a:ext cx="1905151" cy="451405"/>
          </a:xfrm>
          <a:prstGeom prst="rect">
            <a:avLst/>
          </a:prstGeom>
          <a:noFill/>
        </p:spPr>
        <p:txBody>
          <a:bodyPr wrap="square" lIns="121904" tIns="60952" rIns="121904" bIns="6095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121902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2500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关键词三</a:t>
            </a:r>
          </a:p>
        </p:txBody>
      </p:sp>
      <p:cxnSp>
        <p:nvCxnSpPr>
          <p:cNvPr id="42" name="直接连接符 41">
            <a:extLst>
              <a:ext uri="{FF2B5EF4-FFF2-40B4-BE49-F238E27FC236}">
                <a16:creationId xmlns:a16="http://schemas.microsoft.com/office/drawing/2014/main" xmlns="" id="{E0039D32-E6ED-475C-B9F6-067239220C4B}"/>
              </a:ext>
            </a:extLst>
          </p:cNvPr>
          <p:cNvCxnSpPr>
            <a:cxnSpLocks/>
          </p:cNvCxnSpPr>
          <p:nvPr/>
        </p:nvCxnSpPr>
        <p:spPr>
          <a:xfrm>
            <a:off x="1735503" y="3800633"/>
            <a:ext cx="190398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A266B92C-B4BD-4B4A-8616-3C865C1A0C88}"/>
              </a:ext>
            </a:extLst>
          </p:cNvPr>
          <p:cNvCxnSpPr>
            <a:cxnSpLocks/>
          </p:cNvCxnSpPr>
          <p:nvPr/>
        </p:nvCxnSpPr>
        <p:spPr>
          <a:xfrm>
            <a:off x="5034927" y="3800633"/>
            <a:ext cx="190398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E9553453-660C-4145-8BEB-8662EB60A27E}"/>
              </a:ext>
            </a:extLst>
          </p:cNvPr>
          <p:cNvCxnSpPr>
            <a:cxnSpLocks/>
          </p:cNvCxnSpPr>
          <p:nvPr/>
        </p:nvCxnSpPr>
        <p:spPr>
          <a:xfrm>
            <a:off x="8334351" y="3800633"/>
            <a:ext cx="190398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B4088604-38D6-40D4-AC2F-6C597E8CF602}"/>
              </a:ext>
            </a:extLst>
          </p:cNvPr>
          <p:cNvSpPr>
            <a:spLocks noGrp="1"/>
          </p:cNvSpPr>
          <p:nvPr>
            <p:ph type="title"/>
          </p:nvPr>
        </p:nvSpPr>
        <p:spPr/>
        <p:txBody>
          <a:bodyPr/>
          <a:lstStyle/>
          <a:p>
            <a:r>
              <a:rPr lang="zh-CN" altLang="en-US" dirty="0">
                <a:solidFill>
                  <a:schemeClr val="bg1"/>
                </a:solidFill>
              </a:rPr>
              <a:t>数据展示类</a:t>
            </a:r>
          </a:p>
        </p:txBody>
      </p:sp>
    </p:spTree>
    <p:extLst>
      <p:ext uri="{BB962C8B-B14F-4D97-AF65-F5344CB8AC3E}">
        <p14:creationId xmlns:p14="http://schemas.microsoft.com/office/powerpoint/2010/main" val="19515462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19C7B656-4F69-4963-9310-7B2218373C2C}"/>
              </a:ext>
            </a:extLst>
          </p:cNvPr>
          <p:cNvSpPr/>
          <p:nvPr/>
        </p:nvSpPr>
        <p:spPr>
          <a:xfrm rot="5400000" flipV="1">
            <a:off x="2019082" y="2874928"/>
            <a:ext cx="1513550" cy="15177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Arial" panose="020B0604020202020204" pitchFamily="34" charset="0"/>
              <a:ea typeface="等线" panose="02010600030101010101" pitchFamily="2" charset="-122"/>
              <a:cs typeface="+mn-cs"/>
            </a:endParaRPr>
          </a:p>
        </p:txBody>
      </p:sp>
      <p:sp>
        <p:nvSpPr>
          <p:cNvPr id="14" name="文本框 13">
            <a:extLst>
              <a:ext uri="{FF2B5EF4-FFF2-40B4-BE49-F238E27FC236}">
                <a16:creationId xmlns:a16="http://schemas.microsoft.com/office/drawing/2014/main" xmlns="" id="{53E49295-8E05-4B6D-9319-6E99E42C2670}"/>
              </a:ext>
            </a:extLst>
          </p:cNvPr>
          <p:cNvSpPr txBox="1"/>
          <p:nvPr/>
        </p:nvSpPr>
        <p:spPr>
          <a:xfrm>
            <a:off x="2155692" y="3156740"/>
            <a:ext cx="1240330" cy="95410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3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输入内容</a:t>
            </a:r>
          </a:p>
        </p:txBody>
      </p:sp>
      <p:sp>
        <p:nvSpPr>
          <p:cNvPr id="16" name="椭圆 15">
            <a:extLst>
              <a:ext uri="{FF2B5EF4-FFF2-40B4-BE49-F238E27FC236}">
                <a16:creationId xmlns:a16="http://schemas.microsoft.com/office/drawing/2014/main" xmlns="" id="{2E9EDA5A-4927-4040-87C4-94661CFF1499}"/>
              </a:ext>
            </a:extLst>
          </p:cNvPr>
          <p:cNvSpPr/>
          <p:nvPr/>
        </p:nvSpPr>
        <p:spPr>
          <a:xfrm rot="5400000" flipV="1">
            <a:off x="4232511" y="2874926"/>
            <a:ext cx="1513550" cy="15177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Arial" panose="020B0604020202020204" pitchFamily="34" charset="0"/>
              <a:ea typeface="等线" panose="02010600030101010101" pitchFamily="2" charset="-122"/>
              <a:cs typeface="+mn-cs"/>
            </a:endParaRPr>
          </a:p>
        </p:txBody>
      </p:sp>
      <p:sp>
        <p:nvSpPr>
          <p:cNvPr id="17" name="文本框 16">
            <a:extLst>
              <a:ext uri="{FF2B5EF4-FFF2-40B4-BE49-F238E27FC236}">
                <a16:creationId xmlns:a16="http://schemas.microsoft.com/office/drawing/2014/main" xmlns="" id="{A400250F-FF9A-4A2F-82C7-FD16F29D07FB}"/>
              </a:ext>
            </a:extLst>
          </p:cNvPr>
          <p:cNvSpPr txBox="1"/>
          <p:nvPr/>
        </p:nvSpPr>
        <p:spPr>
          <a:xfrm>
            <a:off x="4369121" y="3156738"/>
            <a:ext cx="1240330" cy="95410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3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输入内容</a:t>
            </a:r>
          </a:p>
        </p:txBody>
      </p:sp>
      <p:sp>
        <p:nvSpPr>
          <p:cNvPr id="20" name="椭圆 19">
            <a:extLst>
              <a:ext uri="{FF2B5EF4-FFF2-40B4-BE49-F238E27FC236}">
                <a16:creationId xmlns:a16="http://schemas.microsoft.com/office/drawing/2014/main" xmlns="" id="{0616F657-A779-4BED-B9C1-52806FD44C56}"/>
              </a:ext>
            </a:extLst>
          </p:cNvPr>
          <p:cNvSpPr/>
          <p:nvPr/>
        </p:nvSpPr>
        <p:spPr>
          <a:xfrm rot="5400000" flipV="1">
            <a:off x="6445940" y="2874924"/>
            <a:ext cx="1513550" cy="15177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Arial" panose="020B0604020202020204" pitchFamily="34" charset="0"/>
              <a:ea typeface="等线" panose="02010600030101010101" pitchFamily="2" charset="-122"/>
              <a:cs typeface="+mn-cs"/>
            </a:endParaRPr>
          </a:p>
        </p:txBody>
      </p:sp>
      <p:sp>
        <p:nvSpPr>
          <p:cNvPr id="22" name="文本框 21">
            <a:extLst>
              <a:ext uri="{FF2B5EF4-FFF2-40B4-BE49-F238E27FC236}">
                <a16:creationId xmlns:a16="http://schemas.microsoft.com/office/drawing/2014/main" xmlns="" id="{F85CDAE9-644D-4917-8202-7B0A202DA18A}"/>
              </a:ext>
            </a:extLst>
          </p:cNvPr>
          <p:cNvSpPr txBox="1"/>
          <p:nvPr/>
        </p:nvSpPr>
        <p:spPr>
          <a:xfrm>
            <a:off x="6582550" y="3156736"/>
            <a:ext cx="1240330" cy="95410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3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输入内容</a:t>
            </a:r>
          </a:p>
        </p:txBody>
      </p:sp>
      <p:sp>
        <p:nvSpPr>
          <p:cNvPr id="24" name="椭圆 23">
            <a:extLst>
              <a:ext uri="{FF2B5EF4-FFF2-40B4-BE49-F238E27FC236}">
                <a16:creationId xmlns:a16="http://schemas.microsoft.com/office/drawing/2014/main" xmlns="" id="{C360E73B-AA29-4075-9FAE-7342EA05EA04}"/>
              </a:ext>
            </a:extLst>
          </p:cNvPr>
          <p:cNvSpPr/>
          <p:nvPr/>
        </p:nvSpPr>
        <p:spPr>
          <a:xfrm rot="5400000" flipV="1">
            <a:off x="8659369" y="2874922"/>
            <a:ext cx="1513550" cy="15177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Arial" panose="020B0604020202020204" pitchFamily="34" charset="0"/>
              <a:ea typeface="等线" panose="02010600030101010101" pitchFamily="2" charset="-122"/>
              <a:cs typeface="+mn-cs"/>
            </a:endParaRPr>
          </a:p>
        </p:txBody>
      </p:sp>
      <p:sp>
        <p:nvSpPr>
          <p:cNvPr id="25" name="文本框 24">
            <a:extLst>
              <a:ext uri="{FF2B5EF4-FFF2-40B4-BE49-F238E27FC236}">
                <a16:creationId xmlns:a16="http://schemas.microsoft.com/office/drawing/2014/main" xmlns="" id="{02F521EA-2765-4452-869F-08E8A040D72F}"/>
              </a:ext>
            </a:extLst>
          </p:cNvPr>
          <p:cNvSpPr txBox="1"/>
          <p:nvPr/>
        </p:nvSpPr>
        <p:spPr>
          <a:xfrm>
            <a:off x="8795979" y="3156734"/>
            <a:ext cx="1240330" cy="95410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3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输入内容</a:t>
            </a:r>
          </a:p>
        </p:txBody>
      </p:sp>
      <p:sp>
        <p:nvSpPr>
          <p:cNvPr id="3" name="标题 2"/>
          <p:cNvSpPr>
            <a:spLocks noGrp="1"/>
          </p:cNvSpPr>
          <p:nvPr>
            <p:ph type="title"/>
          </p:nvPr>
        </p:nvSpPr>
        <p:spPr/>
        <p:txBody>
          <a:bodyPr/>
          <a:lstStyle/>
          <a:p>
            <a:r>
              <a:rPr lang="zh-CN" altLang="en-US" dirty="0"/>
              <a:t>并列关系</a:t>
            </a:r>
            <a:r>
              <a:rPr lang="en-US" altLang="zh-CN" dirty="0"/>
              <a:t>-</a:t>
            </a:r>
            <a:r>
              <a:rPr lang="zh-CN" altLang="en-US" dirty="0"/>
              <a:t>四项内容</a:t>
            </a:r>
          </a:p>
        </p:txBody>
      </p:sp>
    </p:spTree>
    <p:extLst>
      <p:ext uri="{BB962C8B-B14F-4D97-AF65-F5344CB8AC3E}">
        <p14:creationId xmlns:p14="http://schemas.microsoft.com/office/powerpoint/2010/main" val="1737545832"/>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31383" b="22549"/>
          <a:stretch/>
        </p:blipFill>
        <p:spPr>
          <a:xfrm>
            <a:off x="334962" y="1326086"/>
            <a:ext cx="11513668" cy="2677136"/>
          </a:xfrm>
          <a:prstGeom prst="rect">
            <a:avLst/>
          </a:prstGeom>
        </p:spPr>
      </p:pic>
      <p:sp>
        <p:nvSpPr>
          <p:cNvPr id="108" name="Rectangle 4">
            <a:extLst>
              <a:ext uri="{FF2B5EF4-FFF2-40B4-BE49-F238E27FC236}">
                <a16:creationId xmlns:a16="http://schemas.microsoft.com/office/drawing/2014/main" xmlns="" id="{CDA0059D-7834-4953-92A1-A987A179476B}"/>
              </a:ext>
            </a:extLst>
          </p:cNvPr>
          <p:cNvSpPr/>
          <p:nvPr/>
        </p:nvSpPr>
        <p:spPr bwMode="auto">
          <a:xfrm>
            <a:off x="334962" y="1326086"/>
            <a:ext cx="11521281" cy="2677136"/>
          </a:xfrm>
          <a:prstGeom prst="rect">
            <a:avLst/>
          </a:prstGeom>
          <a:solidFill>
            <a:sysClr val="windowText" lastClr="000000">
              <a:alpha val="47000"/>
            </a:sysClr>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Arial" panose="020B0604020202020204" pitchFamily="34" charset="0"/>
              <a:ea typeface="Segoe UI" pitchFamily="34" charset="0"/>
              <a:cs typeface="Arial" panose="020B0604020202020204" pitchFamily="34" charset="0"/>
            </a:endParaRPr>
          </a:p>
        </p:txBody>
      </p:sp>
      <p:sp>
        <p:nvSpPr>
          <p:cNvPr id="109" name="Rectangle 4">
            <a:extLst>
              <a:ext uri="{FF2B5EF4-FFF2-40B4-BE49-F238E27FC236}">
                <a16:creationId xmlns:a16="http://schemas.microsoft.com/office/drawing/2014/main" xmlns="" id="{74844865-81E3-4CDD-8227-A45FC5FC1ACD}"/>
              </a:ext>
            </a:extLst>
          </p:cNvPr>
          <p:cNvSpPr/>
          <p:nvPr/>
        </p:nvSpPr>
        <p:spPr bwMode="auto">
          <a:xfrm>
            <a:off x="334963" y="3934762"/>
            <a:ext cx="11522076" cy="2405259"/>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Arial" panose="020B0604020202020204" pitchFamily="34" charset="0"/>
              <a:ea typeface="Segoe UI" pitchFamily="34" charset="0"/>
              <a:cs typeface="Arial" panose="020B0604020202020204" pitchFamily="34" charset="0"/>
            </a:endParaRPr>
          </a:p>
        </p:txBody>
      </p:sp>
      <p:sp>
        <p:nvSpPr>
          <p:cNvPr id="110" name="TextBox 50">
            <a:extLst>
              <a:ext uri="{FF2B5EF4-FFF2-40B4-BE49-F238E27FC236}">
                <a16:creationId xmlns:a16="http://schemas.microsoft.com/office/drawing/2014/main" xmlns="" id="{1694C14D-AE45-42C9-AA4C-D4DFA7172EEC}"/>
              </a:ext>
            </a:extLst>
          </p:cNvPr>
          <p:cNvSpPr txBox="1"/>
          <p:nvPr/>
        </p:nvSpPr>
        <p:spPr>
          <a:xfrm>
            <a:off x="2912584" y="4889719"/>
            <a:ext cx="2982110" cy="860450"/>
          </a:xfrm>
          <a:prstGeom prst="rect">
            <a:avLst/>
          </a:prstGeom>
          <a:noFill/>
        </p:spPr>
        <p:txBody>
          <a:bodyPr wrap="square" lIns="182854" tIns="146283" rIns="182854" bIns="146283" rtlCol="0">
            <a:spAutoFit/>
          </a:bodyPr>
          <a:lstStyle>
            <a:defPPr>
              <a:defRPr lang="en-US"/>
            </a:defPPr>
            <a:lvl1pPr>
              <a:lnSpc>
                <a:spcPct val="90000"/>
              </a:lnSpc>
              <a:defRPr sz="1600">
                <a:gradFill>
                  <a:gsLst>
                    <a:gs pos="0">
                      <a:srgbClr val="FFFFFF"/>
                    </a:gs>
                    <a:gs pos="100000">
                      <a:srgbClr val="FFFFFF"/>
                    </a:gs>
                  </a:gsLst>
                  <a:lin ang="5400000" scaled="0"/>
                </a:gradFill>
              </a:defRPr>
            </a:lvl1pPr>
          </a:lstStyle>
          <a:p>
            <a:pPr marL="0" marR="0" lvl="0" indent="0" algn="ctr" defTabSz="932563" rtl="0" eaLnBrk="1" fontAlgn="auto" latinLnBrk="0" hangingPunct="1">
              <a:lnSpc>
                <a:spcPct val="100000"/>
              </a:lnSpc>
              <a:spcBef>
                <a:spcPts val="0"/>
              </a:spcBef>
              <a:spcAft>
                <a:spcPts val="0"/>
              </a:spcAft>
              <a:buClrTx/>
              <a:buSzTx/>
              <a:buFontTx/>
              <a:buNone/>
              <a:tabLst/>
              <a:defRPr/>
            </a:pPr>
            <a:r>
              <a:rPr kumimoji="0" lang="zh-CN" altLang="en-US" sz="1836"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anose="020B0503020204020204" pitchFamily="34" charset="-122"/>
                <a:ea typeface="微软雅黑" panose="020B0503020204020204" pitchFamily="34" charset="-122"/>
                <a:cs typeface="Arial" panose="020B0604020202020204" pitchFamily="34" charset="0"/>
              </a:rPr>
              <a:t>在此输入文字内容</a:t>
            </a:r>
            <a:endParaRPr kumimoji="0" lang="en-US" altLang="zh-CN" sz="1836"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32563" rtl="0" eaLnBrk="1" fontAlgn="auto" latinLnBrk="0" hangingPunct="1">
              <a:lnSpc>
                <a:spcPct val="100000"/>
              </a:lnSpc>
              <a:spcBef>
                <a:spcPts val="0"/>
              </a:spcBef>
              <a:spcAft>
                <a:spcPts val="0"/>
              </a:spcAft>
              <a:buClrTx/>
              <a:buSzTx/>
              <a:buFontTx/>
              <a:buNone/>
              <a:tabLst/>
              <a:defRPr/>
            </a:pPr>
            <a:r>
              <a:rPr kumimoji="0" lang="zh-CN" altLang="en-US" sz="1836"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anose="020B0503020204020204" pitchFamily="34" charset="-122"/>
                <a:ea typeface="微软雅黑" panose="020B0503020204020204" pitchFamily="34" charset="-122"/>
                <a:cs typeface="Arial" panose="020B0604020202020204" pitchFamily="34" charset="0"/>
              </a:rPr>
              <a:t>在此输入文字内容</a:t>
            </a:r>
          </a:p>
        </p:txBody>
      </p:sp>
      <p:sp>
        <p:nvSpPr>
          <p:cNvPr id="111" name="TextBox 61">
            <a:extLst>
              <a:ext uri="{FF2B5EF4-FFF2-40B4-BE49-F238E27FC236}">
                <a16:creationId xmlns:a16="http://schemas.microsoft.com/office/drawing/2014/main" xmlns="" id="{62047CBE-D0E7-48B5-84DC-A34D4F9DAC13}"/>
              </a:ext>
            </a:extLst>
          </p:cNvPr>
          <p:cNvSpPr txBox="1"/>
          <p:nvPr/>
        </p:nvSpPr>
        <p:spPr>
          <a:xfrm>
            <a:off x="5825168" y="4889719"/>
            <a:ext cx="2895190" cy="860450"/>
          </a:xfrm>
          <a:prstGeom prst="rect">
            <a:avLst/>
          </a:prstGeom>
          <a:noFill/>
        </p:spPr>
        <p:txBody>
          <a:bodyPr wrap="square" lIns="182854" tIns="146283" rIns="182854" bIns="146283" rtlCol="0">
            <a:spAutoFit/>
          </a:bodyPr>
          <a:lstStyle>
            <a:defPPr>
              <a:defRPr lang="en-US"/>
            </a:defPPr>
            <a:lvl1pPr>
              <a:lnSpc>
                <a:spcPct val="90000"/>
              </a:lnSpc>
              <a:defRPr sz="1600">
                <a:gradFill>
                  <a:gsLst>
                    <a:gs pos="0">
                      <a:srgbClr val="FFFFFF"/>
                    </a:gs>
                    <a:gs pos="100000">
                      <a:srgbClr val="FFFFFF"/>
                    </a:gs>
                  </a:gsLst>
                  <a:lin ang="5400000" scaled="0"/>
                </a:gradFill>
              </a:defRPr>
            </a:lvl1pPr>
          </a:lstStyle>
          <a:p>
            <a:pPr marL="0" marR="0" lvl="0" indent="0" algn="ctr" defTabSz="932563" rtl="0" eaLnBrk="1" fontAlgn="auto" latinLnBrk="0" hangingPunct="1">
              <a:lnSpc>
                <a:spcPct val="100000"/>
              </a:lnSpc>
              <a:spcBef>
                <a:spcPts val="0"/>
              </a:spcBef>
              <a:spcAft>
                <a:spcPts val="0"/>
              </a:spcAft>
              <a:buClrTx/>
              <a:buSzTx/>
              <a:buFontTx/>
              <a:buNone/>
              <a:tabLst/>
              <a:defRPr/>
            </a:pPr>
            <a:r>
              <a:rPr kumimoji="0" lang="zh-CN" altLang="en-US" sz="1836"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anose="020B0503020204020204" pitchFamily="34" charset="-122"/>
                <a:ea typeface="微软雅黑" panose="020B0503020204020204" pitchFamily="34" charset="-122"/>
                <a:cs typeface="Arial" panose="020B0604020202020204" pitchFamily="34" charset="0"/>
              </a:rPr>
              <a:t>在此输入文字内容</a:t>
            </a:r>
            <a:endParaRPr kumimoji="0" lang="en-US" altLang="zh-CN" sz="1836"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32563" rtl="0" eaLnBrk="1" fontAlgn="auto" latinLnBrk="0" hangingPunct="1">
              <a:lnSpc>
                <a:spcPct val="100000"/>
              </a:lnSpc>
              <a:spcBef>
                <a:spcPts val="0"/>
              </a:spcBef>
              <a:spcAft>
                <a:spcPts val="0"/>
              </a:spcAft>
              <a:buClrTx/>
              <a:buSzTx/>
              <a:buFontTx/>
              <a:buNone/>
              <a:tabLst/>
              <a:defRPr/>
            </a:pPr>
            <a:r>
              <a:rPr kumimoji="0" lang="zh-CN" altLang="en-US" sz="1836"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anose="020B0503020204020204" pitchFamily="34" charset="-122"/>
                <a:ea typeface="微软雅黑" panose="020B0503020204020204" pitchFamily="34" charset="-122"/>
                <a:cs typeface="Arial" panose="020B0604020202020204" pitchFamily="34" charset="0"/>
              </a:rPr>
              <a:t>在此输入文字内容</a:t>
            </a:r>
          </a:p>
        </p:txBody>
      </p:sp>
      <p:sp>
        <p:nvSpPr>
          <p:cNvPr id="112" name="TextBox 63">
            <a:extLst>
              <a:ext uri="{FF2B5EF4-FFF2-40B4-BE49-F238E27FC236}">
                <a16:creationId xmlns:a16="http://schemas.microsoft.com/office/drawing/2014/main" xmlns="" id="{92AA92F7-A661-46B3-8BC8-E27BC4CA5BD5}"/>
              </a:ext>
            </a:extLst>
          </p:cNvPr>
          <p:cNvSpPr txBox="1"/>
          <p:nvPr/>
        </p:nvSpPr>
        <p:spPr>
          <a:xfrm>
            <a:off x="8650833" y="4889719"/>
            <a:ext cx="3150450" cy="860450"/>
          </a:xfrm>
          <a:prstGeom prst="rect">
            <a:avLst/>
          </a:prstGeom>
          <a:noFill/>
        </p:spPr>
        <p:txBody>
          <a:bodyPr wrap="square" lIns="182854" tIns="146283" rIns="182854" bIns="146283" rtlCol="0">
            <a:spAutoFit/>
          </a:bodyPr>
          <a:lstStyle>
            <a:defPPr>
              <a:defRPr lang="en-US"/>
            </a:defPPr>
            <a:lvl1pPr algn="ctr">
              <a:lnSpc>
                <a:spcPct val="90000"/>
              </a:lnSpc>
              <a:defRPr sz="2000">
                <a:latin typeface="Segoe UI Semilight" panose="020B0402040204020203" pitchFamily="34" charset="0"/>
                <a:cs typeface="Segoe UI Semilight" panose="020B0402040204020203" pitchFamily="34" charset="0"/>
              </a:defRPr>
            </a:lvl1pPr>
          </a:lstStyle>
          <a:p>
            <a:pPr marL="0" marR="0" lvl="0" indent="0" algn="ctr" defTabSz="932563" rtl="0" eaLnBrk="1" fontAlgn="auto" latinLnBrk="0" hangingPunct="1">
              <a:lnSpc>
                <a:spcPct val="100000"/>
              </a:lnSpc>
              <a:spcBef>
                <a:spcPts val="0"/>
              </a:spcBef>
              <a:spcAft>
                <a:spcPts val="0"/>
              </a:spcAft>
              <a:buClrTx/>
              <a:buSzTx/>
              <a:buFontTx/>
              <a:buNone/>
              <a:tabLst/>
              <a:defRPr/>
            </a:pPr>
            <a:r>
              <a:rPr kumimoji="0" lang="zh-CN" altLang="en-US" sz="1836"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anose="020B0503020204020204" pitchFamily="34" charset="-122"/>
                <a:ea typeface="微软雅黑" panose="020B0503020204020204" pitchFamily="34" charset="-122"/>
                <a:cs typeface="Arial" panose="020B0604020202020204" pitchFamily="34" charset="0"/>
              </a:rPr>
              <a:t>在此输入文字内容</a:t>
            </a:r>
          </a:p>
          <a:p>
            <a:pPr marL="0" marR="0" lvl="0" indent="0" algn="ctr" defTabSz="932563" rtl="0" eaLnBrk="1" fontAlgn="auto" latinLnBrk="0" hangingPunct="1">
              <a:lnSpc>
                <a:spcPct val="100000"/>
              </a:lnSpc>
              <a:spcBef>
                <a:spcPts val="0"/>
              </a:spcBef>
              <a:spcAft>
                <a:spcPts val="0"/>
              </a:spcAft>
              <a:buClrTx/>
              <a:buSzTx/>
              <a:buFontTx/>
              <a:buNone/>
              <a:tabLst/>
              <a:defRPr/>
            </a:pPr>
            <a:r>
              <a:rPr kumimoji="0" lang="zh-CN" altLang="en-US" sz="1836"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anose="020B0503020204020204" pitchFamily="34" charset="-122"/>
                <a:ea typeface="微软雅黑" panose="020B0503020204020204" pitchFamily="34" charset="-122"/>
                <a:cs typeface="Arial" panose="020B0604020202020204" pitchFamily="34" charset="0"/>
              </a:rPr>
              <a:t>在此输入文字内容</a:t>
            </a:r>
          </a:p>
        </p:txBody>
      </p:sp>
      <p:grpSp>
        <p:nvGrpSpPr>
          <p:cNvPr id="113" name="组合 112">
            <a:extLst>
              <a:ext uri="{FF2B5EF4-FFF2-40B4-BE49-F238E27FC236}">
                <a16:creationId xmlns:a16="http://schemas.microsoft.com/office/drawing/2014/main" xmlns="" id="{8FC2F5FD-905C-4C23-A168-DF8D7FEB931C}"/>
              </a:ext>
            </a:extLst>
          </p:cNvPr>
          <p:cNvGrpSpPr/>
          <p:nvPr/>
        </p:nvGrpSpPr>
        <p:grpSpPr>
          <a:xfrm>
            <a:off x="850390" y="3193458"/>
            <a:ext cx="1407917" cy="1398706"/>
            <a:chOff x="1185352" y="3019287"/>
            <a:chExt cx="1407917" cy="1398706"/>
          </a:xfrm>
        </p:grpSpPr>
        <p:sp>
          <p:nvSpPr>
            <p:cNvPr id="114" name="Oval 51">
              <a:extLst>
                <a:ext uri="{FF2B5EF4-FFF2-40B4-BE49-F238E27FC236}">
                  <a16:creationId xmlns:a16="http://schemas.microsoft.com/office/drawing/2014/main" xmlns="" id="{AB009ED8-C514-4AB4-BC74-CC37A0943726}"/>
                </a:ext>
              </a:extLst>
            </p:cNvPr>
            <p:cNvSpPr/>
            <p:nvPr/>
          </p:nvSpPr>
          <p:spPr bwMode="auto">
            <a:xfrm>
              <a:off x="1194563" y="3019287"/>
              <a:ext cx="1398706" cy="1398706"/>
            </a:xfrm>
            <a:prstGeom prst="ellipse">
              <a:avLst/>
            </a:prstGeom>
            <a:solidFill>
              <a:srgbClr val="FFFFFF"/>
            </a:solidFill>
            <a:ln w="19050" cap="flat" cmpd="sng" algn="ctr">
              <a:noFill/>
              <a:prstDash val="solid"/>
              <a:headEnd type="none" w="med" len="med"/>
              <a:tailEnd type="none" w="med" len="med"/>
            </a:ln>
            <a:effectLst>
              <a:outerShdw blurRad="241300" dist="25400" dir="5400000" algn="ctr" rotWithShape="0">
                <a:srgbClr val="000000">
                  <a:alpha val="27000"/>
                </a:srgbClr>
              </a:outerShdw>
            </a:effectLst>
          </p:spPr>
          <p:txBody>
            <a:bodyPr rot="0" spcFirstLastPara="0" vertOverflow="overflow" horzOverflow="overflow" vert="horz" wrap="none" lIns="186468" tIns="149174" rIns="186468" bIns="149174" numCol="1" spcCol="0" rtlCol="0" fromWordArt="0" anchor="ctr" anchorCtr="0" forceAA="0" compatLnSpc="1">
              <a:prstTxWarp prst="textNoShape">
                <a:avLst/>
              </a:prstTxWarp>
              <a:noAutofit/>
            </a:bodyPr>
            <a:lstStyle/>
            <a:p>
              <a:pPr marL="0" marR="0" lvl="0" indent="0" algn="ctr" defTabSz="950663" rtl="0" eaLnBrk="1" fontAlgn="base" latinLnBrk="0" hangingPunct="1">
                <a:lnSpc>
                  <a:spcPct val="90000"/>
                </a:lnSpc>
                <a:spcBef>
                  <a:spcPct val="0"/>
                </a:spcBef>
                <a:spcAft>
                  <a:spcPct val="0"/>
                </a:spcAft>
                <a:buClrTx/>
                <a:buSzTx/>
                <a:buFontTx/>
                <a:buNone/>
                <a:tabLst/>
                <a:defRPr/>
              </a:pPr>
              <a:endParaRPr kumimoji="0" lang="en-US" sz="1222" b="0" i="0" u="none" strike="noStrike" kern="0" cap="none" spc="0" normalizeH="0" baseline="0" noProof="0" dirty="0">
                <a:ln>
                  <a:noFill/>
                </a:ln>
                <a:gradFill>
                  <a:gsLst>
                    <a:gs pos="0">
                      <a:srgbClr val="FFFFFF"/>
                    </a:gs>
                    <a:gs pos="100000">
                      <a:srgbClr val="FFFFFF"/>
                    </a:gs>
                  </a:gsLst>
                  <a:lin ang="5400000" scaled="0"/>
                </a:gradFill>
                <a:effectLst/>
                <a:uLnTx/>
                <a:uFillTx/>
                <a:latin typeface="Arial" panose="020B0604020202020204" pitchFamily="34" charset="0"/>
                <a:ea typeface="Segoe UI" pitchFamily="34" charset="0"/>
                <a:cs typeface="Arial" panose="020B0604020202020204" pitchFamily="34" charset="0"/>
              </a:endParaRPr>
            </a:p>
          </p:txBody>
        </p:sp>
        <p:sp>
          <p:nvSpPr>
            <p:cNvPr id="115" name="文本框 21">
              <a:extLst>
                <a:ext uri="{FF2B5EF4-FFF2-40B4-BE49-F238E27FC236}">
                  <a16:creationId xmlns:a16="http://schemas.microsoft.com/office/drawing/2014/main" xmlns="" id="{D5D4D6C7-B20D-457F-8C1C-D2948EC540DF}"/>
                </a:ext>
              </a:extLst>
            </p:cNvPr>
            <p:cNvSpPr txBox="1"/>
            <p:nvPr/>
          </p:nvSpPr>
          <p:spPr>
            <a:xfrm>
              <a:off x="1185352" y="3210391"/>
              <a:ext cx="1404259" cy="101290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标题一</a:t>
              </a:r>
              <a:endParaRPr kumimoji="0" lang="en-US" altLang="zh-CN" sz="2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mn-ea"/>
                </a:rPr>
                <a:t>副标题</a:t>
              </a:r>
            </a:p>
          </p:txBody>
        </p:sp>
      </p:grpSp>
      <p:grpSp>
        <p:nvGrpSpPr>
          <p:cNvPr id="116" name="组合 115">
            <a:extLst>
              <a:ext uri="{FF2B5EF4-FFF2-40B4-BE49-F238E27FC236}">
                <a16:creationId xmlns:a16="http://schemas.microsoft.com/office/drawing/2014/main" xmlns="" id="{C8EFC30A-0C4E-48CF-99F9-1C5ED388067E}"/>
              </a:ext>
            </a:extLst>
          </p:cNvPr>
          <p:cNvGrpSpPr/>
          <p:nvPr/>
        </p:nvGrpSpPr>
        <p:grpSpPr>
          <a:xfrm>
            <a:off x="3776887" y="3203053"/>
            <a:ext cx="1406176" cy="1398706"/>
            <a:chOff x="4111849" y="3028882"/>
            <a:chExt cx="1406176" cy="1398706"/>
          </a:xfrm>
        </p:grpSpPr>
        <p:sp>
          <p:nvSpPr>
            <p:cNvPr id="117" name="Oval 43">
              <a:extLst>
                <a:ext uri="{FF2B5EF4-FFF2-40B4-BE49-F238E27FC236}">
                  <a16:creationId xmlns:a16="http://schemas.microsoft.com/office/drawing/2014/main" xmlns="" id="{079E9A87-C9F1-4092-A593-A54136BC2CB0}"/>
                </a:ext>
              </a:extLst>
            </p:cNvPr>
            <p:cNvSpPr/>
            <p:nvPr/>
          </p:nvSpPr>
          <p:spPr bwMode="auto">
            <a:xfrm>
              <a:off x="4119319" y="3028882"/>
              <a:ext cx="1398706" cy="1398706"/>
            </a:xfrm>
            <a:prstGeom prst="ellipse">
              <a:avLst/>
            </a:prstGeom>
            <a:solidFill>
              <a:srgbClr val="FFFFFF"/>
            </a:solidFill>
            <a:ln w="19050" cap="flat" cmpd="sng" algn="ctr">
              <a:noFill/>
              <a:prstDash val="solid"/>
              <a:headEnd type="none" w="med" len="med"/>
              <a:tailEnd type="none" w="med" len="med"/>
            </a:ln>
            <a:effectLst>
              <a:outerShdw blurRad="241300" dist="25400" dir="5400000" algn="ctr" rotWithShape="0">
                <a:srgbClr val="000000">
                  <a:alpha val="27000"/>
                </a:srgbClr>
              </a:outerShdw>
            </a:effectLst>
          </p:spPr>
          <p:txBody>
            <a:bodyPr rot="0" spcFirstLastPara="0" vertOverflow="overflow" horzOverflow="overflow" vert="horz" wrap="none" lIns="186468" tIns="149174" rIns="186468" bIns="149174" numCol="1" spcCol="0" rtlCol="0" fromWordArt="0" anchor="ctr" anchorCtr="0" forceAA="0" compatLnSpc="1">
              <a:prstTxWarp prst="textNoShape">
                <a:avLst/>
              </a:prstTxWarp>
              <a:noAutofit/>
            </a:bodyPr>
            <a:lstStyle/>
            <a:p>
              <a:pPr marL="0" marR="0" lvl="0" indent="0" algn="ctr" defTabSz="950663" rtl="0" eaLnBrk="1" fontAlgn="base" latinLnBrk="0" hangingPunct="1">
                <a:lnSpc>
                  <a:spcPct val="90000"/>
                </a:lnSpc>
                <a:spcBef>
                  <a:spcPct val="0"/>
                </a:spcBef>
                <a:spcAft>
                  <a:spcPct val="0"/>
                </a:spcAft>
                <a:buClrTx/>
                <a:buSzTx/>
                <a:buFontTx/>
                <a:buNone/>
                <a:tabLst/>
                <a:defRPr/>
              </a:pPr>
              <a:endParaRPr kumimoji="0" lang="en-US" sz="1222" b="0" i="0" u="none" strike="noStrike" kern="0" cap="none" spc="0" normalizeH="0" baseline="0" noProof="0" dirty="0">
                <a:ln>
                  <a:noFill/>
                </a:ln>
                <a:gradFill>
                  <a:gsLst>
                    <a:gs pos="0">
                      <a:srgbClr val="FFFFFF"/>
                    </a:gs>
                    <a:gs pos="100000">
                      <a:srgbClr val="FFFFFF"/>
                    </a:gs>
                  </a:gsLst>
                  <a:lin ang="5400000" scaled="0"/>
                </a:gradFill>
                <a:effectLst/>
                <a:uLnTx/>
                <a:uFillTx/>
                <a:latin typeface="Arial" panose="020B0604020202020204" pitchFamily="34" charset="0"/>
                <a:ea typeface="Segoe UI" pitchFamily="34" charset="0"/>
                <a:cs typeface="Arial" panose="020B0604020202020204" pitchFamily="34" charset="0"/>
              </a:endParaRPr>
            </a:p>
          </p:txBody>
        </p:sp>
        <p:sp>
          <p:nvSpPr>
            <p:cNvPr id="118" name="文本框 23">
              <a:extLst>
                <a:ext uri="{FF2B5EF4-FFF2-40B4-BE49-F238E27FC236}">
                  <a16:creationId xmlns:a16="http://schemas.microsoft.com/office/drawing/2014/main" xmlns="" id="{D9C85BE5-6B9A-47E4-ADCB-131FC299EEC5}"/>
                </a:ext>
              </a:extLst>
            </p:cNvPr>
            <p:cNvSpPr txBox="1"/>
            <p:nvPr/>
          </p:nvSpPr>
          <p:spPr>
            <a:xfrm>
              <a:off x="4111849" y="3210391"/>
              <a:ext cx="1404259" cy="101290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标题二</a:t>
              </a:r>
              <a:endParaRPr kumimoji="0" lang="en-US" altLang="zh-CN" sz="2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mn-ea"/>
                </a:rPr>
                <a:t>副标题</a:t>
              </a:r>
            </a:p>
          </p:txBody>
        </p:sp>
      </p:grpSp>
      <p:grpSp>
        <p:nvGrpSpPr>
          <p:cNvPr id="119" name="组合 118">
            <a:extLst>
              <a:ext uri="{FF2B5EF4-FFF2-40B4-BE49-F238E27FC236}">
                <a16:creationId xmlns:a16="http://schemas.microsoft.com/office/drawing/2014/main" xmlns="" id="{7AE85F82-6A23-49FA-97BF-6ED98199E3A0}"/>
              </a:ext>
            </a:extLst>
          </p:cNvPr>
          <p:cNvGrpSpPr/>
          <p:nvPr/>
        </p:nvGrpSpPr>
        <p:grpSpPr>
          <a:xfrm>
            <a:off x="6625963" y="3193458"/>
            <a:ext cx="1404259" cy="1398707"/>
            <a:chOff x="6960925" y="3019287"/>
            <a:chExt cx="1404259" cy="1398707"/>
          </a:xfrm>
        </p:grpSpPr>
        <p:sp>
          <p:nvSpPr>
            <p:cNvPr id="120" name="Oval 64">
              <a:extLst>
                <a:ext uri="{FF2B5EF4-FFF2-40B4-BE49-F238E27FC236}">
                  <a16:creationId xmlns:a16="http://schemas.microsoft.com/office/drawing/2014/main" xmlns="" id="{D9BF7645-5C75-4BED-A3A6-6B4FB271AB2D}"/>
                </a:ext>
              </a:extLst>
            </p:cNvPr>
            <p:cNvSpPr/>
            <p:nvPr/>
          </p:nvSpPr>
          <p:spPr bwMode="auto">
            <a:xfrm>
              <a:off x="6966478" y="3019287"/>
              <a:ext cx="1398706" cy="1398707"/>
            </a:xfrm>
            <a:prstGeom prst="ellipse">
              <a:avLst/>
            </a:prstGeom>
            <a:solidFill>
              <a:srgbClr val="FFFFFF"/>
            </a:solidFill>
            <a:ln w="19050" cap="flat" cmpd="sng" algn="ctr">
              <a:noFill/>
              <a:prstDash val="solid"/>
              <a:headEnd type="none" w="med" len="med"/>
              <a:tailEnd type="none" w="med" len="med"/>
            </a:ln>
            <a:effectLst>
              <a:outerShdw blurRad="241300" dist="25400" dir="5400000" algn="ctr" rotWithShape="0">
                <a:srgbClr val="000000">
                  <a:alpha val="27000"/>
                </a:srgbClr>
              </a:outerShdw>
            </a:effectLst>
          </p:spPr>
          <p:txBody>
            <a:bodyPr rot="0" spcFirstLastPara="0" vertOverflow="overflow" horzOverflow="overflow" vert="horz" wrap="none" lIns="186468" tIns="149174" rIns="186468" bIns="149174" numCol="1" spcCol="0" rtlCol="0" fromWordArt="0" anchor="ctr" anchorCtr="0" forceAA="0" compatLnSpc="1">
              <a:prstTxWarp prst="textNoShape">
                <a:avLst/>
              </a:prstTxWarp>
              <a:noAutofit/>
            </a:bodyPr>
            <a:lstStyle/>
            <a:p>
              <a:pPr marL="0" marR="0" lvl="0" indent="0" algn="ctr" defTabSz="950663" rtl="0" eaLnBrk="1" fontAlgn="base" latinLnBrk="0" hangingPunct="1">
                <a:lnSpc>
                  <a:spcPct val="90000"/>
                </a:lnSpc>
                <a:spcBef>
                  <a:spcPct val="0"/>
                </a:spcBef>
                <a:spcAft>
                  <a:spcPct val="0"/>
                </a:spcAft>
                <a:buClrTx/>
                <a:buSzTx/>
                <a:buFontTx/>
                <a:buNone/>
                <a:tabLst/>
                <a:defRPr/>
              </a:pPr>
              <a:endParaRPr kumimoji="0" lang="en-US" sz="1222" b="0" i="0" u="none" strike="noStrike" kern="0" cap="none" spc="0" normalizeH="0" baseline="0" noProof="0" dirty="0">
                <a:ln>
                  <a:noFill/>
                </a:ln>
                <a:gradFill>
                  <a:gsLst>
                    <a:gs pos="0">
                      <a:srgbClr val="FFFFFF"/>
                    </a:gs>
                    <a:gs pos="100000">
                      <a:srgbClr val="FFFFFF"/>
                    </a:gs>
                  </a:gsLst>
                  <a:lin ang="5400000" scaled="0"/>
                </a:gradFill>
                <a:effectLst/>
                <a:uLnTx/>
                <a:uFillTx/>
                <a:latin typeface="Arial" panose="020B0604020202020204" pitchFamily="34" charset="0"/>
                <a:ea typeface="Segoe UI" pitchFamily="34" charset="0"/>
                <a:cs typeface="Arial" panose="020B0604020202020204" pitchFamily="34" charset="0"/>
              </a:endParaRPr>
            </a:p>
          </p:txBody>
        </p:sp>
        <p:sp>
          <p:nvSpPr>
            <p:cNvPr id="121" name="文本框 24">
              <a:extLst>
                <a:ext uri="{FF2B5EF4-FFF2-40B4-BE49-F238E27FC236}">
                  <a16:creationId xmlns:a16="http://schemas.microsoft.com/office/drawing/2014/main" xmlns="" id="{060549C8-B31D-40F6-AB43-8F87F717091C}"/>
                </a:ext>
              </a:extLst>
            </p:cNvPr>
            <p:cNvSpPr txBox="1"/>
            <p:nvPr/>
          </p:nvSpPr>
          <p:spPr>
            <a:xfrm>
              <a:off x="6960925" y="3206368"/>
              <a:ext cx="1404259" cy="101290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标题三</a:t>
              </a:r>
              <a:endParaRPr kumimoji="0" lang="en-US" altLang="zh-CN" sz="2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mn-ea"/>
                </a:rPr>
                <a:t>副标题</a:t>
              </a:r>
            </a:p>
          </p:txBody>
        </p:sp>
      </p:grpSp>
      <p:grpSp>
        <p:nvGrpSpPr>
          <p:cNvPr id="122" name="组合 121">
            <a:extLst>
              <a:ext uri="{FF2B5EF4-FFF2-40B4-BE49-F238E27FC236}">
                <a16:creationId xmlns:a16="http://schemas.microsoft.com/office/drawing/2014/main" xmlns="" id="{7B7ECE96-DECE-45E0-8F45-1DDADFF454F4}"/>
              </a:ext>
            </a:extLst>
          </p:cNvPr>
          <p:cNvGrpSpPr/>
          <p:nvPr/>
        </p:nvGrpSpPr>
        <p:grpSpPr>
          <a:xfrm>
            <a:off x="9526704" y="3193458"/>
            <a:ext cx="1404259" cy="1398706"/>
            <a:chOff x="9861666" y="3019287"/>
            <a:chExt cx="1404259" cy="1398706"/>
          </a:xfrm>
        </p:grpSpPr>
        <p:sp>
          <p:nvSpPr>
            <p:cNvPr id="123" name="Oval 69">
              <a:extLst>
                <a:ext uri="{FF2B5EF4-FFF2-40B4-BE49-F238E27FC236}">
                  <a16:creationId xmlns:a16="http://schemas.microsoft.com/office/drawing/2014/main" xmlns="" id="{A0C1E67C-880F-47B9-8815-4C23C28064DD}"/>
                </a:ext>
              </a:extLst>
            </p:cNvPr>
            <p:cNvSpPr>
              <a:spLocks noChangeAspect="1"/>
            </p:cNvSpPr>
            <p:nvPr/>
          </p:nvSpPr>
          <p:spPr bwMode="auto">
            <a:xfrm>
              <a:off x="9861666" y="3019287"/>
              <a:ext cx="1398706" cy="1398706"/>
            </a:xfrm>
            <a:prstGeom prst="ellipse">
              <a:avLst/>
            </a:prstGeom>
            <a:solidFill>
              <a:srgbClr val="FFFFFF"/>
            </a:solidFill>
            <a:ln w="19050" cap="flat" cmpd="sng" algn="ctr">
              <a:noFill/>
              <a:prstDash val="solid"/>
              <a:headEnd type="none" w="med" len="med"/>
              <a:tailEnd type="none" w="med" len="med"/>
            </a:ln>
            <a:effectLst>
              <a:outerShdw blurRad="241300" dist="25400" dir="5400000" algn="ctr" rotWithShape="0">
                <a:srgbClr val="000000">
                  <a:alpha val="27000"/>
                </a:srgbClr>
              </a:outerShdw>
            </a:effectLst>
          </p:spPr>
          <p:txBody>
            <a:bodyPr rot="0" spcFirstLastPara="0" vertOverflow="overflow" horzOverflow="overflow" vert="horz" wrap="none" lIns="186468" tIns="149174" rIns="186468" bIns="149174" numCol="1" spcCol="0" rtlCol="0" fromWordArt="0" anchor="ctr" anchorCtr="0" forceAA="0" compatLnSpc="1">
              <a:prstTxWarp prst="textNoShape">
                <a:avLst/>
              </a:prstTxWarp>
              <a:noAutofit/>
            </a:bodyPr>
            <a:lstStyle/>
            <a:p>
              <a:pPr marL="0" marR="0" lvl="0" indent="0" algn="ctr" defTabSz="950663" rtl="0" eaLnBrk="1" fontAlgn="base" latinLnBrk="0" hangingPunct="1">
                <a:lnSpc>
                  <a:spcPct val="90000"/>
                </a:lnSpc>
                <a:spcBef>
                  <a:spcPct val="0"/>
                </a:spcBef>
                <a:spcAft>
                  <a:spcPct val="0"/>
                </a:spcAft>
                <a:buClrTx/>
                <a:buSzTx/>
                <a:buFontTx/>
                <a:buNone/>
                <a:tabLst/>
                <a:defRPr/>
              </a:pPr>
              <a:endParaRPr kumimoji="0" lang="en-US" sz="1222" b="0" i="0" u="none" strike="noStrike" kern="0" cap="none" spc="0" normalizeH="0" baseline="0" noProof="0" dirty="0">
                <a:ln>
                  <a:noFill/>
                </a:ln>
                <a:gradFill>
                  <a:gsLst>
                    <a:gs pos="0">
                      <a:srgbClr val="FFFFFF"/>
                    </a:gs>
                    <a:gs pos="100000">
                      <a:srgbClr val="FFFFFF"/>
                    </a:gs>
                  </a:gsLst>
                  <a:lin ang="5400000" scaled="0"/>
                </a:gradFill>
                <a:effectLst/>
                <a:uLnTx/>
                <a:uFillTx/>
                <a:latin typeface="Arial" panose="020B0604020202020204" pitchFamily="34" charset="0"/>
                <a:ea typeface="Segoe UI" pitchFamily="34" charset="0"/>
                <a:cs typeface="Arial" panose="020B0604020202020204" pitchFamily="34" charset="0"/>
              </a:endParaRPr>
            </a:p>
          </p:txBody>
        </p:sp>
        <p:sp>
          <p:nvSpPr>
            <p:cNvPr id="124" name="文本框 29">
              <a:extLst>
                <a:ext uri="{FF2B5EF4-FFF2-40B4-BE49-F238E27FC236}">
                  <a16:creationId xmlns:a16="http://schemas.microsoft.com/office/drawing/2014/main" xmlns="" id="{6EAEA92D-7CDD-44F0-9615-667A43A762B9}"/>
                </a:ext>
              </a:extLst>
            </p:cNvPr>
            <p:cNvSpPr txBox="1"/>
            <p:nvPr/>
          </p:nvSpPr>
          <p:spPr>
            <a:xfrm>
              <a:off x="9861666" y="3208899"/>
              <a:ext cx="1404259" cy="101290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标题四</a:t>
              </a:r>
              <a:endParaRPr kumimoji="0" lang="en-US" altLang="zh-CN" sz="2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mn-ea"/>
                </a:rPr>
                <a:t>副标题</a:t>
              </a:r>
            </a:p>
          </p:txBody>
        </p:sp>
      </p:grpSp>
      <p:sp>
        <p:nvSpPr>
          <p:cNvPr id="125" name="TextBox 50">
            <a:extLst>
              <a:ext uri="{FF2B5EF4-FFF2-40B4-BE49-F238E27FC236}">
                <a16:creationId xmlns:a16="http://schemas.microsoft.com/office/drawing/2014/main" xmlns="" id="{1694C14D-AE45-42C9-AA4C-D4DFA7172EEC}"/>
              </a:ext>
            </a:extLst>
          </p:cNvPr>
          <p:cNvSpPr txBox="1"/>
          <p:nvPr/>
        </p:nvSpPr>
        <p:spPr>
          <a:xfrm>
            <a:off x="0" y="4889719"/>
            <a:ext cx="2982110" cy="860450"/>
          </a:xfrm>
          <a:prstGeom prst="rect">
            <a:avLst/>
          </a:prstGeom>
          <a:noFill/>
        </p:spPr>
        <p:txBody>
          <a:bodyPr wrap="square" lIns="182854" tIns="146283" rIns="182854" bIns="146283" rtlCol="0">
            <a:spAutoFit/>
          </a:bodyPr>
          <a:lstStyle>
            <a:defPPr>
              <a:defRPr lang="en-US"/>
            </a:defPPr>
            <a:lvl1pPr>
              <a:lnSpc>
                <a:spcPct val="90000"/>
              </a:lnSpc>
              <a:defRPr sz="1600">
                <a:gradFill>
                  <a:gsLst>
                    <a:gs pos="0">
                      <a:srgbClr val="FFFFFF"/>
                    </a:gs>
                    <a:gs pos="100000">
                      <a:srgbClr val="FFFFFF"/>
                    </a:gs>
                  </a:gsLst>
                  <a:lin ang="5400000" scaled="0"/>
                </a:gradFill>
              </a:defRPr>
            </a:lvl1pPr>
          </a:lstStyle>
          <a:p>
            <a:pPr marL="0" marR="0" lvl="0" indent="0" algn="ctr" defTabSz="932563" rtl="0" eaLnBrk="1" fontAlgn="auto" latinLnBrk="0" hangingPunct="1">
              <a:lnSpc>
                <a:spcPct val="100000"/>
              </a:lnSpc>
              <a:spcBef>
                <a:spcPts val="0"/>
              </a:spcBef>
              <a:spcAft>
                <a:spcPts val="0"/>
              </a:spcAft>
              <a:buClrTx/>
              <a:buSzTx/>
              <a:buFontTx/>
              <a:buNone/>
              <a:tabLst/>
              <a:defRPr/>
            </a:pPr>
            <a:r>
              <a:rPr kumimoji="0" lang="zh-CN" altLang="en-US" sz="1836"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anose="020B0503020204020204" pitchFamily="34" charset="-122"/>
                <a:ea typeface="微软雅黑" panose="020B0503020204020204" pitchFamily="34" charset="-122"/>
                <a:cs typeface="Arial" panose="020B0604020202020204" pitchFamily="34" charset="0"/>
              </a:rPr>
              <a:t>在此输入文字内容</a:t>
            </a:r>
            <a:endParaRPr kumimoji="0" lang="en-US" altLang="zh-CN" sz="1836"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32563" rtl="0" eaLnBrk="1" fontAlgn="auto" latinLnBrk="0" hangingPunct="1">
              <a:lnSpc>
                <a:spcPct val="100000"/>
              </a:lnSpc>
              <a:spcBef>
                <a:spcPts val="0"/>
              </a:spcBef>
              <a:spcAft>
                <a:spcPts val="0"/>
              </a:spcAft>
              <a:buClrTx/>
              <a:buSzTx/>
              <a:buFontTx/>
              <a:buNone/>
              <a:tabLst/>
              <a:defRPr/>
            </a:pPr>
            <a:r>
              <a:rPr kumimoji="0" lang="zh-CN" altLang="en-US" sz="1836" b="0" i="0" u="none" strike="noStrike" kern="0" cap="none" spc="0" normalizeH="0" baseline="0" noProof="0" dirty="0">
                <a:ln>
                  <a:noFill/>
                </a:ln>
                <a:gradFill>
                  <a:gsLst>
                    <a:gs pos="0">
                      <a:srgbClr val="FFFFFF"/>
                    </a:gs>
                    <a:gs pos="100000">
                      <a:srgbClr val="FFFFFF"/>
                    </a:gs>
                  </a:gsLst>
                  <a:lin ang="5400000" scaled="0"/>
                </a:gradFill>
                <a:effectLst/>
                <a:uLnTx/>
                <a:uFillTx/>
                <a:latin typeface="微软雅黑" panose="020B0503020204020204" pitchFamily="34" charset="-122"/>
                <a:ea typeface="微软雅黑" panose="020B0503020204020204" pitchFamily="34" charset="-122"/>
                <a:cs typeface="Arial" panose="020B0604020202020204" pitchFamily="34" charset="0"/>
              </a:rPr>
              <a:t>在此输入文字内容</a:t>
            </a:r>
          </a:p>
        </p:txBody>
      </p:sp>
      <p:sp>
        <p:nvSpPr>
          <p:cNvPr id="3" name="标题 2"/>
          <p:cNvSpPr>
            <a:spLocks noGrp="1"/>
          </p:cNvSpPr>
          <p:nvPr>
            <p:ph type="title"/>
          </p:nvPr>
        </p:nvSpPr>
        <p:spPr/>
        <p:txBody>
          <a:bodyPr/>
          <a:lstStyle/>
          <a:p>
            <a:r>
              <a:rPr lang="zh-CN" altLang="en-US" dirty="0"/>
              <a:t>层次关系</a:t>
            </a:r>
            <a:r>
              <a:rPr lang="en-US" altLang="zh-CN" dirty="0"/>
              <a:t>-</a:t>
            </a:r>
            <a:r>
              <a:rPr lang="zh-CN" altLang="en-US" dirty="0"/>
              <a:t>四项内容图文表达</a:t>
            </a:r>
          </a:p>
        </p:txBody>
      </p:sp>
    </p:spTree>
    <p:extLst>
      <p:ext uri="{BB962C8B-B14F-4D97-AF65-F5344CB8AC3E}">
        <p14:creationId xmlns:p14="http://schemas.microsoft.com/office/powerpoint/2010/main" val="2965467661"/>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D5E8DD10-3821-4245-B74F-569343E81AB8}"/>
              </a:ext>
            </a:extLst>
          </p:cNvPr>
          <p:cNvSpPr/>
          <p:nvPr/>
        </p:nvSpPr>
        <p:spPr>
          <a:xfrm>
            <a:off x="686099" y="3016898"/>
            <a:ext cx="2094610" cy="356076"/>
          </a:xfrm>
          <a:prstGeom prst="rect">
            <a:avLst/>
          </a:prstGeom>
          <a:solidFill>
            <a:schemeClr val="accent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YINGWEN BIAOTI</a:t>
            </a:r>
          </a:p>
        </p:txBody>
      </p:sp>
      <p:sp>
        <p:nvSpPr>
          <p:cNvPr id="30" name="矩形: 圆角 29">
            <a:extLst>
              <a:ext uri="{FF2B5EF4-FFF2-40B4-BE49-F238E27FC236}">
                <a16:creationId xmlns:a16="http://schemas.microsoft.com/office/drawing/2014/main" xmlns="" id="{A8A2B63B-DDCA-4D67-A2EB-88176B055BC6}"/>
              </a:ext>
            </a:extLst>
          </p:cNvPr>
          <p:cNvSpPr/>
          <p:nvPr/>
        </p:nvSpPr>
        <p:spPr>
          <a:xfrm>
            <a:off x="3154251" y="1646970"/>
            <a:ext cx="5148000" cy="461664"/>
          </a:xfrm>
          <a:prstGeom prst="roundRect">
            <a:avLst>
              <a:gd name="adj" fmla="val 52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1" name="文本框 30">
            <a:extLst>
              <a:ext uri="{FF2B5EF4-FFF2-40B4-BE49-F238E27FC236}">
                <a16:creationId xmlns:a16="http://schemas.microsoft.com/office/drawing/2014/main" xmlns="" id="{42845A67-1427-43BA-93A5-6466065DDCBE}"/>
              </a:ext>
            </a:extLst>
          </p:cNvPr>
          <p:cNvSpPr txBox="1"/>
          <p:nvPr/>
        </p:nvSpPr>
        <p:spPr>
          <a:xfrm>
            <a:off x="3337810" y="1646970"/>
            <a:ext cx="14478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32" name="文本框 31">
            <a:extLst>
              <a:ext uri="{FF2B5EF4-FFF2-40B4-BE49-F238E27FC236}">
                <a16:creationId xmlns:a16="http://schemas.microsoft.com/office/drawing/2014/main" xmlns="" id="{47D22773-8862-45F2-ABE8-B9FCFE515440}"/>
              </a:ext>
            </a:extLst>
          </p:cNvPr>
          <p:cNvSpPr txBox="1"/>
          <p:nvPr/>
        </p:nvSpPr>
        <p:spPr>
          <a:xfrm>
            <a:off x="3154252" y="2221049"/>
            <a:ext cx="6687003" cy="1169551"/>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600"/>
              </a:spcBef>
              <a:spcAft>
                <a:spcPts val="0"/>
              </a:spcAft>
              <a:buClrTx/>
              <a:buSzTx/>
              <a:buFont typeface="+mj-lt"/>
              <a:buAutoNum type="arabicPeriod"/>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endParaRPr kumimoji="0" lang="en-US" altLang="zh-CN"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1" fontAlgn="auto" latinLnBrk="0" hangingPunct="1">
              <a:lnSpc>
                <a:spcPct val="100000"/>
              </a:lnSpc>
              <a:spcBef>
                <a:spcPts val="600"/>
              </a:spcBef>
              <a:spcAft>
                <a:spcPts val="0"/>
              </a:spcAft>
              <a:buClrTx/>
              <a:buSzTx/>
              <a:buFont typeface="+mj-lt"/>
              <a:buAutoNum type="arabicPeriod"/>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p>
          <a:p>
            <a:pPr marL="457200" marR="0" lvl="0" indent="-457200" algn="l" defTabSz="914400" rtl="0" eaLnBrk="1" fontAlgn="auto" latinLnBrk="0" hangingPunct="1">
              <a:lnSpc>
                <a:spcPct val="100000"/>
              </a:lnSpc>
              <a:spcBef>
                <a:spcPts val="600"/>
              </a:spcBef>
              <a:spcAft>
                <a:spcPts val="0"/>
              </a:spcAft>
              <a:buClrTx/>
              <a:buSzTx/>
              <a:buFont typeface="+mj-lt"/>
              <a:buAutoNum type="arabicPeriod"/>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p>
        </p:txBody>
      </p:sp>
      <p:pic>
        <p:nvPicPr>
          <p:cNvPr id="33" name="图片 32">
            <a:extLst>
              <a:ext uri="{FF2B5EF4-FFF2-40B4-BE49-F238E27FC236}">
                <a16:creationId xmlns:a16="http://schemas.microsoft.com/office/drawing/2014/main" xmlns="" id="{0F11E069-BF5D-452E-9141-3F558CDE73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099" y="1620490"/>
            <a:ext cx="2094610" cy="1396407"/>
          </a:xfrm>
          <a:custGeom>
            <a:avLst/>
            <a:gdLst>
              <a:gd name="connsiteX0" fmla="*/ 0 w 1846800"/>
              <a:gd name="connsiteY0" fmla="*/ 0 h 1162050"/>
              <a:gd name="connsiteX1" fmla="*/ 1846800 w 1846800"/>
              <a:gd name="connsiteY1" fmla="*/ 0 h 1162050"/>
              <a:gd name="connsiteX2" fmla="*/ 1846800 w 1846800"/>
              <a:gd name="connsiteY2" fmla="*/ 1162050 h 1162050"/>
              <a:gd name="connsiteX3" fmla="*/ 0 w 1846800"/>
              <a:gd name="connsiteY3" fmla="*/ 1162050 h 1162050"/>
            </a:gdLst>
            <a:ahLst/>
            <a:cxnLst>
              <a:cxn ang="0">
                <a:pos x="connsiteX0" y="connsiteY0"/>
              </a:cxn>
              <a:cxn ang="0">
                <a:pos x="connsiteX1" y="connsiteY1"/>
              </a:cxn>
              <a:cxn ang="0">
                <a:pos x="connsiteX2" y="connsiteY2"/>
              </a:cxn>
              <a:cxn ang="0">
                <a:pos x="connsiteX3" y="connsiteY3"/>
              </a:cxn>
            </a:cxnLst>
            <a:rect l="l" t="t" r="r" b="b"/>
            <a:pathLst>
              <a:path w="1846800" h="1162050">
                <a:moveTo>
                  <a:pt x="0" y="0"/>
                </a:moveTo>
                <a:lnTo>
                  <a:pt x="1846800" y="0"/>
                </a:lnTo>
                <a:lnTo>
                  <a:pt x="1846800" y="1162050"/>
                </a:lnTo>
                <a:lnTo>
                  <a:pt x="0" y="1162050"/>
                </a:lnTo>
                <a:close/>
              </a:path>
            </a:pathLst>
          </a:custGeom>
        </p:spPr>
      </p:pic>
      <p:sp>
        <p:nvSpPr>
          <p:cNvPr id="41" name="矩形 40">
            <a:extLst>
              <a:ext uri="{FF2B5EF4-FFF2-40B4-BE49-F238E27FC236}">
                <a16:creationId xmlns:a16="http://schemas.microsoft.com/office/drawing/2014/main" xmlns="" id="{033BC112-BC4D-4C99-BA69-BB2EA6F8FDD6}"/>
              </a:ext>
            </a:extLst>
          </p:cNvPr>
          <p:cNvSpPr/>
          <p:nvPr/>
        </p:nvSpPr>
        <p:spPr>
          <a:xfrm>
            <a:off x="686100" y="5392739"/>
            <a:ext cx="2094610" cy="356076"/>
          </a:xfrm>
          <a:prstGeom prst="rect">
            <a:avLst/>
          </a:prstGeom>
          <a:solidFill>
            <a:schemeClr val="accent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YINGWEN BIAOTI</a:t>
            </a:r>
          </a:p>
        </p:txBody>
      </p:sp>
      <p:sp>
        <p:nvSpPr>
          <p:cNvPr id="42" name="矩形: 圆角 41">
            <a:extLst>
              <a:ext uri="{FF2B5EF4-FFF2-40B4-BE49-F238E27FC236}">
                <a16:creationId xmlns:a16="http://schemas.microsoft.com/office/drawing/2014/main" xmlns="" id="{464AD38C-8346-44B3-9B2B-3F9FE2A37BF2}"/>
              </a:ext>
            </a:extLst>
          </p:cNvPr>
          <p:cNvSpPr/>
          <p:nvPr/>
        </p:nvSpPr>
        <p:spPr>
          <a:xfrm>
            <a:off x="3154251" y="4022811"/>
            <a:ext cx="5148000" cy="461664"/>
          </a:xfrm>
          <a:prstGeom prst="roundRect">
            <a:avLst>
              <a:gd name="adj" fmla="val 52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文本框 42">
            <a:extLst>
              <a:ext uri="{FF2B5EF4-FFF2-40B4-BE49-F238E27FC236}">
                <a16:creationId xmlns:a16="http://schemas.microsoft.com/office/drawing/2014/main" xmlns="" id="{5F9D011E-77EA-4FC6-BA29-79BF607114FE}"/>
              </a:ext>
            </a:extLst>
          </p:cNvPr>
          <p:cNvSpPr txBox="1"/>
          <p:nvPr/>
        </p:nvSpPr>
        <p:spPr>
          <a:xfrm>
            <a:off x="3337807" y="4022811"/>
            <a:ext cx="14478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pic>
        <p:nvPicPr>
          <p:cNvPr id="45" name="图片 44">
            <a:extLst>
              <a:ext uri="{FF2B5EF4-FFF2-40B4-BE49-F238E27FC236}">
                <a16:creationId xmlns:a16="http://schemas.microsoft.com/office/drawing/2014/main" xmlns="" id="{A00BD44E-0281-40F3-B2BD-6ED2D0ABF34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549" y="3996331"/>
            <a:ext cx="2091705" cy="1396407"/>
          </a:xfrm>
          <a:custGeom>
            <a:avLst/>
            <a:gdLst>
              <a:gd name="connsiteX0" fmla="*/ 0 w 1846800"/>
              <a:gd name="connsiteY0" fmla="*/ 0 h 1162050"/>
              <a:gd name="connsiteX1" fmla="*/ 1846800 w 1846800"/>
              <a:gd name="connsiteY1" fmla="*/ 0 h 1162050"/>
              <a:gd name="connsiteX2" fmla="*/ 1846800 w 1846800"/>
              <a:gd name="connsiteY2" fmla="*/ 1162050 h 1162050"/>
              <a:gd name="connsiteX3" fmla="*/ 0 w 1846800"/>
              <a:gd name="connsiteY3" fmla="*/ 1162050 h 1162050"/>
            </a:gdLst>
            <a:ahLst/>
            <a:cxnLst>
              <a:cxn ang="0">
                <a:pos x="connsiteX0" y="connsiteY0"/>
              </a:cxn>
              <a:cxn ang="0">
                <a:pos x="connsiteX1" y="connsiteY1"/>
              </a:cxn>
              <a:cxn ang="0">
                <a:pos x="connsiteX2" y="connsiteY2"/>
              </a:cxn>
              <a:cxn ang="0">
                <a:pos x="connsiteX3" y="connsiteY3"/>
              </a:cxn>
            </a:cxnLst>
            <a:rect l="l" t="t" r="r" b="b"/>
            <a:pathLst>
              <a:path w="1846800" h="1162050">
                <a:moveTo>
                  <a:pt x="0" y="0"/>
                </a:moveTo>
                <a:lnTo>
                  <a:pt x="1846800" y="0"/>
                </a:lnTo>
                <a:lnTo>
                  <a:pt x="1846800" y="1162050"/>
                </a:lnTo>
                <a:lnTo>
                  <a:pt x="0" y="1162050"/>
                </a:lnTo>
                <a:close/>
              </a:path>
            </a:pathLst>
          </a:custGeom>
        </p:spPr>
      </p:pic>
      <p:pic>
        <p:nvPicPr>
          <p:cNvPr id="46" name="图片 45">
            <a:extLst>
              <a:ext uri="{FF2B5EF4-FFF2-40B4-BE49-F238E27FC236}">
                <a16:creationId xmlns:a16="http://schemas.microsoft.com/office/drawing/2014/main" xmlns="" id="{7A380407-1ED2-4DDC-AE79-E1A95D1EE575}"/>
              </a:ext>
            </a:extLst>
          </p:cNvPr>
          <p:cNvPicPr>
            <a:picLocks noChangeAspect="1"/>
          </p:cNvPicPr>
          <p:nvPr/>
        </p:nvPicPr>
        <p:blipFill rotWithShape="1">
          <a:blip r:embed="rId5">
            <a:extLst>
              <a:ext uri="{28A0092B-C50C-407E-A947-70E740481C1C}">
                <a14:useLocalDpi xmlns:a14="http://schemas.microsoft.com/office/drawing/2010/main" val="0"/>
              </a:ext>
            </a:extLst>
          </a:blip>
          <a:srcRect l="25129" t="6459" r="32109" b="11119"/>
          <a:stretch/>
        </p:blipFill>
        <p:spPr>
          <a:xfrm>
            <a:off x="8691614" y="1646969"/>
            <a:ext cx="2827287" cy="4087071"/>
          </a:xfrm>
          <a:custGeom>
            <a:avLst/>
            <a:gdLst>
              <a:gd name="connsiteX0" fmla="*/ 0 w 2827287"/>
              <a:gd name="connsiteY0" fmla="*/ 0 h 4087071"/>
              <a:gd name="connsiteX1" fmla="*/ 2827287 w 2827287"/>
              <a:gd name="connsiteY1" fmla="*/ 0 h 4087071"/>
              <a:gd name="connsiteX2" fmla="*/ 2827287 w 2827287"/>
              <a:gd name="connsiteY2" fmla="*/ 4087071 h 4087071"/>
              <a:gd name="connsiteX3" fmla="*/ 0 w 2827287"/>
              <a:gd name="connsiteY3" fmla="*/ 4087071 h 4087071"/>
            </a:gdLst>
            <a:ahLst/>
            <a:cxnLst>
              <a:cxn ang="0">
                <a:pos x="connsiteX0" y="connsiteY0"/>
              </a:cxn>
              <a:cxn ang="0">
                <a:pos x="connsiteX1" y="connsiteY1"/>
              </a:cxn>
              <a:cxn ang="0">
                <a:pos x="connsiteX2" y="connsiteY2"/>
              </a:cxn>
              <a:cxn ang="0">
                <a:pos x="connsiteX3" y="connsiteY3"/>
              </a:cxn>
            </a:cxnLst>
            <a:rect l="l" t="t" r="r" b="b"/>
            <a:pathLst>
              <a:path w="2827287" h="4087071">
                <a:moveTo>
                  <a:pt x="0" y="0"/>
                </a:moveTo>
                <a:lnTo>
                  <a:pt x="2827287" y="0"/>
                </a:lnTo>
                <a:lnTo>
                  <a:pt x="2827287" y="4087071"/>
                </a:lnTo>
                <a:lnTo>
                  <a:pt x="0" y="4087071"/>
                </a:lnTo>
                <a:close/>
              </a:path>
            </a:pathLst>
          </a:custGeom>
        </p:spPr>
      </p:pic>
      <p:sp>
        <p:nvSpPr>
          <p:cNvPr id="3" name="标题 2"/>
          <p:cNvSpPr>
            <a:spLocks noGrp="1"/>
          </p:cNvSpPr>
          <p:nvPr>
            <p:ph type="title"/>
          </p:nvPr>
        </p:nvSpPr>
        <p:spPr/>
        <p:txBody>
          <a:bodyPr/>
          <a:lstStyle/>
          <a:p>
            <a:r>
              <a:rPr lang="zh-CN" altLang="en-US" dirty="0"/>
              <a:t>层次关系</a:t>
            </a:r>
            <a:r>
              <a:rPr lang="en-US" altLang="zh-CN" dirty="0"/>
              <a:t>-</a:t>
            </a:r>
            <a:r>
              <a:rPr lang="zh-CN" altLang="en-US" dirty="0"/>
              <a:t>两项内容</a:t>
            </a:r>
          </a:p>
        </p:txBody>
      </p:sp>
      <p:sp>
        <p:nvSpPr>
          <p:cNvPr id="20" name="文本框 31">
            <a:extLst>
              <a:ext uri="{FF2B5EF4-FFF2-40B4-BE49-F238E27FC236}">
                <a16:creationId xmlns:a16="http://schemas.microsoft.com/office/drawing/2014/main" xmlns="" id="{47D22773-8862-45F2-ABE8-B9FCFE515440}"/>
              </a:ext>
            </a:extLst>
          </p:cNvPr>
          <p:cNvSpPr txBox="1"/>
          <p:nvPr/>
        </p:nvSpPr>
        <p:spPr>
          <a:xfrm>
            <a:off x="3154252" y="4623075"/>
            <a:ext cx="6687003" cy="1169551"/>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600"/>
              </a:spcBef>
              <a:spcAft>
                <a:spcPts val="0"/>
              </a:spcAft>
              <a:buClrTx/>
              <a:buSzTx/>
              <a:buFont typeface="+mj-lt"/>
              <a:buAutoNum type="arabicPeriod"/>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endParaRPr kumimoji="0" lang="en-US" altLang="zh-CN"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1" fontAlgn="auto" latinLnBrk="0" hangingPunct="1">
              <a:lnSpc>
                <a:spcPct val="100000"/>
              </a:lnSpc>
              <a:spcBef>
                <a:spcPts val="600"/>
              </a:spcBef>
              <a:spcAft>
                <a:spcPts val="0"/>
              </a:spcAft>
              <a:buClrTx/>
              <a:buSzTx/>
              <a:buFont typeface="+mj-lt"/>
              <a:buAutoNum type="arabicPeriod"/>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p>
          <a:p>
            <a:pPr marL="457200" marR="0" lvl="0" indent="-457200" algn="l" defTabSz="914400" rtl="0" eaLnBrk="1" fontAlgn="auto" latinLnBrk="0" hangingPunct="1">
              <a:lnSpc>
                <a:spcPct val="100000"/>
              </a:lnSpc>
              <a:spcBef>
                <a:spcPts val="600"/>
              </a:spcBef>
              <a:spcAft>
                <a:spcPts val="0"/>
              </a:spcAft>
              <a:buClrTx/>
              <a:buSzTx/>
              <a:buFont typeface="+mj-lt"/>
              <a:buAutoNum type="arabicPeriod"/>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p>
        </p:txBody>
      </p:sp>
    </p:spTree>
    <p:extLst>
      <p:ext uri="{BB962C8B-B14F-4D97-AF65-F5344CB8AC3E}">
        <p14:creationId xmlns:p14="http://schemas.microsoft.com/office/powerpoint/2010/main" val="2183305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002F1654-B25D-4A5D-9CB0-7B92FBBCAA10}"/>
              </a:ext>
            </a:extLst>
          </p:cNvPr>
          <p:cNvSpPr/>
          <p:nvPr/>
        </p:nvSpPr>
        <p:spPr>
          <a:xfrm>
            <a:off x="417939" y="1182259"/>
            <a:ext cx="11356123" cy="5357071"/>
          </a:xfrm>
          <a:prstGeom prst="roundRect">
            <a:avLst>
              <a:gd name="adj" fmla="val 1215"/>
            </a:avLst>
          </a:prstGeom>
          <a:solidFill>
            <a:schemeClr val="bg1">
              <a:alpha val="85000"/>
            </a:schemeClr>
          </a:solidFill>
          <a:ln>
            <a:noFill/>
          </a:ln>
          <a:effectLst>
            <a:outerShdw blurRad="342900" sx="102000" sy="1020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pic>
        <p:nvPicPr>
          <p:cNvPr id="98" name="图片 97">
            <a:extLst>
              <a:ext uri="{FF2B5EF4-FFF2-40B4-BE49-F238E27FC236}">
                <a16:creationId xmlns:a16="http://schemas.microsoft.com/office/drawing/2014/main" xmlns="" id="{06AB7628-0D9D-41F9-B587-C53F9FD53D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9925" y="1567331"/>
            <a:ext cx="3545690" cy="2142187"/>
          </a:xfrm>
          <a:custGeom>
            <a:avLst/>
            <a:gdLst>
              <a:gd name="connsiteX0" fmla="*/ 0 w 3545690"/>
              <a:gd name="connsiteY0" fmla="*/ 0 h 2190750"/>
              <a:gd name="connsiteX1" fmla="*/ 3545690 w 3545690"/>
              <a:gd name="connsiteY1" fmla="*/ 0 h 2190750"/>
              <a:gd name="connsiteX2" fmla="*/ 3545690 w 3545690"/>
              <a:gd name="connsiteY2" fmla="*/ 2190750 h 2190750"/>
              <a:gd name="connsiteX3" fmla="*/ 0 w 354569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45690" h="2190750">
                <a:moveTo>
                  <a:pt x="0" y="0"/>
                </a:moveTo>
                <a:lnTo>
                  <a:pt x="3545690" y="0"/>
                </a:lnTo>
                <a:lnTo>
                  <a:pt x="3545690" y="2190750"/>
                </a:lnTo>
                <a:lnTo>
                  <a:pt x="0" y="2190750"/>
                </a:lnTo>
                <a:close/>
              </a:path>
            </a:pathLst>
          </a:custGeom>
        </p:spPr>
      </p:pic>
      <p:pic>
        <p:nvPicPr>
          <p:cNvPr id="99" name="图片 98">
            <a:extLst>
              <a:ext uri="{FF2B5EF4-FFF2-40B4-BE49-F238E27FC236}">
                <a16:creationId xmlns:a16="http://schemas.microsoft.com/office/drawing/2014/main" xmlns="" id="{C4E430E1-7A70-473C-8718-4330E0C99A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54422" y="1543050"/>
            <a:ext cx="3281567" cy="2190750"/>
          </a:xfrm>
          <a:custGeom>
            <a:avLst/>
            <a:gdLst>
              <a:gd name="connsiteX0" fmla="*/ 0 w 3545690"/>
              <a:gd name="connsiteY0" fmla="*/ 0 h 2190750"/>
              <a:gd name="connsiteX1" fmla="*/ 3545690 w 3545690"/>
              <a:gd name="connsiteY1" fmla="*/ 0 h 2190750"/>
              <a:gd name="connsiteX2" fmla="*/ 3545690 w 3545690"/>
              <a:gd name="connsiteY2" fmla="*/ 2190750 h 2190750"/>
              <a:gd name="connsiteX3" fmla="*/ 0 w 354569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45690" h="2190750">
                <a:moveTo>
                  <a:pt x="0" y="0"/>
                </a:moveTo>
                <a:lnTo>
                  <a:pt x="3545690" y="0"/>
                </a:lnTo>
                <a:lnTo>
                  <a:pt x="3545690" y="2190750"/>
                </a:lnTo>
                <a:lnTo>
                  <a:pt x="0" y="2190750"/>
                </a:lnTo>
                <a:close/>
              </a:path>
            </a:pathLst>
          </a:custGeom>
        </p:spPr>
      </p:pic>
      <p:pic>
        <p:nvPicPr>
          <p:cNvPr id="100" name="图片 99">
            <a:extLst>
              <a:ext uri="{FF2B5EF4-FFF2-40B4-BE49-F238E27FC236}">
                <a16:creationId xmlns:a16="http://schemas.microsoft.com/office/drawing/2014/main" xmlns="" id="{2E090073-C84C-4E2E-807B-4CDA8053409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61845" y="1543050"/>
            <a:ext cx="3171595" cy="2190750"/>
          </a:xfrm>
          <a:custGeom>
            <a:avLst/>
            <a:gdLst>
              <a:gd name="connsiteX0" fmla="*/ 0 w 3545690"/>
              <a:gd name="connsiteY0" fmla="*/ 0 h 2190750"/>
              <a:gd name="connsiteX1" fmla="*/ 3545690 w 3545690"/>
              <a:gd name="connsiteY1" fmla="*/ 0 h 2190750"/>
              <a:gd name="connsiteX2" fmla="*/ 3545690 w 3545690"/>
              <a:gd name="connsiteY2" fmla="*/ 2190750 h 2190750"/>
              <a:gd name="connsiteX3" fmla="*/ 0 w 354569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45690" h="2190750">
                <a:moveTo>
                  <a:pt x="0" y="0"/>
                </a:moveTo>
                <a:lnTo>
                  <a:pt x="3545690" y="0"/>
                </a:lnTo>
                <a:lnTo>
                  <a:pt x="3545690" y="2190750"/>
                </a:lnTo>
                <a:lnTo>
                  <a:pt x="0" y="2190750"/>
                </a:lnTo>
                <a:close/>
              </a:path>
            </a:pathLst>
          </a:custGeom>
        </p:spPr>
      </p:pic>
      <p:sp>
        <p:nvSpPr>
          <p:cNvPr id="101" name="椭圆 100">
            <a:extLst>
              <a:ext uri="{FF2B5EF4-FFF2-40B4-BE49-F238E27FC236}">
                <a16:creationId xmlns:a16="http://schemas.microsoft.com/office/drawing/2014/main" xmlns="" id="{D10B37E9-09DF-4B56-8F07-53E657350B82}"/>
              </a:ext>
            </a:extLst>
          </p:cNvPr>
          <p:cNvSpPr/>
          <p:nvPr/>
        </p:nvSpPr>
        <p:spPr>
          <a:xfrm>
            <a:off x="1998951" y="3385073"/>
            <a:ext cx="887639" cy="887639"/>
          </a:xfrm>
          <a:prstGeom prst="ellipse">
            <a:avLst/>
          </a:prstGeom>
          <a:solidFill>
            <a:sysClr val="window" lastClr="FFFFFF"/>
          </a:solidFill>
          <a:ln w="635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accent1"/>
                </a:solidFill>
                <a:effectLst/>
                <a:uLnTx/>
                <a:uFillTx/>
                <a:latin typeface="Arial" panose="020B0604020202020204" pitchFamily="34" charset="0"/>
                <a:ea typeface="等线" panose="02010600030101010101" pitchFamily="2" charset="-122"/>
                <a:cs typeface="+mn-cs"/>
              </a:rPr>
              <a:t>01</a:t>
            </a:r>
            <a:endParaRPr kumimoji="0" lang="zh-CN" altLang="en-US" sz="2400" b="0" i="0" u="none" strike="noStrike" kern="0" cap="none" spc="0" normalizeH="0" baseline="0" noProof="0" dirty="0">
              <a:ln>
                <a:noFill/>
              </a:ln>
              <a:solidFill>
                <a:schemeClr val="accent1"/>
              </a:solidFill>
              <a:effectLst/>
              <a:uLnTx/>
              <a:uFillTx/>
              <a:latin typeface="Arial" panose="020B0604020202020204" pitchFamily="34" charset="0"/>
              <a:ea typeface="等线" panose="02010600030101010101" pitchFamily="2" charset="-122"/>
              <a:cs typeface="+mn-cs"/>
            </a:endParaRPr>
          </a:p>
        </p:txBody>
      </p:sp>
      <p:sp>
        <p:nvSpPr>
          <p:cNvPr id="102" name="椭圆 101">
            <a:extLst>
              <a:ext uri="{FF2B5EF4-FFF2-40B4-BE49-F238E27FC236}">
                <a16:creationId xmlns:a16="http://schemas.microsoft.com/office/drawing/2014/main" xmlns="" id="{A2E6B872-B2D6-4710-A5E2-419491F1A80C}"/>
              </a:ext>
            </a:extLst>
          </p:cNvPr>
          <p:cNvSpPr/>
          <p:nvPr/>
        </p:nvSpPr>
        <p:spPr>
          <a:xfrm>
            <a:off x="5651387" y="3385072"/>
            <a:ext cx="887639" cy="887639"/>
          </a:xfrm>
          <a:prstGeom prst="ellipse">
            <a:avLst/>
          </a:prstGeom>
          <a:solidFill>
            <a:sysClr val="window" lastClr="FFFFFF"/>
          </a:solidFill>
          <a:ln w="635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accent1"/>
                </a:solidFill>
                <a:effectLst/>
                <a:uLnTx/>
                <a:uFillTx/>
                <a:latin typeface="Arial" panose="020B0604020202020204" pitchFamily="34" charset="0"/>
                <a:ea typeface="等线" panose="02010600030101010101" pitchFamily="2" charset="-122"/>
                <a:cs typeface="+mn-cs"/>
              </a:rPr>
              <a:t>02</a:t>
            </a:r>
            <a:endParaRPr kumimoji="0" lang="zh-CN" altLang="en-US" sz="2400" b="0" i="0" u="none" strike="noStrike" kern="0" cap="none" spc="0" normalizeH="0" baseline="0" noProof="0" dirty="0">
              <a:ln>
                <a:noFill/>
              </a:ln>
              <a:solidFill>
                <a:schemeClr val="accent1"/>
              </a:solidFill>
              <a:effectLst/>
              <a:uLnTx/>
              <a:uFillTx/>
              <a:latin typeface="Arial" panose="020B0604020202020204" pitchFamily="34" charset="0"/>
              <a:ea typeface="等线" panose="02010600030101010101" pitchFamily="2" charset="-122"/>
              <a:cs typeface="+mn-cs"/>
            </a:endParaRPr>
          </a:p>
        </p:txBody>
      </p:sp>
      <p:sp>
        <p:nvSpPr>
          <p:cNvPr id="103" name="椭圆 102">
            <a:extLst>
              <a:ext uri="{FF2B5EF4-FFF2-40B4-BE49-F238E27FC236}">
                <a16:creationId xmlns:a16="http://schemas.microsoft.com/office/drawing/2014/main" xmlns="" id="{B0974A06-02C1-4C1F-86CD-90A2BBD35817}"/>
              </a:ext>
            </a:extLst>
          </p:cNvPr>
          <p:cNvSpPr/>
          <p:nvPr/>
        </p:nvSpPr>
        <p:spPr>
          <a:xfrm>
            <a:off x="9303824" y="3385071"/>
            <a:ext cx="887639" cy="887639"/>
          </a:xfrm>
          <a:prstGeom prst="ellipse">
            <a:avLst/>
          </a:prstGeom>
          <a:solidFill>
            <a:sysClr val="window" lastClr="FFFFFF"/>
          </a:solidFill>
          <a:ln w="635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accent1"/>
                </a:solidFill>
                <a:effectLst/>
                <a:uLnTx/>
                <a:uFillTx/>
                <a:latin typeface="Arial" panose="020B0604020202020204" pitchFamily="34" charset="0"/>
                <a:ea typeface="等线" panose="02010600030101010101" pitchFamily="2" charset="-122"/>
                <a:cs typeface="+mn-cs"/>
              </a:rPr>
              <a:t>03</a:t>
            </a:r>
            <a:endParaRPr kumimoji="0" lang="zh-CN" altLang="en-US" sz="2400" b="0" i="0" u="none" strike="noStrike" kern="0" cap="none" spc="0" normalizeH="0" baseline="0" noProof="0" dirty="0">
              <a:ln>
                <a:noFill/>
              </a:ln>
              <a:solidFill>
                <a:schemeClr val="accent1"/>
              </a:solidFill>
              <a:effectLst/>
              <a:uLnTx/>
              <a:uFillTx/>
              <a:latin typeface="Arial" panose="020B0604020202020204" pitchFamily="34" charset="0"/>
              <a:ea typeface="等线" panose="02010600030101010101" pitchFamily="2" charset="-122"/>
              <a:cs typeface="+mn-cs"/>
            </a:endParaRPr>
          </a:p>
        </p:txBody>
      </p:sp>
      <p:sp>
        <p:nvSpPr>
          <p:cNvPr id="104" name="íṧ1iďe">
            <a:extLst>
              <a:ext uri="{FF2B5EF4-FFF2-40B4-BE49-F238E27FC236}">
                <a16:creationId xmlns:a16="http://schemas.microsoft.com/office/drawing/2014/main" xmlns="" id="{95E0EDF7-32A1-4561-9BE1-DB3B609C342D}"/>
              </a:ext>
            </a:extLst>
          </p:cNvPr>
          <p:cNvSpPr/>
          <p:nvPr/>
        </p:nvSpPr>
        <p:spPr>
          <a:xfrm>
            <a:off x="918825" y="4451866"/>
            <a:ext cx="3047890" cy="444021"/>
          </a:xfrm>
          <a:prstGeom prst="rect">
            <a:avLst/>
          </a:prstGeom>
        </p:spPr>
        <p:txBody>
          <a:bodyPr wrap="none" lIns="192000" tIns="0" rIns="192000" bIns="0">
            <a:noAutofit/>
          </a:bodyPr>
          <a:lstStyle/>
          <a:p>
            <a:pPr marL="0" marR="0" lvl="0" indent="0" algn="ctr" defTabSz="914377" rtl="0" eaLnBrk="1" fontAlgn="auto" latinLnBrk="0" hangingPunct="1">
              <a:lnSpc>
                <a:spcPct val="11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输入标题内容</a:t>
            </a:r>
          </a:p>
        </p:txBody>
      </p:sp>
      <p:sp>
        <p:nvSpPr>
          <p:cNvPr id="105" name="íṧ1iďe">
            <a:extLst>
              <a:ext uri="{FF2B5EF4-FFF2-40B4-BE49-F238E27FC236}">
                <a16:creationId xmlns:a16="http://schemas.microsoft.com/office/drawing/2014/main" xmlns="" id="{8E6751A1-4A35-4CAF-A71A-0A315E859329}"/>
              </a:ext>
            </a:extLst>
          </p:cNvPr>
          <p:cNvSpPr/>
          <p:nvPr/>
        </p:nvSpPr>
        <p:spPr>
          <a:xfrm>
            <a:off x="4571261" y="4446905"/>
            <a:ext cx="3047890" cy="444021"/>
          </a:xfrm>
          <a:prstGeom prst="rect">
            <a:avLst/>
          </a:prstGeom>
        </p:spPr>
        <p:txBody>
          <a:bodyPr wrap="none" lIns="192000" tIns="0" rIns="192000" bIns="0">
            <a:noAutofit/>
          </a:bodyPr>
          <a:lstStyle/>
          <a:p>
            <a:pPr marL="0" marR="0" lvl="0" indent="0" algn="ctr" defTabSz="914377" rtl="0" eaLnBrk="1" fontAlgn="auto" latinLnBrk="0" hangingPunct="1">
              <a:lnSpc>
                <a:spcPct val="11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输入标题内容</a:t>
            </a:r>
          </a:p>
        </p:txBody>
      </p:sp>
      <p:sp>
        <p:nvSpPr>
          <p:cNvPr id="106" name="íṧ1iďe">
            <a:extLst>
              <a:ext uri="{FF2B5EF4-FFF2-40B4-BE49-F238E27FC236}">
                <a16:creationId xmlns:a16="http://schemas.microsoft.com/office/drawing/2014/main" xmlns="" id="{1270F9B3-554E-489A-B91F-EC48CEF748D8}"/>
              </a:ext>
            </a:extLst>
          </p:cNvPr>
          <p:cNvSpPr/>
          <p:nvPr/>
        </p:nvSpPr>
        <p:spPr>
          <a:xfrm>
            <a:off x="8223698" y="4446906"/>
            <a:ext cx="3047890" cy="444021"/>
          </a:xfrm>
          <a:prstGeom prst="rect">
            <a:avLst/>
          </a:prstGeom>
        </p:spPr>
        <p:txBody>
          <a:bodyPr wrap="none" lIns="192000" tIns="0" rIns="192000" bIns="0">
            <a:noAutofit/>
          </a:bodyPr>
          <a:lstStyle/>
          <a:p>
            <a:pPr marL="0" marR="0" lvl="0" indent="0" algn="ctr" defTabSz="914377" rtl="0" eaLnBrk="1" fontAlgn="auto" latinLnBrk="0" hangingPunct="1">
              <a:lnSpc>
                <a:spcPct val="11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输入标题内容</a:t>
            </a:r>
          </a:p>
        </p:txBody>
      </p:sp>
      <p:sp>
        <p:nvSpPr>
          <p:cNvPr id="107" name="ïŝ1ïḓé">
            <a:extLst>
              <a:ext uri="{FF2B5EF4-FFF2-40B4-BE49-F238E27FC236}">
                <a16:creationId xmlns:a16="http://schemas.microsoft.com/office/drawing/2014/main" xmlns="" id="{54179800-218A-40DA-9FA1-285CCD6843C4}"/>
              </a:ext>
            </a:extLst>
          </p:cNvPr>
          <p:cNvSpPr/>
          <p:nvPr/>
        </p:nvSpPr>
        <p:spPr>
          <a:xfrm>
            <a:off x="309402" y="5119503"/>
            <a:ext cx="4154545" cy="849243"/>
          </a:xfrm>
          <a:prstGeom prst="rect">
            <a:avLst/>
          </a:prstGeom>
        </p:spPr>
        <p:txBody>
          <a:bodyPr wrap="square" lIns="192000" tIns="0" rIns="192000" bIns="0">
            <a:noAutofit/>
          </a:bodyPr>
          <a:lstStyle/>
          <a:p>
            <a:pPr marL="0" marR="0" lvl="0" indent="0" algn="ctr" defTabSz="914377"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endParaRPr kumimoji="0" lang="en-US" altLang="zh-CN"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377"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endParaRPr kumimoji="0" lang="en-US" altLang="zh-CN"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377"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endParaRPr kumimoji="0" lang="en-US" altLang="zh-CN"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p:txBody>
      </p:sp>
      <p:cxnSp>
        <p:nvCxnSpPr>
          <p:cNvPr id="110" name="直接连接符 109">
            <a:extLst>
              <a:ext uri="{FF2B5EF4-FFF2-40B4-BE49-F238E27FC236}">
                <a16:creationId xmlns:a16="http://schemas.microsoft.com/office/drawing/2014/main" xmlns="" id="{29CD1F93-CA8D-40E8-931C-25ED3B9CA049}"/>
              </a:ext>
            </a:extLst>
          </p:cNvPr>
          <p:cNvCxnSpPr>
            <a:cxnSpLocks/>
          </p:cNvCxnSpPr>
          <p:nvPr/>
        </p:nvCxnSpPr>
        <p:spPr>
          <a:xfrm>
            <a:off x="979714" y="4967367"/>
            <a:ext cx="2817075" cy="0"/>
          </a:xfrm>
          <a:prstGeom prst="line">
            <a:avLst/>
          </a:prstGeom>
          <a:noFill/>
          <a:ln w="6350" cap="flat" cmpd="sng" algn="ctr">
            <a:solidFill>
              <a:sysClr val="windowText" lastClr="000000">
                <a:lumMod val="65000"/>
                <a:lumOff val="35000"/>
              </a:sysClr>
            </a:solidFill>
            <a:prstDash val="solid"/>
            <a:miter lim="800000"/>
          </a:ln>
          <a:effectLst/>
        </p:spPr>
      </p:cxnSp>
      <p:cxnSp>
        <p:nvCxnSpPr>
          <p:cNvPr id="111" name="直接连接符 110">
            <a:extLst>
              <a:ext uri="{FF2B5EF4-FFF2-40B4-BE49-F238E27FC236}">
                <a16:creationId xmlns:a16="http://schemas.microsoft.com/office/drawing/2014/main" xmlns="" id="{DE610303-80DE-4E16-BBD6-2D401DB9BD38}"/>
              </a:ext>
            </a:extLst>
          </p:cNvPr>
          <p:cNvCxnSpPr>
            <a:cxnSpLocks/>
          </p:cNvCxnSpPr>
          <p:nvPr/>
        </p:nvCxnSpPr>
        <p:spPr>
          <a:xfrm>
            <a:off x="4726956" y="4967367"/>
            <a:ext cx="2817075" cy="0"/>
          </a:xfrm>
          <a:prstGeom prst="line">
            <a:avLst/>
          </a:prstGeom>
          <a:noFill/>
          <a:ln w="6350" cap="flat" cmpd="sng" algn="ctr">
            <a:solidFill>
              <a:sysClr val="windowText" lastClr="000000">
                <a:lumMod val="65000"/>
                <a:lumOff val="35000"/>
              </a:sysClr>
            </a:solidFill>
            <a:prstDash val="solid"/>
            <a:miter lim="800000"/>
          </a:ln>
          <a:effectLst/>
        </p:spPr>
      </p:cxnSp>
      <p:cxnSp>
        <p:nvCxnSpPr>
          <p:cNvPr id="112" name="直接连接符 111">
            <a:extLst>
              <a:ext uri="{FF2B5EF4-FFF2-40B4-BE49-F238E27FC236}">
                <a16:creationId xmlns:a16="http://schemas.microsoft.com/office/drawing/2014/main" xmlns="" id="{7A90D779-50BB-4688-91AD-8A0A54FFCF6C}"/>
              </a:ext>
            </a:extLst>
          </p:cNvPr>
          <p:cNvCxnSpPr>
            <a:cxnSpLocks/>
          </p:cNvCxnSpPr>
          <p:nvPr/>
        </p:nvCxnSpPr>
        <p:spPr>
          <a:xfrm>
            <a:off x="8404724" y="4967367"/>
            <a:ext cx="2817075" cy="0"/>
          </a:xfrm>
          <a:prstGeom prst="line">
            <a:avLst/>
          </a:prstGeom>
          <a:noFill/>
          <a:ln w="6350" cap="flat" cmpd="sng" algn="ctr">
            <a:solidFill>
              <a:sysClr val="windowText" lastClr="000000">
                <a:lumMod val="65000"/>
                <a:lumOff val="35000"/>
              </a:sysClr>
            </a:solidFill>
            <a:prstDash val="solid"/>
            <a:miter lim="800000"/>
          </a:ln>
          <a:effectLst/>
        </p:spPr>
      </p:cxnSp>
      <p:sp>
        <p:nvSpPr>
          <p:cNvPr id="2" name="标题 1">
            <a:extLst>
              <a:ext uri="{FF2B5EF4-FFF2-40B4-BE49-F238E27FC236}">
                <a16:creationId xmlns:a16="http://schemas.microsoft.com/office/drawing/2014/main" xmlns="" id="{C0F36C92-F5F3-432E-BCA1-432C4A205CE8}"/>
              </a:ext>
            </a:extLst>
          </p:cNvPr>
          <p:cNvSpPr>
            <a:spLocks noGrp="1"/>
          </p:cNvSpPr>
          <p:nvPr>
            <p:ph type="title"/>
          </p:nvPr>
        </p:nvSpPr>
        <p:spPr/>
        <p:txBody>
          <a:bodyPr/>
          <a:lstStyle/>
          <a:p>
            <a:r>
              <a:rPr lang="zh-CN" altLang="en-US" dirty="0"/>
              <a:t>层次关系</a:t>
            </a:r>
            <a:r>
              <a:rPr lang="en-US" altLang="zh-CN" dirty="0"/>
              <a:t>-</a:t>
            </a:r>
            <a:r>
              <a:rPr lang="zh-CN" altLang="en-US" dirty="0"/>
              <a:t>三项内容图文表达</a:t>
            </a:r>
          </a:p>
        </p:txBody>
      </p:sp>
      <p:sp>
        <p:nvSpPr>
          <p:cNvPr id="24" name="ïŝ1ïḓé">
            <a:extLst>
              <a:ext uri="{FF2B5EF4-FFF2-40B4-BE49-F238E27FC236}">
                <a16:creationId xmlns:a16="http://schemas.microsoft.com/office/drawing/2014/main" xmlns="" id="{54179800-218A-40DA-9FA1-285CCD6843C4}"/>
              </a:ext>
            </a:extLst>
          </p:cNvPr>
          <p:cNvSpPr/>
          <p:nvPr/>
        </p:nvSpPr>
        <p:spPr>
          <a:xfrm>
            <a:off x="4022695" y="5119503"/>
            <a:ext cx="4154545" cy="849243"/>
          </a:xfrm>
          <a:prstGeom prst="rect">
            <a:avLst/>
          </a:prstGeom>
        </p:spPr>
        <p:txBody>
          <a:bodyPr wrap="square" lIns="192000" tIns="0" rIns="192000" bIns="0">
            <a:noAutofit/>
          </a:bodyPr>
          <a:lstStyle/>
          <a:p>
            <a:pPr marL="0" marR="0" lvl="0" indent="0" algn="ctr" defTabSz="914377"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endParaRPr kumimoji="0" lang="en-US" altLang="zh-CN"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377"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endParaRPr kumimoji="0" lang="en-US" altLang="zh-CN"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377"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endParaRPr kumimoji="0" lang="en-US" altLang="zh-CN"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25" name="ïŝ1ïḓé">
            <a:extLst>
              <a:ext uri="{FF2B5EF4-FFF2-40B4-BE49-F238E27FC236}">
                <a16:creationId xmlns:a16="http://schemas.microsoft.com/office/drawing/2014/main" xmlns="" id="{54179800-218A-40DA-9FA1-285CCD6843C4}"/>
              </a:ext>
            </a:extLst>
          </p:cNvPr>
          <p:cNvSpPr/>
          <p:nvPr/>
        </p:nvSpPr>
        <p:spPr>
          <a:xfrm>
            <a:off x="7735989" y="5119503"/>
            <a:ext cx="4154545" cy="849243"/>
          </a:xfrm>
          <a:prstGeom prst="rect">
            <a:avLst/>
          </a:prstGeom>
        </p:spPr>
        <p:txBody>
          <a:bodyPr wrap="square" lIns="192000" tIns="0" rIns="192000" bIns="0">
            <a:noAutofit/>
          </a:bodyPr>
          <a:lstStyle/>
          <a:p>
            <a:pPr marL="0" marR="0" lvl="0" indent="0" algn="ctr" defTabSz="914377"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endParaRPr kumimoji="0" lang="en-US" altLang="zh-CN"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377"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endParaRPr kumimoji="0" lang="en-US" altLang="zh-CN"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377"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在此输入文字内容在此输入文字内容</a:t>
            </a:r>
            <a:endParaRPr kumimoji="0" lang="en-US" altLang="zh-CN" sz="16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2304917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wipe(left)">
                                      <p:cBhvr>
                                        <p:cTn id="7" dur="500"/>
                                        <p:tgtEl>
                                          <p:spTgt spid="1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1000"/>
                                        <p:tgtEl>
                                          <p:spTgt spid="107"/>
                                        </p:tgtEl>
                                      </p:cBhvr>
                                    </p:animEffect>
                                    <p:anim calcmode="lin" valueType="num">
                                      <p:cBhvr>
                                        <p:cTn id="11" dur="1000" fill="hold"/>
                                        <p:tgtEl>
                                          <p:spTgt spid="107"/>
                                        </p:tgtEl>
                                        <p:attrNameLst>
                                          <p:attrName>ppt_x</p:attrName>
                                        </p:attrNameLst>
                                      </p:cBhvr>
                                      <p:tavLst>
                                        <p:tav tm="0">
                                          <p:val>
                                            <p:strVal val="#ppt_x"/>
                                          </p:val>
                                        </p:tav>
                                        <p:tav tm="100000">
                                          <p:val>
                                            <p:strVal val="#ppt_x"/>
                                          </p:val>
                                        </p:tav>
                                      </p:tavLst>
                                    </p:anim>
                                    <p:anim calcmode="lin" valueType="num">
                                      <p:cBhvr>
                                        <p:cTn id="12"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wipe(left)">
                                      <p:cBhvr>
                                        <p:cTn id="17" dur="500"/>
                                        <p:tgtEl>
                                          <p:spTgt spid="111"/>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2"/>
                                        </p:tgtEl>
                                        <p:attrNameLst>
                                          <p:attrName>style.visibility</p:attrName>
                                        </p:attrNameLst>
                                      </p:cBhvr>
                                      <p:to>
                                        <p:strVal val="visible"/>
                                      </p:to>
                                    </p:set>
                                    <p:animEffect transition="in" filter="wipe(left)">
                                      <p:cBhvr>
                                        <p:cTn id="27" dur="500"/>
                                        <p:tgtEl>
                                          <p:spTgt spid="112"/>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2">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xmlns=""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xmlns=""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a16="http://schemas.microsoft.com/office/drawing/2014/main" xmlns="" id="{8F0A1AA9-BC63-4C7D-8514-6335E0CCAA5A}"/>
              </a:ext>
            </a:extLst>
          </p:cNvPr>
          <p:cNvPicPr>
            <a:picLocks noChangeAspect="1"/>
          </p:cNvPicPr>
          <p:nvPr/>
        </p:nvPicPr>
        <p:blipFill>
          <a:blip r:embed="rId3"/>
          <a:stretch>
            <a:fillRect/>
          </a:stretch>
        </p:blipFill>
        <p:spPr>
          <a:xfrm>
            <a:off x="641860" y="806035"/>
            <a:ext cx="6124342" cy="1280228"/>
          </a:xfrm>
          <a:prstGeom prst="rect">
            <a:avLst/>
          </a:prstGeom>
        </p:spPr>
      </p:pic>
      <p:sp>
        <p:nvSpPr>
          <p:cNvPr id="11" name="文本框 10">
            <a:extLst>
              <a:ext uri="{FF2B5EF4-FFF2-40B4-BE49-F238E27FC236}">
                <a16:creationId xmlns:a16="http://schemas.microsoft.com/office/drawing/2014/main" xmlns=""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a16="http://schemas.microsoft.com/office/drawing/2014/main" xmlns=""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xmlns=""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a16="http://schemas.microsoft.com/office/drawing/2014/main" xmlns=""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a16="http://schemas.microsoft.com/office/drawing/2014/main" xmlns=""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：宋振中</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：桂林理工大学</a:t>
            </a:r>
            <a:endParaRPr kumimoji="0" 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p:txBody>
      </p:sp>
      <p:sp>
        <p:nvSpPr>
          <p:cNvPr id="20" name="矩形 19">
            <a:extLst>
              <a:ext uri="{FF2B5EF4-FFF2-40B4-BE49-F238E27FC236}">
                <a16:creationId xmlns:a16="http://schemas.microsoft.com/office/drawing/2014/main" xmlns=""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a16="http://schemas.microsoft.com/office/drawing/2014/main" xmlns=""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a16="http://schemas.microsoft.com/office/drawing/2014/main" xmlns="" id="{965ABEF0-3E28-45CD-A0A7-67CEB6537D25}"/>
              </a:ext>
            </a:extLst>
          </p:cNvPr>
          <p:cNvPicPr>
            <a:picLocks noChangeAspect="1"/>
          </p:cNvPicPr>
          <p:nvPr/>
        </p:nvPicPr>
        <p:blipFill rotWithShape="1">
          <a:blip r:embed="rId4"/>
          <a:srcRect t="11848" r="4754" b="34939"/>
          <a:stretch/>
        </p:blipFill>
        <p:spPr>
          <a:xfrm>
            <a:off x="6853831" y="3208676"/>
            <a:ext cx="5338169" cy="3649324"/>
          </a:xfrm>
          <a:prstGeom prst="rect">
            <a:avLst/>
          </a:prstGeom>
        </p:spPr>
      </p:pic>
      <p:pic>
        <p:nvPicPr>
          <p:cNvPr id="14" name="图片 13">
            <a:extLst>
              <a:ext uri="{FF2B5EF4-FFF2-40B4-BE49-F238E27FC236}">
                <a16:creationId xmlns:a16="http://schemas.microsoft.com/office/drawing/2014/main" xmlns="" id="{2BEC4E33-B72E-4359-A7FB-91A4642EE6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34745" y="3346598"/>
            <a:ext cx="2268000" cy="2268000"/>
          </a:xfrm>
          <a:prstGeom prst="rect">
            <a:avLst/>
          </a:prstGeom>
        </p:spPr>
      </p:pic>
      <p:pic>
        <p:nvPicPr>
          <p:cNvPr id="22" name="图片 21">
            <a:extLst>
              <a:ext uri="{FF2B5EF4-FFF2-40B4-BE49-F238E27FC236}">
                <a16:creationId xmlns:a16="http://schemas.microsoft.com/office/drawing/2014/main" xmlns="" id="{CA717F7F-4BA7-402E-8827-C821EBEB2B5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3175" y="3346598"/>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07998C2B-FB09-4D9D-903A-C07921A514F1}"/>
              </a:ext>
            </a:extLst>
          </p:cNvPr>
          <p:cNvGrpSpPr/>
          <p:nvPr/>
        </p:nvGrpSpPr>
        <p:grpSpPr>
          <a:xfrm>
            <a:off x="3709356" y="2490679"/>
            <a:ext cx="4726479" cy="2633996"/>
            <a:chOff x="3770013" y="2520356"/>
            <a:chExt cx="4726479" cy="2633996"/>
          </a:xfrm>
        </p:grpSpPr>
        <p:sp>
          <p:nvSpPr>
            <p:cNvPr id="10" name="椭圆 9">
              <a:extLst>
                <a:ext uri="{FF2B5EF4-FFF2-40B4-BE49-F238E27FC236}">
                  <a16:creationId xmlns:a16="http://schemas.microsoft.com/office/drawing/2014/main" xmlns="" id="{D2F8AE1F-A54E-40ED-8590-78794D7C5A01}"/>
                </a:ext>
              </a:extLst>
            </p:cNvPr>
            <p:cNvSpPr/>
            <p:nvPr/>
          </p:nvSpPr>
          <p:spPr>
            <a:xfrm>
              <a:off x="5862496" y="2520356"/>
              <a:ext cx="2633996" cy="2633996"/>
            </a:xfrm>
            <a:prstGeom prst="ellipse">
              <a:avLst/>
            </a:prstGeom>
            <a:solidFill>
              <a:schemeClr val="accent4">
                <a:alpha val="90000"/>
              </a:schemeClr>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 name="椭圆 3">
              <a:extLst>
                <a:ext uri="{FF2B5EF4-FFF2-40B4-BE49-F238E27FC236}">
                  <a16:creationId xmlns:a16="http://schemas.microsoft.com/office/drawing/2014/main" xmlns="" id="{8109DC83-5B81-4CEF-BB73-0F3EEE5593C3}"/>
                </a:ext>
              </a:extLst>
            </p:cNvPr>
            <p:cNvSpPr/>
            <p:nvPr/>
          </p:nvSpPr>
          <p:spPr>
            <a:xfrm>
              <a:off x="3770013" y="2520356"/>
              <a:ext cx="2633996" cy="2633996"/>
            </a:xfrm>
            <a:prstGeom prst="ellipse">
              <a:avLst/>
            </a:prstGeom>
            <a:solidFill>
              <a:schemeClr val="accent1">
                <a:alpha val="90000"/>
              </a:schemeClr>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sp>
        <p:nvSpPr>
          <p:cNvPr id="5" name="弧形 4">
            <a:extLst>
              <a:ext uri="{FF2B5EF4-FFF2-40B4-BE49-F238E27FC236}">
                <a16:creationId xmlns:a16="http://schemas.microsoft.com/office/drawing/2014/main" xmlns="" id="{0A0F2190-2501-494B-9ED1-36D8BA806E03}"/>
              </a:ext>
            </a:extLst>
          </p:cNvPr>
          <p:cNvSpPr/>
          <p:nvPr/>
        </p:nvSpPr>
        <p:spPr>
          <a:xfrm>
            <a:off x="5570532" y="2123256"/>
            <a:ext cx="3368842" cy="3368842"/>
          </a:xfrm>
          <a:prstGeom prst="arc">
            <a:avLst>
              <a:gd name="adj1" fmla="val 16200000"/>
              <a:gd name="adj2" fmla="val 5190176"/>
            </a:avLst>
          </a:prstGeom>
          <a:ln w="25400">
            <a:solidFill>
              <a:schemeClr val="accent4">
                <a:alpha val="5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21884"/>
              </a:solidFill>
              <a:effectLst/>
              <a:uLnTx/>
              <a:uFillTx/>
              <a:latin typeface="Arial" panose="020B0604020202020204" pitchFamily="34" charset="0"/>
              <a:ea typeface="等线" panose="02010600030101010101" pitchFamily="2" charset="-122"/>
              <a:cs typeface="+mn-cs"/>
            </a:endParaRPr>
          </a:p>
        </p:txBody>
      </p:sp>
      <p:sp>
        <p:nvSpPr>
          <p:cNvPr id="12" name="弧形 11">
            <a:extLst>
              <a:ext uri="{FF2B5EF4-FFF2-40B4-BE49-F238E27FC236}">
                <a16:creationId xmlns:a16="http://schemas.microsoft.com/office/drawing/2014/main" xmlns="" id="{720F72C2-D0C5-4FFA-AA19-4A255337E3BF}"/>
              </a:ext>
            </a:extLst>
          </p:cNvPr>
          <p:cNvSpPr/>
          <p:nvPr/>
        </p:nvSpPr>
        <p:spPr>
          <a:xfrm flipH="1">
            <a:off x="3205818" y="2123256"/>
            <a:ext cx="3368842" cy="3368842"/>
          </a:xfrm>
          <a:prstGeom prst="arc">
            <a:avLst>
              <a:gd name="adj1" fmla="val 16200000"/>
              <a:gd name="adj2" fmla="val 5190176"/>
            </a:avLst>
          </a:prstGeom>
          <a:ln w="25400">
            <a:solidFill>
              <a:schemeClr val="accent1">
                <a:alpha val="5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21884"/>
              </a:solidFill>
              <a:effectLst/>
              <a:uLnTx/>
              <a:uFillTx/>
              <a:latin typeface="Arial" panose="020B0604020202020204" pitchFamily="34" charset="0"/>
              <a:ea typeface="等线" panose="02010600030101010101" pitchFamily="2" charset="-122"/>
              <a:cs typeface="+mn-cs"/>
            </a:endParaRPr>
          </a:p>
        </p:txBody>
      </p:sp>
      <p:grpSp>
        <p:nvGrpSpPr>
          <p:cNvPr id="33" name="组合 32">
            <a:extLst>
              <a:ext uri="{FF2B5EF4-FFF2-40B4-BE49-F238E27FC236}">
                <a16:creationId xmlns:a16="http://schemas.microsoft.com/office/drawing/2014/main" xmlns="" id="{95316B24-37FC-44EF-BC96-41BE35D4FD50}"/>
              </a:ext>
            </a:extLst>
          </p:cNvPr>
          <p:cNvGrpSpPr/>
          <p:nvPr/>
        </p:nvGrpSpPr>
        <p:grpSpPr>
          <a:xfrm>
            <a:off x="7970834" y="2252968"/>
            <a:ext cx="1022540" cy="3109418"/>
            <a:chOff x="7970834" y="2252968"/>
            <a:chExt cx="1022540" cy="3109418"/>
          </a:xfrm>
        </p:grpSpPr>
        <p:sp>
          <p:nvSpPr>
            <p:cNvPr id="11" name="椭圆 10">
              <a:extLst>
                <a:ext uri="{FF2B5EF4-FFF2-40B4-BE49-F238E27FC236}">
                  <a16:creationId xmlns:a16="http://schemas.microsoft.com/office/drawing/2014/main" xmlns="" id="{CF555B0F-F831-42CF-BA85-660305FDEDA4}"/>
                </a:ext>
              </a:extLst>
            </p:cNvPr>
            <p:cNvSpPr/>
            <p:nvPr/>
          </p:nvSpPr>
          <p:spPr>
            <a:xfrm>
              <a:off x="8885374" y="3699567"/>
              <a:ext cx="108000" cy="108000"/>
            </a:xfrm>
            <a:prstGeom prst="ellipse">
              <a:avLst/>
            </a:prstGeom>
            <a:solidFill>
              <a:schemeClr val="accent4"/>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椭圆 14">
              <a:extLst>
                <a:ext uri="{FF2B5EF4-FFF2-40B4-BE49-F238E27FC236}">
                  <a16:creationId xmlns:a16="http://schemas.microsoft.com/office/drawing/2014/main" xmlns="" id="{E1663A8B-BB24-41CB-B5F7-6C3F85080759}"/>
                </a:ext>
              </a:extLst>
            </p:cNvPr>
            <p:cNvSpPr/>
            <p:nvPr/>
          </p:nvSpPr>
          <p:spPr>
            <a:xfrm>
              <a:off x="8667142" y="4575296"/>
              <a:ext cx="108000" cy="108000"/>
            </a:xfrm>
            <a:prstGeom prst="ellipse">
              <a:avLst/>
            </a:prstGeom>
            <a:solidFill>
              <a:schemeClr val="accent4"/>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6" name="椭圆 15">
              <a:extLst>
                <a:ext uri="{FF2B5EF4-FFF2-40B4-BE49-F238E27FC236}">
                  <a16:creationId xmlns:a16="http://schemas.microsoft.com/office/drawing/2014/main" xmlns="" id="{20CB1943-80C1-48D8-9113-57B7254B8CF3}"/>
                </a:ext>
              </a:extLst>
            </p:cNvPr>
            <p:cNvSpPr/>
            <p:nvPr/>
          </p:nvSpPr>
          <p:spPr>
            <a:xfrm>
              <a:off x="7976715" y="5254386"/>
              <a:ext cx="108000" cy="108000"/>
            </a:xfrm>
            <a:prstGeom prst="ellipse">
              <a:avLst/>
            </a:prstGeom>
            <a:solidFill>
              <a:schemeClr val="accent4"/>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7" name="椭圆 16">
              <a:extLst>
                <a:ext uri="{FF2B5EF4-FFF2-40B4-BE49-F238E27FC236}">
                  <a16:creationId xmlns:a16="http://schemas.microsoft.com/office/drawing/2014/main" xmlns="" id="{14B5E7E2-DDA1-4CEA-8E19-D6194BA6612A}"/>
                </a:ext>
              </a:extLst>
            </p:cNvPr>
            <p:cNvSpPr/>
            <p:nvPr/>
          </p:nvSpPr>
          <p:spPr>
            <a:xfrm>
              <a:off x="7970834" y="2252968"/>
              <a:ext cx="108000" cy="108000"/>
            </a:xfrm>
            <a:prstGeom prst="ellipse">
              <a:avLst/>
            </a:prstGeom>
            <a:solidFill>
              <a:schemeClr val="accent4"/>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8" name="椭圆 17">
              <a:extLst>
                <a:ext uri="{FF2B5EF4-FFF2-40B4-BE49-F238E27FC236}">
                  <a16:creationId xmlns:a16="http://schemas.microsoft.com/office/drawing/2014/main" xmlns="" id="{7FBC6670-F5EA-4F96-879B-3DCA7BADE1D8}"/>
                </a:ext>
              </a:extLst>
            </p:cNvPr>
            <p:cNvSpPr/>
            <p:nvPr/>
          </p:nvSpPr>
          <p:spPr>
            <a:xfrm>
              <a:off x="8667142" y="2897088"/>
              <a:ext cx="108000" cy="108000"/>
            </a:xfrm>
            <a:prstGeom prst="ellipse">
              <a:avLst/>
            </a:prstGeom>
            <a:solidFill>
              <a:schemeClr val="accent4"/>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sp>
        <p:nvSpPr>
          <p:cNvPr id="35" name="椭圆 34">
            <a:extLst>
              <a:ext uri="{FF2B5EF4-FFF2-40B4-BE49-F238E27FC236}">
                <a16:creationId xmlns:a16="http://schemas.microsoft.com/office/drawing/2014/main" xmlns="" id="{F9B98B25-CDBC-4327-9147-B3B9546B2ACF}"/>
              </a:ext>
            </a:extLst>
          </p:cNvPr>
          <p:cNvSpPr/>
          <p:nvPr/>
        </p:nvSpPr>
        <p:spPr>
          <a:xfrm flipH="1">
            <a:off x="3145937" y="3699567"/>
            <a:ext cx="108000" cy="108000"/>
          </a:xfrm>
          <a:prstGeom prst="ellipse">
            <a:avLst/>
          </a:pr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36" name="椭圆 35">
            <a:extLst>
              <a:ext uri="{FF2B5EF4-FFF2-40B4-BE49-F238E27FC236}">
                <a16:creationId xmlns:a16="http://schemas.microsoft.com/office/drawing/2014/main" xmlns="" id="{938B3310-3554-4E36-B794-72ACEEA32154}"/>
              </a:ext>
            </a:extLst>
          </p:cNvPr>
          <p:cNvSpPr/>
          <p:nvPr/>
        </p:nvSpPr>
        <p:spPr>
          <a:xfrm flipH="1">
            <a:off x="3364169" y="4575296"/>
            <a:ext cx="108000" cy="108000"/>
          </a:xfrm>
          <a:prstGeom prst="ellipse">
            <a:avLst/>
          </a:pr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37" name="椭圆 36">
            <a:extLst>
              <a:ext uri="{FF2B5EF4-FFF2-40B4-BE49-F238E27FC236}">
                <a16:creationId xmlns:a16="http://schemas.microsoft.com/office/drawing/2014/main" xmlns="" id="{8C402B90-F31D-46DB-9B15-2B7E3EBCFE0F}"/>
              </a:ext>
            </a:extLst>
          </p:cNvPr>
          <p:cNvSpPr/>
          <p:nvPr/>
        </p:nvSpPr>
        <p:spPr>
          <a:xfrm flipH="1">
            <a:off x="4054596" y="5254386"/>
            <a:ext cx="108000" cy="108000"/>
          </a:xfrm>
          <a:prstGeom prst="ellipse">
            <a:avLst/>
          </a:pr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38" name="椭圆 37">
            <a:extLst>
              <a:ext uri="{FF2B5EF4-FFF2-40B4-BE49-F238E27FC236}">
                <a16:creationId xmlns:a16="http://schemas.microsoft.com/office/drawing/2014/main" xmlns="" id="{0F71BFFD-AC9D-424C-B31E-DE164E071161}"/>
              </a:ext>
            </a:extLst>
          </p:cNvPr>
          <p:cNvSpPr/>
          <p:nvPr/>
        </p:nvSpPr>
        <p:spPr>
          <a:xfrm flipH="1">
            <a:off x="4060477" y="2252968"/>
            <a:ext cx="108000" cy="108000"/>
          </a:xfrm>
          <a:prstGeom prst="ellipse">
            <a:avLst/>
          </a:pr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39" name="椭圆 38">
            <a:extLst>
              <a:ext uri="{FF2B5EF4-FFF2-40B4-BE49-F238E27FC236}">
                <a16:creationId xmlns:a16="http://schemas.microsoft.com/office/drawing/2014/main" xmlns="" id="{D68C69F1-03A0-40F8-8C97-101DC8B35591}"/>
              </a:ext>
            </a:extLst>
          </p:cNvPr>
          <p:cNvSpPr/>
          <p:nvPr/>
        </p:nvSpPr>
        <p:spPr>
          <a:xfrm flipH="1">
            <a:off x="3364169" y="2897088"/>
            <a:ext cx="108000" cy="108000"/>
          </a:xfrm>
          <a:prstGeom prst="ellipse">
            <a:avLst/>
          </a:pr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0" name="文本框 39">
            <a:extLst>
              <a:ext uri="{FF2B5EF4-FFF2-40B4-BE49-F238E27FC236}">
                <a16:creationId xmlns:a16="http://schemas.microsoft.com/office/drawing/2014/main" xmlns="" id="{62AED6AB-EABC-4D14-AEB0-9F099E769697}"/>
              </a:ext>
            </a:extLst>
          </p:cNvPr>
          <p:cNvSpPr txBox="1"/>
          <p:nvPr/>
        </p:nvSpPr>
        <p:spPr>
          <a:xfrm>
            <a:off x="8276177" y="2076819"/>
            <a:ext cx="270387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在此写入标题内容</a:t>
            </a:r>
          </a:p>
        </p:txBody>
      </p:sp>
      <p:sp>
        <p:nvSpPr>
          <p:cNvPr id="41" name="文本框 40">
            <a:extLst>
              <a:ext uri="{FF2B5EF4-FFF2-40B4-BE49-F238E27FC236}">
                <a16:creationId xmlns:a16="http://schemas.microsoft.com/office/drawing/2014/main" xmlns="" id="{83D3E56A-07A5-450C-A003-919232102AF7}"/>
              </a:ext>
            </a:extLst>
          </p:cNvPr>
          <p:cNvSpPr txBox="1"/>
          <p:nvPr/>
        </p:nvSpPr>
        <p:spPr>
          <a:xfrm>
            <a:off x="8829309" y="2688138"/>
            <a:ext cx="270387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在此写入标题内容</a:t>
            </a:r>
          </a:p>
        </p:txBody>
      </p:sp>
      <p:sp>
        <p:nvSpPr>
          <p:cNvPr id="42" name="文本框 41">
            <a:extLst>
              <a:ext uri="{FF2B5EF4-FFF2-40B4-BE49-F238E27FC236}">
                <a16:creationId xmlns:a16="http://schemas.microsoft.com/office/drawing/2014/main" xmlns="" id="{16E9A0A7-68EA-41F4-A1F0-8507434181F9}"/>
              </a:ext>
            </a:extLst>
          </p:cNvPr>
          <p:cNvSpPr txBox="1"/>
          <p:nvPr/>
        </p:nvSpPr>
        <p:spPr>
          <a:xfrm>
            <a:off x="9063127" y="3553512"/>
            <a:ext cx="270387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在此写入标题内容</a:t>
            </a:r>
          </a:p>
        </p:txBody>
      </p:sp>
      <p:sp>
        <p:nvSpPr>
          <p:cNvPr id="43" name="文本框 42">
            <a:extLst>
              <a:ext uri="{FF2B5EF4-FFF2-40B4-BE49-F238E27FC236}">
                <a16:creationId xmlns:a16="http://schemas.microsoft.com/office/drawing/2014/main" xmlns="" id="{CA568EC0-3998-4084-80F4-93B86FC0BAC8}"/>
              </a:ext>
            </a:extLst>
          </p:cNvPr>
          <p:cNvSpPr txBox="1"/>
          <p:nvPr/>
        </p:nvSpPr>
        <p:spPr>
          <a:xfrm>
            <a:off x="8829309" y="4449777"/>
            <a:ext cx="270387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在此写入标题内容</a:t>
            </a:r>
          </a:p>
        </p:txBody>
      </p:sp>
      <p:sp>
        <p:nvSpPr>
          <p:cNvPr id="44" name="文本框 43">
            <a:extLst>
              <a:ext uri="{FF2B5EF4-FFF2-40B4-BE49-F238E27FC236}">
                <a16:creationId xmlns:a16="http://schemas.microsoft.com/office/drawing/2014/main" xmlns="" id="{1DD4880B-B9D6-41DC-A7E6-03B49AA29726}"/>
              </a:ext>
            </a:extLst>
          </p:cNvPr>
          <p:cNvSpPr txBox="1"/>
          <p:nvPr/>
        </p:nvSpPr>
        <p:spPr>
          <a:xfrm>
            <a:off x="8204528" y="5128966"/>
            <a:ext cx="270387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在此写入标题内容</a:t>
            </a:r>
          </a:p>
        </p:txBody>
      </p:sp>
      <p:sp>
        <p:nvSpPr>
          <p:cNvPr id="45" name="文本框 44">
            <a:extLst>
              <a:ext uri="{FF2B5EF4-FFF2-40B4-BE49-F238E27FC236}">
                <a16:creationId xmlns:a16="http://schemas.microsoft.com/office/drawing/2014/main" xmlns="" id="{B5B464B7-9C12-4068-9401-2BCEC931BAA2}"/>
              </a:ext>
            </a:extLst>
          </p:cNvPr>
          <p:cNvSpPr txBox="1"/>
          <p:nvPr/>
        </p:nvSpPr>
        <p:spPr>
          <a:xfrm flipH="1">
            <a:off x="1155792" y="2015999"/>
            <a:ext cx="2703879"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在此写入标题内容</a:t>
            </a:r>
          </a:p>
        </p:txBody>
      </p:sp>
      <p:sp>
        <p:nvSpPr>
          <p:cNvPr id="46" name="文本框 45">
            <a:extLst>
              <a:ext uri="{FF2B5EF4-FFF2-40B4-BE49-F238E27FC236}">
                <a16:creationId xmlns:a16="http://schemas.microsoft.com/office/drawing/2014/main" xmlns="" id="{49619656-0D98-4152-A381-9E39EA10D226}"/>
              </a:ext>
            </a:extLst>
          </p:cNvPr>
          <p:cNvSpPr txBox="1"/>
          <p:nvPr/>
        </p:nvSpPr>
        <p:spPr>
          <a:xfrm flipH="1">
            <a:off x="684793" y="2714408"/>
            <a:ext cx="2703879"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在此写入标题内容</a:t>
            </a:r>
          </a:p>
        </p:txBody>
      </p:sp>
      <p:sp>
        <p:nvSpPr>
          <p:cNvPr id="47" name="文本框 46">
            <a:extLst>
              <a:ext uri="{FF2B5EF4-FFF2-40B4-BE49-F238E27FC236}">
                <a16:creationId xmlns:a16="http://schemas.microsoft.com/office/drawing/2014/main" xmlns="" id="{BD2B783D-26E6-4A35-AB91-38160425C35C}"/>
              </a:ext>
            </a:extLst>
          </p:cNvPr>
          <p:cNvSpPr txBox="1"/>
          <p:nvPr/>
        </p:nvSpPr>
        <p:spPr>
          <a:xfrm flipH="1">
            <a:off x="460399" y="3492692"/>
            <a:ext cx="2703879"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在此写入标题内容</a:t>
            </a:r>
          </a:p>
        </p:txBody>
      </p:sp>
      <p:sp>
        <p:nvSpPr>
          <p:cNvPr id="48" name="文本框 47">
            <a:extLst>
              <a:ext uri="{FF2B5EF4-FFF2-40B4-BE49-F238E27FC236}">
                <a16:creationId xmlns:a16="http://schemas.microsoft.com/office/drawing/2014/main" xmlns="" id="{770AEA35-EB11-4115-991B-398CAE08C2DF}"/>
              </a:ext>
            </a:extLst>
          </p:cNvPr>
          <p:cNvSpPr txBox="1"/>
          <p:nvPr/>
        </p:nvSpPr>
        <p:spPr>
          <a:xfrm flipH="1">
            <a:off x="606123" y="4388957"/>
            <a:ext cx="2703879"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在此写入标题内容</a:t>
            </a:r>
          </a:p>
        </p:txBody>
      </p:sp>
      <p:sp>
        <p:nvSpPr>
          <p:cNvPr id="49" name="文本框 48">
            <a:extLst>
              <a:ext uri="{FF2B5EF4-FFF2-40B4-BE49-F238E27FC236}">
                <a16:creationId xmlns:a16="http://schemas.microsoft.com/office/drawing/2014/main" xmlns="" id="{142DC1A3-09E8-47EB-A9E1-C10146E7F95B}"/>
              </a:ext>
            </a:extLst>
          </p:cNvPr>
          <p:cNvSpPr txBox="1"/>
          <p:nvPr/>
        </p:nvSpPr>
        <p:spPr>
          <a:xfrm flipH="1">
            <a:off x="1190375" y="5068146"/>
            <a:ext cx="2703879"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在此写入标题内容</a:t>
            </a:r>
          </a:p>
        </p:txBody>
      </p:sp>
      <p:sp>
        <p:nvSpPr>
          <p:cNvPr id="3" name="标题 2"/>
          <p:cNvSpPr>
            <a:spLocks noGrp="1"/>
          </p:cNvSpPr>
          <p:nvPr>
            <p:ph type="title"/>
          </p:nvPr>
        </p:nvSpPr>
        <p:spPr/>
        <p:txBody>
          <a:bodyPr/>
          <a:lstStyle/>
          <a:p>
            <a:r>
              <a:rPr lang="zh-CN" altLang="en-US" dirty="0"/>
              <a:t>逻辑关系</a:t>
            </a:r>
            <a:r>
              <a:rPr lang="en-US" altLang="zh-CN" dirty="0"/>
              <a:t>-</a:t>
            </a:r>
            <a:r>
              <a:rPr lang="zh-CN" altLang="en-US" dirty="0"/>
              <a:t>多项内容</a:t>
            </a:r>
          </a:p>
        </p:txBody>
      </p:sp>
    </p:spTree>
    <p:extLst>
      <p:ext uri="{BB962C8B-B14F-4D97-AF65-F5344CB8AC3E}">
        <p14:creationId xmlns:p14="http://schemas.microsoft.com/office/powerpoint/2010/main" val="9893482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48F82CA1-623D-4D73-BBCD-871527E6FDE6}"/>
              </a:ext>
            </a:extLst>
          </p:cNvPr>
          <p:cNvPicPr>
            <a:picLocks noChangeAspect="1"/>
          </p:cNvPicPr>
          <p:nvPr/>
        </p:nvPicPr>
        <p:blipFill>
          <a:blip r:embed="rId3">
            <a:alphaModFix amt="5000"/>
          </a:blip>
          <a:stretch>
            <a:fillRect/>
          </a:stretch>
        </p:blipFill>
        <p:spPr>
          <a:xfrm>
            <a:off x="6593025" y="1043737"/>
            <a:ext cx="4770526" cy="4770526"/>
          </a:xfrm>
          <a:prstGeom prst="rect">
            <a:avLst/>
          </a:prstGeom>
        </p:spPr>
      </p:pic>
      <p:pic>
        <p:nvPicPr>
          <p:cNvPr id="4" name="图片 3">
            <a:extLst>
              <a:ext uri="{FF2B5EF4-FFF2-40B4-BE49-F238E27FC236}">
                <a16:creationId xmlns:a16="http://schemas.microsoft.com/office/drawing/2014/main" xmlns="" id="{02B7D989-4C6C-4AFB-8E29-ECF45B9A9E6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9209"/>
          <a:stretch/>
        </p:blipFill>
        <p:spPr>
          <a:xfrm>
            <a:off x="-1" y="0"/>
            <a:ext cx="5784783" cy="6881030"/>
          </a:xfrm>
          <a:prstGeom prst="rect">
            <a:avLst/>
          </a:prstGeom>
        </p:spPr>
      </p:pic>
      <p:sp>
        <p:nvSpPr>
          <p:cNvPr id="5" name="矩形 4">
            <a:extLst>
              <a:ext uri="{FF2B5EF4-FFF2-40B4-BE49-F238E27FC236}">
                <a16:creationId xmlns:a16="http://schemas.microsoft.com/office/drawing/2014/main" xmlns="" id="{0E86DCDE-C3F4-422C-A7A9-E57D0CCA1EDA}"/>
              </a:ext>
            </a:extLst>
          </p:cNvPr>
          <p:cNvSpPr/>
          <p:nvPr/>
        </p:nvSpPr>
        <p:spPr>
          <a:xfrm>
            <a:off x="-1" y="0"/>
            <a:ext cx="5784783" cy="6881030"/>
          </a:xfrm>
          <a:prstGeom prst="rect">
            <a:avLst/>
          </a:prstGeom>
          <a:solidFill>
            <a:schemeClr val="accent1">
              <a:alpha val="74000"/>
            </a:schemeClr>
          </a:solidFill>
          <a:ln w="0">
            <a:solidFill>
              <a:schemeClr val="tx1"/>
            </a:solid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7" name="文本框 6">
            <a:extLst>
              <a:ext uri="{FF2B5EF4-FFF2-40B4-BE49-F238E27FC236}">
                <a16:creationId xmlns:a16="http://schemas.microsoft.com/office/drawing/2014/main" xmlns="" id="{AF87D272-F11B-4F50-AFED-5649456DCE8F}"/>
              </a:ext>
            </a:extLst>
          </p:cNvPr>
          <p:cNvSpPr txBox="1"/>
          <p:nvPr/>
        </p:nvSpPr>
        <p:spPr>
          <a:xfrm>
            <a:off x="734459" y="4209531"/>
            <a:ext cx="2027991" cy="523220"/>
          </a:xfrm>
          <a:prstGeom prst="rect">
            <a:avLst/>
          </a:prstGeom>
          <a:solidFill>
            <a:schemeClr val="bg1">
              <a:alpha val="84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标题内容</a:t>
            </a:r>
          </a:p>
        </p:txBody>
      </p:sp>
      <p:sp>
        <p:nvSpPr>
          <p:cNvPr id="8" name="文本框 7">
            <a:extLst>
              <a:ext uri="{FF2B5EF4-FFF2-40B4-BE49-F238E27FC236}">
                <a16:creationId xmlns:a16="http://schemas.microsoft.com/office/drawing/2014/main" xmlns="" id="{F881A150-EE23-47A5-BCFB-FA51F79ED505}"/>
              </a:ext>
            </a:extLst>
          </p:cNvPr>
          <p:cNvSpPr txBox="1"/>
          <p:nvPr/>
        </p:nvSpPr>
        <p:spPr>
          <a:xfrm>
            <a:off x="660400" y="4890437"/>
            <a:ext cx="4700872" cy="169277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在此输入简要介绍内容在此输入简要介绍内容在此输入简要介绍内容</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teacher-pointing-a-board-with-a-stick_46139">
            <a:extLst>
              <a:ext uri="{FF2B5EF4-FFF2-40B4-BE49-F238E27FC236}">
                <a16:creationId xmlns:a16="http://schemas.microsoft.com/office/drawing/2014/main" xmlns="" id="{577A1DA4-0C5C-47F2-A307-63144420B144}"/>
              </a:ext>
            </a:extLst>
          </p:cNvPr>
          <p:cNvSpPr>
            <a:spLocks noChangeAspect="1"/>
          </p:cNvSpPr>
          <p:nvPr/>
        </p:nvSpPr>
        <p:spPr bwMode="auto">
          <a:xfrm>
            <a:off x="6840803" y="666996"/>
            <a:ext cx="609685" cy="415581"/>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chemeClr val="accent1"/>
          </a:solidFill>
          <a:ln>
            <a:noFill/>
          </a:ln>
        </p:spPr>
      </p:sp>
      <p:sp>
        <p:nvSpPr>
          <p:cNvPr id="15" name="矩形 14">
            <a:extLst>
              <a:ext uri="{FF2B5EF4-FFF2-40B4-BE49-F238E27FC236}">
                <a16:creationId xmlns:a16="http://schemas.microsoft.com/office/drawing/2014/main" xmlns="" id="{0AD258F2-A95B-47CC-968E-14AAF7B38FD1}"/>
              </a:ext>
            </a:extLst>
          </p:cNvPr>
          <p:cNvSpPr/>
          <p:nvPr/>
        </p:nvSpPr>
        <p:spPr>
          <a:xfrm>
            <a:off x="7569156" y="666996"/>
            <a:ext cx="141577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标题内容</a:t>
            </a:r>
          </a:p>
        </p:txBody>
      </p:sp>
      <p:sp>
        <p:nvSpPr>
          <p:cNvPr id="16" name="矩形 15">
            <a:extLst>
              <a:ext uri="{FF2B5EF4-FFF2-40B4-BE49-F238E27FC236}">
                <a16:creationId xmlns:a16="http://schemas.microsoft.com/office/drawing/2014/main" xmlns="" id="{1ED55718-F0C0-44AD-AF95-3C3B3AA8E659}"/>
              </a:ext>
            </a:extLst>
          </p:cNvPr>
          <p:cNvSpPr/>
          <p:nvPr/>
        </p:nvSpPr>
        <p:spPr>
          <a:xfrm>
            <a:off x="6769815" y="1223027"/>
            <a:ext cx="3352200" cy="400110"/>
          </a:xfrm>
          <a:prstGeom prst="rect">
            <a:avLst/>
          </a:prstGeom>
        </p:spPr>
        <p:txBody>
          <a:bodyPr wrap="non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在此写入第一项介绍内容</a:t>
            </a:r>
          </a:p>
        </p:txBody>
      </p:sp>
      <p:sp>
        <p:nvSpPr>
          <p:cNvPr id="17" name="矩形 16">
            <a:extLst>
              <a:ext uri="{FF2B5EF4-FFF2-40B4-BE49-F238E27FC236}">
                <a16:creationId xmlns:a16="http://schemas.microsoft.com/office/drawing/2014/main" xmlns="" id="{4DC9FCD3-7587-44E7-8D11-E4D226681AB3}"/>
              </a:ext>
            </a:extLst>
          </p:cNvPr>
          <p:cNvSpPr/>
          <p:nvPr/>
        </p:nvSpPr>
        <p:spPr>
          <a:xfrm>
            <a:off x="6769814" y="1668235"/>
            <a:ext cx="3352200" cy="400110"/>
          </a:xfrm>
          <a:prstGeom prst="rect">
            <a:avLst/>
          </a:prstGeom>
        </p:spPr>
        <p:txBody>
          <a:bodyPr wrap="non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在此写入第一项介绍内容</a:t>
            </a:r>
          </a:p>
        </p:txBody>
      </p:sp>
      <p:cxnSp>
        <p:nvCxnSpPr>
          <p:cNvPr id="19" name="直接连接符 18">
            <a:extLst>
              <a:ext uri="{FF2B5EF4-FFF2-40B4-BE49-F238E27FC236}">
                <a16:creationId xmlns:a16="http://schemas.microsoft.com/office/drawing/2014/main" xmlns="" id="{C7C1CF8B-FDAF-47F1-9C11-7A653391BD39}"/>
              </a:ext>
            </a:extLst>
          </p:cNvPr>
          <p:cNvCxnSpPr>
            <a:cxnSpLocks/>
          </p:cNvCxnSpPr>
          <p:nvPr/>
        </p:nvCxnSpPr>
        <p:spPr>
          <a:xfrm>
            <a:off x="6444620" y="2367243"/>
            <a:ext cx="5088568"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1" name="teacher-pointing-a-board-with-a-stick_46139">
            <a:extLst>
              <a:ext uri="{FF2B5EF4-FFF2-40B4-BE49-F238E27FC236}">
                <a16:creationId xmlns:a16="http://schemas.microsoft.com/office/drawing/2014/main" xmlns="" id="{5A9AA37C-85B2-44E0-A32D-23E84D402973}"/>
              </a:ext>
            </a:extLst>
          </p:cNvPr>
          <p:cNvSpPr>
            <a:spLocks noChangeAspect="1"/>
          </p:cNvSpPr>
          <p:nvPr/>
        </p:nvSpPr>
        <p:spPr bwMode="auto">
          <a:xfrm>
            <a:off x="6840803" y="2748394"/>
            <a:ext cx="609685" cy="415581"/>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chemeClr val="accent1"/>
          </a:solidFill>
          <a:ln>
            <a:noFill/>
          </a:ln>
        </p:spPr>
      </p:sp>
      <p:sp>
        <p:nvSpPr>
          <p:cNvPr id="22" name="矩形 21">
            <a:extLst>
              <a:ext uri="{FF2B5EF4-FFF2-40B4-BE49-F238E27FC236}">
                <a16:creationId xmlns:a16="http://schemas.microsoft.com/office/drawing/2014/main" xmlns="" id="{F41BFEFF-9F04-4AC8-BA7F-FB1783ECBA69}"/>
              </a:ext>
            </a:extLst>
          </p:cNvPr>
          <p:cNvSpPr/>
          <p:nvPr/>
        </p:nvSpPr>
        <p:spPr>
          <a:xfrm>
            <a:off x="7569156" y="2748394"/>
            <a:ext cx="141577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标题内容</a:t>
            </a:r>
          </a:p>
        </p:txBody>
      </p:sp>
      <p:sp>
        <p:nvSpPr>
          <p:cNvPr id="23" name="矩形 22">
            <a:extLst>
              <a:ext uri="{FF2B5EF4-FFF2-40B4-BE49-F238E27FC236}">
                <a16:creationId xmlns:a16="http://schemas.microsoft.com/office/drawing/2014/main" xmlns="" id="{52C6614E-8990-49E8-AEB1-74F358A3172C}"/>
              </a:ext>
            </a:extLst>
          </p:cNvPr>
          <p:cNvSpPr/>
          <p:nvPr/>
        </p:nvSpPr>
        <p:spPr>
          <a:xfrm>
            <a:off x="6769815" y="3304425"/>
            <a:ext cx="3352200" cy="400110"/>
          </a:xfrm>
          <a:prstGeom prst="rect">
            <a:avLst/>
          </a:prstGeom>
        </p:spPr>
        <p:txBody>
          <a:bodyPr wrap="non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在此写入第一项介绍内容</a:t>
            </a:r>
          </a:p>
        </p:txBody>
      </p:sp>
      <p:sp>
        <p:nvSpPr>
          <p:cNvPr id="24" name="矩形 23">
            <a:extLst>
              <a:ext uri="{FF2B5EF4-FFF2-40B4-BE49-F238E27FC236}">
                <a16:creationId xmlns:a16="http://schemas.microsoft.com/office/drawing/2014/main" xmlns="" id="{16170362-DDC0-401F-8C58-D03DF0EE3C8B}"/>
              </a:ext>
            </a:extLst>
          </p:cNvPr>
          <p:cNvSpPr/>
          <p:nvPr/>
        </p:nvSpPr>
        <p:spPr>
          <a:xfrm>
            <a:off x="6769814" y="3749633"/>
            <a:ext cx="3352200" cy="400110"/>
          </a:xfrm>
          <a:prstGeom prst="rect">
            <a:avLst/>
          </a:prstGeom>
        </p:spPr>
        <p:txBody>
          <a:bodyPr wrap="non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在此写入第一项介绍内容</a:t>
            </a:r>
          </a:p>
        </p:txBody>
      </p:sp>
      <p:cxnSp>
        <p:nvCxnSpPr>
          <p:cNvPr id="25" name="直接连接符 24">
            <a:extLst>
              <a:ext uri="{FF2B5EF4-FFF2-40B4-BE49-F238E27FC236}">
                <a16:creationId xmlns:a16="http://schemas.microsoft.com/office/drawing/2014/main" xmlns="" id="{E49B6A0D-078F-471D-BE9C-D259DCE4D1C7}"/>
              </a:ext>
            </a:extLst>
          </p:cNvPr>
          <p:cNvCxnSpPr>
            <a:cxnSpLocks/>
          </p:cNvCxnSpPr>
          <p:nvPr/>
        </p:nvCxnSpPr>
        <p:spPr>
          <a:xfrm>
            <a:off x="6444620" y="4448641"/>
            <a:ext cx="5088568"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6" name="teacher-pointing-a-board-with-a-stick_46139">
            <a:extLst>
              <a:ext uri="{FF2B5EF4-FFF2-40B4-BE49-F238E27FC236}">
                <a16:creationId xmlns:a16="http://schemas.microsoft.com/office/drawing/2014/main" xmlns="" id="{558513E0-1C76-4336-876E-091914D774BA}"/>
              </a:ext>
            </a:extLst>
          </p:cNvPr>
          <p:cNvSpPr>
            <a:spLocks noChangeAspect="1"/>
          </p:cNvSpPr>
          <p:nvPr/>
        </p:nvSpPr>
        <p:spPr bwMode="auto">
          <a:xfrm>
            <a:off x="6826515" y="4732751"/>
            <a:ext cx="609685" cy="415581"/>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chemeClr val="accent1"/>
          </a:solidFill>
          <a:ln>
            <a:noFill/>
          </a:ln>
        </p:spPr>
      </p:sp>
      <p:sp>
        <p:nvSpPr>
          <p:cNvPr id="27" name="矩形 26">
            <a:extLst>
              <a:ext uri="{FF2B5EF4-FFF2-40B4-BE49-F238E27FC236}">
                <a16:creationId xmlns:a16="http://schemas.microsoft.com/office/drawing/2014/main" xmlns="" id="{405A49B1-7655-47DF-9796-81F9B8242529}"/>
              </a:ext>
            </a:extLst>
          </p:cNvPr>
          <p:cNvSpPr/>
          <p:nvPr/>
        </p:nvSpPr>
        <p:spPr>
          <a:xfrm>
            <a:off x="7554868" y="4732751"/>
            <a:ext cx="141577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标题内容</a:t>
            </a:r>
          </a:p>
        </p:txBody>
      </p:sp>
      <p:sp>
        <p:nvSpPr>
          <p:cNvPr id="28" name="矩形 27">
            <a:extLst>
              <a:ext uri="{FF2B5EF4-FFF2-40B4-BE49-F238E27FC236}">
                <a16:creationId xmlns:a16="http://schemas.microsoft.com/office/drawing/2014/main" xmlns="" id="{D11BD884-D873-40C8-8410-E68F7B2FF8AE}"/>
              </a:ext>
            </a:extLst>
          </p:cNvPr>
          <p:cNvSpPr/>
          <p:nvPr/>
        </p:nvSpPr>
        <p:spPr>
          <a:xfrm>
            <a:off x="6755527" y="5288782"/>
            <a:ext cx="3352200" cy="400110"/>
          </a:xfrm>
          <a:prstGeom prst="rect">
            <a:avLst/>
          </a:prstGeom>
        </p:spPr>
        <p:txBody>
          <a:bodyPr wrap="non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在此写入第一项介绍内容</a:t>
            </a:r>
          </a:p>
        </p:txBody>
      </p:sp>
      <p:sp>
        <p:nvSpPr>
          <p:cNvPr id="29" name="矩形 28">
            <a:extLst>
              <a:ext uri="{FF2B5EF4-FFF2-40B4-BE49-F238E27FC236}">
                <a16:creationId xmlns:a16="http://schemas.microsoft.com/office/drawing/2014/main" xmlns="" id="{FD8D7C31-DB35-4ABA-8936-107084232D99}"/>
              </a:ext>
            </a:extLst>
          </p:cNvPr>
          <p:cNvSpPr/>
          <p:nvPr/>
        </p:nvSpPr>
        <p:spPr>
          <a:xfrm>
            <a:off x="6755526" y="5733990"/>
            <a:ext cx="3352200" cy="400110"/>
          </a:xfrm>
          <a:prstGeom prst="rect">
            <a:avLst/>
          </a:prstGeom>
        </p:spPr>
        <p:txBody>
          <a:bodyPr wrap="non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在此写入第一项介绍内容</a:t>
            </a:r>
          </a:p>
        </p:txBody>
      </p:sp>
    </p:spTree>
    <p:extLst>
      <p:ext uri="{BB962C8B-B14F-4D97-AF65-F5344CB8AC3E}">
        <p14:creationId xmlns:p14="http://schemas.microsoft.com/office/powerpoint/2010/main" val="3939694542"/>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 name="椭圆 62">
            <a:extLst>
              <a:ext uri="{FF2B5EF4-FFF2-40B4-BE49-F238E27FC236}">
                <a16:creationId xmlns:a16="http://schemas.microsoft.com/office/drawing/2014/main" xmlns="" id="{4E188055-7DB6-49C4-AADF-DC5FD5CDD3D1}"/>
              </a:ext>
            </a:extLst>
          </p:cNvPr>
          <p:cNvSpPr/>
          <p:nvPr/>
        </p:nvSpPr>
        <p:spPr>
          <a:xfrm>
            <a:off x="979714" y="4195556"/>
            <a:ext cx="1420462" cy="1420462"/>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内容</a:t>
            </a:r>
          </a:p>
        </p:txBody>
      </p:sp>
      <p:sp>
        <p:nvSpPr>
          <p:cNvPr id="64" name="椭圆 63">
            <a:extLst>
              <a:ext uri="{FF2B5EF4-FFF2-40B4-BE49-F238E27FC236}">
                <a16:creationId xmlns:a16="http://schemas.microsoft.com/office/drawing/2014/main" xmlns="" id="{3BC3F72A-604C-40A3-8B81-B406B83FEEE7}"/>
              </a:ext>
            </a:extLst>
          </p:cNvPr>
          <p:cNvSpPr/>
          <p:nvPr/>
        </p:nvSpPr>
        <p:spPr>
          <a:xfrm>
            <a:off x="2405572" y="1939279"/>
            <a:ext cx="1420462" cy="1420462"/>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内容</a:t>
            </a:r>
          </a:p>
        </p:txBody>
      </p:sp>
      <p:sp>
        <p:nvSpPr>
          <p:cNvPr id="65" name="椭圆 64">
            <a:extLst>
              <a:ext uri="{FF2B5EF4-FFF2-40B4-BE49-F238E27FC236}">
                <a16:creationId xmlns:a16="http://schemas.microsoft.com/office/drawing/2014/main" xmlns="" id="{44BF5477-85FD-4694-823D-8293DD9B8BAF}"/>
              </a:ext>
            </a:extLst>
          </p:cNvPr>
          <p:cNvSpPr/>
          <p:nvPr/>
        </p:nvSpPr>
        <p:spPr>
          <a:xfrm>
            <a:off x="3826035" y="4195556"/>
            <a:ext cx="1420462" cy="1420462"/>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内容</a:t>
            </a:r>
          </a:p>
        </p:txBody>
      </p:sp>
      <p:cxnSp>
        <p:nvCxnSpPr>
          <p:cNvPr id="66" name="直接连接符 65">
            <a:extLst>
              <a:ext uri="{FF2B5EF4-FFF2-40B4-BE49-F238E27FC236}">
                <a16:creationId xmlns:a16="http://schemas.microsoft.com/office/drawing/2014/main" xmlns="" id="{EA0A8D64-9ACA-4F36-BA06-95CE364F9A31}"/>
              </a:ext>
            </a:extLst>
          </p:cNvPr>
          <p:cNvCxnSpPr>
            <a:stCxn id="64" idx="3"/>
            <a:endCxn id="63" idx="0"/>
          </p:cNvCxnSpPr>
          <p:nvPr/>
        </p:nvCxnSpPr>
        <p:spPr>
          <a:xfrm flipH="1">
            <a:off x="1689945" y="3151720"/>
            <a:ext cx="923649" cy="1043836"/>
          </a:xfrm>
          <a:prstGeom prst="line">
            <a:avLst/>
          </a:prstGeom>
          <a:noFill/>
          <a:ln w="6350" cap="flat" cmpd="sng" algn="ctr">
            <a:solidFill>
              <a:schemeClr val="tx2"/>
            </a:solidFill>
            <a:prstDash val="solid"/>
            <a:miter lim="800000"/>
          </a:ln>
          <a:effectLst/>
        </p:spPr>
      </p:cxnSp>
      <p:cxnSp>
        <p:nvCxnSpPr>
          <p:cNvPr id="67" name="直接连接符 66">
            <a:extLst>
              <a:ext uri="{FF2B5EF4-FFF2-40B4-BE49-F238E27FC236}">
                <a16:creationId xmlns:a16="http://schemas.microsoft.com/office/drawing/2014/main" xmlns="" id="{AB667141-3A36-41A7-8054-07F29FC72D97}"/>
              </a:ext>
            </a:extLst>
          </p:cNvPr>
          <p:cNvCxnSpPr>
            <a:cxnSpLocks/>
            <a:stCxn id="64" idx="5"/>
            <a:endCxn id="65" idx="0"/>
          </p:cNvCxnSpPr>
          <p:nvPr/>
        </p:nvCxnSpPr>
        <p:spPr>
          <a:xfrm>
            <a:off x="3618013" y="3151720"/>
            <a:ext cx="918253" cy="1043836"/>
          </a:xfrm>
          <a:prstGeom prst="line">
            <a:avLst/>
          </a:prstGeom>
          <a:noFill/>
          <a:ln w="6350" cap="flat" cmpd="sng" algn="ctr">
            <a:solidFill>
              <a:schemeClr val="tx2"/>
            </a:solidFill>
            <a:prstDash val="solid"/>
            <a:miter lim="800000"/>
          </a:ln>
          <a:effectLst/>
        </p:spPr>
      </p:cxnSp>
      <p:cxnSp>
        <p:nvCxnSpPr>
          <p:cNvPr id="68" name="直接连接符 67">
            <a:extLst>
              <a:ext uri="{FF2B5EF4-FFF2-40B4-BE49-F238E27FC236}">
                <a16:creationId xmlns:a16="http://schemas.microsoft.com/office/drawing/2014/main" xmlns="" id="{B04437ED-98EC-4F4B-B056-8D94817C9EC2}"/>
              </a:ext>
            </a:extLst>
          </p:cNvPr>
          <p:cNvCxnSpPr>
            <a:cxnSpLocks/>
            <a:stCxn id="63" idx="6"/>
            <a:endCxn id="65" idx="2"/>
          </p:cNvCxnSpPr>
          <p:nvPr/>
        </p:nvCxnSpPr>
        <p:spPr>
          <a:xfrm>
            <a:off x="2400176" y="4905787"/>
            <a:ext cx="1425858" cy="0"/>
          </a:xfrm>
          <a:prstGeom prst="line">
            <a:avLst/>
          </a:prstGeom>
          <a:noFill/>
          <a:ln w="6350" cap="flat" cmpd="sng" algn="ctr">
            <a:solidFill>
              <a:schemeClr val="tx2"/>
            </a:solidFill>
            <a:prstDash val="solid"/>
            <a:miter lim="800000"/>
          </a:ln>
          <a:effectLst/>
        </p:spPr>
      </p:cxnSp>
      <p:sp>
        <p:nvSpPr>
          <p:cNvPr id="69" name="TextBox 63">
            <a:extLst>
              <a:ext uri="{FF2B5EF4-FFF2-40B4-BE49-F238E27FC236}">
                <a16:creationId xmlns:a16="http://schemas.microsoft.com/office/drawing/2014/main" xmlns="" id="{8B7012EE-279A-43D3-B34C-7F819F3E1687}"/>
              </a:ext>
            </a:extLst>
          </p:cNvPr>
          <p:cNvSpPr txBox="1"/>
          <p:nvPr/>
        </p:nvSpPr>
        <p:spPr>
          <a:xfrm>
            <a:off x="5962125" y="2386225"/>
            <a:ext cx="5540603" cy="1407565"/>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60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在此输入文字内容在此输入文字内容</a:t>
            </a:r>
          </a:p>
          <a:p>
            <a:pPr marL="0" marR="0" lvl="0" indent="0" algn="just" defTabSz="914400" rtl="0" eaLnBrk="1" fontAlgn="auto" latinLnBrk="0" hangingPunct="1">
              <a:lnSpc>
                <a:spcPct val="130000"/>
              </a:lnSpc>
              <a:spcBef>
                <a:spcPts val="60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在此输入文字内容在此输入文字内容</a:t>
            </a:r>
          </a:p>
          <a:p>
            <a:pPr marL="0" marR="0" lvl="0" indent="0" algn="just" defTabSz="914400" rtl="0" eaLnBrk="1" fontAlgn="auto" latinLnBrk="0" hangingPunct="1">
              <a:lnSpc>
                <a:spcPct val="130000"/>
              </a:lnSpc>
              <a:spcBef>
                <a:spcPts val="60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在此输入文字内容在此输入文字内容</a:t>
            </a:r>
          </a:p>
        </p:txBody>
      </p:sp>
      <p:sp>
        <p:nvSpPr>
          <p:cNvPr id="70" name="矩形 69">
            <a:extLst>
              <a:ext uri="{FF2B5EF4-FFF2-40B4-BE49-F238E27FC236}">
                <a16:creationId xmlns:a16="http://schemas.microsoft.com/office/drawing/2014/main" xmlns="" id="{4564FAC1-BAC0-4C0F-AA34-C84C5BE28382}"/>
              </a:ext>
            </a:extLst>
          </p:cNvPr>
          <p:cNvSpPr/>
          <p:nvPr/>
        </p:nvSpPr>
        <p:spPr>
          <a:xfrm>
            <a:off x="5962125" y="1760995"/>
            <a:ext cx="1460457" cy="525657"/>
          </a:xfrm>
          <a:prstGeom prst="rect">
            <a:avLst/>
          </a:prstGeom>
        </p:spPr>
        <p:txBody>
          <a:bodyPr wrap="square">
            <a:spAutoFit/>
          </a:bodyPr>
          <a:lstStyle/>
          <a:p>
            <a:pPr marL="0" marR="0" lvl="0" indent="0" algn="just" defTabSz="914400" rtl="0" eaLnBrk="1" fontAlgn="auto" latinLnBrk="0" hangingPunct="1">
              <a:lnSpc>
                <a:spcPct val="130000"/>
              </a:lnSpc>
              <a:spcBef>
                <a:spcPts val="600"/>
              </a:spcBef>
              <a:spcAft>
                <a:spcPts val="0"/>
              </a:spcAft>
              <a:buClrTx/>
              <a:buSzTx/>
              <a:buFontTx/>
              <a:buNone/>
              <a:tabLst/>
              <a:defRPr/>
            </a:pPr>
            <a:r>
              <a:rPr kumimoji="0" lang="zh-CN" altLang="en-US" sz="2400" b="1" i="0" u="none" strike="noStrike" kern="1200" cap="none" spc="0" normalizeH="0" baseline="0" noProof="0" dirty="0">
                <a:ln>
                  <a:noFill/>
                </a:ln>
                <a:solidFill>
                  <a:srgbClr val="1373B7"/>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2400" b="1" i="0" u="none" strike="noStrike" kern="1200" cap="none" spc="0" normalizeH="0" baseline="0" noProof="0" dirty="0">
              <a:ln>
                <a:noFill/>
              </a:ln>
              <a:solidFill>
                <a:srgbClr val="1373B7"/>
              </a:solidFill>
              <a:effectLst/>
              <a:uLnTx/>
              <a:uFillTx/>
              <a:latin typeface="微软雅黑" panose="020B0503020204020204" pitchFamily="34" charset="-122"/>
              <a:ea typeface="微软雅黑" panose="020B0503020204020204" pitchFamily="34" charset="-122"/>
              <a:cs typeface="+mn-cs"/>
            </a:endParaRPr>
          </a:p>
        </p:txBody>
      </p:sp>
      <p:sp>
        <p:nvSpPr>
          <p:cNvPr id="71" name="矩形 70">
            <a:extLst>
              <a:ext uri="{FF2B5EF4-FFF2-40B4-BE49-F238E27FC236}">
                <a16:creationId xmlns:a16="http://schemas.microsoft.com/office/drawing/2014/main" xmlns="" id="{58F93A3F-AE59-4DB9-949C-15978B191AB3}"/>
              </a:ext>
            </a:extLst>
          </p:cNvPr>
          <p:cNvSpPr/>
          <p:nvPr/>
        </p:nvSpPr>
        <p:spPr>
          <a:xfrm>
            <a:off x="6044884" y="4513900"/>
            <a:ext cx="1001802" cy="948167"/>
          </a:xfrm>
          <a:prstGeom prst="rect">
            <a:avLst/>
          </a:prstGeom>
          <a:noFill/>
          <a:ln w="12700" cap="flat" cmpd="sng" algn="ctr">
            <a:solidFill>
              <a:schemeClr val="bg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rPr>
              <a:t>标题</a:t>
            </a:r>
            <a:endParaRPr kumimoji="0" lang="en-US" altLang="zh-CN"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rPr>
              <a:t>内容</a:t>
            </a:r>
          </a:p>
        </p:txBody>
      </p:sp>
      <p:sp>
        <p:nvSpPr>
          <p:cNvPr id="72" name="矩形 71">
            <a:extLst>
              <a:ext uri="{FF2B5EF4-FFF2-40B4-BE49-F238E27FC236}">
                <a16:creationId xmlns:a16="http://schemas.microsoft.com/office/drawing/2014/main" xmlns="" id="{8F298141-CC31-4FFE-BD45-3B171A8BCC6F}"/>
              </a:ext>
            </a:extLst>
          </p:cNvPr>
          <p:cNvSpPr/>
          <p:nvPr/>
        </p:nvSpPr>
        <p:spPr>
          <a:xfrm>
            <a:off x="7530231" y="4513900"/>
            <a:ext cx="1001802" cy="948167"/>
          </a:xfrm>
          <a:prstGeom prst="rect">
            <a:avLst/>
          </a:prstGeom>
          <a:noFill/>
          <a:ln w="12700" cap="flat" cmpd="sng" algn="ctr">
            <a:solidFill>
              <a:schemeClr val="bg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rPr>
              <a:t>标题</a:t>
            </a:r>
            <a:endParaRPr kumimoji="0" lang="en-US" altLang="zh-CN"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rPr>
              <a:t>内容</a:t>
            </a:r>
          </a:p>
        </p:txBody>
      </p:sp>
      <p:sp>
        <p:nvSpPr>
          <p:cNvPr id="73" name="矩形 72">
            <a:extLst>
              <a:ext uri="{FF2B5EF4-FFF2-40B4-BE49-F238E27FC236}">
                <a16:creationId xmlns:a16="http://schemas.microsoft.com/office/drawing/2014/main" xmlns="" id="{EC495A6E-D9AC-458A-A8F2-02D830B0948D}"/>
              </a:ext>
            </a:extLst>
          </p:cNvPr>
          <p:cNvSpPr/>
          <p:nvPr/>
        </p:nvSpPr>
        <p:spPr>
          <a:xfrm>
            <a:off x="9015578" y="4513900"/>
            <a:ext cx="1001802" cy="948167"/>
          </a:xfrm>
          <a:prstGeom prst="rect">
            <a:avLst/>
          </a:prstGeom>
          <a:noFill/>
          <a:ln w="12700" cap="flat" cmpd="sng" algn="ctr">
            <a:solidFill>
              <a:schemeClr val="bg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rPr>
              <a:t>标题</a:t>
            </a:r>
            <a:endParaRPr kumimoji="0" lang="en-US" altLang="zh-CN"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rPr>
              <a:t>内容</a:t>
            </a:r>
          </a:p>
        </p:txBody>
      </p:sp>
      <p:sp>
        <p:nvSpPr>
          <p:cNvPr id="74" name="矩形 73">
            <a:extLst>
              <a:ext uri="{FF2B5EF4-FFF2-40B4-BE49-F238E27FC236}">
                <a16:creationId xmlns:a16="http://schemas.microsoft.com/office/drawing/2014/main" xmlns="" id="{52141C9C-3093-4B8E-8042-CEBB6D8980A1}"/>
              </a:ext>
            </a:extLst>
          </p:cNvPr>
          <p:cNvSpPr/>
          <p:nvPr/>
        </p:nvSpPr>
        <p:spPr>
          <a:xfrm>
            <a:off x="10500926" y="4513900"/>
            <a:ext cx="1001802" cy="948167"/>
          </a:xfrm>
          <a:prstGeom prst="rect">
            <a:avLst/>
          </a:prstGeom>
          <a:noFill/>
          <a:ln w="12700" cap="flat" cmpd="sng" algn="ctr">
            <a:solidFill>
              <a:schemeClr val="bg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rPr>
              <a:t>标题</a:t>
            </a:r>
            <a:endParaRPr kumimoji="0" lang="en-US" altLang="zh-CN"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2EAAF8"/>
                </a:solidFill>
                <a:effectLst/>
                <a:uLnTx/>
                <a:uFillTx/>
                <a:latin typeface="微软雅黑" panose="020B0503020204020204" pitchFamily="34" charset="-122"/>
                <a:ea typeface="微软雅黑" panose="020B0503020204020204" pitchFamily="34" charset="-122"/>
                <a:cs typeface="+mn-cs"/>
              </a:rPr>
              <a:t>内容</a:t>
            </a:r>
          </a:p>
        </p:txBody>
      </p:sp>
      <p:sp>
        <p:nvSpPr>
          <p:cNvPr id="3" name="标题 2"/>
          <p:cNvSpPr>
            <a:spLocks noGrp="1"/>
          </p:cNvSpPr>
          <p:nvPr>
            <p:ph type="title"/>
          </p:nvPr>
        </p:nvSpPr>
        <p:spPr/>
        <p:txBody>
          <a:bodyPr/>
          <a:lstStyle/>
          <a:p>
            <a:r>
              <a:rPr lang="zh-CN" altLang="en-US" dirty="0"/>
              <a:t>逻辑关系</a:t>
            </a:r>
            <a:r>
              <a:rPr lang="en-US" altLang="zh-CN" dirty="0"/>
              <a:t>-</a:t>
            </a:r>
            <a:r>
              <a:rPr lang="zh-CN" altLang="en-US" dirty="0"/>
              <a:t>三项内容</a:t>
            </a:r>
          </a:p>
        </p:txBody>
      </p:sp>
    </p:spTree>
    <p:extLst>
      <p:ext uri="{BB962C8B-B14F-4D97-AF65-F5344CB8AC3E}">
        <p14:creationId xmlns:p14="http://schemas.microsoft.com/office/powerpoint/2010/main" val="15290319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矩形: 圆角 2">
            <a:extLst>
              <a:ext uri="{FF2B5EF4-FFF2-40B4-BE49-F238E27FC236}">
                <a16:creationId xmlns:a16="http://schemas.microsoft.com/office/drawing/2014/main" xmlns="" id="{002F1654-B25D-4A5D-9CB0-7B92FBBCAA10}"/>
              </a:ext>
            </a:extLst>
          </p:cNvPr>
          <p:cNvSpPr/>
          <p:nvPr/>
        </p:nvSpPr>
        <p:spPr>
          <a:xfrm>
            <a:off x="417939" y="1169525"/>
            <a:ext cx="11356123" cy="5357071"/>
          </a:xfrm>
          <a:prstGeom prst="roundRect">
            <a:avLst>
              <a:gd name="adj" fmla="val 1215"/>
            </a:avLst>
          </a:prstGeom>
          <a:solidFill>
            <a:schemeClr val="bg1">
              <a:alpha val="85000"/>
            </a:schemeClr>
          </a:solidFill>
          <a:ln>
            <a:noFill/>
          </a:ln>
          <a:effectLst>
            <a:outerShdw blurRad="342900" sx="102000" sy="1020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3" name="任意多边形 2"/>
          <p:cNvSpPr/>
          <p:nvPr/>
        </p:nvSpPr>
        <p:spPr>
          <a:xfrm>
            <a:off x="5829300" y="1647825"/>
            <a:ext cx="4552950" cy="3902504"/>
          </a:xfrm>
          <a:custGeom>
            <a:avLst/>
            <a:gdLst>
              <a:gd name="connsiteX0" fmla="*/ 319314 w 4005943"/>
              <a:gd name="connsiteY0" fmla="*/ 3976914 h 4005943"/>
              <a:gd name="connsiteX1" fmla="*/ 4005943 w 4005943"/>
              <a:gd name="connsiteY1" fmla="*/ 3976914 h 4005943"/>
              <a:gd name="connsiteX2" fmla="*/ 4005943 w 4005943"/>
              <a:gd name="connsiteY2" fmla="*/ 0 h 4005943"/>
              <a:gd name="connsiteX3" fmla="*/ 0 w 4005943"/>
              <a:gd name="connsiteY3" fmla="*/ 4005943 h 4005943"/>
              <a:gd name="connsiteX4" fmla="*/ 319314 w 4005943"/>
              <a:gd name="connsiteY4" fmla="*/ 3976914 h 4005943"/>
              <a:gd name="connsiteX0" fmla="*/ 0 w 3686629"/>
              <a:gd name="connsiteY0" fmla="*/ 3976914 h 3976914"/>
              <a:gd name="connsiteX1" fmla="*/ 3686629 w 3686629"/>
              <a:gd name="connsiteY1" fmla="*/ 3976914 h 3976914"/>
              <a:gd name="connsiteX2" fmla="*/ 3686629 w 3686629"/>
              <a:gd name="connsiteY2" fmla="*/ 0 h 3976914"/>
              <a:gd name="connsiteX3" fmla="*/ 0 w 3686629"/>
              <a:gd name="connsiteY3" fmla="*/ 3976914 h 3976914"/>
              <a:gd name="connsiteX0" fmla="*/ 0 w 3686629"/>
              <a:gd name="connsiteY0" fmla="*/ 3976914 h 3976914"/>
              <a:gd name="connsiteX1" fmla="*/ 3686629 w 3686629"/>
              <a:gd name="connsiteY1" fmla="*/ 3976914 h 3976914"/>
              <a:gd name="connsiteX2" fmla="*/ 3686629 w 3686629"/>
              <a:gd name="connsiteY2" fmla="*/ 0 h 3976914"/>
              <a:gd name="connsiteX3" fmla="*/ 0 w 3686629"/>
              <a:gd name="connsiteY3" fmla="*/ 3976914 h 3976914"/>
              <a:gd name="connsiteX0" fmla="*/ 0 w 3686629"/>
              <a:gd name="connsiteY0" fmla="*/ 3976914 h 3976914"/>
              <a:gd name="connsiteX1" fmla="*/ 3686629 w 3686629"/>
              <a:gd name="connsiteY1" fmla="*/ 3976914 h 3976914"/>
              <a:gd name="connsiteX2" fmla="*/ 3686629 w 3686629"/>
              <a:gd name="connsiteY2" fmla="*/ 0 h 3976914"/>
              <a:gd name="connsiteX3" fmla="*/ 0 w 3686629"/>
              <a:gd name="connsiteY3" fmla="*/ 3976914 h 3976914"/>
              <a:gd name="connsiteX0" fmla="*/ 0 w 3686629"/>
              <a:gd name="connsiteY0" fmla="*/ 3976914 h 3976914"/>
              <a:gd name="connsiteX1" fmla="*/ 3686629 w 3686629"/>
              <a:gd name="connsiteY1" fmla="*/ 3976914 h 3976914"/>
              <a:gd name="connsiteX2" fmla="*/ 3686629 w 3686629"/>
              <a:gd name="connsiteY2" fmla="*/ 0 h 3976914"/>
              <a:gd name="connsiteX3" fmla="*/ 0 w 3686629"/>
              <a:gd name="connsiteY3" fmla="*/ 3976914 h 3976914"/>
              <a:gd name="connsiteX0" fmla="*/ 0 w 3686629"/>
              <a:gd name="connsiteY0" fmla="*/ 3976914 h 3976914"/>
              <a:gd name="connsiteX1" fmla="*/ 3686629 w 3686629"/>
              <a:gd name="connsiteY1" fmla="*/ 3976914 h 3976914"/>
              <a:gd name="connsiteX2" fmla="*/ 3686629 w 3686629"/>
              <a:gd name="connsiteY2" fmla="*/ 0 h 3976914"/>
              <a:gd name="connsiteX3" fmla="*/ 0 w 3686629"/>
              <a:gd name="connsiteY3" fmla="*/ 3976914 h 3976914"/>
              <a:gd name="connsiteX0" fmla="*/ 0 w 3719448"/>
              <a:gd name="connsiteY0" fmla="*/ 3976914 h 3976914"/>
              <a:gd name="connsiteX1" fmla="*/ 3719448 w 3719448"/>
              <a:gd name="connsiteY1" fmla="*/ 3976914 h 3976914"/>
              <a:gd name="connsiteX2" fmla="*/ 3719448 w 3719448"/>
              <a:gd name="connsiteY2" fmla="*/ 0 h 3976914"/>
              <a:gd name="connsiteX3" fmla="*/ 0 w 3719448"/>
              <a:gd name="connsiteY3" fmla="*/ 3976914 h 3976914"/>
              <a:gd name="connsiteX0" fmla="*/ 0 w 3719448"/>
              <a:gd name="connsiteY0" fmla="*/ 3976914 h 3976914"/>
              <a:gd name="connsiteX1" fmla="*/ 3719448 w 3719448"/>
              <a:gd name="connsiteY1" fmla="*/ 3976914 h 3976914"/>
              <a:gd name="connsiteX2" fmla="*/ 3719448 w 3719448"/>
              <a:gd name="connsiteY2" fmla="*/ 0 h 3976914"/>
              <a:gd name="connsiteX3" fmla="*/ 0 w 3719448"/>
              <a:gd name="connsiteY3" fmla="*/ 3976914 h 3976914"/>
              <a:gd name="connsiteX0" fmla="*/ 0 w 3719448"/>
              <a:gd name="connsiteY0" fmla="*/ 3976914 h 3976914"/>
              <a:gd name="connsiteX1" fmla="*/ 3719448 w 3719448"/>
              <a:gd name="connsiteY1" fmla="*/ 3976914 h 3976914"/>
              <a:gd name="connsiteX2" fmla="*/ 3719448 w 3719448"/>
              <a:gd name="connsiteY2" fmla="*/ 0 h 3976914"/>
              <a:gd name="connsiteX3" fmla="*/ 0 w 3719448"/>
              <a:gd name="connsiteY3" fmla="*/ 3976914 h 3976914"/>
              <a:gd name="connsiteX0" fmla="*/ 0 w 3719448"/>
              <a:gd name="connsiteY0" fmla="*/ 3976914 h 3976914"/>
              <a:gd name="connsiteX1" fmla="*/ 3719448 w 3719448"/>
              <a:gd name="connsiteY1" fmla="*/ 3976914 h 3976914"/>
              <a:gd name="connsiteX2" fmla="*/ 3719448 w 3719448"/>
              <a:gd name="connsiteY2" fmla="*/ 0 h 3976914"/>
              <a:gd name="connsiteX3" fmla="*/ 0 w 3719448"/>
              <a:gd name="connsiteY3" fmla="*/ 3976914 h 3976914"/>
            </a:gdLst>
            <a:ahLst/>
            <a:cxnLst>
              <a:cxn ang="0">
                <a:pos x="connsiteX0" y="connsiteY0"/>
              </a:cxn>
              <a:cxn ang="0">
                <a:pos x="connsiteX1" y="connsiteY1"/>
              </a:cxn>
              <a:cxn ang="0">
                <a:pos x="connsiteX2" y="connsiteY2"/>
              </a:cxn>
              <a:cxn ang="0">
                <a:pos x="connsiteX3" y="connsiteY3"/>
              </a:cxn>
            </a:cxnLst>
            <a:rect l="l" t="t" r="r" b="b"/>
            <a:pathLst>
              <a:path w="3719448" h="3976914">
                <a:moveTo>
                  <a:pt x="0" y="3976914"/>
                </a:moveTo>
                <a:lnTo>
                  <a:pt x="3719448" y="3976914"/>
                </a:lnTo>
                <a:lnTo>
                  <a:pt x="3719448" y="0"/>
                </a:lnTo>
                <a:cubicBezTo>
                  <a:pt x="2703506" y="2602895"/>
                  <a:pt x="1550343" y="3536647"/>
                  <a:pt x="0" y="3976914"/>
                </a:cubicBezTo>
                <a:close/>
              </a:path>
            </a:pathLst>
          </a:custGeom>
          <a:gradFill flip="none" rotWithShape="1">
            <a:gsLst>
              <a:gs pos="0">
                <a:schemeClr val="accent1"/>
              </a:gs>
              <a:gs pos="100000">
                <a:schemeClr val="accent1">
                  <a:alpha val="73000"/>
                </a:schemeClr>
              </a:gs>
            </a:gsLst>
            <a:lin ang="2700000" scaled="1"/>
            <a:tileRect/>
          </a:gra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5" name="组合 4"/>
          <p:cNvGrpSpPr/>
          <p:nvPr/>
        </p:nvGrpSpPr>
        <p:grpSpPr>
          <a:xfrm>
            <a:off x="8024790" y="4490534"/>
            <a:ext cx="223092" cy="223092"/>
            <a:chOff x="7072082" y="5067296"/>
            <a:chExt cx="283029" cy="283029"/>
          </a:xfrm>
          <a:solidFill>
            <a:schemeClr val="accent1"/>
          </a:solidFill>
        </p:grpSpPr>
        <p:sp>
          <p:nvSpPr>
            <p:cNvPr id="4" name="椭圆 3"/>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29" name="椭圆 28"/>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31" name="组合 30"/>
          <p:cNvGrpSpPr/>
          <p:nvPr/>
        </p:nvGrpSpPr>
        <p:grpSpPr>
          <a:xfrm>
            <a:off x="9084258" y="3450326"/>
            <a:ext cx="223092" cy="223092"/>
            <a:chOff x="7072082" y="5067296"/>
            <a:chExt cx="283029" cy="283029"/>
          </a:xfrm>
          <a:solidFill>
            <a:schemeClr val="accent1"/>
          </a:solidFill>
        </p:grpSpPr>
        <p:sp>
          <p:nvSpPr>
            <p:cNvPr id="32" name="椭圆 31"/>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33" name="椭圆 32"/>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34" name="组合 33"/>
          <p:cNvGrpSpPr/>
          <p:nvPr/>
        </p:nvGrpSpPr>
        <p:grpSpPr>
          <a:xfrm>
            <a:off x="9815832" y="2414338"/>
            <a:ext cx="223092" cy="223092"/>
            <a:chOff x="7072082" y="5067296"/>
            <a:chExt cx="283029" cy="283029"/>
          </a:xfrm>
          <a:solidFill>
            <a:schemeClr val="accent1"/>
          </a:solidFill>
        </p:grpSpPr>
        <p:sp>
          <p:nvSpPr>
            <p:cNvPr id="35" name="椭圆 34"/>
            <p:cNvSpPr/>
            <p:nvPr/>
          </p:nvSpPr>
          <p:spPr>
            <a:xfrm>
              <a:off x="7072082" y="5067296"/>
              <a:ext cx="283029" cy="283029"/>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36" name="椭圆 35"/>
            <p:cNvSpPr/>
            <p:nvPr/>
          </p:nvSpPr>
          <p:spPr>
            <a:xfrm>
              <a:off x="7132019" y="5127233"/>
              <a:ext cx="163155" cy="163155"/>
            </a:xfrm>
            <a:prstGeom prst="ellipse">
              <a:avLst/>
            </a:prstGeom>
            <a:grp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sp>
        <p:nvSpPr>
          <p:cNvPr id="6" name="TextBox 5"/>
          <p:cNvSpPr txBox="1"/>
          <p:nvPr/>
        </p:nvSpPr>
        <p:spPr>
          <a:xfrm>
            <a:off x="5553456" y="4417414"/>
            <a:ext cx="2376084"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在这里写上文字内容</a:t>
            </a:r>
          </a:p>
        </p:txBody>
      </p:sp>
      <p:sp>
        <p:nvSpPr>
          <p:cNvPr id="38" name="TextBox 37"/>
          <p:cNvSpPr txBox="1"/>
          <p:nvPr/>
        </p:nvSpPr>
        <p:spPr>
          <a:xfrm>
            <a:off x="6570048" y="3334086"/>
            <a:ext cx="2376084"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在这里写上文字内容</a:t>
            </a:r>
          </a:p>
        </p:txBody>
      </p:sp>
      <p:sp>
        <p:nvSpPr>
          <p:cNvPr id="39" name="TextBox 38"/>
          <p:cNvSpPr txBox="1"/>
          <p:nvPr/>
        </p:nvSpPr>
        <p:spPr>
          <a:xfrm>
            <a:off x="7381488" y="2338845"/>
            <a:ext cx="2376084"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F3F3F">
                    <a:lumMod val="75000"/>
                  </a:srgbClr>
                </a:solidFill>
                <a:effectLst/>
                <a:uLnTx/>
                <a:uFillTx/>
                <a:latin typeface="微软雅黑" panose="020B0503020204020204" pitchFamily="34" charset="-122"/>
                <a:ea typeface="微软雅黑" panose="020B0503020204020204" pitchFamily="34" charset="-122"/>
                <a:cs typeface="+mn-cs"/>
              </a:rPr>
              <a:t>在这里写上文字内容</a:t>
            </a:r>
          </a:p>
        </p:txBody>
      </p:sp>
      <p:grpSp>
        <p:nvGrpSpPr>
          <p:cNvPr id="11" name="组合 10"/>
          <p:cNvGrpSpPr/>
          <p:nvPr/>
        </p:nvGrpSpPr>
        <p:grpSpPr>
          <a:xfrm flipH="1">
            <a:off x="1337514" y="2300615"/>
            <a:ext cx="3181730" cy="2469835"/>
            <a:chOff x="1962144" y="2308929"/>
            <a:chExt cx="3181730" cy="2469835"/>
          </a:xfrm>
          <a:solidFill>
            <a:schemeClr val="accent1"/>
          </a:solidFill>
        </p:grpSpPr>
        <p:sp>
          <p:nvSpPr>
            <p:cNvPr id="7" name="圆角矩形 6"/>
            <p:cNvSpPr/>
            <p:nvPr/>
          </p:nvSpPr>
          <p:spPr>
            <a:xfrm>
              <a:off x="1962144" y="2308929"/>
              <a:ext cx="1200151" cy="407562"/>
            </a:xfrm>
            <a:prstGeom prst="roundRect">
              <a:avLst>
                <a:gd name="adj" fmla="val 6667"/>
              </a:avLst>
            </a:prstGeom>
            <a:grp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1" name="圆角矩形 40"/>
            <p:cNvSpPr/>
            <p:nvPr/>
          </p:nvSpPr>
          <p:spPr>
            <a:xfrm>
              <a:off x="1962144" y="3340066"/>
              <a:ext cx="1200151" cy="407562"/>
            </a:xfrm>
            <a:prstGeom prst="roundRect">
              <a:avLst>
                <a:gd name="adj" fmla="val 6667"/>
              </a:avLst>
            </a:prstGeom>
            <a:grp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2" name="圆角矩形 41"/>
            <p:cNvSpPr/>
            <p:nvPr/>
          </p:nvSpPr>
          <p:spPr>
            <a:xfrm>
              <a:off x="1962144" y="4371202"/>
              <a:ext cx="1200151" cy="407562"/>
            </a:xfrm>
            <a:prstGeom prst="roundRect">
              <a:avLst>
                <a:gd name="adj" fmla="val 6667"/>
              </a:avLst>
            </a:prstGeom>
            <a:grp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3" name="圆角矩形 42"/>
            <p:cNvSpPr/>
            <p:nvPr/>
          </p:nvSpPr>
          <p:spPr>
            <a:xfrm>
              <a:off x="3943723" y="3328953"/>
              <a:ext cx="1200151" cy="407562"/>
            </a:xfrm>
            <a:prstGeom prst="roundRect">
              <a:avLst>
                <a:gd name="adj" fmla="val 6667"/>
              </a:avLst>
            </a:prstGeom>
            <a:grp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0" name="右大括号 9"/>
            <p:cNvSpPr/>
            <p:nvPr/>
          </p:nvSpPr>
          <p:spPr>
            <a:xfrm>
              <a:off x="3302769" y="2488039"/>
              <a:ext cx="382603" cy="2111616"/>
            </a:xfrm>
            <a:prstGeom prst="rightBrace">
              <a:avLst>
                <a:gd name="adj1" fmla="val 48165"/>
                <a:gd name="adj2" fmla="val 50000"/>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21884"/>
                </a:solidFill>
                <a:effectLst/>
                <a:uLnTx/>
                <a:uFillTx/>
                <a:latin typeface="Arial" panose="020B0604020202020204" pitchFamily="34" charset="0"/>
                <a:ea typeface="等线" panose="02010600030101010101" pitchFamily="2" charset="-122"/>
                <a:cs typeface="+mn-cs"/>
              </a:endParaRPr>
            </a:p>
          </p:txBody>
        </p:sp>
      </p:grpSp>
      <p:cxnSp>
        <p:nvCxnSpPr>
          <p:cNvPr id="13" name="直接连接符 12"/>
          <p:cNvCxnSpPr/>
          <p:nvPr/>
        </p:nvCxnSpPr>
        <p:spPr>
          <a:xfrm>
            <a:off x="4667250" y="2517211"/>
            <a:ext cx="2828925"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4667250" y="3524420"/>
            <a:ext cx="1781175" cy="11114"/>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4667250" y="4611233"/>
            <a:ext cx="944312" cy="8392"/>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标题 11"/>
          <p:cNvSpPr>
            <a:spLocks noGrp="1"/>
          </p:cNvSpPr>
          <p:nvPr>
            <p:ph type="title"/>
          </p:nvPr>
        </p:nvSpPr>
        <p:spPr/>
        <p:txBody>
          <a:bodyPr/>
          <a:lstStyle/>
          <a:p>
            <a:r>
              <a:rPr lang="zh-CN" altLang="en-US" dirty="0"/>
              <a:t>逻辑关系</a:t>
            </a:r>
            <a:r>
              <a:rPr lang="en-US" altLang="zh-CN" dirty="0"/>
              <a:t>-</a:t>
            </a:r>
            <a:r>
              <a:rPr lang="zh-CN" altLang="en-US" dirty="0"/>
              <a:t>三项内容</a:t>
            </a:r>
          </a:p>
        </p:txBody>
      </p:sp>
    </p:spTree>
    <p:extLst>
      <p:ext uri="{BB962C8B-B14F-4D97-AF65-F5344CB8AC3E}">
        <p14:creationId xmlns:p14="http://schemas.microsoft.com/office/powerpoint/2010/main" val="36218103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a:extLst>
              <a:ext uri="{28A0092B-C50C-407E-A947-70E740481C1C}">
                <a14:useLocalDpi xmlns:a14="http://schemas.microsoft.com/office/drawing/2010/main" val="0"/>
              </a:ext>
            </a:extLst>
          </a:blip>
          <a:srcRect t="3023" b="38361"/>
          <a:stretch/>
        </p:blipFill>
        <p:spPr>
          <a:xfrm>
            <a:off x="0" y="0"/>
            <a:ext cx="12192000" cy="4770922"/>
          </a:xfrm>
          <a:prstGeom prst="rect">
            <a:avLst/>
          </a:prstGeom>
        </p:spPr>
      </p:pic>
      <p:sp>
        <p:nvSpPr>
          <p:cNvPr id="12" name="矩形 11"/>
          <p:cNvSpPr/>
          <p:nvPr/>
        </p:nvSpPr>
        <p:spPr>
          <a:xfrm>
            <a:off x="0" y="0"/>
            <a:ext cx="12192000" cy="4787755"/>
          </a:xfrm>
          <a:prstGeom prst="rect">
            <a:avLst/>
          </a:prstGeom>
          <a:solidFill>
            <a:schemeClr val="accent1">
              <a:alpha val="81000"/>
            </a:schemeClr>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37" name="矩形 36"/>
          <p:cNvSpPr/>
          <p:nvPr/>
        </p:nvSpPr>
        <p:spPr>
          <a:xfrm>
            <a:off x="0" y="4787755"/>
            <a:ext cx="12192000" cy="2070245"/>
          </a:xfrm>
          <a:prstGeom prst="rect">
            <a:avLst/>
          </a:prstGeom>
          <a:solidFill>
            <a:schemeClr val="bg1">
              <a:alpha val="57000"/>
            </a:schemeClr>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4" name="椭圆 43"/>
          <p:cNvSpPr/>
          <p:nvPr/>
        </p:nvSpPr>
        <p:spPr>
          <a:xfrm>
            <a:off x="8961438" y="3506314"/>
            <a:ext cx="2571750" cy="2571750"/>
          </a:xfrm>
          <a:prstGeom prst="ellipse">
            <a:avLst/>
          </a:prstGeom>
          <a:solidFill>
            <a:schemeClr val="accent2"/>
          </a:solidFill>
          <a:ln w="0">
            <a:noFill/>
          </a:ln>
          <a:effectLst>
            <a:outerShdw blurRad="254000" dist="38100" algn="l" rotWithShape="0">
              <a:prstClr val="black">
                <a:alpha val="36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0" name="椭圆 39"/>
          <p:cNvSpPr/>
          <p:nvPr/>
        </p:nvSpPr>
        <p:spPr>
          <a:xfrm>
            <a:off x="6879034" y="3664961"/>
            <a:ext cx="2254457" cy="2254457"/>
          </a:xfrm>
          <a:prstGeom prst="ellipse">
            <a:avLst/>
          </a:prstGeom>
          <a:solidFill>
            <a:schemeClr val="accent3"/>
          </a:solidFill>
          <a:ln w="0">
            <a:noFill/>
          </a:ln>
          <a:effectLst>
            <a:outerShdw blurRad="431800" dist="38100" algn="l" rotWithShape="0">
              <a:prstClr val="black">
                <a:alpha val="32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5" name="椭圆 44"/>
          <p:cNvSpPr/>
          <p:nvPr/>
        </p:nvSpPr>
        <p:spPr>
          <a:xfrm>
            <a:off x="631824" y="3506314"/>
            <a:ext cx="2571750" cy="2571750"/>
          </a:xfrm>
          <a:prstGeom prst="ellipse">
            <a:avLst/>
          </a:prstGeom>
          <a:solidFill>
            <a:schemeClr val="accent2"/>
          </a:solidFill>
          <a:ln w="0">
            <a:noFill/>
          </a:ln>
          <a:effectLst>
            <a:outerShdw blurRad="254000" dist="38100" dir="10800000" algn="r" rotWithShape="0">
              <a:prstClr val="black">
                <a:alpha val="36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6" name="椭圆 45"/>
          <p:cNvSpPr/>
          <p:nvPr/>
        </p:nvSpPr>
        <p:spPr>
          <a:xfrm>
            <a:off x="3031520" y="3664961"/>
            <a:ext cx="2254457" cy="2254457"/>
          </a:xfrm>
          <a:prstGeom prst="ellipse">
            <a:avLst/>
          </a:prstGeom>
          <a:solidFill>
            <a:schemeClr val="accent3"/>
          </a:solidFill>
          <a:ln w="0">
            <a:noFill/>
          </a:ln>
          <a:effectLst>
            <a:outerShdw blurRad="431800" dist="38100" dir="10800000" algn="r" rotWithShape="0">
              <a:prstClr val="black">
                <a:alpha val="32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4" name="椭圆 13"/>
          <p:cNvSpPr/>
          <p:nvPr/>
        </p:nvSpPr>
        <p:spPr>
          <a:xfrm>
            <a:off x="5113924" y="3823607"/>
            <a:ext cx="1937164" cy="1937164"/>
          </a:xfrm>
          <a:prstGeom prst="ellipse">
            <a:avLst/>
          </a:prstGeom>
          <a:solidFill>
            <a:schemeClr val="bg1"/>
          </a:solidFill>
          <a:ln w="0">
            <a:noFill/>
          </a:ln>
          <a:effectLst>
            <a:outerShdw blurRad="279400" sx="102000" sy="102000" algn="ctr"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TextBox 14"/>
          <p:cNvSpPr txBox="1"/>
          <p:nvPr/>
        </p:nvSpPr>
        <p:spPr>
          <a:xfrm>
            <a:off x="4443105" y="515034"/>
            <a:ext cx="327880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47" name="TextBox 46"/>
          <p:cNvSpPr txBox="1"/>
          <p:nvPr/>
        </p:nvSpPr>
        <p:spPr>
          <a:xfrm>
            <a:off x="1147422" y="1549176"/>
            <a:ext cx="9897156" cy="11695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在此输入文字内容在此输入文字内容在此输入文字内容在此输入文字内容</a:t>
            </a:r>
          </a:p>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在此输入文字内容在此输入文字内容在此输入文字内容在此输入文字内容</a:t>
            </a:r>
          </a:p>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在此输入文字内容在此输入文字内容在此输入文字内容在此输入文字内容</a:t>
            </a:r>
          </a:p>
        </p:txBody>
      </p:sp>
      <p:sp>
        <p:nvSpPr>
          <p:cNvPr id="48" name="TextBox 47"/>
          <p:cNvSpPr txBox="1"/>
          <p:nvPr/>
        </p:nvSpPr>
        <p:spPr>
          <a:xfrm>
            <a:off x="1092945" y="4094628"/>
            <a:ext cx="16495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52" name="TextBox 51"/>
          <p:cNvSpPr txBox="1"/>
          <p:nvPr/>
        </p:nvSpPr>
        <p:spPr>
          <a:xfrm>
            <a:off x="278299" y="4770922"/>
            <a:ext cx="3278801"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endPar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p>
        </p:txBody>
      </p:sp>
      <p:cxnSp>
        <p:nvCxnSpPr>
          <p:cNvPr id="17" name="直接连接符 16"/>
          <p:cNvCxnSpPr/>
          <p:nvPr/>
        </p:nvCxnSpPr>
        <p:spPr>
          <a:xfrm>
            <a:off x="1206499" y="4638221"/>
            <a:ext cx="1422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9422559" y="4017100"/>
            <a:ext cx="16495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54" name="TextBox 53"/>
          <p:cNvSpPr txBox="1"/>
          <p:nvPr/>
        </p:nvSpPr>
        <p:spPr>
          <a:xfrm>
            <a:off x="8701684" y="4693394"/>
            <a:ext cx="3278801"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endPar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p>
        </p:txBody>
      </p:sp>
      <p:cxnSp>
        <p:nvCxnSpPr>
          <p:cNvPr id="55" name="直接连接符 54"/>
          <p:cNvCxnSpPr/>
          <p:nvPr/>
        </p:nvCxnSpPr>
        <p:spPr>
          <a:xfrm>
            <a:off x="9536113" y="4560693"/>
            <a:ext cx="1422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7181508" y="4094628"/>
            <a:ext cx="16495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57" name="TextBox 56"/>
          <p:cNvSpPr txBox="1"/>
          <p:nvPr/>
        </p:nvSpPr>
        <p:spPr>
          <a:xfrm>
            <a:off x="6366861" y="4770922"/>
            <a:ext cx="3278801"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endPar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p>
        </p:txBody>
      </p:sp>
      <p:cxnSp>
        <p:nvCxnSpPr>
          <p:cNvPr id="58" name="直接连接符 57"/>
          <p:cNvCxnSpPr/>
          <p:nvPr/>
        </p:nvCxnSpPr>
        <p:spPr>
          <a:xfrm>
            <a:off x="7295062" y="4638221"/>
            <a:ext cx="1422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3333994" y="4094628"/>
            <a:ext cx="16495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60" name="TextBox 59"/>
          <p:cNvSpPr txBox="1"/>
          <p:nvPr/>
        </p:nvSpPr>
        <p:spPr>
          <a:xfrm>
            <a:off x="2519348" y="4770922"/>
            <a:ext cx="3278801"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endPar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在此输入文字内容</a:t>
            </a:r>
          </a:p>
        </p:txBody>
      </p:sp>
      <p:cxnSp>
        <p:nvCxnSpPr>
          <p:cNvPr id="61" name="直接连接符 60"/>
          <p:cNvCxnSpPr/>
          <p:nvPr/>
        </p:nvCxnSpPr>
        <p:spPr>
          <a:xfrm>
            <a:off x="3447548" y="4638221"/>
            <a:ext cx="1422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5257752" y="4094628"/>
            <a:ext cx="16495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DDD9C3">
                    <a:lumMod val="25000"/>
                  </a:srgbClr>
                </a:solidFill>
                <a:effectLst/>
                <a:uLnTx/>
                <a:uFillTx/>
                <a:latin typeface="微软雅黑" panose="020B0503020204020204" pitchFamily="34" charset="-122"/>
                <a:ea typeface="微软雅黑" panose="020B0503020204020204" pitchFamily="34" charset="-122"/>
                <a:cs typeface="+mn-cs"/>
              </a:rPr>
              <a:t>标题内容</a:t>
            </a:r>
          </a:p>
        </p:txBody>
      </p:sp>
      <p:sp>
        <p:nvSpPr>
          <p:cNvPr id="63" name="TextBox 62"/>
          <p:cNvSpPr txBox="1"/>
          <p:nvPr/>
        </p:nvSpPr>
        <p:spPr>
          <a:xfrm>
            <a:off x="4401296" y="4619625"/>
            <a:ext cx="3278801"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DDD9C3">
                    <a:lumMod val="25000"/>
                  </a:srgbClr>
                </a:solidFill>
                <a:effectLst/>
                <a:uLnTx/>
                <a:uFillTx/>
                <a:latin typeface="微软雅黑" panose="020B0503020204020204" pitchFamily="34" charset="-122"/>
                <a:ea typeface="微软雅黑" panose="020B0503020204020204" pitchFamily="34" charset="-122"/>
                <a:cs typeface="+mn-cs"/>
              </a:rPr>
              <a:t>在此输入文字内容</a:t>
            </a:r>
            <a:endParaRPr kumimoji="0" lang="en-US" altLang="zh-CN" sz="1600" b="0" i="0" u="none" strike="noStrike" kern="1200" cap="none" spc="0" normalizeH="0" baseline="0" noProof="0" dirty="0">
              <a:ln>
                <a:noFill/>
              </a:ln>
              <a:solidFill>
                <a:srgbClr val="DDD9C3">
                  <a:lumMod val="25000"/>
                </a:srgb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DDD9C3">
                    <a:lumMod val="25000"/>
                  </a:srgbClr>
                </a:solidFill>
                <a:effectLst/>
                <a:uLnTx/>
                <a:uFillTx/>
                <a:latin typeface="微软雅黑" panose="020B0503020204020204" pitchFamily="34" charset="-122"/>
                <a:ea typeface="微软雅黑" panose="020B0503020204020204" pitchFamily="34" charset="-122"/>
                <a:cs typeface="+mn-cs"/>
              </a:rPr>
              <a:t>在此输入文字内容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DDD9C3">
                    <a:lumMod val="25000"/>
                  </a:srgbClr>
                </a:solidFill>
                <a:effectLst/>
                <a:uLnTx/>
                <a:uFillTx/>
                <a:latin typeface="微软雅黑" panose="020B0503020204020204" pitchFamily="34" charset="-122"/>
                <a:ea typeface="微软雅黑" panose="020B0503020204020204" pitchFamily="34" charset="-122"/>
                <a:cs typeface="+mn-cs"/>
              </a:rPr>
              <a:t>输入文字内容</a:t>
            </a:r>
          </a:p>
        </p:txBody>
      </p:sp>
      <p:cxnSp>
        <p:nvCxnSpPr>
          <p:cNvPr id="64" name="直接连接符 63"/>
          <p:cNvCxnSpPr/>
          <p:nvPr/>
        </p:nvCxnSpPr>
        <p:spPr>
          <a:xfrm>
            <a:off x="5329497" y="4638221"/>
            <a:ext cx="14224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13608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矩形: 圆角 2">
            <a:extLst>
              <a:ext uri="{FF2B5EF4-FFF2-40B4-BE49-F238E27FC236}">
                <a16:creationId xmlns:a16="http://schemas.microsoft.com/office/drawing/2014/main" xmlns="" id="{002F1654-B25D-4A5D-9CB0-7B92FBBCAA10}"/>
              </a:ext>
            </a:extLst>
          </p:cNvPr>
          <p:cNvSpPr/>
          <p:nvPr/>
        </p:nvSpPr>
        <p:spPr>
          <a:xfrm>
            <a:off x="582411" y="1765300"/>
            <a:ext cx="2091795" cy="4207552"/>
          </a:xfrm>
          <a:prstGeom prst="roundRect">
            <a:avLst>
              <a:gd name="adj" fmla="val 1215"/>
            </a:avLst>
          </a:prstGeom>
          <a:solidFill>
            <a:schemeClr val="accent1"/>
          </a:solidFill>
          <a:ln>
            <a:noFill/>
          </a:ln>
          <a:effectLst>
            <a:outerShdw blurRad="342900" sx="102000" sy="1020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30" name="矩形: 圆角 2">
            <a:extLst>
              <a:ext uri="{FF2B5EF4-FFF2-40B4-BE49-F238E27FC236}">
                <a16:creationId xmlns:a16="http://schemas.microsoft.com/office/drawing/2014/main" xmlns="" id="{002F1654-B25D-4A5D-9CB0-7B92FBBCAA10}"/>
              </a:ext>
            </a:extLst>
          </p:cNvPr>
          <p:cNvSpPr/>
          <p:nvPr/>
        </p:nvSpPr>
        <p:spPr>
          <a:xfrm>
            <a:off x="2823065" y="1765300"/>
            <a:ext cx="2091795" cy="4207552"/>
          </a:xfrm>
          <a:prstGeom prst="roundRect">
            <a:avLst>
              <a:gd name="adj" fmla="val 1215"/>
            </a:avLst>
          </a:prstGeom>
          <a:solidFill>
            <a:schemeClr val="accent4"/>
          </a:solidFill>
          <a:ln>
            <a:noFill/>
          </a:ln>
          <a:effectLst>
            <a:outerShdw blurRad="342900" sx="102000" sy="1020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37" name="矩形: 圆角 2">
            <a:extLst>
              <a:ext uri="{FF2B5EF4-FFF2-40B4-BE49-F238E27FC236}">
                <a16:creationId xmlns:a16="http://schemas.microsoft.com/office/drawing/2014/main" xmlns="" id="{002F1654-B25D-4A5D-9CB0-7B92FBBCAA10}"/>
              </a:ext>
            </a:extLst>
          </p:cNvPr>
          <p:cNvSpPr/>
          <p:nvPr/>
        </p:nvSpPr>
        <p:spPr>
          <a:xfrm>
            <a:off x="5063719" y="1765300"/>
            <a:ext cx="2091795" cy="4207552"/>
          </a:xfrm>
          <a:prstGeom prst="roundRect">
            <a:avLst>
              <a:gd name="adj" fmla="val 1215"/>
            </a:avLst>
          </a:prstGeom>
          <a:solidFill>
            <a:schemeClr val="accent1"/>
          </a:solidFill>
          <a:ln>
            <a:noFill/>
          </a:ln>
          <a:effectLst>
            <a:outerShdw blurRad="342900" sx="102000" sy="1020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0" name="矩形: 圆角 2">
            <a:extLst>
              <a:ext uri="{FF2B5EF4-FFF2-40B4-BE49-F238E27FC236}">
                <a16:creationId xmlns:a16="http://schemas.microsoft.com/office/drawing/2014/main" xmlns="" id="{002F1654-B25D-4A5D-9CB0-7B92FBBCAA10}"/>
              </a:ext>
            </a:extLst>
          </p:cNvPr>
          <p:cNvSpPr/>
          <p:nvPr/>
        </p:nvSpPr>
        <p:spPr>
          <a:xfrm>
            <a:off x="7304373" y="1765300"/>
            <a:ext cx="2091795" cy="4207552"/>
          </a:xfrm>
          <a:prstGeom prst="roundRect">
            <a:avLst>
              <a:gd name="adj" fmla="val 1215"/>
            </a:avLst>
          </a:prstGeom>
          <a:solidFill>
            <a:schemeClr val="accent4"/>
          </a:solidFill>
          <a:ln>
            <a:noFill/>
          </a:ln>
          <a:effectLst>
            <a:outerShdw blurRad="342900" sx="102000" sy="1020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4" name="矩形: 圆角 2">
            <a:extLst>
              <a:ext uri="{FF2B5EF4-FFF2-40B4-BE49-F238E27FC236}">
                <a16:creationId xmlns:a16="http://schemas.microsoft.com/office/drawing/2014/main" xmlns="" id="{002F1654-B25D-4A5D-9CB0-7B92FBBCAA10}"/>
              </a:ext>
            </a:extLst>
          </p:cNvPr>
          <p:cNvSpPr/>
          <p:nvPr/>
        </p:nvSpPr>
        <p:spPr>
          <a:xfrm>
            <a:off x="9545027" y="1765300"/>
            <a:ext cx="2091795" cy="4207552"/>
          </a:xfrm>
          <a:prstGeom prst="roundRect">
            <a:avLst>
              <a:gd name="adj" fmla="val 1215"/>
            </a:avLst>
          </a:prstGeom>
          <a:solidFill>
            <a:schemeClr val="accent1"/>
          </a:solidFill>
          <a:ln>
            <a:noFill/>
          </a:ln>
          <a:effectLst>
            <a:outerShdw blurRad="342900" sx="102000" sy="102000" algn="ctr"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4" name="椭圆 13"/>
          <p:cNvSpPr/>
          <p:nvPr/>
        </p:nvSpPr>
        <p:spPr>
          <a:xfrm>
            <a:off x="1143876" y="2091076"/>
            <a:ext cx="914400" cy="914400"/>
          </a:xfrm>
          <a:prstGeom prst="ellipse">
            <a:avLst/>
          </a:prstGeom>
          <a:solidFill>
            <a:schemeClr val="bg1">
              <a:lumMod val="95000"/>
            </a:schemeClr>
          </a:solidFill>
          <a:ln>
            <a:noFill/>
          </a:ln>
          <a:effectLst>
            <a:outerShdw blurRad="965200" sx="102000" sy="102000" algn="ctr" rotWithShape="0">
              <a:prstClr val="black">
                <a:alpha val="22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5" name="椭圆 44"/>
          <p:cNvSpPr/>
          <p:nvPr/>
        </p:nvSpPr>
        <p:spPr>
          <a:xfrm>
            <a:off x="3391338" y="2091076"/>
            <a:ext cx="914400" cy="914400"/>
          </a:xfrm>
          <a:prstGeom prst="ellipse">
            <a:avLst/>
          </a:prstGeom>
          <a:solidFill>
            <a:schemeClr val="bg1">
              <a:lumMod val="95000"/>
            </a:schemeClr>
          </a:solidFill>
          <a:ln>
            <a:noFill/>
          </a:ln>
          <a:effectLst>
            <a:outerShdw blurRad="965200" sx="102000" sy="102000" algn="ctr" rotWithShape="0">
              <a:prstClr val="black">
                <a:alpha val="22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6" name="椭圆 45"/>
          <p:cNvSpPr/>
          <p:nvPr/>
        </p:nvSpPr>
        <p:spPr>
          <a:xfrm>
            <a:off x="5638800" y="2091076"/>
            <a:ext cx="914400" cy="914400"/>
          </a:xfrm>
          <a:prstGeom prst="ellipse">
            <a:avLst/>
          </a:prstGeom>
          <a:solidFill>
            <a:schemeClr val="bg1">
              <a:lumMod val="95000"/>
            </a:schemeClr>
          </a:solidFill>
          <a:ln>
            <a:noFill/>
          </a:ln>
          <a:effectLst>
            <a:outerShdw blurRad="965200" sx="102000" sy="102000" algn="ctr" rotWithShape="0">
              <a:prstClr val="black">
                <a:alpha val="22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7" name="椭圆 46"/>
          <p:cNvSpPr/>
          <p:nvPr/>
        </p:nvSpPr>
        <p:spPr>
          <a:xfrm>
            <a:off x="7886262" y="2091076"/>
            <a:ext cx="914400" cy="914400"/>
          </a:xfrm>
          <a:prstGeom prst="ellipse">
            <a:avLst/>
          </a:prstGeom>
          <a:solidFill>
            <a:schemeClr val="bg1">
              <a:lumMod val="95000"/>
            </a:schemeClr>
          </a:solidFill>
          <a:ln>
            <a:noFill/>
          </a:ln>
          <a:effectLst>
            <a:outerShdw blurRad="965200" sx="102000" sy="102000" algn="ctr" rotWithShape="0">
              <a:prstClr val="black">
                <a:alpha val="22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8" name="椭圆 47"/>
          <p:cNvSpPr/>
          <p:nvPr/>
        </p:nvSpPr>
        <p:spPr>
          <a:xfrm>
            <a:off x="10133724" y="2091076"/>
            <a:ext cx="914400" cy="914400"/>
          </a:xfrm>
          <a:prstGeom prst="ellipse">
            <a:avLst/>
          </a:prstGeom>
          <a:solidFill>
            <a:schemeClr val="bg1">
              <a:lumMod val="95000"/>
            </a:schemeClr>
          </a:solidFill>
          <a:ln>
            <a:noFill/>
          </a:ln>
          <a:effectLst>
            <a:outerShdw blurRad="965200" sx="102000" sy="102000" algn="ctr" rotWithShape="0">
              <a:prstClr val="black">
                <a:alpha val="22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50" name="TextBox 49"/>
          <p:cNvSpPr txBox="1"/>
          <p:nvPr/>
        </p:nvSpPr>
        <p:spPr>
          <a:xfrm>
            <a:off x="644303" y="3312467"/>
            <a:ext cx="196801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52" name="TextBox 51"/>
          <p:cNvSpPr txBox="1"/>
          <p:nvPr/>
        </p:nvSpPr>
        <p:spPr>
          <a:xfrm>
            <a:off x="631825" y="4002772"/>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53" name="TextBox 52"/>
          <p:cNvSpPr txBox="1"/>
          <p:nvPr/>
        </p:nvSpPr>
        <p:spPr>
          <a:xfrm>
            <a:off x="644303" y="4290398"/>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54" name="TextBox 53"/>
          <p:cNvSpPr txBox="1"/>
          <p:nvPr/>
        </p:nvSpPr>
        <p:spPr>
          <a:xfrm>
            <a:off x="644303" y="4598175"/>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55" name="TextBox 54"/>
          <p:cNvSpPr txBox="1"/>
          <p:nvPr/>
        </p:nvSpPr>
        <p:spPr>
          <a:xfrm>
            <a:off x="644303" y="4905952"/>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56" name="TextBox 55"/>
          <p:cNvSpPr txBox="1"/>
          <p:nvPr/>
        </p:nvSpPr>
        <p:spPr>
          <a:xfrm>
            <a:off x="644303" y="5213729"/>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57" name="TextBox 56"/>
          <p:cNvSpPr txBox="1"/>
          <p:nvPr/>
        </p:nvSpPr>
        <p:spPr>
          <a:xfrm>
            <a:off x="2947726" y="3312467"/>
            <a:ext cx="196801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58" name="TextBox 57"/>
          <p:cNvSpPr txBox="1"/>
          <p:nvPr/>
        </p:nvSpPr>
        <p:spPr>
          <a:xfrm>
            <a:off x="2935248" y="4002772"/>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59" name="TextBox 58"/>
          <p:cNvSpPr txBox="1"/>
          <p:nvPr/>
        </p:nvSpPr>
        <p:spPr>
          <a:xfrm>
            <a:off x="2947726" y="4290398"/>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60" name="TextBox 59"/>
          <p:cNvSpPr txBox="1"/>
          <p:nvPr/>
        </p:nvSpPr>
        <p:spPr>
          <a:xfrm>
            <a:off x="2947726" y="4598175"/>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61" name="TextBox 60"/>
          <p:cNvSpPr txBox="1"/>
          <p:nvPr/>
        </p:nvSpPr>
        <p:spPr>
          <a:xfrm>
            <a:off x="2947726" y="4905952"/>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62" name="TextBox 61"/>
          <p:cNvSpPr txBox="1"/>
          <p:nvPr/>
        </p:nvSpPr>
        <p:spPr>
          <a:xfrm>
            <a:off x="2947726" y="5213729"/>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63" name="TextBox 62"/>
          <p:cNvSpPr txBox="1"/>
          <p:nvPr/>
        </p:nvSpPr>
        <p:spPr>
          <a:xfrm>
            <a:off x="5076197" y="3312467"/>
            <a:ext cx="196801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64" name="TextBox 63"/>
          <p:cNvSpPr txBox="1"/>
          <p:nvPr/>
        </p:nvSpPr>
        <p:spPr>
          <a:xfrm>
            <a:off x="5063719" y="4002772"/>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65" name="TextBox 64"/>
          <p:cNvSpPr txBox="1"/>
          <p:nvPr/>
        </p:nvSpPr>
        <p:spPr>
          <a:xfrm>
            <a:off x="5076197" y="4290398"/>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66" name="TextBox 65"/>
          <p:cNvSpPr txBox="1"/>
          <p:nvPr/>
        </p:nvSpPr>
        <p:spPr>
          <a:xfrm>
            <a:off x="5076197" y="4598175"/>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67" name="TextBox 66"/>
          <p:cNvSpPr txBox="1"/>
          <p:nvPr/>
        </p:nvSpPr>
        <p:spPr>
          <a:xfrm>
            <a:off x="5076197" y="4905952"/>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68" name="TextBox 67"/>
          <p:cNvSpPr txBox="1"/>
          <p:nvPr/>
        </p:nvSpPr>
        <p:spPr>
          <a:xfrm>
            <a:off x="5076197" y="5213729"/>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69" name="TextBox 68"/>
          <p:cNvSpPr txBox="1"/>
          <p:nvPr/>
        </p:nvSpPr>
        <p:spPr>
          <a:xfrm>
            <a:off x="7366265" y="3312467"/>
            <a:ext cx="196801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70" name="TextBox 69"/>
          <p:cNvSpPr txBox="1"/>
          <p:nvPr/>
        </p:nvSpPr>
        <p:spPr>
          <a:xfrm>
            <a:off x="7353787" y="4002772"/>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71" name="TextBox 70"/>
          <p:cNvSpPr txBox="1"/>
          <p:nvPr/>
        </p:nvSpPr>
        <p:spPr>
          <a:xfrm>
            <a:off x="7366265" y="4290398"/>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72" name="TextBox 71"/>
          <p:cNvSpPr txBox="1"/>
          <p:nvPr/>
        </p:nvSpPr>
        <p:spPr>
          <a:xfrm>
            <a:off x="7366265" y="4598175"/>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73" name="TextBox 72"/>
          <p:cNvSpPr txBox="1"/>
          <p:nvPr/>
        </p:nvSpPr>
        <p:spPr>
          <a:xfrm>
            <a:off x="7366265" y="4905952"/>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74" name="TextBox 73"/>
          <p:cNvSpPr txBox="1"/>
          <p:nvPr/>
        </p:nvSpPr>
        <p:spPr>
          <a:xfrm>
            <a:off x="7366265" y="5213729"/>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75" name="TextBox 74"/>
          <p:cNvSpPr txBox="1"/>
          <p:nvPr/>
        </p:nvSpPr>
        <p:spPr>
          <a:xfrm>
            <a:off x="9668812" y="3312467"/>
            <a:ext cx="196801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76" name="TextBox 75"/>
          <p:cNvSpPr txBox="1"/>
          <p:nvPr/>
        </p:nvSpPr>
        <p:spPr>
          <a:xfrm>
            <a:off x="9656334" y="4002772"/>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77" name="TextBox 76"/>
          <p:cNvSpPr txBox="1"/>
          <p:nvPr/>
        </p:nvSpPr>
        <p:spPr>
          <a:xfrm>
            <a:off x="9668812" y="4290398"/>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78" name="TextBox 77"/>
          <p:cNvSpPr txBox="1"/>
          <p:nvPr/>
        </p:nvSpPr>
        <p:spPr>
          <a:xfrm>
            <a:off x="9668812" y="4598175"/>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79" name="TextBox 78"/>
          <p:cNvSpPr txBox="1"/>
          <p:nvPr/>
        </p:nvSpPr>
        <p:spPr>
          <a:xfrm>
            <a:off x="9668812" y="4905952"/>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80" name="TextBox 79"/>
          <p:cNvSpPr txBox="1"/>
          <p:nvPr/>
        </p:nvSpPr>
        <p:spPr>
          <a:xfrm>
            <a:off x="9668812" y="5213729"/>
            <a:ext cx="196801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a:t>
            </a:r>
          </a:p>
        </p:txBody>
      </p:sp>
      <p:sp>
        <p:nvSpPr>
          <p:cNvPr id="81" name="geography-teacher-teaching_42933"/>
          <p:cNvSpPr>
            <a:spLocks noChangeAspect="1"/>
          </p:cNvSpPr>
          <p:nvPr/>
        </p:nvSpPr>
        <p:spPr bwMode="auto">
          <a:xfrm>
            <a:off x="1383298" y="2343712"/>
            <a:ext cx="435556" cy="422343"/>
          </a:xfrm>
          <a:custGeom>
            <a:avLst/>
            <a:gdLst>
              <a:gd name="connsiteX0" fmla="*/ 453585 w 598650"/>
              <a:gd name="connsiteY0" fmla="*/ 282542 h 580488"/>
              <a:gd name="connsiteX1" fmla="*/ 549682 w 598650"/>
              <a:gd name="connsiteY1" fmla="*/ 282542 h 580488"/>
              <a:gd name="connsiteX2" fmla="*/ 549682 w 598650"/>
              <a:gd name="connsiteY2" fmla="*/ 318406 h 580488"/>
              <a:gd name="connsiteX3" fmla="*/ 453585 w 598650"/>
              <a:gd name="connsiteY3" fmla="*/ 318406 h 580488"/>
              <a:gd name="connsiteX4" fmla="*/ 345877 w 598650"/>
              <a:gd name="connsiteY4" fmla="*/ 199372 h 580488"/>
              <a:gd name="connsiteX5" fmla="*/ 328654 w 598650"/>
              <a:gd name="connsiteY5" fmla="*/ 207969 h 580488"/>
              <a:gd name="connsiteX6" fmla="*/ 367404 w 598650"/>
              <a:gd name="connsiteY6" fmla="*/ 233758 h 580488"/>
              <a:gd name="connsiteX7" fmla="*/ 345877 w 598650"/>
              <a:gd name="connsiteY7" fmla="*/ 199372 h 580488"/>
              <a:gd name="connsiteX8" fmla="*/ 443468 w 598650"/>
              <a:gd name="connsiteY8" fmla="*/ 197939 h 580488"/>
              <a:gd name="connsiteX9" fmla="*/ 421941 w 598650"/>
              <a:gd name="connsiteY9" fmla="*/ 235191 h 580488"/>
              <a:gd name="connsiteX10" fmla="*/ 462126 w 598650"/>
              <a:gd name="connsiteY10" fmla="*/ 207969 h 580488"/>
              <a:gd name="connsiteX11" fmla="*/ 443468 w 598650"/>
              <a:gd name="connsiteY11" fmla="*/ 197939 h 580488"/>
              <a:gd name="connsiteX12" fmla="*/ 398978 w 598650"/>
              <a:gd name="connsiteY12" fmla="*/ 190775 h 580488"/>
              <a:gd name="connsiteX13" fmla="*/ 398978 w 598650"/>
              <a:gd name="connsiteY13" fmla="*/ 238057 h 580488"/>
              <a:gd name="connsiteX14" fmla="*/ 436292 w 598650"/>
              <a:gd name="connsiteY14" fmla="*/ 196506 h 580488"/>
              <a:gd name="connsiteX15" fmla="*/ 398978 w 598650"/>
              <a:gd name="connsiteY15" fmla="*/ 190775 h 580488"/>
              <a:gd name="connsiteX16" fmla="*/ 391802 w 598650"/>
              <a:gd name="connsiteY16" fmla="*/ 190775 h 580488"/>
              <a:gd name="connsiteX17" fmla="*/ 353052 w 598650"/>
              <a:gd name="connsiteY17" fmla="*/ 196506 h 580488"/>
              <a:gd name="connsiteX18" fmla="*/ 391802 w 598650"/>
              <a:gd name="connsiteY18" fmla="*/ 238057 h 580488"/>
              <a:gd name="connsiteX19" fmla="*/ 450644 w 598650"/>
              <a:gd name="connsiteY19" fmla="*/ 157822 h 580488"/>
              <a:gd name="connsiteX20" fmla="*/ 446339 w 598650"/>
              <a:gd name="connsiteY20" fmla="*/ 190775 h 580488"/>
              <a:gd name="connsiteX21" fmla="*/ 466431 w 598650"/>
              <a:gd name="connsiteY21" fmla="*/ 202237 h 580488"/>
              <a:gd name="connsiteX22" fmla="*/ 482218 w 598650"/>
              <a:gd name="connsiteY22" fmla="*/ 157822 h 580488"/>
              <a:gd name="connsiteX23" fmla="*/ 398978 w 598650"/>
              <a:gd name="connsiteY23" fmla="*/ 157822 h 580488"/>
              <a:gd name="connsiteX24" fmla="*/ 398978 w 598650"/>
              <a:gd name="connsiteY24" fmla="*/ 182179 h 580488"/>
              <a:gd name="connsiteX25" fmla="*/ 439163 w 598650"/>
              <a:gd name="connsiteY25" fmla="*/ 189343 h 580488"/>
              <a:gd name="connsiteX26" fmla="*/ 443468 w 598650"/>
              <a:gd name="connsiteY26" fmla="*/ 157822 h 580488"/>
              <a:gd name="connsiteX27" fmla="*/ 345877 w 598650"/>
              <a:gd name="connsiteY27" fmla="*/ 157822 h 580488"/>
              <a:gd name="connsiteX28" fmla="*/ 351617 w 598650"/>
              <a:gd name="connsiteY28" fmla="*/ 189343 h 580488"/>
              <a:gd name="connsiteX29" fmla="*/ 391802 w 598650"/>
              <a:gd name="connsiteY29" fmla="*/ 182179 h 580488"/>
              <a:gd name="connsiteX30" fmla="*/ 391802 w 598650"/>
              <a:gd name="connsiteY30" fmla="*/ 157822 h 580488"/>
              <a:gd name="connsiteX31" fmla="*/ 307127 w 598650"/>
              <a:gd name="connsiteY31" fmla="*/ 157822 h 580488"/>
              <a:gd name="connsiteX32" fmla="*/ 322914 w 598650"/>
              <a:gd name="connsiteY32" fmla="*/ 202237 h 580488"/>
              <a:gd name="connsiteX33" fmla="*/ 344441 w 598650"/>
              <a:gd name="connsiteY33" fmla="*/ 192208 h 580488"/>
              <a:gd name="connsiteX34" fmla="*/ 338701 w 598650"/>
              <a:gd name="connsiteY34" fmla="*/ 157822 h 580488"/>
              <a:gd name="connsiteX35" fmla="*/ 439163 w 598650"/>
              <a:gd name="connsiteY35" fmla="*/ 114839 h 580488"/>
              <a:gd name="connsiteX36" fmla="*/ 398978 w 598650"/>
              <a:gd name="connsiteY36" fmla="*/ 120570 h 580488"/>
              <a:gd name="connsiteX37" fmla="*/ 398978 w 598650"/>
              <a:gd name="connsiteY37" fmla="*/ 150658 h 580488"/>
              <a:gd name="connsiteX38" fmla="*/ 443468 w 598650"/>
              <a:gd name="connsiteY38" fmla="*/ 150658 h 580488"/>
              <a:gd name="connsiteX39" fmla="*/ 439163 w 598650"/>
              <a:gd name="connsiteY39" fmla="*/ 114839 h 580488"/>
              <a:gd name="connsiteX40" fmla="*/ 351617 w 598650"/>
              <a:gd name="connsiteY40" fmla="*/ 113406 h 580488"/>
              <a:gd name="connsiteX41" fmla="*/ 345877 w 598650"/>
              <a:gd name="connsiteY41" fmla="*/ 150658 h 580488"/>
              <a:gd name="connsiteX42" fmla="*/ 391802 w 598650"/>
              <a:gd name="connsiteY42" fmla="*/ 150658 h 580488"/>
              <a:gd name="connsiteX43" fmla="*/ 391802 w 598650"/>
              <a:gd name="connsiteY43" fmla="*/ 120570 h 580488"/>
              <a:gd name="connsiteX44" fmla="*/ 351617 w 598650"/>
              <a:gd name="connsiteY44" fmla="*/ 113406 h 580488"/>
              <a:gd name="connsiteX45" fmla="*/ 466431 w 598650"/>
              <a:gd name="connsiteY45" fmla="*/ 101944 h 580488"/>
              <a:gd name="connsiteX46" fmla="*/ 446339 w 598650"/>
              <a:gd name="connsiteY46" fmla="*/ 111973 h 580488"/>
              <a:gd name="connsiteX47" fmla="*/ 450644 w 598650"/>
              <a:gd name="connsiteY47" fmla="*/ 150658 h 580488"/>
              <a:gd name="connsiteX48" fmla="*/ 482218 w 598650"/>
              <a:gd name="connsiteY48" fmla="*/ 150658 h 580488"/>
              <a:gd name="connsiteX49" fmla="*/ 466431 w 598650"/>
              <a:gd name="connsiteY49" fmla="*/ 101944 h 580488"/>
              <a:gd name="connsiteX50" fmla="*/ 322914 w 598650"/>
              <a:gd name="connsiteY50" fmla="*/ 101944 h 580488"/>
              <a:gd name="connsiteX51" fmla="*/ 307127 w 598650"/>
              <a:gd name="connsiteY51" fmla="*/ 150658 h 580488"/>
              <a:gd name="connsiteX52" fmla="*/ 338701 w 598650"/>
              <a:gd name="connsiteY52" fmla="*/ 150658 h 580488"/>
              <a:gd name="connsiteX53" fmla="*/ 344441 w 598650"/>
              <a:gd name="connsiteY53" fmla="*/ 111973 h 580488"/>
              <a:gd name="connsiteX54" fmla="*/ 322914 w 598650"/>
              <a:gd name="connsiteY54" fmla="*/ 101944 h 580488"/>
              <a:gd name="connsiteX55" fmla="*/ 421941 w 598650"/>
              <a:gd name="connsiteY55" fmla="*/ 68990 h 580488"/>
              <a:gd name="connsiteX56" fmla="*/ 443468 w 598650"/>
              <a:gd name="connsiteY56" fmla="*/ 104809 h 580488"/>
              <a:gd name="connsiteX57" fmla="*/ 462126 w 598650"/>
              <a:gd name="connsiteY57" fmla="*/ 94780 h 580488"/>
              <a:gd name="connsiteX58" fmla="*/ 421941 w 598650"/>
              <a:gd name="connsiteY58" fmla="*/ 68990 h 580488"/>
              <a:gd name="connsiteX59" fmla="*/ 367404 w 598650"/>
              <a:gd name="connsiteY59" fmla="*/ 68990 h 580488"/>
              <a:gd name="connsiteX60" fmla="*/ 328654 w 598650"/>
              <a:gd name="connsiteY60" fmla="*/ 94780 h 580488"/>
              <a:gd name="connsiteX61" fmla="*/ 345877 w 598650"/>
              <a:gd name="connsiteY61" fmla="*/ 104809 h 580488"/>
              <a:gd name="connsiteX62" fmla="*/ 367404 w 598650"/>
              <a:gd name="connsiteY62" fmla="*/ 68990 h 580488"/>
              <a:gd name="connsiteX63" fmla="*/ 398978 w 598650"/>
              <a:gd name="connsiteY63" fmla="*/ 64692 h 580488"/>
              <a:gd name="connsiteX64" fmla="*/ 398978 w 598650"/>
              <a:gd name="connsiteY64" fmla="*/ 111973 h 580488"/>
              <a:gd name="connsiteX65" fmla="*/ 436292 w 598650"/>
              <a:gd name="connsiteY65" fmla="*/ 106242 h 580488"/>
              <a:gd name="connsiteX66" fmla="*/ 398978 w 598650"/>
              <a:gd name="connsiteY66" fmla="*/ 64692 h 580488"/>
              <a:gd name="connsiteX67" fmla="*/ 391802 w 598650"/>
              <a:gd name="connsiteY67" fmla="*/ 64692 h 580488"/>
              <a:gd name="connsiteX68" fmla="*/ 353052 w 598650"/>
              <a:gd name="connsiteY68" fmla="*/ 106242 h 580488"/>
              <a:gd name="connsiteX69" fmla="*/ 391802 w 598650"/>
              <a:gd name="connsiteY69" fmla="*/ 111973 h 580488"/>
              <a:gd name="connsiteX70" fmla="*/ 94832 w 598650"/>
              <a:gd name="connsiteY70" fmla="*/ 61612 h 580488"/>
              <a:gd name="connsiteX71" fmla="*/ 168054 w 598650"/>
              <a:gd name="connsiteY71" fmla="*/ 134719 h 580488"/>
              <a:gd name="connsiteX72" fmla="*/ 94832 w 598650"/>
              <a:gd name="connsiteY72" fmla="*/ 207826 h 580488"/>
              <a:gd name="connsiteX73" fmla="*/ 21610 w 598650"/>
              <a:gd name="connsiteY73" fmla="*/ 134719 h 580488"/>
              <a:gd name="connsiteX74" fmla="*/ 94832 w 598650"/>
              <a:gd name="connsiteY74" fmla="*/ 61612 h 580488"/>
              <a:gd name="connsiteX75" fmla="*/ 394672 w 598650"/>
              <a:gd name="connsiteY75" fmla="*/ 56095 h 580488"/>
              <a:gd name="connsiteX76" fmla="*/ 467866 w 598650"/>
              <a:gd name="connsiteY76" fmla="*/ 90482 h 580488"/>
              <a:gd name="connsiteX77" fmla="*/ 473607 w 598650"/>
              <a:gd name="connsiteY77" fmla="*/ 96213 h 580488"/>
              <a:gd name="connsiteX78" fmla="*/ 490829 w 598650"/>
              <a:gd name="connsiteY78" fmla="*/ 152091 h 580488"/>
              <a:gd name="connsiteX79" fmla="*/ 473607 w 598650"/>
              <a:gd name="connsiteY79" fmla="*/ 206536 h 580488"/>
              <a:gd name="connsiteX80" fmla="*/ 467866 w 598650"/>
              <a:gd name="connsiteY80" fmla="*/ 212267 h 580488"/>
              <a:gd name="connsiteX81" fmla="*/ 394672 w 598650"/>
              <a:gd name="connsiteY81" fmla="*/ 246653 h 580488"/>
              <a:gd name="connsiteX82" fmla="*/ 321479 w 598650"/>
              <a:gd name="connsiteY82" fmla="*/ 212267 h 580488"/>
              <a:gd name="connsiteX83" fmla="*/ 317173 w 598650"/>
              <a:gd name="connsiteY83" fmla="*/ 206536 h 580488"/>
              <a:gd name="connsiteX84" fmla="*/ 301386 w 598650"/>
              <a:gd name="connsiteY84" fmla="*/ 172149 h 580488"/>
              <a:gd name="connsiteX85" fmla="*/ 289905 w 598650"/>
              <a:gd name="connsiteY85" fmla="*/ 180746 h 580488"/>
              <a:gd name="connsiteX86" fmla="*/ 295646 w 598650"/>
              <a:gd name="connsiteY86" fmla="*/ 192208 h 580488"/>
              <a:gd name="connsiteX87" fmla="*/ 169350 w 598650"/>
              <a:gd name="connsiteY87" fmla="*/ 256683 h 580488"/>
              <a:gd name="connsiteX88" fmla="*/ 162174 w 598650"/>
              <a:gd name="connsiteY88" fmla="*/ 388497 h 580488"/>
              <a:gd name="connsiteX89" fmla="*/ 157869 w 598650"/>
              <a:gd name="connsiteY89" fmla="*/ 388497 h 580488"/>
              <a:gd name="connsiteX90" fmla="*/ 157869 w 598650"/>
              <a:gd name="connsiteY90" fmla="*/ 405690 h 580488"/>
              <a:gd name="connsiteX91" fmla="*/ 157869 w 598650"/>
              <a:gd name="connsiteY91" fmla="*/ 417153 h 580488"/>
              <a:gd name="connsiteX92" fmla="*/ 157869 w 598650"/>
              <a:gd name="connsiteY92" fmla="*/ 547534 h 580488"/>
              <a:gd name="connsiteX93" fmla="*/ 162174 w 598650"/>
              <a:gd name="connsiteY93" fmla="*/ 547534 h 580488"/>
              <a:gd name="connsiteX94" fmla="*/ 192313 w 598650"/>
              <a:gd name="connsiteY94" fmla="*/ 553266 h 580488"/>
              <a:gd name="connsiteX95" fmla="*/ 192313 w 598650"/>
              <a:gd name="connsiteY95" fmla="*/ 580488 h 580488"/>
              <a:gd name="connsiteX96" fmla="*/ 166480 w 598650"/>
              <a:gd name="connsiteY96" fmla="*/ 580488 h 580488"/>
              <a:gd name="connsiteX97" fmla="*/ 137777 w 598650"/>
              <a:gd name="connsiteY97" fmla="*/ 576190 h 580488"/>
              <a:gd name="connsiteX98" fmla="*/ 137777 w 598650"/>
              <a:gd name="connsiteY98" fmla="*/ 580488 h 580488"/>
              <a:gd name="connsiteX99" fmla="*/ 104768 w 598650"/>
              <a:gd name="connsiteY99" fmla="*/ 580488 h 580488"/>
              <a:gd name="connsiteX100" fmla="*/ 104768 w 598650"/>
              <a:gd name="connsiteY100" fmla="*/ 550400 h 580488"/>
              <a:gd name="connsiteX101" fmla="*/ 104768 w 598650"/>
              <a:gd name="connsiteY101" fmla="*/ 547534 h 580488"/>
              <a:gd name="connsiteX102" fmla="*/ 104768 w 598650"/>
              <a:gd name="connsiteY102" fmla="*/ 417153 h 580488"/>
              <a:gd name="connsiteX103" fmla="*/ 86110 w 598650"/>
              <a:gd name="connsiteY103" fmla="*/ 417153 h 580488"/>
              <a:gd name="connsiteX104" fmla="*/ 86110 w 598650"/>
              <a:gd name="connsiteY104" fmla="*/ 547534 h 580488"/>
              <a:gd name="connsiteX105" fmla="*/ 86110 w 598650"/>
              <a:gd name="connsiteY105" fmla="*/ 550400 h 580488"/>
              <a:gd name="connsiteX106" fmla="*/ 86110 w 598650"/>
              <a:gd name="connsiteY106" fmla="*/ 580488 h 580488"/>
              <a:gd name="connsiteX107" fmla="*/ 54537 w 598650"/>
              <a:gd name="connsiteY107" fmla="*/ 580488 h 580488"/>
              <a:gd name="connsiteX108" fmla="*/ 54537 w 598650"/>
              <a:gd name="connsiteY108" fmla="*/ 576190 h 580488"/>
              <a:gd name="connsiteX109" fmla="*/ 24398 w 598650"/>
              <a:gd name="connsiteY109" fmla="*/ 580488 h 580488"/>
              <a:gd name="connsiteX110" fmla="*/ 0 w 598650"/>
              <a:gd name="connsiteY110" fmla="*/ 580488 h 580488"/>
              <a:gd name="connsiteX111" fmla="*/ 0 w 598650"/>
              <a:gd name="connsiteY111" fmla="*/ 553266 h 580488"/>
              <a:gd name="connsiteX112" fmla="*/ 28703 w 598650"/>
              <a:gd name="connsiteY112" fmla="*/ 547534 h 580488"/>
              <a:gd name="connsiteX113" fmla="*/ 34444 w 598650"/>
              <a:gd name="connsiteY113" fmla="*/ 547534 h 580488"/>
              <a:gd name="connsiteX114" fmla="*/ 34444 w 598650"/>
              <a:gd name="connsiteY114" fmla="*/ 417153 h 580488"/>
              <a:gd name="connsiteX115" fmla="*/ 34444 w 598650"/>
              <a:gd name="connsiteY115" fmla="*/ 405690 h 580488"/>
              <a:gd name="connsiteX116" fmla="*/ 34444 w 598650"/>
              <a:gd name="connsiteY116" fmla="*/ 388497 h 580488"/>
              <a:gd name="connsiteX117" fmla="*/ 30139 w 598650"/>
              <a:gd name="connsiteY117" fmla="*/ 388497 h 580488"/>
              <a:gd name="connsiteX118" fmla="*/ 28703 w 598650"/>
              <a:gd name="connsiteY118" fmla="*/ 361275 h 580488"/>
              <a:gd name="connsiteX119" fmla="*/ 4306 w 598650"/>
              <a:gd name="connsiteY119" fmla="*/ 361275 h 580488"/>
              <a:gd name="connsiteX120" fmla="*/ 7176 w 598650"/>
              <a:gd name="connsiteY120" fmla="*/ 230893 h 580488"/>
              <a:gd name="connsiteX121" fmla="*/ 67453 w 598650"/>
              <a:gd name="connsiteY121" fmla="*/ 219431 h 580488"/>
              <a:gd name="connsiteX122" fmla="*/ 94721 w 598650"/>
              <a:gd name="connsiteY122" fmla="*/ 250952 h 580488"/>
              <a:gd name="connsiteX123" fmla="*/ 121990 w 598650"/>
              <a:gd name="connsiteY123" fmla="*/ 219431 h 580488"/>
              <a:gd name="connsiteX124" fmla="*/ 163610 w 598650"/>
              <a:gd name="connsiteY124" fmla="*/ 219431 h 580488"/>
              <a:gd name="connsiteX125" fmla="*/ 278423 w 598650"/>
              <a:gd name="connsiteY125" fmla="*/ 159254 h 580488"/>
              <a:gd name="connsiteX126" fmla="*/ 285599 w 598650"/>
              <a:gd name="connsiteY126" fmla="*/ 172149 h 580488"/>
              <a:gd name="connsiteX127" fmla="*/ 299951 w 598650"/>
              <a:gd name="connsiteY127" fmla="*/ 162120 h 580488"/>
              <a:gd name="connsiteX128" fmla="*/ 299951 w 598650"/>
              <a:gd name="connsiteY128" fmla="*/ 152091 h 580488"/>
              <a:gd name="connsiteX129" fmla="*/ 317173 w 598650"/>
              <a:gd name="connsiteY129" fmla="*/ 96213 h 580488"/>
              <a:gd name="connsiteX130" fmla="*/ 321479 w 598650"/>
              <a:gd name="connsiteY130" fmla="*/ 90482 h 580488"/>
              <a:gd name="connsiteX131" fmla="*/ 394672 w 598650"/>
              <a:gd name="connsiteY131" fmla="*/ 56095 h 580488"/>
              <a:gd name="connsiteX132" fmla="*/ 56095 w 598650"/>
              <a:gd name="connsiteY132" fmla="*/ 0 h 580488"/>
              <a:gd name="connsiteX133" fmla="*/ 598650 w 598650"/>
              <a:gd name="connsiteY133" fmla="*/ 0 h 580488"/>
              <a:gd name="connsiteX134" fmla="*/ 598650 w 598650"/>
              <a:gd name="connsiteY134" fmla="*/ 364156 h 580488"/>
              <a:gd name="connsiteX135" fmla="*/ 180969 w 598650"/>
              <a:gd name="connsiteY135" fmla="*/ 364156 h 580488"/>
              <a:gd name="connsiteX136" fmla="*/ 182404 w 598650"/>
              <a:gd name="connsiteY136" fmla="*/ 339783 h 580488"/>
              <a:gd name="connsiteX137" fmla="*/ 574249 w 598650"/>
              <a:gd name="connsiteY137" fmla="*/ 339783 h 580488"/>
              <a:gd name="connsiteX138" fmla="*/ 574249 w 598650"/>
              <a:gd name="connsiteY138" fmla="*/ 24373 h 580488"/>
              <a:gd name="connsiteX139" fmla="*/ 80496 w 598650"/>
              <a:gd name="connsiteY139" fmla="*/ 24373 h 580488"/>
              <a:gd name="connsiteX140" fmla="*/ 80496 w 598650"/>
              <a:gd name="connsiteY140" fmla="*/ 48745 h 580488"/>
              <a:gd name="connsiteX141" fmla="*/ 56095 w 598650"/>
              <a:gd name="connsiteY141" fmla="*/ 57348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598650" h="580488">
                <a:moveTo>
                  <a:pt x="453585" y="282542"/>
                </a:moveTo>
                <a:lnTo>
                  <a:pt x="549682" y="282542"/>
                </a:lnTo>
                <a:lnTo>
                  <a:pt x="549682" y="318406"/>
                </a:lnTo>
                <a:lnTo>
                  <a:pt x="453585" y="318406"/>
                </a:lnTo>
                <a:close/>
                <a:moveTo>
                  <a:pt x="345877" y="199372"/>
                </a:moveTo>
                <a:cubicBezTo>
                  <a:pt x="338701" y="200805"/>
                  <a:pt x="332960" y="203670"/>
                  <a:pt x="328654" y="207969"/>
                </a:cubicBezTo>
                <a:cubicBezTo>
                  <a:pt x="338701" y="219431"/>
                  <a:pt x="351617" y="229460"/>
                  <a:pt x="367404" y="233758"/>
                </a:cubicBezTo>
                <a:cubicBezTo>
                  <a:pt x="358793" y="226594"/>
                  <a:pt x="351617" y="213700"/>
                  <a:pt x="345877" y="199372"/>
                </a:cubicBezTo>
                <a:close/>
                <a:moveTo>
                  <a:pt x="443468" y="197939"/>
                </a:moveTo>
                <a:cubicBezTo>
                  <a:pt x="439163" y="213700"/>
                  <a:pt x="430552" y="226594"/>
                  <a:pt x="421941" y="235191"/>
                </a:cubicBezTo>
                <a:cubicBezTo>
                  <a:pt x="437728" y="229460"/>
                  <a:pt x="452079" y="219431"/>
                  <a:pt x="462126" y="207969"/>
                </a:cubicBezTo>
                <a:cubicBezTo>
                  <a:pt x="456385" y="203670"/>
                  <a:pt x="450644" y="200805"/>
                  <a:pt x="443468" y="197939"/>
                </a:cubicBezTo>
                <a:close/>
                <a:moveTo>
                  <a:pt x="398978" y="190775"/>
                </a:moveTo>
                <a:lnTo>
                  <a:pt x="398978" y="238057"/>
                </a:lnTo>
                <a:cubicBezTo>
                  <a:pt x="414765" y="236624"/>
                  <a:pt x="429117" y="219431"/>
                  <a:pt x="436292" y="196506"/>
                </a:cubicBezTo>
                <a:cubicBezTo>
                  <a:pt x="424811" y="192208"/>
                  <a:pt x="411894" y="190775"/>
                  <a:pt x="398978" y="190775"/>
                </a:cubicBezTo>
                <a:close/>
                <a:moveTo>
                  <a:pt x="391802" y="190775"/>
                </a:moveTo>
                <a:cubicBezTo>
                  <a:pt x="377450" y="190775"/>
                  <a:pt x="364534" y="193641"/>
                  <a:pt x="353052" y="196506"/>
                </a:cubicBezTo>
                <a:cubicBezTo>
                  <a:pt x="361663" y="219431"/>
                  <a:pt x="374580" y="236624"/>
                  <a:pt x="391802" y="238057"/>
                </a:cubicBezTo>
                <a:close/>
                <a:moveTo>
                  <a:pt x="450644" y="157822"/>
                </a:moveTo>
                <a:cubicBezTo>
                  <a:pt x="450644" y="170717"/>
                  <a:pt x="449209" y="180746"/>
                  <a:pt x="446339" y="190775"/>
                </a:cubicBezTo>
                <a:cubicBezTo>
                  <a:pt x="453514" y="193641"/>
                  <a:pt x="460690" y="197939"/>
                  <a:pt x="466431" y="202237"/>
                </a:cubicBezTo>
                <a:cubicBezTo>
                  <a:pt x="475042" y="189343"/>
                  <a:pt x="480783" y="175015"/>
                  <a:pt x="482218" y="157822"/>
                </a:cubicBezTo>
                <a:close/>
                <a:moveTo>
                  <a:pt x="398978" y="157822"/>
                </a:moveTo>
                <a:lnTo>
                  <a:pt x="398978" y="182179"/>
                </a:lnTo>
                <a:cubicBezTo>
                  <a:pt x="413330" y="183611"/>
                  <a:pt x="426246" y="185044"/>
                  <a:pt x="439163" y="189343"/>
                </a:cubicBezTo>
                <a:cubicBezTo>
                  <a:pt x="440598" y="179313"/>
                  <a:pt x="442033" y="169284"/>
                  <a:pt x="443468" y="157822"/>
                </a:cubicBezTo>
                <a:close/>
                <a:moveTo>
                  <a:pt x="345877" y="157822"/>
                </a:moveTo>
                <a:cubicBezTo>
                  <a:pt x="347312" y="169284"/>
                  <a:pt x="348747" y="179313"/>
                  <a:pt x="351617" y="189343"/>
                </a:cubicBezTo>
                <a:cubicBezTo>
                  <a:pt x="363099" y="185044"/>
                  <a:pt x="376015" y="183611"/>
                  <a:pt x="391802" y="182179"/>
                </a:cubicBezTo>
                <a:lnTo>
                  <a:pt x="391802" y="157822"/>
                </a:lnTo>
                <a:close/>
                <a:moveTo>
                  <a:pt x="307127" y="157822"/>
                </a:moveTo>
                <a:cubicBezTo>
                  <a:pt x="308562" y="175015"/>
                  <a:pt x="314303" y="189343"/>
                  <a:pt x="322914" y="202237"/>
                </a:cubicBezTo>
                <a:cubicBezTo>
                  <a:pt x="330090" y="197939"/>
                  <a:pt x="335830" y="193641"/>
                  <a:pt x="344441" y="192208"/>
                </a:cubicBezTo>
                <a:cubicBezTo>
                  <a:pt x="341571" y="180746"/>
                  <a:pt x="338701" y="170717"/>
                  <a:pt x="338701" y="157822"/>
                </a:cubicBezTo>
                <a:close/>
                <a:moveTo>
                  <a:pt x="439163" y="114839"/>
                </a:moveTo>
                <a:cubicBezTo>
                  <a:pt x="426246" y="117704"/>
                  <a:pt x="413330" y="120570"/>
                  <a:pt x="398978" y="120570"/>
                </a:cubicBezTo>
                <a:lnTo>
                  <a:pt x="398978" y="150658"/>
                </a:lnTo>
                <a:lnTo>
                  <a:pt x="443468" y="150658"/>
                </a:lnTo>
                <a:cubicBezTo>
                  <a:pt x="443468" y="137763"/>
                  <a:pt x="442033" y="124868"/>
                  <a:pt x="439163" y="114839"/>
                </a:cubicBezTo>
                <a:close/>
                <a:moveTo>
                  <a:pt x="351617" y="113406"/>
                </a:moveTo>
                <a:cubicBezTo>
                  <a:pt x="348747" y="124868"/>
                  <a:pt x="345877" y="137763"/>
                  <a:pt x="345877" y="150658"/>
                </a:cubicBezTo>
                <a:lnTo>
                  <a:pt x="391802" y="150658"/>
                </a:lnTo>
                <a:lnTo>
                  <a:pt x="391802" y="120570"/>
                </a:lnTo>
                <a:cubicBezTo>
                  <a:pt x="377450" y="120570"/>
                  <a:pt x="363099" y="117704"/>
                  <a:pt x="351617" y="113406"/>
                </a:cubicBezTo>
                <a:close/>
                <a:moveTo>
                  <a:pt x="466431" y="101944"/>
                </a:moveTo>
                <a:cubicBezTo>
                  <a:pt x="460690" y="104809"/>
                  <a:pt x="453514" y="109108"/>
                  <a:pt x="446339" y="111973"/>
                </a:cubicBezTo>
                <a:cubicBezTo>
                  <a:pt x="449209" y="123435"/>
                  <a:pt x="450644" y="136330"/>
                  <a:pt x="450644" y="150658"/>
                </a:cubicBezTo>
                <a:lnTo>
                  <a:pt x="482218" y="150658"/>
                </a:lnTo>
                <a:cubicBezTo>
                  <a:pt x="482218" y="132032"/>
                  <a:pt x="476477" y="114839"/>
                  <a:pt x="466431" y="101944"/>
                </a:cubicBezTo>
                <a:close/>
                <a:moveTo>
                  <a:pt x="322914" y="101944"/>
                </a:moveTo>
                <a:cubicBezTo>
                  <a:pt x="312868" y="114839"/>
                  <a:pt x="307127" y="132032"/>
                  <a:pt x="307127" y="150658"/>
                </a:cubicBezTo>
                <a:lnTo>
                  <a:pt x="338701" y="150658"/>
                </a:lnTo>
                <a:cubicBezTo>
                  <a:pt x="338701" y="136330"/>
                  <a:pt x="340136" y="123435"/>
                  <a:pt x="344441" y="111973"/>
                </a:cubicBezTo>
                <a:cubicBezTo>
                  <a:pt x="335830" y="109108"/>
                  <a:pt x="330090" y="104809"/>
                  <a:pt x="322914" y="101944"/>
                </a:cubicBezTo>
                <a:close/>
                <a:moveTo>
                  <a:pt x="421941" y="68990"/>
                </a:moveTo>
                <a:cubicBezTo>
                  <a:pt x="430552" y="76154"/>
                  <a:pt x="439163" y="89049"/>
                  <a:pt x="443468" y="104809"/>
                </a:cubicBezTo>
                <a:cubicBezTo>
                  <a:pt x="450644" y="101944"/>
                  <a:pt x="456385" y="99078"/>
                  <a:pt x="462126" y="94780"/>
                </a:cubicBezTo>
                <a:cubicBezTo>
                  <a:pt x="452079" y="83318"/>
                  <a:pt x="437728" y="73288"/>
                  <a:pt x="421941" y="68990"/>
                </a:cubicBezTo>
                <a:close/>
                <a:moveTo>
                  <a:pt x="367404" y="68990"/>
                </a:moveTo>
                <a:cubicBezTo>
                  <a:pt x="351617" y="73288"/>
                  <a:pt x="338701" y="83318"/>
                  <a:pt x="328654" y="94780"/>
                </a:cubicBezTo>
                <a:cubicBezTo>
                  <a:pt x="332960" y="99078"/>
                  <a:pt x="338701" y="101944"/>
                  <a:pt x="345877" y="104809"/>
                </a:cubicBezTo>
                <a:cubicBezTo>
                  <a:pt x="351617" y="89049"/>
                  <a:pt x="358793" y="77587"/>
                  <a:pt x="367404" y="68990"/>
                </a:cubicBezTo>
                <a:close/>
                <a:moveTo>
                  <a:pt x="398978" y="64692"/>
                </a:moveTo>
                <a:lnTo>
                  <a:pt x="398978" y="111973"/>
                </a:lnTo>
                <a:cubicBezTo>
                  <a:pt x="411894" y="111973"/>
                  <a:pt x="424811" y="110540"/>
                  <a:pt x="436292" y="106242"/>
                </a:cubicBezTo>
                <a:cubicBezTo>
                  <a:pt x="429117" y="83318"/>
                  <a:pt x="414765" y="66124"/>
                  <a:pt x="398978" y="64692"/>
                </a:cubicBezTo>
                <a:close/>
                <a:moveTo>
                  <a:pt x="391802" y="64692"/>
                </a:moveTo>
                <a:cubicBezTo>
                  <a:pt x="374580" y="66124"/>
                  <a:pt x="361663" y="83318"/>
                  <a:pt x="353052" y="106242"/>
                </a:cubicBezTo>
                <a:cubicBezTo>
                  <a:pt x="364534" y="110540"/>
                  <a:pt x="377450" y="111973"/>
                  <a:pt x="391802" y="111973"/>
                </a:cubicBez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394672" y="56095"/>
                </a:moveTo>
                <a:cubicBezTo>
                  <a:pt x="424811" y="56095"/>
                  <a:pt x="450644" y="68990"/>
                  <a:pt x="467866" y="90482"/>
                </a:cubicBezTo>
                <a:cubicBezTo>
                  <a:pt x="470737" y="91914"/>
                  <a:pt x="472172" y="94780"/>
                  <a:pt x="473607" y="96213"/>
                </a:cubicBezTo>
                <a:cubicBezTo>
                  <a:pt x="483653" y="111973"/>
                  <a:pt x="490829" y="130599"/>
                  <a:pt x="490829" y="152091"/>
                </a:cubicBezTo>
                <a:cubicBezTo>
                  <a:pt x="490829" y="172149"/>
                  <a:pt x="483653" y="190775"/>
                  <a:pt x="473607" y="206536"/>
                </a:cubicBezTo>
                <a:cubicBezTo>
                  <a:pt x="472172" y="207969"/>
                  <a:pt x="469301" y="210834"/>
                  <a:pt x="467866" y="212267"/>
                </a:cubicBezTo>
                <a:cubicBezTo>
                  <a:pt x="450644" y="233758"/>
                  <a:pt x="424811" y="246653"/>
                  <a:pt x="394672" y="246653"/>
                </a:cubicBezTo>
                <a:cubicBezTo>
                  <a:pt x="364534" y="246653"/>
                  <a:pt x="338701" y="233758"/>
                  <a:pt x="321479" y="212267"/>
                </a:cubicBezTo>
                <a:cubicBezTo>
                  <a:pt x="320043" y="210834"/>
                  <a:pt x="318608" y="207969"/>
                  <a:pt x="317173" y="206536"/>
                </a:cubicBezTo>
                <a:cubicBezTo>
                  <a:pt x="309997" y="196506"/>
                  <a:pt x="304257" y="185044"/>
                  <a:pt x="301386" y="172149"/>
                </a:cubicBezTo>
                <a:lnTo>
                  <a:pt x="289905" y="180746"/>
                </a:lnTo>
                <a:lnTo>
                  <a:pt x="295646" y="192208"/>
                </a:lnTo>
                <a:lnTo>
                  <a:pt x="169350" y="256683"/>
                </a:lnTo>
                <a:lnTo>
                  <a:pt x="162174" y="388497"/>
                </a:lnTo>
                <a:lnTo>
                  <a:pt x="157869" y="388497"/>
                </a:lnTo>
                <a:lnTo>
                  <a:pt x="157869" y="405690"/>
                </a:lnTo>
                <a:lnTo>
                  <a:pt x="157869" y="417153"/>
                </a:lnTo>
                <a:lnTo>
                  <a:pt x="157869" y="547534"/>
                </a:lnTo>
                <a:lnTo>
                  <a:pt x="162174" y="547534"/>
                </a:lnTo>
                <a:lnTo>
                  <a:pt x="192313" y="553266"/>
                </a:lnTo>
                <a:lnTo>
                  <a:pt x="192313" y="580488"/>
                </a:lnTo>
                <a:lnTo>
                  <a:pt x="166480" y="580488"/>
                </a:lnTo>
                <a:lnTo>
                  <a:pt x="137777" y="576190"/>
                </a:lnTo>
                <a:lnTo>
                  <a:pt x="137777" y="580488"/>
                </a:lnTo>
                <a:lnTo>
                  <a:pt x="104768" y="580488"/>
                </a:lnTo>
                <a:lnTo>
                  <a:pt x="104768" y="550400"/>
                </a:lnTo>
                <a:lnTo>
                  <a:pt x="104768" y="547534"/>
                </a:lnTo>
                <a:lnTo>
                  <a:pt x="104768" y="417153"/>
                </a:lnTo>
                <a:lnTo>
                  <a:pt x="86110" y="417153"/>
                </a:lnTo>
                <a:lnTo>
                  <a:pt x="86110" y="547534"/>
                </a:lnTo>
                <a:lnTo>
                  <a:pt x="86110" y="550400"/>
                </a:lnTo>
                <a:lnTo>
                  <a:pt x="86110" y="580488"/>
                </a:lnTo>
                <a:lnTo>
                  <a:pt x="54537" y="580488"/>
                </a:lnTo>
                <a:lnTo>
                  <a:pt x="54537" y="576190"/>
                </a:lnTo>
                <a:lnTo>
                  <a:pt x="24398" y="580488"/>
                </a:lnTo>
                <a:lnTo>
                  <a:pt x="0" y="580488"/>
                </a:lnTo>
                <a:lnTo>
                  <a:pt x="0" y="553266"/>
                </a:lnTo>
                <a:lnTo>
                  <a:pt x="28703" y="547534"/>
                </a:lnTo>
                <a:lnTo>
                  <a:pt x="34444" y="547534"/>
                </a:lnTo>
                <a:lnTo>
                  <a:pt x="34444" y="417153"/>
                </a:lnTo>
                <a:lnTo>
                  <a:pt x="34444" y="405690"/>
                </a:lnTo>
                <a:lnTo>
                  <a:pt x="34444" y="388497"/>
                </a:lnTo>
                <a:lnTo>
                  <a:pt x="30139" y="388497"/>
                </a:lnTo>
                <a:lnTo>
                  <a:pt x="28703" y="361275"/>
                </a:lnTo>
                <a:lnTo>
                  <a:pt x="4306" y="361275"/>
                </a:lnTo>
                <a:lnTo>
                  <a:pt x="7176" y="230893"/>
                </a:lnTo>
                <a:lnTo>
                  <a:pt x="67453" y="219431"/>
                </a:lnTo>
                <a:lnTo>
                  <a:pt x="94721" y="250952"/>
                </a:lnTo>
                <a:lnTo>
                  <a:pt x="121990" y="219431"/>
                </a:lnTo>
                <a:lnTo>
                  <a:pt x="163610" y="219431"/>
                </a:lnTo>
                <a:lnTo>
                  <a:pt x="278423" y="159254"/>
                </a:lnTo>
                <a:lnTo>
                  <a:pt x="285599" y="172149"/>
                </a:lnTo>
                <a:lnTo>
                  <a:pt x="299951" y="162120"/>
                </a:lnTo>
                <a:lnTo>
                  <a:pt x="299951" y="152091"/>
                </a:lnTo>
                <a:cubicBezTo>
                  <a:pt x="299951" y="130599"/>
                  <a:pt x="305692" y="111973"/>
                  <a:pt x="317173" y="96213"/>
                </a:cubicBezTo>
                <a:cubicBezTo>
                  <a:pt x="318608" y="94780"/>
                  <a:pt x="320043" y="91914"/>
                  <a:pt x="321479" y="90482"/>
                </a:cubicBezTo>
                <a:cubicBezTo>
                  <a:pt x="338701" y="70423"/>
                  <a:pt x="365969" y="56095"/>
                  <a:pt x="394672" y="56095"/>
                </a:cubicBezTo>
                <a:close/>
                <a:moveTo>
                  <a:pt x="56095" y="0"/>
                </a:moveTo>
                <a:lnTo>
                  <a:pt x="598650" y="0"/>
                </a:lnTo>
                <a:lnTo>
                  <a:pt x="598650" y="364156"/>
                </a:lnTo>
                <a:lnTo>
                  <a:pt x="180969" y="364156"/>
                </a:lnTo>
                <a:lnTo>
                  <a:pt x="182404" y="339783"/>
                </a:lnTo>
                <a:lnTo>
                  <a:pt x="574249" y="339783"/>
                </a:lnTo>
                <a:lnTo>
                  <a:pt x="574249" y="24373"/>
                </a:lnTo>
                <a:lnTo>
                  <a:pt x="80496" y="24373"/>
                </a:lnTo>
                <a:lnTo>
                  <a:pt x="80496" y="48745"/>
                </a:lnTo>
                <a:lnTo>
                  <a:pt x="56095" y="57348"/>
                </a:lnTo>
                <a:close/>
              </a:path>
            </a:pathLst>
          </a:custGeom>
          <a:solidFill>
            <a:schemeClr val="tx2">
              <a:lumMod val="60000"/>
              <a:lumOff val="40000"/>
            </a:schemeClr>
          </a:solidFill>
          <a:ln>
            <a:noFill/>
          </a:ln>
        </p:spPr>
      </p:sp>
      <p:sp>
        <p:nvSpPr>
          <p:cNvPr id="82" name="open-book-variant-with-silhouette_31187"/>
          <p:cNvSpPr>
            <a:spLocks noChangeAspect="1"/>
          </p:cNvSpPr>
          <p:nvPr/>
        </p:nvSpPr>
        <p:spPr bwMode="auto">
          <a:xfrm>
            <a:off x="3632476" y="2454180"/>
            <a:ext cx="435557" cy="311875"/>
          </a:xfrm>
          <a:custGeom>
            <a:avLst/>
            <a:gdLst>
              <a:gd name="T0" fmla="*/ 1488 w 2552"/>
              <a:gd name="T1" fmla="*/ 1830 h 1830"/>
              <a:gd name="T2" fmla="*/ 2552 w 2552"/>
              <a:gd name="T3" fmla="*/ 1830 h 1830"/>
              <a:gd name="T4" fmla="*/ 2552 w 2552"/>
              <a:gd name="T5" fmla="*/ 243 h 1830"/>
              <a:gd name="T6" fmla="*/ 2406 w 2552"/>
              <a:gd name="T7" fmla="*/ 243 h 1830"/>
              <a:gd name="T8" fmla="*/ 2406 w 2552"/>
              <a:gd name="T9" fmla="*/ 0 h 1830"/>
              <a:gd name="T10" fmla="*/ 1276 w 2552"/>
              <a:gd name="T11" fmla="*/ 242 h 1830"/>
              <a:gd name="T12" fmla="*/ 146 w 2552"/>
              <a:gd name="T13" fmla="*/ 0 h 1830"/>
              <a:gd name="T14" fmla="*/ 146 w 2552"/>
              <a:gd name="T15" fmla="*/ 243 h 1830"/>
              <a:gd name="T16" fmla="*/ 0 w 2552"/>
              <a:gd name="T17" fmla="*/ 243 h 1830"/>
              <a:gd name="T18" fmla="*/ 0 w 2552"/>
              <a:gd name="T19" fmla="*/ 1830 h 1830"/>
              <a:gd name="T20" fmla="*/ 1064 w 2552"/>
              <a:gd name="T21" fmla="*/ 1830 h 1830"/>
              <a:gd name="T22" fmla="*/ 1223 w 2552"/>
              <a:gd name="T23" fmla="*/ 348 h 1830"/>
              <a:gd name="T24" fmla="*/ 1223 w 2552"/>
              <a:gd name="T25" fmla="*/ 1711 h 1830"/>
              <a:gd name="T26" fmla="*/ 252 w 2552"/>
              <a:gd name="T27" fmla="*/ 1504 h 1830"/>
              <a:gd name="T28" fmla="*/ 252 w 2552"/>
              <a:gd name="T29" fmla="*/ 348 h 1830"/>
              <a:gd name="T30" fmla="*/ 252 w 2552"/>
              <a:gd name="T31" fmla="*/ 243 h 1830"/>
              <a:gd name="T32" fmla="*/ 252 w 2552"/>
              <a:gd name="T33" fmla="*/ 131 h 1830"/>
              <a:gd name="T34" fmla="*/ 775 w 2552"/>
              <a:gd name="T35" fmla="*/ 243 h 1830"/>
              <a:gd name="T36" fmla="*/ 1223 w 2552"/>
              <a:gd name="T37" fmla="*/ 339 h 1830"/>
              <a:gd name="T38" fmla="*/ 1223 w 2552"/>
              <a:gd name="T39" fmla="*/ 348 h 1830"/>
              <a:gd name="T40" fmla="*/ 1223 w 2552"/>
              <a:gd name="T41" fmla="*/ 348 h 1830"/>
              <a:gd name="T42" fmla="*/ 1329 w 2552"/>
              <a:gd name="T43" fmla="*/ 1711 h 1830"/>
              <a:gd name="T44" fmla="*/ 1329 w 2552"/>
              <a:gd name="T45" fmla="*/ 348 h 1830"/>
              <a:gd name="T46" fmla="*/ 1329 w 2552"/>
              <a:gd name="T47" fmla="*/ 339 h 1830"/>
              <a:gd name="T48" fmla="*/ 1777 w 2552"/>
              <a:gd name="T49" fmla="*/ 243 h 1830"/>
              <a:gd name="T50" fmla="*/ 2300 w 2552"/>
              <a:gd name="T51" fmla="*/ 131 h 1830"/>
              <a:gd name="T52" fmla="*/ 2300 w 2552"/>
              <a:gd name="T53" fmla="*/ 243 h 1830"/>
              <a:gd name="T54" fmla="*/ 2300 w 2552"/>
              <a:gd name="T55" fmla="*/ 348 h 1830"/>
              <a:gd name="T56" fmla="*/ 2300 w 2552"/>
              <a:gd name="T57" fmla="*/ 1504 h 1830"/>
              <a:gd name="T58" fmla="*/ 1329 w 2552"/>
              <a:gd name="T59" fmla="*/ 1711 h 1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52" h="1830">
                <a:moveTo>
                  <a:pt x="1488" y="1830"/>
                </a:moveTo>
                <a:lnTo>
                  <a:pt x="2552" y="1830"/>
                </a:lnTo>
                <a:lnTo>
                  <a:pt x="2552" y="243"/>
                </a:lnTo>
                <a:lnTo>
                  <a:pt x="2406" y="243"/>
                </a:lnTo>
                <a:lnTo>
                  <a:pt x="2406" y="0"/>
                </a:lnTo>
                <a:lnTo>
                  <a:pt x="1276" y="242"/>
                </a:lnTo>
                <a:lnTo>
                  <a:pt x="146" y="0"/>
                </a:lnTo>
                <a:lnTo>
                  <a:pt x="146" y="243"/>
                </a:lnTo>
                <a:lnTo>
                  <a:pt x="0" y="243"/>
                </a:lnTo>
                <a:lnTo>
                  <a:pt x="0" y="1830"/>
                </a:lnTo>
                <a:lnTo>
                  <a:pt x="1064" y="1830"/>
                </a:lnTo>
                <a:moveTo>
                  <a:pt x="1223" y="348"/>
                </a:moveTo>
                <a:lnTo>
                  <a:pt x="1223" y="1711"/>
                </a:lnTo>
                <a:lnTo>
                  <a:pt x="252" y="1504"/>
                </a:lnTo>
                <a:lnTo>
                  <a:pt x="252" y="348"/>
                </a:lnTo>
                <a:lnTo>
                  <a:pt x="252" y="243"/>
                </a:lnTo>
                <a:lnTo>
                  <a:pt x="252" y="131"/>
                </a:lnTo>
                <a:lnTo>
                  <a:pt x="775" y="243"/>
                </a:lnTo>
                <a:lnTo>
                  <a:pt x="1223" y="339"/>
                </a:lnTo>
                <a:lnTo>
                  <a:pt x="1223" y="348"/>
                </a:lnTo>
                <a:lnTo>
                  <a:pt x="1223" y="348"/>
                </a:lnTo>
                <a:close/>
                <a:moveTo>
                  <a:pt x="1329" y="1711"/>
                </a:moveTo>
                <a:lnTo>
                  <a:pt x="1329" y="348"/>
                </a:lnTo>
                <a:lnTo>
                  <a:pt x="1329" y="339"/>
                </a:lnTo>
                <a:lnTo>
                  <a:pt x="1777" y="243"/>
                </a:lnTo>
                <a:lnTo>
                  <a:pt x="2300" y="131"/>
                </a:lnTo>
                <a:lnTo>
                  <a:pt x="2300" y="243"/>
                </a:lnTo>
                <a:lnTo>
                  <a:pt x="2300" y="348"/>
                </a:lnTo>
                <a:lnTo>
                  <a:pt x="2300" y="1504"/>
                </a:lnTo>
                <a:lnTo>
                  <a:pt x="1329" y="1711"/>
                </a:lnTo>
                <a:close/>
              </a:path>
            </a:pathLst>
          </a:custGeom>
          <a:solidFill>
            <a:schemeClr val="tx2">
              <a:lumMod val="60000"/>
              <a:lumOff val="40000"/>
            </a:schemeClr>
          </a:solidFill>
          <a:ln>
            <a:noFill/>
          </a:ln>
        </p:spPr>
      </p:sp>
      <p:sp>
        <p:nvSpPr>
          <p:cNvPr id="83" name="educational-questions-hand-drawn-speech-bubble_57253"/>
          <p:cNvSpPr>
            <a:spLocks noChangeAspect="1"/>
          </p:cNvSpPr>
          <p:nvPr/>
        </p:nvSpPr>
        <p:spPr bwMode="auto">
          <a:xfrm>
            <a:off x="5881655" y="2350615"/>
            <a:ext cx="435557" cy="415440"/>
          </a:xfrm>
          <a:custGeom>
            <a:avLst/>
            <a:gdLst>
              <a:gd name="connsiteX0" fmla="*/ 334880 w 599283"/>
              <a:gd name="connsiteY0" fmla="*/ 374436 h 571605"/>
              <a:gd name="connsiteX1" fmla="*/ 358347 w 599283"/>
              <a:gd name="connsiteY1" fmla="*/ 374436 h 571605"/>
              <a:gd name="connsiteX2" fmla="*/ 366796 w 599283"/>
              <a:gd name="connsiteY2" fmla="*/ 380758 h 571605"/>
              <a:gd name="connsiteX3" fmla="*/ 369142 w 599283"/>
              <a:gd name="connsiteY3" fmla="*/ 409326 h 571605"/>
              <a:gd name="connsiteX4" fmla="*/ 362806 w 599283"/>
              <a:gd name="connsiteY4" fmla="*/ 417522 h 571605"/>
              <a:gd name="connsiteX5" fmla="*/ 318923 w 599283"/>
              <a:gd name="connsiteY5" fmla="*/ 419864 h 571605"/>
              <a:gd name="connsiteX6" fmla="*/ 310944 w 599283"/>
              <a:gd name="connsiteY6" fmla="*/ 413776 h 571605"/>
              <a:gd name="connsiteX7" fmla="*/ 309301 w 599283"/>
              <a:gd name="connsiteY7" fmla="*/ 384739 h 571605"/>
              <a:gd name="connsiteX8" fmla="*/ 313760 w 599283"/>
              <a:gd name="connsiteY8" fmla="*/ 380290 h 571605"/>
              <a:gd name="connsiteX9" fmla="*/ 317045 w 599283"/>
              <a:gd name="connsiteY9" fmla="*/ 376309 h 571605"/>
              <a:gd name="connsiteX10" fmla="*/ 334880 w 599283"/>
              <a:gd name="connsiteY10" fmla="*/ 374436 h 571605"/>
              <a:gd name="connsiteX11" fmla="*/ 330950 w 599283"/>
              <a:gd name="connsiteY11" fmla="*/ 68287 h 571605"/>
              <a:gd name="connsiteX12" fmla="*/ 374060 w 599283"/>
              <a:gd name="connsiteY12" fmla="*/ 77064 h 571605"/>
              <a:gd name="connsiteX13" fmla="*/ 427327 w 599283"/>
              <a:gd name="connsiteY13" fmla="*/ 210642 h 571605"/>
              <a:gd name="connsiteX14" fmla="*/ 380631 w 599283"/>
              <a:gd name="connsiteY14" fmla="*/ 266886 h 571605"/>
              <a:gd name="connsiteX15" fmla="*/ 359042 w 599283"/>
              <a:gd name="connsiteY15" fmla="*/ 303912 h 571605"/>
              <a:gd name="connsiteX16" fmla="*/ 363031 w 599283"/>
              <a:gd name="connsiteY16" fmla="*/ 341408 h 571605"/>
              <a:gd name="connsiteX17" fmla="*/ 356461 w 599283"/>
              <a:gd name="connsiteY17" fmla="*/ 350313 h 571605"/>
              <a:gd name="connsiteX18" fmla="*/ 312580 w 599283"/>
              <a:gd name="connsiteY18" fmla="*/ 356875 h 571605"/>
              <a:gd name="connsiteX19" fmla="*/ 301082 w 599283"/>
              <a:gd name="connsiteY19" fmla="*/ 350548 h 571605"/>
              <a:gd name="connsiteX20" fmla="*/ 298735 w 599283"/>
              <a:gd name="connsiteY20" fmla="*/ 254934 h 571605"/>
              <a:gd name="connsiteX21" fmla="*/ 333230 w 599283"/>
              <a:gd name="connsiteY21" fmla="*/ 184161 h 571605"/>
              <a:gd name="connsiteX22" fmla="*/ 274096 w 599283"/>
              <a:gd name="connsiteY22" fmla="*/ 211814 h 571605"/>
              <a:gd name="connsiteX23" fmla="*/ 274096 w 599283"/>
              <a:gd name="connsiteY23" fmla="*/ 220954 h 571605"/>
              <a:gd name="connsiteX24" fmla="*/ 273393 w 599283"/>
              <a:gd name="connsiteY24" fmla="*/ 230327 h 571605"/>
              <a:gd name="connsiteX25" fmla="*/ 245703 w 599283"/>
              <a:gd name="connsiteY25" fmla="*/ 237124 h 571605"/>
              <a:gd name="connsiteX26" fmla="*/ 211209 w 599283"/>
              <a:gd name="connsiteY26" fmla="*/ 239233 h 571605"/>
              <a:gd name="connsiteX27" fmla="*/ 204169 w 599283"/>
              <a:gd name="connsiteY27" fmla="*/ 233843 h 571605"/>
              <a:gd name="connsiteX28" fmla="*/ 199241 w 599283"/>
              <a:gd name="connsiteY28" fmla="*/ 194238 h 571605"/>
              <a:gd name="connsiteX29" fmla="*/ 200415 w 599283"/>
              <a:gd name="connsiteY29" fmla="*/ 187442 h 571605"/>
              <a:gd name="connsiteX30" fmla="*/ 216841 w 599283"/>
              <a:gd name="connsiteY30" fmla="*/ 126980 h 571605"/>
              <a:gd name="connsiteX31" fmla="*/ 330950 w 599283"/>
              <a:gd name="connsiteY31" fmla="*/ 68287 h 571605"/>
              <a:gd name="connsiteX32" fmla="*/ 300998 w 599283"/>
              <a:gd name="connsiteY32" fmla="*/ 18449 h 571605"/>
              <a:gd name="connsiteX33" fmla="*/ 229270 w 599283"/>
              <a:gd name="connsiteY33" fmla="*/ 28792 h 571605"/>
              <a:gd name="connsiteX34" fmla="*/ 19242 w 599283"/>
              <a:gd name="connsiteY34" fmla="*/ 236405 h 571605"/>
              <a:gd name="connsiteX35" fmla="*/ 94805 w 599283"/>
              <a:gd name="connsiteY35" fmla="*/ 411681 h 571605"/>
              <a:gd name="connsiteX36" fmla="*/ 295916 w 599283"/>
              <a:gd name="connsiteY36" fmla="*/ 479636 h 571605"/>
              <a:gd name="connsiteX37" fmla="*/ 298263 w 599283"/>
              <a:gd name="connsiteY37" fmla="*/ 480808 h 571605"/>
              <a:gd name="connsiteX38" fmla="*/ 301079 w 599283"/>
              <a:gd name="connsiteY38" fmla="*/ 485963 h 571605"/>
              <a:gd name="connsiteX39" fmla="*/ 401752 w 599283"/>
              <a:gd name="connsiteY39" fmla="*/ 550168 h 571605"/>
              <a:gd name="connsiteX40" fmla="*/ 378051 w 599283"/>
              <a:gd name="connsiteY40" fmla="*/ 475418 h 571605"/>
              <a:gd name="connsiteX41" fmla="*/ 384387 w 599283"/>
              <a:gd name="connsiteY41" fmla="*/ 464170 h 571605"/>
              <a:gd name="connsiteX42" fmla="*/ 525188 w 599283"/>
              <a:gd name="connsiteY42" fmla="*/ 407229 h 571605"/>
              <a:gd name="connsiteX43" fmla="*/ 505006 w 599283"/>
              <a:gd name="connsiteY43" fmla="*/ 81749 h 571605"/>
              <a:gd name="connsiteX44" fmla="*/ 300998 w 599283"/>
              <a:gd name="connsiteY44" fmla="*/ 18449 h 571605"/>
              <a:gd name="connsiteX45" fmla="*/ 325342 w 599283"/>
              <a:gd name="connsiteY45" fmla="*/ 127 h 571605"/>
              <a:gd name="connsiteX46" fmla="*/ 457369 w 599283"/>
              <a:gd name="connsiteY46" fmla="*/ 29729 h 571605"/>
              <a:gd name="connsiteX47" fmla="*/ 599108 w 599283"/>
              <a:gd name="connsiteY47" fmla="*/ 260775 h 571605"/>
              <a:gd name="connsiteX48" fmla="*/ 543023 w 599283"/>
              <a:gd name="connsiteY48" fmla="*/ 414962 h 571605"/>
              <a:gd name="connsiteX49" fmla="*/ 397763 w 599283"/>
              <a:gd name="connsiteY49" fmla="*/ 479870 h 571605"/>
              <a:gd name="connsiteX50" fmla="*/ 421934 w 599283"/>
              <a:gd name="connsiteY50" fmla="*/ 553918 h 571605"/>
              <a:gd name="connsiteX51" fmla="*/ 415598 w 599283"/>
              <a:gd name="connsiteY51" fmla="*/ 565165 h 571605"/>
              <a:gd name="connsiteX52" fmla="*/ 283714 w 599283"/>
              <a:gd name="connsiteY52" fmla="*/ 490884 h 571605"/>
              <a:gd name="connsiteX53" fmla="*/ 283714 w 599283"/>
              <a:gd name="connsiteY53" fmla="*/ 489712 h 571605"/>
              <a:gd name="connsiteX54" fmla="*/ 3754 w 599283"/>
              <a:gd name="connsiteY54" fmla="*/ 212504 h 571605"/>
              <a:gd name="connsiteX55" fmla="*/ 325342 w 599283"/>
              <a:gd name="connsiteY55" fmla="*/ 127 h 57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99283" h="571605">
                <a:moveTo>
                  <a:pt x="334880" y="374436"/>
                </a:moveTo>
                <a:cubicBezTo>
                  <a:pt x="342624" y="374436"/>
                  <a:pt x="350369" y="374436"/>
                  <a:pt x="358347" y="374436"/>
                </a:cubicBezTo>
                <a:cubicBezTo>
                  <a:pt x="362102" y="374436"/>
                  <a:pt x="365622" y="377012"/>
                  <a:pt x="366796" y="380758"/>
                </a:cubicBezTo>
                <a:cubicBezTo>
                  <a:pt x="369142" y="390125"/>
                  <a:pt x="369142" y="399960"/>
                  <a:pt x="369142" y="409326"/>
                </a:cubicBezTo>
                <a:cubicBezTo>
                  <a:pt x="368908" y="412839"/>
                  <a:pt x="366561" y="417054"/>
                  <a:pt x="362806" y="417522"/>
                </a:cubicBezTo>
                <a:cubicBezTo>
                  <a:pt x="348257" y="419864"/>
                  <a:pt x="333472" y="420098"/>
                  <a:pt x="318923" y="419864"/>
                </a:cubicBezTo>
                <a:cubicBezTo>
                  <a:pt x="315403" y="419864"/>
                  <a:pt x="311648" y="417288"/>
                  <a:pt x="310944" y="413776"/>
                </a:cubicBezTo>
                <a:cubicBezTo>
                  <a:pt x="309067" y="404643"/>
                  <a:pt x="308597" y="391530"/>
                  <a:pt x="309301" y="384739"/>
                </a:cubicBezTo>
                <a:cubicBezTo>
                  <a:pt x="309301" y="382163"/>
                  <a:pt x="311648" y="380290"/>
                  <a:pt x="313760" y="380290"/>
                </a:cubicBezTo>
                <a:cubicBezTo>
                  <a:pt x="314464" y="378885"/>
                  <a:pt x="315403" y="377480"/>
                  <a:pt x="317045" y="376309"/>
                </a:cubicBezTo>
                <a:cubicBezTo>
                  <a:pt x="321504" y="373031"/>
                  <a:pt x="329483" y="374436"/>
                  <a:pt x="334880" y="374436"/>
                </a:cubicBezTo>
                <a:close/>
                <a:moveTo>
                  <a:pt x="330950" y="68287"/>
                </a:moveTo>
                <a:cubicBezTo>
                  <a:pt x="345696" y="68467"/>
                  <a:pt x="360333" y="71264"/>
                  <a:pt x="374060" y="77064"/>
                </a:cubicBezTo>
                <a:cubicBezTo>
                  <a:pt x="422869" y="97687"/>
                  <a:pt x="443518" y="161898"/>
                  <a:pt x="427327" y="210642"/>
                </a:cubicBezTo>
                <a:cubicBezTo>
                  <a:pt x="418410" y="236655"/>
                  <a:pt x="403392" y="252356"/>
                  <a:pt x="380631" y="266886"/>
                </a:cubicBezTo>
                <a:cubicBezTo>
                  <a:pt x="364909" y="277197"/>
                  <a:pt x="356930" y="284462"/>
                  <a:pt x="359042" y="303912"/>
                </a:cubicBezTo>
                <a:cubicBezTo>
                  <a:pt x="360216" y="316333"/>
                  <a:pt x="362562" y="328988"/>
                  <a:pt x="363031" y="341408"/>
                </a:cubicBezTo>
                <a:cubicBezTo>
                  <a:pt x="363266" y="345158"/>
                  <a:pt x="360216" y="349610"/>
                  <a:pt x="356461" y="350313"/>
                </a:cubicBezTo>
                <a:cubicBezTo>
                  <a:pt x="341678" y="352657"/>
                  <a:pt x="327129" y="354766"/>
                  <a:pt x="312580" y="356875"/>
                </a:cubicBezTo>
                <a:cubicBezTo>
                  <a:pt x="307887" y="357578"/>
                  <a:pt x="302255" y="355938"/>
                  <a:pt x="301082" y="350548"/>
                </a:cubicBezTo>
                <a:cubicBezTo>
                  <a:pt x="295919" y="321254"/>
                  <a:pt x="290053" y="284227"/>
                  <a:pt x="298735" y="254934"/>
                </a:cubicBezTo>
                <a:cubicBezTo>
                  <a:pt x="306479" y="229390"/>
                  <a:pt x="340035" y="212751"/>
                  <a:pt x="333230" y="184161"/>
                </a:cubicBezTo>
                <a:cubicBezTo>
                  <a:pt x="322905" y="139869"/>
                  <a:pt x="245938" y="172912"/>
                  <a:pt x="274096" y="211814"/>
                </a:cubicBezTo>
                <a:cubicBezTo>
                  <a:pt x="275974" y="214392"/>
                  <a:pt x="275739" y="218141"/>
                  <a:pt x="274096" y="220954"/>
                </a:cubicBezTo>
                <a:cubicBezTo>
                  <a:pt x="275974" y="223766"/>
                  <a:pt x="275739" y="227984"/>
                  <a:pt x="273393" y="230327"/>
                </a:cubicBezTo>
                <a:cubicBezTo>
                  <a:pt x="267291" y="237124"/>
                  <a:pt x="254151" y="236655"/>
                  <a:pt x="245703" y="237124"/>
                </a:cubicBezTo>
                <a:cubicBezTo>
                  <a:pt x="234205" y="238061"/>
                  <a:pt x="222707" y="238998"/>
                  <a:pt x="211209" y="239233"/>
                </a:cubicBezTo>
                <a:cubicBezTo>
                  <a:pt x="207924" y="239233"/>
                  <a:pt x="205108" y="236889"/>
                  <a:pt x="204169" y="233843"/>
                </a:cubicBezTo>
                <a:cubicBezTo>
                  <a:pt x="200180" y="221422"/>
                  <a:pt x="198303" y="207127"/>
                  <a:pt x="199241" y="194238"/>
                </a:cubicBezTo>
                <a:cubicBezTo>
                  <a:pt x="199476" y="191660"/>
                  <a:pt x="199945" y="189551"/>
                  <a:pt x="200415" y="187442"/>
                </a:cubicBezTo>
                <a:cubicBezTo>
                  <a:pt x="199711" y="165648"/>
                  <a:pt x="208628" y="138932"/>
                  <a:pt x="216841" y="126980"/>
                </a:cubicBezTo>
                <a:cubicBezTo>
                  <a:pt x="241479" y="90774"/>
                  <a:pt x="286709" y="67749"/>
                  <a:pt x="330950" y="68287"/>
                </a:cubicBezTo>
                <a:close/>
                <a:moveTo>
                  <a:pt x="300998" y="18449"/>
                </a:moveTo>
                <a:cubicBezTo>
                  <a:pt x="276615" y="19521"/>
                  <a:pt x="252444" y="23051"/>
                  <a:pt x="229270" y="28792"/>
                </a:cubicBezTo>
                <a:cubicBezTo>
                  <a:pt x="130475" y="53162"/>
                  <a:pt x="23935" y="124163"/>
                  <a:pt x="19242" y="236405"/>
                </a:cubicBezTo>
                <a:cubicBezTo>
                  <a:pt x="16661" y="302016"/>
                  <a:pt x="44117" y="368800"/>
                  <a:pt x="94805" y="411681"/>
                </a:cubicBezTo>
                <a:cubicBezTo>
                  <a:pt x="153942" y="462062"/>
                  <a:pt x="223404" y="465108"/>
                  <a:pt x="295916" y="479636"/>
                </a:cubicBezTo>
                <a:cubicBezTo>
                  <a:pt x="296855" y="479870"/>
                  <a:pt x="297559" y="480339"/>
                  <a:pt x="298263" y="480808"/>
                </a:cubicBezTo>
                <a:cubicBezTo>
                  <a:pt x="299671" y="481745"/>
                  <a:pt x="300844" y="483620"/>
                  <a:pt x="301079" y="485963"/>
                </a:cubicBezTo>
                <a:cubicBezTo>
                  <a:pt x="309058" y="538452"/>
                  <a:pt x="353880" y="562588"/>
                  <a:pt x="401752" y="550168"/>
                </a:cubicBezTo>
                <a:cubicBezTo>
                  <a:pt x="394008" y="525330"/>
                  <a:pt x="382979" y="501428"/>
                  <a:pt x="378051" y="475418"/>
                </a:cubicBezTo>
                <a:cubicBezTo>
                  <a:pt x="377112" y="470732"/>
                  <a:pt x="379224" y="465576"/>
                  <a:pt x="384387" y="464170"/>
                </a:cubicBezTo>
                <a:cubicBezTo>
                  <a:pt x="434137" y="451282"/>
                  <a:pt x="488580" y="448002"/>
                  <a:pt x="525188" y="407229"/>
                </a:cubicBezTo>
                <a:cubicBezTo>
                  <a:pt x="606383" y="317013"/>
                  <a:pt x="597700" y="160952"/>
                  <a:pt x="505006" y="81749"/>
                </a:cubicBezTo>
                <a:cubicBezTo>
                  <a:pt x="449214" y="34123"/>
                  <a:pt x="374150" y="15230"/>
                  <a:pt x="300998" y="18449"/>
                </a:cubicBezTo>
                <a:close/>
                <a:moveTo>
                  <a:pt x="325342" y="127"/>
                </a:moveTo>
                <a:cubicBezTo>
                  <a:pt x="372448" y="1332"/>
                  <a:pt x="418179" y="11100"/>
                  <a:pt x="457369" y="29729"/>
                </a:cubicBezTo>
                <a:cubicBezTo>
                  <a:pt x="546073" y="71673"/>
                  <a:pt x="602863" y="161889"/>
                  <a:pt x="599108" y="260775"/>
                </a:cubicBezTo>
                <a:cubicBezTo>
                  <a:pt x="596996" y="315842"/>
                  <a:pt x="580570" y="373252"/>
                  <a:pt x="543023" y="414962"/>
                </a:cubicBezTo>
                <a:cubicBezTo>
                  <a:pt x="503129" y="459250"/>
                  <a:pt x="452206" y="466514"/>
                  <a:pt x="397763" y="479870"/>
                </a:cubicBezTo>
                <a:cubicBezTo>
                  <a:pt x="403864" y="505178"/>
                  <a:pt x="415128" y="528845"/>
                  <a:pt x="421934" y="553918"/>
                </a:cubicBezTo>
                <a:cubicBezTo>
                  <a:pt x="423342" y="558838"/>
                  <a:pt x="420291" y="563525"/>
                  <a:pt x="415598" y="565165"/>
                </a:cubicBezTo>
                <a:cubicBezTo>
                  <a:pt x="355757" y="585786"/>
                  <a:pt x="293335" y="555792"/>
                  <a:pt x="283714" y="490884"/>
                </a:cubicBezTo>
                <a:cubicBezTo>
                  <a:pt x="283714" y="490415"/>
                  <a:pt x="283714" y="489946"/>
                  <a:pt x="283714" y="489712"/>
                </a:cubicBezTo>
                <a:cubicBezTo>
                  <a:pt x="131648" y="501897"/>
                  <a:pt x="-26518" y="373955"/>
                  <a:pt x="3754" y="212504"/>
                </a:cubicBezTo>
                <a:cubicBezTo>
                  <a:pt x="30330" y="69975"/>
                  <a:pt x="184023" y="-3487"/>
                  <a:pt x="325342" y="127"/>
                </a:cubicBezTo>
                <a:close/>
              </a:path>
            </a:pathLst>
          </a:custGeom>
          <a:solidFill>
            <a:schemeClr val="tx2">
              <a:lumMod val="60000"/>
              <a:lumOff val="40000"/>
            </a:schemeClr>
          </a:solidFill>
          <a:ln>
            <a:noFill/>
          </a:ln>
        </p:spPr>
      </p:sp>
      <p:sp>
        <p:nvSpPr>
          <p:cNvPr id="84" name="studying_386655"/>
          <p:cNvSpPr>
            <a:spLocks noChangeAspect="1"/>
          </p:cNvSpPr>
          <p:nvPr/>
        </p:nvSpPr>
        <p:spPr bwMode="auto">
          <a:xfrm>
            <a:off x="8130834" y="2331156"/>
            <a:ext cx="435557" cy="434899"/>
          </a:xfrm>
          <a:custGeom>
            <a:avLst/>
            <a:gdLst>
              <a:gd name="connsiteX0" fmla="*/ 528341 w 607639"/>
              <a:gd name="connsiteY0" fmla="*/ 527538 h 606722"/>
              <a:gd name="connsiteX1" fmla="*/ 528341 w 607639"/>
              <a:gd name="connsiteY1" fmla="*/ 547356 h 606722"/>
              <a:gd name="connsiteX2" fmla="*/ 548187 w 607639"/>
              <a:gd name="connsiteY2" fmla="*/ 567086 h 606722"/>
              <a:gd name="connsiteX3" fmla="*/ 567945 w 607639"/>
              <a:gd name="connsiteY3" fmla="*/ 547356 h 606722"/>
              <a:gd name="connsiteX4" fmla="*/ 567945 w 607639"/>
              <a:gd name="connsiteY4" fmla="*/ 527538 h 606722"/>
              <a:gd name="connsiteX5" fmla="*/ 99092 w 607639"/>
              <a:gd name="connsiteY5" fmla="*/ 474835 h 606722"/>
              <a:gd name="connsiteX6" fmla="*/ 350075 w 607639"/>
              <a:gd name="connsiteY6" fmla="*/ 474835 h 606722"/>
              <a:gd name="connsiteX7" fmla="*/ 369833 w 607639"/>
              <a:gd name="connsiteY7" fmla="*/ 494584 h 606722"/>
              <a:gd name="connsiteX8" fmla="*/ 350075 w 607639"/>
              <a:gd name="connsiteY8" fmla="*/ 514422 h 606722"/>
              <a:gd name="connsiteX9" fmla="*/ 99092 w 607639"/>
              <a:gd name="connsiteY9" fmla="*/ 514422 h 606722"/>
              <a:gd name="connsiteX10" fmla="*/ 79245 w 607639"/>
              <a:gd name="connsiteY10" fmla="*/ 494584 h 606722"/>
              <a:gd name="connsiteX11" fmla="*/ 99092 w 607639"/>
              <a:gd name="connsiteY11" fmla="*/ 474835 h 606722"/>
              <a:gd name="connsiteX12" fmla="*/ 297164 w 607639"/>
              <a:gd name="connsiteY12" fmla="*/ 395661 h 606722"/>
              <a:gd name="connsiteX13" fmla="*/ 350063 w 607639"/>
              <a:gd name="connsiteY13" fmla="*/ 395661 h 606722"/>
              <a:gd name="connsiteX14" fmla="*/ 369834 w 607639"/>
              <a:gd name="connsiteY14" fmla="*/ 415464 h 606722"/>
              <a:gd name="connsiteX15" fmla="*/ 350063 w 607639"/>
              <a:gd name="connsiteY15" fmla="*/ 435178 h 606722"/>
              <a:gd name="connsiteX16" fmla="*/ 297164 w 607639"/>
              <a:gd name="connsiteY16" fmla="*/ 435178 h 606722"/>
              <a:gd name="connsiteX17" fmla="*/ 277393 w 607639"/>
              <a:gd name="connsiteY17" fmla="*/ 415464 h 606722"/>
              <a:gd name="connsiteX18" fmla="*/ 297164 w 607639"/>
              <a:gd name="connsiteY18" fmla="*/ 395661 h 606722"/>
              <a:gd name="connsiteX19" fmla="*/ 99090 w 607639"/>
              <a:gd name="connsiteY19" fmla="*/ 395661 h 606722"/>
              <a:gd name="connsiteX20" fmla="*/ 217979 w 607639"/>
              <a:gd name="connsiteY20" fmla="*/ 395661 h 606722"/>
              <a:gd name="connsiteX21" fmla="*/ 237735 w 607639"/>
              <a:gd name="connsiteY21" fmla="*/ 415464 h 606722"/>
              <a:gd name="connsiteX22" fmla="*/ 217979 w 607639"/>
              <a:gd name="connsiteY22" fmla="*/ 435178 h 606722"/>
              <a:gd name="connsiteX23" fmla="*/ 99090 w 607639"/>
              <a:gd name="connsiteY23" fmla="*/ 435178 h 606722"/>
              <a:gd name="connsiteX24" fmla="*/ 79245 w 607639"/>
              <a:gd name="connsiteY24" fmla="*/ 415464 h 606722"/>
              <a:gd name="connsiteX25" fmla="*/ 99090 w 607639"/>
              <a:gd name="connsiteY25" fmla="*/ 395661 h 606722"/>
              <a:gd name="connsiteX26" fmla="*/ 99092 w 607639"/>
              <a:gd name="connsiteY26" fmla="*/ 316557 h 606722"/>
              <a:gd name="connsiteX27" fmla="*/ 350075 w 607639"/>
              <a:gd name="connsiteY27" fmla="*/ 316557 h 606722"/>
              <a:gd name="connsiteX28" fmla="*/ 369833 w 607639"/>
              <a:gd name="connsiteY28" fmla="*/ 336306 h 606722"/>
              <a:gd name="connsiteX29" fmla="*/ 350075 w 607639"/>
              <a:gd name="connsiteY29" fmla="*/ 356144 h 606722"/>
              <a:gd name="connsiteX30" fmla="*/ 99092 w 607639"/>
              <a:gd name="connsiteY30" fmla="*/ 356144 h 606722"/>
              <a:gd name="connsiteX31" fmla="*/ 79245 w 607639"/>
              <a:gd name="connsiteY31" fmla="*/ 336306 h 606722"/>
              <a:gd name="connsiteX32" fmla="*/ 99092 w 607639"/>
              <a:gd name="connsiteY32" fmla="*/ 316557 h 606722"/>
              <a:gd name="connsiteX33" fmla="*/ 257585 w 607639"/>
              <a:gd name="connsiteY33" fmla="*/ 237382 h 606722"/>
              <a:gd name="connsiteX34" fmla="*/ 350073 w 607639"/>
              <a:gd name="connsiteY34" fmla="*/ 237382 h 606722"/>
              <a:gd name="connsiteX35" fmla="*/ 369834 w 607639"/>
              <a:gd name="connsiteY35" fmla="*/ 257211 h 606722"/>
              <a:gd name="connsiteX36" fmla="*/ 350073 w 607639"/>
              <a:gd name="connsiteY36" fmla="*/ 277040 h 606722"/>
              <a:gd name="connsiteX37" fmla="*/ 257585 w 607639"/>
              <a:gd name="connsiteY37" fmla="*/ 277040 h 606722"/>
              <a:gd name="connsiteX38" fmla="*/ 237735 w 607639"/>
              <a:gd name="connsiteY38" fmla="*/ 257211 h 606722"/>
              <a:gd name="connsiteX39" fmla="*/ 257585 w 607639"/>
              <a:gd name="connsiteY39" fmla="*/ 237382 h 606722"/>
              <a:gd name="connsiteX40" fmla="*/ 99092 w 607639"/>
              <a:gd name="connsiteY40" fmla="*/ 237382 h 606722"/>
              <a:gd name="connsiteX41" fmla="*/ 178301 w 607639"/>
              <a:gd name="connsiteY41" fmla="*/ 237382 h 606722"/>
              <a:gd name="connsiteX42" fmla="*/ 198148 w 607639"/>
              <a:gd name="connsiteY42" fmla="*/ 257211 h 606722"/>
              <a:gd name="connsiteX43" fmla="*/ 178301 w 607639"/>
              <a:gd name="connsiteY43" fmla="*/ 277040 h 606722"/>
              <a:gd name="connsiteX44" fmla="*/ 99092 w 607639"/>
              <a:gd name="connsiteY44" fmla="*/ 277040 h 606722"/>
              <a:gd name="connsiteX45" fmla="*/ 79245 w 607639"/>
              <a:gd name="connsiteY45" fmla="*/ 257211 h 606722"/>
              <a:gd name="connsiteX46" fmla="*/ 99092 w 607639"/>
              <a:gd name="connsiteY46" fmla="*/ 237382 h 606722"/>
              <a:gd name="connsiteX47" fmla="*/ 528341 w 607639"/>
              <a:gd name="connsiteY47" fmla="*/ 158279 h 606722"/>
              <a:gd name="connsiteX48" fmla="*/ 528341 w 607639"/>
              <a:gd name="connsiteY48" fmla="*/ 487990 h 606722"/>
              <a:gd name="connsiteX49" fmla="*/ 567945 w 607639"/>
              <a:gd name="connsiteY49" fmla="*/ 487990 h 606722"/>
              <a:gd name="connsiteX50" fmla="*/ 567945 w 607639"/>
              <a:gd name="connsiteY50" fmla="*/ 158279 h 606722"/>
              <a:gd name="connsiteX51" fmla="*/ 99092 w 607639"/>
              <a:gd name="connsiteY51" fmla="*/ 158278 h 606722"/>
              <a:gd name="connsiteX52" fmla="*/ 350075 w 607639"/>
              <a:gd name="connsiteY52" fmla="*/ 158278 h 606722"/>
              <a:gd name="connsiteX53" fmla="*/ 369833 w 607639"/>
              <a:gd name="connsiteY53" fmla="*/ 178027 h 606722"/>
              <a:gd name="connsiteX54" fmla="*/ 350075 w 607639"/>
              <a:gd name="connsiteY54" fmla="*/ 197865 h 606722"/>
              <a:gd name="connsiteX55" fmla="*/ 99092 w 607639"/>
              <a:gd name="connsiteY55" fmla="*/ 197865 h 606722"/>
              <a:gd name="connsiteX56" fmla="*/ 79245 w 607639"/>
              <a:gd name="connsiteY56" fmla="*/ 178027 h 606722"/>
              <a:gd name="connsiteX57" fmla="*/ 99092 w 607639"/>
              <a:gd name="connsiteY57" fmla="*/ 158278 h 606722"/>
              <a:gd name="connsiteX58" fmla="*/ 178251 w 607639"/>
              <a:gd name="connsiteY58" fmla="*/ 79104 h 606722"/>
              <a:gd name="connsiteX59" fmla="*/ 270739 w 607639"/>
              <a:gd name="connsiteY59" fmla="*/ 79104 h 606722"/>
              <a:gd name="connsiteX60" fmla="*/ 290589 w 607639"/>
              <a:gd name="connsiteY60" fmla="*/ 98933 h 606722"/>
              <a:gd name="connsiteX61" fmla="*/ 270739 w 607639"/>
              <a:gd name="connsiteY61" fmla="*/ 118762 h 606722"/>
              <a:gd name="connsiteX62" fmla="*/ 178251 w 607639"/>
              <a:gd name="connsiteY62" fmla="*/ 118762 h 606722"/>
              <a:gd name="connsiteX63" fmla="*/ 158490 w 607639"/>
              <a:gd name="connsiteY63" fmla="*/ 98933 h 606722"/>
              <a:gd name="connsiteX64" fmla="*/ 178251 w 607639"/>
              <a:gd name="connsiteY64" fmla="*/ 79104 h 606722"/>
              <a:gd name="connsiteX65" fmla="*/ 548187 w 607639"/>
              <a:gd name="connsiteY65" fmla="*/ 70030 h 606722"/>
              <a:gd name="connsiteX66" fmla="*/ 528341 w 607639"/>
              <a:gd name="connsiteY66" fmla="*/ 116154 h 606722"/>
              <a:gd name="connsiteX67" fmla="*/ 528341 w 607639"/>
              <a:gd name="connsiteY67" fmla="*/ 118732 h 606722"/>
              <a:gd name="connsiteX68" fmla="*/ 567945 w 607639"/>
              <a:gd name="connsiteY68" fmla="*/ 118732 h 606722"/>
              <a:gd name="connsiteX69" fmla="*/ 567945 w 607639"/>
              <a:gd name="connsiteY69" fmla="*/ 116154 h 606722"/>
              <a:gd name="connsiteX70" fmla="*/ 39610 w 607639"/>
              <a:gd name="connsiteY70" fmla="*/ 39548 h 606722"/>
              <a:gd name="connsiteX71" fmla="*/ 39610 w 607639"/>
              <a:gd name="connsiteY71" fmla="*/ 567086 h 606722"/>
              <a:gd name="connsiteX72" fmla="*/ 409539 w 607639"/>
              <a:gd name="connsiteY72" fmla="*/ 567086 h 606722"/>
              <a:gd name="connsiteX73" fmla="*/ 409539 w 607639"/>
              <a:gd name="connsiteY73" fmla="*/ 39548 h 606722"/>
              <a:gd name="connsiteX74" fmla="*/ 548187 w 607639"/>
              <a:gd name="connsiteY74" fmla="*/ 0 h 606722"/>
              <a:gd name="connsiteX75" fmla="*/ 566343 w 607639"/>
              <a:gd name="connsiteY75" fmla="*/ 11998 h 606722"/>
              <a:gd name="connsiteX76" fmla="*/ 606037 w 607639"/>
              <a:gd name="connsiteY76" fmla="*/ 104335 h 606722"/>
              <a:gd name="connsiteX77" fmla="*/ 607639 w 607639"/>
              <a:gd name="connsiteY77" fmla="*/ 112066 h 606722"/>
              <a:gd name="connsiteX78" fmla="*/ 607639 w 607639"/>
              <a:gd name="connsiteY78" fmla="*/ 547356 h 606722"/>
              <a:gd name="connsiteX79" fmla="*/ 548187 w 607639"/>
              <a:gd name="connsiteY79" fmla="*/ 606722 h 606722"/>
              <a:gd name="connsiteX80" fmla="*/ 488736 w 607639"/>
              <a:gd name="connsiteY80" fmla="*/ 547356 h 606722"/>
              <a:gd name="connsiteX81" fmla="*/ 488736 w 607639"/>
              <a:gd name="connsiteY81" fmla="*/ 112066 h 606722"/>
              <a:gd name="connsiteX82" fmla="*/ 490338 w 607639"/>
              <a:gd name="connsiteY82" fmla="*/ 104335 h 606722"/>
              <a:gd name="connsiteX83" fmla="*/ 529943 w 607639"/>
              <a:gd name="connsiteY83" fmla="*/ 11998 h 606722"/>
              <a:gd name="connsiteX84" fmla="*/ 548187 w 607639"/>
              <a:gd name="connsiteY84" fmla="*/ 0 h 606722"/>
              <a:gd name="connsiteX85" fmla="*/ 19849 w 607639"/>
              <a:gd name="connsiteY85" fmla="*/ 0 h 606722"/>
              <a:gd name="connsiteX86" fmla="*/ 429300 w 607639"/>
              <a:gd name="connsiteY86" fmla="*/ 0 h 606722"/>
              <a:gd name="connsiteX87" fmla="*/ 449149 w 607639"/>
              <a:gd name="connsiteY87" fmla="*/ 19818 h 606722"/>
              <a:gd name="connsiteX88" fmla="*/ 449149 w 607639"/>
              <a:gd name="connsiteY88" fmla="*/ 586904 h 606722"/>
              <a:gd name="connsiteX89" fmla="*/ 429300 w 607639"/>
              <a:gd name="connsiteY89" fmla="*/ 606722 h 606722"/>
              <a:gd name="connsiteX90" fmla="*/ 19849 w 607639"/>
              <a:gd name="connsiteY90" fmla="*/ 606722 h 606722"/>
              <a:gd name="connsiteX91" fmla="*/ 0 w 607639"/>
              <a:gd name="connsiteY91" fmla="*/ 586904 h 606722"/>
              <a:gd name="connsiteX92" fmla="*/ 0 w 607639"/>
              <a:gd name="connsiteY92" fmla="*/ 19818 h 606722"/>
              <a:gd name="connsiteX93" fmla="*/ 19849 w 607639"/>
              <a:gd name="connsiteY9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7639" h="606722">
                <a:moveTo>
                  <a:pt x="528341" y="527538"/>
                </a:moveTo>
                <a:lnTo>
                  <a:pt x="528341" y="547356"/>
                </a:lnTo>
                <a:cubicBezTo>
                  <a:pt x="528341" y="558287"/>
                  <a:pt x="537241" y="567086"/>
                  <a:pt x="548187" y="567086"/>
                </a:cubicBezTo>
                <a:cubicBezTo>
                  <a:pt x="559134" y="567086"/>
                  <a:pt x="567945" y="558287"/>
                  <a:pt x="567945" y="547356"/>
                </a:cubicBezTo>
                <a:lnTo>
                  <a:pt x="567945" y="527538"/>
                </a:lnTo>
                <a:close/>
                <a:moveTo>
                  <a:pt x="99092" y="474835"/>
                </a:moveTo>
                <a:lnTo>
                  <a:pt x="350075" y="474835"/>
                </a:lnTo>
                <a:cubicBezTo>
                  <a:pt x="361022" y="474835"/>
                  <a:pt x="369833" y="483642"/>
                  <a:pt x="369833" y="494584"/>
                </a:cubicBezTo>
                <a:cubicBezTo>
                  <a:pt x="369833" y="505526"/>
                  <a:pt x="361022" y="514422"/>
                  <a:pt x="350075" y="514422"/>
                </a:cubicBezTo>
                <a:lnTo>
                  <a:pt x="99092" y="514422"/>
                </a:lnTo>
                <a:cubicBezTo>
                  <a:pt x="88145" y="514422"/>
                  <a:pt x="79245" y="505526"/>
                  <a:pt x="79245" y="494584"/>
                </a:cubicBezTo>
                <a:cubicBezTo>
                  <a:pt x="79245" y="483642"/>
                  <a:pt x="88145" y="474835"/>
                  <a:pt x="99092" y="474835"/>
                </a:cubicBezTo>
                <a:close/>
                <a:moveTo>
                  <a:pt x="297164" y="395661"/>
                </a:moveTo>
                <a:lnTo>
                  <a:pt x="350063" y="395661"/>
                </a:lnTo>
                <a:cubicBezTo>
                  <a:pt x="361017" y="395661"/>
                  <a:pt x="369834" y="404541"/>
                  <a:pt x="369834" y="415464"/>
                </a:cubicBezTo>
                <a:cubicBezTo>
                  <a:pt x="369834" y="426387"/>
                  <a:pt x="361017" y="435178"/>
                  <a:pt x="350063" y="435178"/>
                </a:cubicBezTo>
                <a:lnTo>
                  <a:pt x="297164" y="435178"/>
                </a:lnTo>
                <a:cubicBezTo>
                  <a:pt x="286210" y="435178"/>
                  <a:pt x="277393" y="426387"/>
                  <a:pt x="277393" y="415464"/>
                </a:cubicBezTo>
                <a:cubicBezTo>
                  <a:pt x="277393" y="404541"/>
                  <a:pt x="286210" y="395661"/>
                  <a:pt x="297164" y="395661"/>
                </a:cubicBezTo>
                <a:close/>
                <a:moveTo>
                  <a:pt x="99090" y="395661"/>
                </a:moveTo>
                <a:lnTo>
                  <a:pt x="217979" y="395661"/>
                </a:lnTo>
                <a:cubicBezTo>
                  <a:pt x="228925" y="395661"/>
                  <a:pt x="237735" y="404541"/>
                  <a:pt x="237735" y="415464"/>
                </a:cubicBezTo>
                <a:cubicBezTo>
                  <a:pt x="237735" y="426387"/>
                  <a:pt x="228925" y="435178"/>
                  <a:pt x="217979" y="435178"/>
                </a:cubicBezTo>
                <a:lnTo>
                  <a:pt x="99090" y="435178"/>
                </a:lnTo>
                <a:cubicBezTo>
                  <a:pt x="88144" y="435178"/>
                  <a:pt x="79245" y="426387"/>
                  <a:pt x="79245" y="415464"/>
                </a:cubicBezTo>
                <a:cubicBezTo>
                  <a:pt x="79245" y="404541"/>
                  <a:pt x="88144" y="395661"/>
                  <a:pt x="99090" y="395661"/>
                </a:cubicBezTo>
                <a:close/>
                <a:moveTo>
                  <a:pt x="99092" y="316557"/>
                </a:moveTo>
                <a:lnTo>
                  <a:pt x="350075" y="316557"/>
                </a:lnTo>
                <a:cubicBezTo>
                  <a:pt x="361022" y="316557"/>
                  <a:pt x="369833" y="325364"/>
                  <a:pt x="369833" y="336306"/>
                </a:cubicBezTo>
                <a:cubicBezTo>
                  <a:pt x="369833" y="347248"/>
                  <a:pt x="361022" y="356144"/>
                  <a:pt x="350075" y="356144"/>
                </a:cubicBezTo>
                <a:lnTo>
                  <a:pt x="99092" y="356144"/>
                </a:lnTo>
                <a:cubicBezTo>
                  <a:pt x="88145" y="356144"/>
                  <a:pt x="79245" y="347248"/>
                  <a:pt x="79245" y="336306"/>
                </a:cubicBezTo>
                <a:cubicBezTo>
                  <a:pt x="79245" y="325364"/>
                  <a:pt x="88145" y="316557"/>
                  <a:pt x="99092" y="316557"/>
                </a:cubicBezTo>
                <a:close/>
                <a:moveTo>
                  <a:pt x="257585" y="237382"/>
                </a:moveTo>
                <a:lnTo>
                  <a:pt x="350073" y="237382"/>
                </a:lnTo>
                <a:cubicBezTo>
                  <a:pt x="361021" y="237382"/>
                  <a:pt x="369834" y="246274"/>
                  <a:pt x="369834" y="257211"/>
                </a:cubicBezTo>
                <a:cubicBezTo>
                  <a:pt x="369834" y="268148"/>
                  <a:pt x="361021" y="277040"/>
                  <a:pt x="350073" y="277040"/>
                </a:cubicBezTo>
                <a:lnTo>
                  <a:pt x="257585" y="277040"/>
                </a:lnTo>
                <a:cubicBezTo>
                  <a:pt x="246637" y="277040"/>
                  <a:pt x="237735" y="268148"/>
                  <a:pt x="237735" y="257211"/>
                </a:cubicBezTo>
                <a:cubicBezTo>
                  <a:pt x="237735" y="246274"/>
                  <a:pt x="246637" y="237382"/>
                  <a:pt x="257585" y="237382"/>
                </a:cubicBezTo>
                <a:close/>
                <a:moveTo>
                  <a:pt x="99092" y="237382"/>
                </a:moveTo>
                <a:lnTo>
                  <a:pt x="178301" y="237382"/>
                </a:lnTo>
                <a:cubicBezTo>
                  <a:pt x="189248" y="237382"/>
                  <a:pt x="198148" y="246274"/>
                  <a:pt x="198148" y="257211"/>
                </a:cubicBezTo>
                <a:cubicBezTo>
                  <a:pt x="198148" y="268148"/>
                  <a:pt x="189248" y="277040"/>
                  <a:pt x="178301" y="277040"/>
                </a:cubicBezTo>
                <a:lnTo>
                  <a:pt x="99092" y="277040"/>
                </a:lnTo>
                <a:cubicBezTo>
                  <a:pt x="88145" y="277040"/>
                  <a:pt x="79245" y="268148"/>
                  <a:pt x="79245" y="257211"/>
                </a:cubicBezTo>
                <a:cubicBezTo>
                  <a:pt x="79245" y="246274"/>
                  <a:pt x="88145" y="237382"/>
                  <a:pt x="99092" y="237382"/>
                </a:cubicBezTo>
                <a:close/>
                <a:moveTo>
                  <a:pt x="528341" y="158279"/>
                </a:moveTo>
                <a:lnTo>
                  <a:pt x="528341" y="487990"/>
                </a:lnTo>
                <a:lnTo>
                  <a:pt x="567945" y="487990"/>
                </a:lnTo>
                <a:lnTo>
                  <a:pt x="567945" y="158279"/>
                </a:lnTo>
                <a:close/>
                <a:moveTo>
                  <a:pt x="99092" y="158278"/>
                </a:moveTo>
                <a:lnTo>
                  <a:pt x="350075" y="158278"/>
                </a:lnTo>
                <a:cubicBezTo>
                  <a:pt x="361022" y="158278"/>
                  <a:pt x="369833" y="167174"/>
                  <a:pt x="369833" y="178027"/>
                </a:cubicBezTo>
                <a:cubicBezTo>
                  <a:pt x="369833" y="188969"/>
                  <a:pt x="361022" y="197865"/>
                  <a:pt x="350075" y="197865"/>
                </a:cubicBezTo>
                <a:lnTo>
                  <a:pt x="99092" y="197865"/>
                </a:lnTo>
                <a:cubicBezTo>
                  <a:pt x="88145" y="197865"/>
                  <a:pt x="79245" y="188969"/>
                  <a:pt x="79245" y="178027"/>
                </a:cubicBezTo>
                <a:cubicBezTo>
                  <a:pt x="79245" y="167174"/>
                  <a:pt x="88145" y="158278"/>
                  <a:pt x="99092" y="158278"/>
                </a:cubicBezTo>
                <a:close/>
                <a:moveTo>
                  <a:pt x="178251" y="79104"/>
                </a:moveTo>
                <a:lnTo>
                  <a:pt x="270739" y="79104"/>
                </a:lnTo>
                <a:cubicBezTo>
                  <a:pt x="281687" y="79104"/>
                  <a:pt x="290589" y="87996"/>
                  <a:pt x="290589" y="98933"/>
                </a:cubicBezTo>
                <a:cubicBezTo>
                  <a:pt x="290589" y="109870"/>
                  <a:pt x="281687" y="118762"/>
                  <a:pt x="270739" y="118762"/>
                </a:cubicBezTo>
                <a:lnTo>
                  <a:pt x="178251" y="118762"/>
                </a:lnTo>
                <a:cubicBezTo>
                  <a:pt x="167392" y="118762"/>
                  <a:pt x="158490" y="109870"/>
                  <a:pt x="158490" y="98933"/>
                </a:cubicBezTo>
                <a:cubicBezTo>
                  <a:pt x="158490" y="87996"/>
                  <a:pt x="167392" y="79104"/>
                  <a:pt x="178251" y="79104"/>
                </a:cubicBezTo>
                <a:close/>
                <a:moveTo>
                  <a:pt x="548187" y="70030"/>
                </a:moveTo>
                <a:lnTo>
                  <a:pt x="528341" y="116154"/>
                </a:lnTo>
                <a:lnTo>
                  <a:pt x="528341" y="118732"/>
                </a:lnTo>
                <a:lnTo>
                  <a:pt x="567945" y="118732"/>
                </a:lnTo>
                <a:lnTo>
                  <a:pt x="567945" y="116154"/>
                </a:lnTo>
                <a:close/>
                <a:moveTo>
                  <a:pt x="39610" y="39548"/>
                </a:moveTo>
                <a:lnTo>
                  <a:pt x="39610" y="567086"/>
                </a:lnTo>
                <a:lnTo>
                  <a:pt x="409539" y="567086"/>
                </a:lnTo>
                <a:lnTo>
                  <a:pt x="409539" y="39548"/>
                </a:lnTo>
                <a:close/>
                <a:moveTo>
                  <a:pt x="548187" y="0"/>
                </a:moveTo>
                <a:cubicBezTo>
                  <a:pt x="556108" y="0"/>
                  <a:pt x="563228" y="4710"/>
                  <a:pt x="566343" y="11998"/>
                </a:cubicBezTo>
                <a:lnTo>
                  <a:pt x="606037" y="104335"/>
                </a:lnTo>
                <a:cubicBezTo>
                  <a:pt x="607105" y="106734"/>
                  <a:pt x="607639" y="109400"/>
                  <a:pt x="607639" y="112066"/>
                </a:cubicBezTo>
                <a:lnTo>
                  <a:pt x="607639" y="547356"/>
                </a:lnTo>
                <a:cubicBezTo>
                  <a:pt x="607639" y="580150"/>
                  <a:pt x="581028" y="606722"/>
                  <a:pt x="548187" y="606722"/>
                </a:cubicBezTo>
                <a:cubicBezTo>
                  <a:pt x="515347" y="606722"/>
                  <a:pt x="488736" y="580150"/>
                  <a:pt x="488736" y="547356"/>
                </a:cubicBezTo>
                <a:lnTo>
                  <a:pt x="488736" y="112066"/>
                </a:lnTo>
                <a:cubicBezTo>
                  <a:pt x="488736" y="109400"/>
                  <a:pt x="489270" y="106734"/>
                  <a:pt x="490338" y="104335"/>
                </a:cubicBezTo>
                <a:lnTo>
                  <a:pt x="529943" y="11998"/>
                </a:lnTo>
                <a:cubicBezTo>
                  <a:pt x="533058" y="4710"/>
                  <a:pt x="540267" y="0"/>
                  <a:pt x="548187" y="0"/>
                </a:cubicBezTo>
                <a:close/>
                <a:moveTo>
                  <a:pt x="19849" y="0"/>
                </a:moveTo>
                <a:lnTo>
                  <a:pt x="429300" y="0"/>
                </a:lnTo>
                <a:cubicBezTo>
                  <a:pt x="440248" y="0"/>
                  <a:pt x="449149" y="8887"/>
                  <a:pt x="449149" y="19818"/>
                </a:cubicBezTo>
                <a:lnTo>
                  <a:pt x="449149" y="586904"/>
                </a:lnTo>
                <a:cubicBezTo>
                  <a:pt x="449149" y="597835"/>
                  <a:pt x="440248" y="606722"/>
                  <a:pt x="429300" y="606722"/>
                </a:cubicBezTo>
                <a:lnTo>
                  <a:pt x="19849" y="606722"/>
                </a:lnTo>
                <a:cubicBezTo>
                  <a:pt x="8901" y="606722"/>
                  <a:pt x="0" y="597835"/>
                  <a:pt x="0" y="586904"/>
                </a:cubicBezTo>
                <a:lnTo>
                  <a:pt x="0" y="19818"/>
                </a:lnTo>
                <a:cubicBezTo>
                  <a:pt x="0" y="8887"/>
                  <a:pt x="8901" y="0"/>
                  <a:pt x="19849" y="0"/>
                </a:cubicBezTo>
                <a:close/>
              </a:path>
            </a:pathLst>
          </a:custGeom>
          <a:solidFill>
            <a:schemeClr val="tx2">
              <a:lumMod val="60000"/>
              <a:lumOff val="40000"/>
            </a:schemeClr>
          </a:solidFill>
          <a:ln>
            <a:noFill/>
          </a:ln>
        </p:spPr>
      </p:sp>
      <p:sp>
        <p:nvSpPr>
          <p:cNvPr id="85" name="gears_229793"/>
          <p:cNvSpPr>
            <a:spLocks noChangeAspect="1"/>
          </p:cNvSpPr>
          <p:nvPr/>
        </p:nvSpPr>
        <p:spPr bwMode="auto">
          <a:xfrm>
            <a:off x="10380014" y="2330498"/>
            <a:ext cx="421820" cy="435557"/>
          </a:xfrm>
          <a:custGeom>
            <a:avLst/>
            <a:gdLst>
              <a:gd name="connsiteX0" fmla="*/ 391380 w 587245"/>
              <a:gd name="connsiteY0" fmla="*/ 404873 h 606369"/>
              <a:gd name="connsiteX1" fmla="*/ 349559 w 587245"/>
              <a:gd name="connsiteY1" fmla="*/ 446514 h 606369"/>
              <a:gd name="connsiteX2" fmla="*/ 391380 w 587245"/>
              <a:gd name="connsiteY2" fmla="*/ 488275 h 606369"/>
              <a:gd name="connsiteX3" fmla="*/ 433081 w 587245"/>
              <a:gd name="connsiteY3" fmla="*/ 446514 h 606369"/>
              <a:gd name="connsiteX4" fmla="*/ 391380 w 587245"/>
              <a:gd name="connsiteY4" fmla="*/ 404873 h 606369"/>
              <a:gd name="connsiteX5" fmla="*/ 391380 w 587245"/>
              <a:gd name="connsiteY5" fmla="*/ 349511 h 606369"/>
              <a:gd name="connsiteX6" fmla="*/ 488524 w 587245"/>
              <a:gd name="connsiteY6" fmla="*/ 446514 h 606369"/>
              <a:gd name="connsiteX7" fmla="*/ 391380 w 587245"/>
              <a:gd name="connsiteY7" fmla="*/ 543637 h 606369"/>
              <a:gd name="connsiteX8" fmla="*/ 294116 w 587245"/>
              <a:gd name="connsiteY8" fmla="*/ 446514 h 606369"/>
              <a:gd name="connsiteX9" fmla="*/ 391380 w 587245"/>
              <a:gd name="connsiteY9" fmla="*/ 349511 h 606369"/>
              <a:gd name="connsiteX10" fmla="*/ 391356 w 587245"/>
              <a:gd name="connsiteY10" fmla="*/ 336226 h 606369"/>
              <a:gd name="connsiteX11" fmla="*/ 280830 w 587245"/>
              <a:gd name="connsiteY11" fmla="*/ 446478 h 606369"/>
              <a:gd name="connsiteX12" fmla="*/ 391356 w 587245"/>
              <a:gd name="connsiteY12" fmla="*/ 556851 h 606369"/>
              <a:gd name="connsiteX13" fmla="*/ 501763 w 587245"/>
              <a:gd name="connsiteY13" fmla="*/ 446478 h 606369"/>
              <a:gd name="connsiteX14" fmla="*/ 391356 w 587245"/>
              <a:gd name="connsiteY14" fmla="*/ 336226 h 606369"/>
              <a:gd name="connsiteX15" fmla="*/ 391356 w 587245"/>
              <a:gd name="connsiteY15" fmla="*/ 286707 h 606369"/>
              <a:gd name="connsiteX16" fmla="*/ 391356 w 587245"/>
              <a:gd name="connsiteY16" fmla="*/ 304844 h 606369"/>
              <a:gd name="connsiteX17" fmla="*/ 432579 w 587245"/>
              <a:gd name="connsiteY17" fmla="*/ 310929 h 606369"/>
              <a:gd name="connsiteX18" fmla="*/ 437837 w 587245"/>
              <a:gd name="connsiteY18" fmla="*/ 293508 h 606369"/>
              <a:gd name="connsiteX19" fmla="*/ 484556 w 587245"/>
              <a:gd name="connsiteY19" fmla="*/ 316537 h 606369"/>
              <a:gd name="connsiteX20" fmla="*/ 473802 w 587245"/>
              <a:gd name="connsiteY20" fmla="*/ 331453 h 606369"/>
              <a:gd name="connsiteX21" fmla="*/ 510844 w 587245"/>
              <a:gd name="connsiteY21" fmla="*/ 370351 h 606369"/>
              <a:gd name="connsiteX22" fmla="*/ 526258 w 587245"/>
              <a:gd name="connsiteY22" fmla="*/ 360448 h 606369"/>
              <a:gd name="connsiteX23" fmla="*/ 546809 w 587245"/>
              <a:gd name="connsiteY23" fmla="*/ 408296 h 606369"/>
              <a:gd name="connsiteX24" fmla="*/ 529006 w 587245"/>
              <a:gd name="connsiteY24" fmla="*/ 412591 h 606369"/>
              <a:gd name="connsiteX25" fmla="*/ 533188 w 587245"/>
              <a:gd name="connsiteY25" fmla="*/ 446478 h 606369"/>
              <a:gd name="connsiteX26" fmla="*/ 531754 w 587245"/>
              <a:gd name="connsiteY26" fmla="*/ 466167 h 606369"/>
              <a:gd name="connsiteX27" fmla="*/ 549916 w 587245"/>
              <a:gd name="connsiteY27" fmla="*/ 468792 h 606369"/>
              <a:gd name="connsiteX28" fmla="*/ 534383 w 587245"/>
              <a:gd name="connsiteY28" fmla="*/ 518429 h 606369"/>
              <a:gd name="connsiteX29" fmla="*/ 518013 w 587245"/>
              <a:gd name="connsiteY29" fmla="*/ 510196 h 606369"/>
              <a:gd name="connsiteX30" fmla="*/ 485154 w 587245"/>
              <a:gd name="connsiteY30" fmla="*/ 552675 h 606369"/>
              <a:gd name="connsiteX31" fmla="*/ 497342 w 587245"/>
              <a:gd name="connsiteY31" fmla="*/ 566396 h 606369"/>
              <a:gd name="connsiteX32" fmla="*/ 453251 w 587245"/>
              <a:gd name="connsiteY32" fmla="*/ 593960 h 606369"/>
              <a:gd name="connsiteX33" fmla="*/ 446201 w 587245"/>
              <a:gd name="connsiteY33" fmla="*/ 577255 h 606369"/>
              <a:gd name="connsiteX34" fmla="*/ 393626 w 587245"/>
              <a:gd name="connsiteY34" fmla="*/ 588113 h 606369"/>
              <a:gd name="connsiteX35" fmla="*/ 393865 w 587245"/>
              <a:gd name="connsiteY35" fmla="*/ 606369 h 606369"/>
              <a:gd name="connsiteX36" fmla="*/ 391356 w 587245"/>
              <a:gd name="connsiteY36" fmla="*/ 606369 h 606369"/>
              <a:gd name="connsiteX37" fmla="*/ 342366 w 587245"/>
              <a:gd name="connsiteY37" fmla="*/ 598852 h 606369"/>
              <a:gd name="connsiteX38" fmla="*/ 347982 w 587245"/>
              <a:gd name="connsiteY38" fmla="*/ 581431 h 606369"/>
              <a:gd name="connsiteX39" fmla="*/ 300785 w 587245"/>
              <a:gd name="connsiteY39" fmla="*/ 555658 h 606369"/>
              <a:gd name="connsiteX40" fmla="*/ 289194 w 587245"/>
              <a:gd name="connsiteY40" fmla="*/ 569618 h 606369"/>
              <a:gd name="connsiteX41" fmla="*/ 255021 w 587245"/>
              <a:gd name="connsiteY41" fmla="*/ 530481 h 606369"/>
              <a:gd name="connsiteX42" fmla="*/ 270674 w 587245"/>
              <a:gd name="connsiteY42" fmla="*/ 520816 h 606369"/>
              <a:gd name="connsiteX43" fmla="*/ 251556 w 587245"/>
              <a:gd name="connsiteY43" fmla="*/ 470701 h 606369"/>
              <a:gd name="connsiteX44" fmla="*/ 233513 w 587245"/>
              <a:gd name="connsiteY44" fmla="*/ 473803 h 606369"/>
              <a:gd name="connsiteX45" fmla="*/ 231243 w 587245"/>
              <a:gd name="connsiteY45" fmla="*/ 446478 h 606369"/>
              <a:gd name="connsiteX46" fmla="*/ 233155 w 587245"/>
              <a:gd name="connsiteY46" fmla="*/ 421779 h 606369"/>
              <a:gd name="connsiteX47" fmla="*/ 251317 w 587245"/>
              <a:gd name="connsiteY47" fmla="*/ 424643 h 606369"/>
              <a:gd name="connsiteX48" fmla="*/ 269479 w 587245"/>
              <a:gd name="connsiteY48" fmla="*/ 374170 h 606369"/>
              <a:gd name="connsiteX49" fmla="*/ 253707 w 587245"/>
              <a:gd name="connsiteY49" fmla="*/ 364743 h 606369"/>
              <a:gd name="connsiteX50" fmla="*/ 287283 w 587245"/>
              <a:gd name="connsiteY50" fmla="*/ 325009 h 606369"/>
              <a:gd name="connsiteX51" fmla="*/ 299112 w 587245"/>
              <a:gd name="connsiteY51" fmla="*/ 338970 h 606369"/>
              <a:gd name="connsiteX52" fmla="*/ 345831 w 587245"/>
              <a:gd name="connsiteY52" fmla="*/ 312361 h 606369"/>
              <a:gd name="connsiteX53" fmla="*/ 339977 w 587245"/>
              <a:gd name="connsiteY53" fmla="*/ 295060 h 606369"/>
              <a:gd name="connsiteX54" fmla="*/ 391356 w 587245"/>
              <a:gd name="connsiteY54" fmla="*/ 286707 h 606369"/>
              <a:gd name="connsiteX55" fmla="*/ 167197 w 587245"/>
              <a:gd name="connsiteY55" fmla="*/ 174818 h 606369"/>
              <a:gd name="connsiteX56" fmla="*/ 118931 w 587245"/>
              <a:gd name="connsiteY56" fmla="*/ 208949 h 606369"/>
              <a:gd name="connsiteX57" fmla="*/ 153100 w 587245"/>
              <a:gd name="connsiteY57" fmla="*/ 257042 h 606369"/>
              <a:gd name="connsiteX58" fmla="*/ 201247 w 587245"/>
              <a:gd name="connsiteY58" fmla="*/ 223031 h 606369"/>
              <a:gd name="connsiteX59" fmla="*/ 167197 w 587245"/>
              <a:gd name="connsiteY59" fmla="*/ 174818 h 606369"/>
              <a:gd name="connsiteX60" fmla="*/ 176516 w 587245"/>
              <a:gd name="connsiteY60" fmla="*/ 120281 h 606369"/>
              <a:gd name="connsiteX61" fmla="*/ 255964 w 587245"/>
              <a:gd name="connsiteY61" fmla="*/ 232339 h 606369"/>
              <a:gd name="connsiteX62" fmla="*/ 143781 w 587245"/>
              <a:gd name="connsiteY62" fmla="*/ 311699 h 606369"/>
              <a:gd name="connsiteX63" fmla="*/ 64333 w 587245"/>
              <a:gd name="connsiteY63" fmla="*/ 199641 h 606369"/>
              <a:gd name="connsiteX64" fmla="*/ 176516 w 587245"/>
              <a:gd name="connsiteY64" fmla="*/ 120281 h 606369"/>
              <a:gd name="connsiteX65" fmla="*/ 178915 w 587245"/>
              <a:gd name="connsiteY65" fmla="*/ 106556 h 606369"/>
              <a:gd name="connsiteX66" fmla="*/ 50555 w 587245"/>
              <a:gd name="connsiteY66" fmla="*/ 197231 h 606369"/>
              <a:gd name="connsiteX67" fmla="*/ 141387 w 587245"/>
              <a:gd name="connsiteY67" fmla="*/ 325368 h 606369"/>
              <a:gd name="connsiteX68" fmla="*/ 269746 w 587245"/>
              <a:gd name="connsiteY68" fmla="*/ 234694 h 606369"/>
              <a:gd name="connsiteX69" fmla="*/ 178915 w 587245"/>
              <a:gd name="connsiteY69" fmla="*/ 106556 h 606369"/>
              <a:gd name="connsiteX70" fmla="*/ 458762 w 587245"/>
              <a:gd name="connsiteY70" fmla="*/ 95461 h 606369"/>
              <a:gd name="connsiteX71" fmla="*/ 425296 w 587245"/>
              <a:gd name="connsiteY71" fmla="*/ 129349 h 606369"/>
              <a:gd name="connsiteX72" fmla="*/ 459240 w 587245"/>
              <a:gd name="connsiteY72" fmla="*/ 162880 h 606369"/>
              <a:gd name="connsiteX73" fmla="*/ 483024 w 587245"/>
              <a:gd name="connsiteY73" fmla="*/ 152737 h 606369"/>
              <a:gd name="connsiteX74" fmla="*/ 490195 w 587245"/>
              <a:gd name="connsiteY74" fmla="*/ 141998 h 606369"/>
              <a:gd name="connsiteX75" fmla="*/ 492825 w 587245"/>
              <a:gd name="connsiteY75" fmla="*/ 128872 h 606369"/>
              <a:gd name="connsiteX76" fmla="*/ 458762 w 587245"/>
              <a:gd name="connsiteY76" fmla="*/ 95461 h 606369"/>
              <a:gd name="connsiteX77" fmla="*/ 135053 w 587245"/>
              <a:gd name="connsiteY77" fmla="*/ 57997 h 606369"/>
              <a:gd name="connsiteX78" fmla="*/ 187161 w 587245"/>
              <a:gd name="connsiteY78" fmla="*/ 58355 h 606369"/>
              <a:gd name="connsiteX79" fmla="*/ 184054 w 587245"/>
              <a:gd name="connsiteY79" fmla="*/ 76251 h 606369"/>
              <a:gd name="connsiteX80" fmla="*/ 223614 w 587245"/>
              <a:gd name="connsiteY80" fmla="*/ 89256 h 606369"/>
              <a:gd name="connsiteX81" fmla="*/ 231860 w 587245"/>
              <a:gd name="connsiteY81" fmla="*/ 72911 h 606369"/>
              <a:gd name="connsiteX82" fmla="*/ 273930 w 587245"/>
              <a:gd name="connsiteY82" fmla="*/ 103454 h 606369"/>
              <a:gd name="connsiteX83" fmla="*/ 260902 w 587245"/>
              <a:gd name="connsiteY83" fmla="*/ 116339 h 606369"/>
              <a:gd name="connsiteX84" fmla="*/ 290781 w 587245"/>
              <a:gd name="connsiteY84" fmla="*/ 160961 h 606369"/>
              <a:gd name="connsiteX85" fmla="*/ 307752 w 587245"/>
              <a:gd name="connsiteY85" fmla="*/ 153802 h 606369"/>
              <a:gd name="connsiteX86" fmla="*/ 319943 w 587245"/>
              <a:gd name="connsiteY86" fmla="*/ 204389 h 606369"/>
              <a:gd name="connsiteX87" fmla="*/ 301538 w 587245"/>
              <a:gd name="connsiteY87" fmla="*/ 205702 h 606369"/>
              <a:gd name="connsiteX88" fmla="*/ 300103 w 587245"/>
              <a:gd name="connsiteY88" fmla="*/ 239824 h 606369"/>
              <a:gd name="connsiteX89" fmla="*/ 295203 w 587245"/>
              <a:gd name="connsiteY89" fmla="*/ 258913 h 606369"/>
              <a:gd name="connsiteX90" fmla="*/ 312772 w 587245"/>
              <a:gd name="connsiteY90" fmla="*/ 264521 h 606369"/>
              <a:gd name="connsiteX91" fmla="*/ 288988 w 587245"/>
              <a:gd name="connsiteY91" fmla="*/ 310813 h 606369"/>
              <a:gd name="connsiteX92" fmla="*/ 274288 w 587245"/>
              <a:gd name="connsiteY92" fmla="*/ 299956 h 606369"/>
              <a:gd name="connsiteX93" fmla="*/ 234728 w 587245"/>
              <a:gd name="connsiteY93" fmla="*/ 336345 h 606369"/>
              <a:gd name="connsiteX94" fmla="*/ 244409 w 587245"/>
              <a:gd name="connsiteY94" fmla="*/ 351855 h 606369"/>
              <a:gd name="connsiteX95" fmla="*/ 196244 w 587245"/>
              <a:gd name="connsiteY95" fmla="*/ 371660 h 606369"/>
              <a:gd name="connsiteX96" fmla="*/ 192181 w 587245"/>
              <a:gd name="connsiteY96" fmla="*/ 354003 h 606369"/>
              <a:gd name="connsiteX97" fmla="*/ 138518 w 587245"/>
              <a:gd name="connsiteY97" fmla="*/ 355912 h 606369"/>
              <a:gd name="connsiteX98" fmla="*/ 135650 w 587245"/>
              <a:gd name="connsiteY98" fmla="*/ 373927 h 606369"/>
              <a:gd name="connsiteX99" fmla="*/ 133140 w 587245"/>
              <a:gd name="connsiteY99" fmla="*/ 373569 h 606369"/>
              <a:gd name="connsiteX100" fmla="*/ 86171 w 587245"/>
              <a:gd name="connsiteY100" fmla="*/ 357820 h 606369"/>
              <a:gd name="connsiteX101" fmla="*/ 94656 w 587245"/>
              <a:gd name="connsiteY101" fmla="*/ 341594 h 606369"/>
              <a:gd name="connsiteX102" fmla="*/ 52467 w 587245"/>
              <a:gd name="connsiteY102" fmla="*/ 308307 h 606369"/>
              <a:gd name="connsiteX103" fmla="*/ 38723 w 587245"/>
              <a:gd name="connsiteY103" fmla="*/ 320119 h 606369"/>
              <a:gd name="connsiteX104" fmla="*/ 11593 w 587245"/>
              <a:gd name="connsiteY104" fmla="*/ 275736 h 606369"/>
              <a:gd name="connsiteX105" fmla="*/ 28564 w 587245"/>
              <a:gd name="connsiteY105" fmla="*/ 268816 h 606369"/>
              <a:gd name="connsiteX106" fmla="*/ 18286 w 587245"/>
              <a:gd name="connsiteY106" fmla="*/ 216201 h 606369"/>
              <a:gd name="connsiteX107" fmla="*/ 0 w 587245"/>
              <a:gd name="connsiteY107" fmla="*/ 216201 h 606369"/>
              <a:gd name="connsiteX108" fmla="*/ 2271 w 587245"/>
              <a:gd name="connsiteY108" fmla="*/ 188998 h 606369"/>
              <a:gd name="connsiteX109" fmla="*/ 8366 w 587245"/>
              <a:gd name="connsiteY109" fmla="*/ 164898 h 606369"/>
              <a:gd name="connsiteX110" fmla="*/ 25696 w 587245"/>
              <a:gd name="connsiteY110" fmla="*/ 170744 h 606369"/>
              <a:gd name="connsiteX111" fmla="*/ 52228 w 587245"/>
              <a:gd name="connsiteY111" fmla="*/ 124094 h 606369"/>
              <a:gd name="connsiteX112" fmla="*/ 38245 w 587245"/>
              <a:gd name="connsiteY112" fmla="*/ 112163 h 606369"/>
              <a:gd name="connsiteX113" fmla="*/ 78044 w 587245"/>
              <a:gd name="connsiteY113" fmla="*/ 78638 h 606369"/>
              <a:gd name="connsiteX114" fmla="*/ 87366 w 587245"/>
              <a:gd name="connsiteY114" fmla="*/ 94386 h 606369"/>
              <a:gd name="connsiteX115" fmla="*/ 137921 w 587245"/>
              <a:gd name="connsiteY115" fmla="*/ 76013 h 606369"/>
              <a:gd name="connsiteX116" fmla="*/ 458164 w 587245"/>
              <a:gd name="connsiteY116" fmla="*/ 0 h 606369"/>
              <a:gd name="connsiteX117" fmla="*/ 458164 w 587245"/>
              <a:gd name="connsiteY117" fmla="*/ 14677 h 606369"/>
              <a:gd name="connsiteX118" fmla="*/ 483502 w 587245"/>
              <a:gd name="connsiteY118" fmla="*/ 17302 h 606369"/>
              <a:gd name="connsiteX119" fmla="*/ 491510 w 587245"/>
              <a:gd name="connsiteY119" fmla="*/ 19331 h 606369"/>
              <a:gd name="connsiteX120" fmla="*/ 495693 w 587245"/>
              <a:gd name="connsiteY120" fmla="*/ 5250 h 606369"/>
              <a:gd name="connsiteX121" fmla="*/ 533581 w 587245"/>
              <a:gd name="connsiteY121" fmla="*/ 23627 h 606369"/>
              <a:gd name="connsiteX122" fmla="*/ 525095 w 587245"/>
              <a:gd name="connsiteY122" fmla="*/ 35678 h 606369"/>
              <a:gd name="connsiteX123" fmla="*/ 555214 w 587245"/>
              <a:gd name="connsiteY123" fmla="*/ 66822 h 606369"/>
              <a:gd name="connsiteX124" fmla="*/ 567524 w 587245"/>
              <a:gd name="connsiteY124" fmla="*/ 58828 h 606369"/>
              <a:gd name="connsiteX125" fmla="*/ 584496 w 587245"/>
              <a:gd name="connsiteY125" fmla="*/ 97370 h 606369"/>
              <a:gd name="connsiteX126" fmla="*/ 570034 w 587245"/>
              <a:gd name="connsiteY126" fmla="*/ 100950 h 606369"/>
              <a:gd name="connsiteX127" fmla="*/ 573739 w 587245"/>
              <a:gd name="connsiteY127" fmla="*/ 128275 h 606369"/>
              <a:gd name="connsiteX128" fmla="*/ 572664 w 587245"/>
              <a:gd name="connsiteY128" fmla="*/ 144146 h 606369"/>
              <a:gd name="connsiteX129" fmla="*/ 587245 w 587245"/>
              <a:gd name="connsiteY129" fmla="*/ 146174 h 606369"/>
              <a:gd name="connsiteX130" fmla="*/ 575054 w 587245"/>
              <a:gd name="connsiteY130" fmla="*/ 186387 h 606369"/>
              <a:gd name="connsiteX131" fmla="*/ 561787 w 587245"/>
              <a:gd name="connsiteY131" fmla="*/ 179824 h 606369"/>
              <a:gd name="connsiteX132" fmla="*/ 535493 w 587245"/>
              <a:gd name="connsiteY132" fmla="*/ 214309 h 606369"/>
              <a:gd name="connsiteX133" fmla="*/ 545413 w 587245"/>
              <a:gd name="connsiteY133" fmla="*/ 225287 h 606369"/>
              <a:gd name="connsiteX134" fmla="*/ 509916 w 587245"/>
              <a:gd name="connsiteY134" fmla="*/ 247959 h 606369"/>
              <a:gd name="connsiteX135" fmla="*/ 504179 w 587245"/>
              <a:gd name="connsiteY135" fmla="*/ 234356 h 606369"/>
              <a:gd name="connsiteX136" fmla="*/ 461750 w 587245"/>
              <a:gd name="connsiteY136" fmla="*/ 243544 h 606369"/>
              <a:gd name="connsiteX137" fmla="*/ 462108 w 587245"/>
              <a:gd name="connsiteY137" fmla="*/ 258221 h 606369"/>
              <a:gd name="connsiteX138" fmla="*/ 459957 w 587245"/>
              <a:gd name="connsiteY138" fmla="*/ 258340 h 606369"/>
              <a:gd name="connsiteX139" fmla="*/ 420396 w 587245"/>
              <a:gd name="connsiteY139" fmla="*/ 252374 h 606369"/>
              <a:gd name="connsiteX140" fmla="*/ 424818 w 587245"/>
              <a:gd name="connsiteY140" fmla="*/ 238413 h 606369"/>
              <a:gd name="connsiteX141" fmla="*/ 386572 w 587245"/>
              <a:gd name="connsiteY141" fmla="*/ 217889 h 606369"/>
              <a:gd name="connsiteX142" fmla="*/ 377250 w 587245"/>
              <a:gd name="connsiteY142" fmla="*/ 229225 h 606369"/>
              <a:gd name="connsiteX143" fmla="*/ 349402 w 587245"/>
              <a:gd name="connsiteY143" fmla="*/ 197723 h 606369"/>
              <a:gd name="connsiteX144" fmla="*/ 361951 w 587245"/>
              <a:gd name="connsiteY144" fmla="*/ 189847 h 606369"/>
              <a:gd name="connsiteX145" fmla="*/ 346294 w 587245"/>
              <a:gd name="connsiteY145" fmla="*/ 149515 h 606369"/>
              <a:gd name="connsiteX146" fmla="*/ 331713 w 587245"/>
              <a:gd name="connsiteY146" fmla="*/ 152021 h 606369"/>
              <a:gd name="connsiteX147" fmla="*/ 329681 w 587245"/>
              <a:gd name="connsiteY147" fmla="*/ 130065 h 606369"/>
              <a:gd name="connsiteX148" fmla="*/ 331115 w 587245"/>
              <a:gd name="connsiteY148" fmla="*/ 110138 h 606369"/>
              <a:gd name="connsiteX149" fmla="*/ 345697 w 587245"/>
              <a:gd name="connsiteY149" fmla="*/ 112286 h 606369"/>
              <a:gd name="connsiteX150" fmla="*/ 360158 w 587245"/>
              <a:gd name="connsiteY150" fmla="*/ 71476 h 606369"/>
              <a:gd name="connsiteX151" fmla="*/ 347370 w 587245"/>
              <a:gd name="connsiteY151" fmla="*/ 63959 h 606369"/>
              <a:gd name="connsiteX152" fmla="*/ 374262 w 587245"/>
              <a:gd name="connsiteY152" fmla="*/ 31621 h 606369"/>
              <a:gd name="connsiteX153" fmla="*/ 383943 w 587245"/>
              <a:gd name="connsiteY153" fmla="*/ 42719 h 606369"/>
              <a:gd name="connsiteX154" fmla="*/ 421472 w 587245"/>
              <a:gd name="connsiteY154" fmla="*/ 21001 h 606369"/>
              <a:gd name="connsiteX155" fmla="*/ 416691 w 587245"/>
              <a:gd name="connsiteY155" fmla="*/ 7160 h 606369"/>
              <a:gd name="connsiteX156" fmla="*/ 458164 w 587245"/>
              <a:gd name="connsiteY156" fmla="*/ 0 h 60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587245" h="606369">
                <a:moveTo>
                  <a:pt x="391380" y="404873"/>
                </a:moveTo>
                <a:cubicBezTo>
                  <a:pt x="368199" y="404873"/>
                  <a:pt x="349559" y="423487"/>
                  <a:pt x="349559" y="446514"/>
                </a:cubicBezTo>
                <a:cubicBezTo>
                  <a:pt x="349559" y="469662"/>
                  <a:pt x="368318" y="488275"/>
                  <a:pt x="391380" y="488275"/>
                </a:cubicBezTo>
                <a:cubicBezTo>
                  <a:pt x="414441" y="488275"/>
                  <a:pt x="433081" y="469542"/>
                  <a:pt x="433081" y="446514"/>
                </a:cubicBezTo>
                <a:cubicBezTo>
                  <a:pt x="433081" y="423487"/>
                  <a:pt x="414441" y="404873"/>
                  <a:pt x="391380" y="404873"/>
                </a:cubicBezTo>
                <a:close/>
                <a:moveTo>
                  <a:pt x="391380" y="349511"/>
                </a:moveTo>
                <a:cubicBezTo>
                  <a:pt x="445030" y="349511"/>
                  <a:pt x="488524" y="392942"/>
                  <a:pt x="488524" y="446514"/>
                </a:cubicBezTo>
                <a:cubicBezTo>
                  <a:pt x="488524" y="500206"/>
                  <a:pt x="445030" y="543637"/>
                  <a:pt x="391380" y="543637"/>
                </a:cubicBezTo>
                <a:cubicBezTo>
                  <a:pt x="337610" y="543637"/>
                  <a:pt x="294116" y="500206"/>
                  <a:pt x="294116" y="446514"/>
                </a:cubicBezTo>
                <a:cubicBezTo>
                  <a:pt x="294116" y="392942"/>
                  <a:pt x="337610" y="349511"/>
                  <a:pt x="391380" y="349511"/>
                </a:cubicBezTo>
                <a:close/>
                <a:moveTo>
                  <a:pt x="391356" y="336226"/>
                </a:moveTo>
                <a:cubicBezTo>
                  <a:pt x="330298" y="336226"/>
                  <a:pt x="280830" y="385625"/>
                  <a:pt x="280830" y="446478"/>
                </a:cubicBezTo>
                <a:cubicBezTo>
                  <a:pt x="280830" y="507452"/>
                  <a:pt x="330298" y="556851"/>
                  <a:pt x="391356" y="556851"/>
                </a:cubicBezTo>
                <a:cubicBezTo>
                  <a:pt x="452295" y="556851"/>
                  <a:pt x="501763" y="507452"/>
                  <a:pt x="501763" y="446478"/>
                </a:cubicBezTo>
                <a:cubicBezTo>
                  <a:pt x="501763" y="385625"/>
                  <a:pt x="452295" y="336226"/>
                  <a:pt x="391356" y="336226"/>
                </a:cubicBezTo>
                <a:close/>
                <a:moveTo>
                  <a:pt x="391356" y="286707"/>
                </a:moveTo>
                <a:lnTo>
                  <a:pt x="391356" y="304844"/>
                </a:lnTo>
                <a:cubicBezTo>
                  <a:pt x="405695" y="304844"/>
                  <a:pt x="419436" y="306992"/>
                  <a:pt x="432579" y="310929"/>
                </a:cubicBezTo>
                <a:lnTo>
                  <a:pt x="437837" y="293508"/>
                </a:lnTo>
                <a:cubicBezTo>
                  <a:pt x="454565" y="298639"/>
                  <a:pt x="470218" y="306276"/>
                  <a:pt x="484556" y="316537"/>
                </a:cubicBezTo>
                <a:lnTo>
                  <a:pt x="473802" y="331453"/>
                </a:lnTo>
                <a:cubicBezTo>
                  <a:pt x="488499" y="341953"/>
                  <a:pt x="501046" y="355078"/>
                  <a:pt x="510844" y="370351"/>
                </a:cubicBezTo>
                <a:lnTo>
                  <a:pt x="526258" y="360448"/>
                </a:lnTo>
                <a:cubicBezTo>
                  <a:pt x="535697" y="375244"/>
                  <a:pt x="542627" y="391352"/>
                  <a:pt x="546809" y="408296"/>
                </a:cubicBezTo>
                <a:lnTo>
                  <a:pt x="529006" y="412591"/>
                </a:lnTo>
                <a:cubicBezTo>
                  <a:pt x="531634" y="423569"/>
                  <a:pt x="533188" y="434785"/>
                  <a:pt x="533188" y="446478"/>
                </a:cubicBezTo>
                <a:cubicBezTo>
                  <a:pt x="533188" y="453280"/>
                  <a:pt x="532590" y="459723"/>
                  <a:pt x="531754" y="466167"/>
                </a:cubicBezTo>
                <a:lnTo>
                  <a:pt x="549916" y="468792"/>
                </a:lnTo>
                <a:cubicBezTo>
                  <a:pt x="547407" y="486093"/>
                  <a:pt x="542269" y="502798"/>
                  <a:pt x="534383" y="518429"/>
                </a:cubicBezTo>
                <a:lnTo>
                  <a:pt x="518013" y="510196"/>
                </a:lnTo>
                <a:cubicBezTo>
                  <a:pt x="509768" y="526304"/>
                  <a:pt x="498656" y="540742"/>
                  <a:pt x="485154" y="552675"/>
                </a:cubicBezTo>
                <a:lnTo>
                  <a:pt x="497342" y="566396"/>
                </a:lnTo>
                <a:cubicBezTo>
                  <a:pt x="484198" y="577971"/>
                  <a:pt x="469381" y="587278"/>
                  <a:pt x="453251" y="593960"/>
                </a:cubicBezTo>
                <a:lnTo>
                  <a:pt x="446201" y="577255"/>
                </a:lnTo>
                <a:cubicBezTo>
                  <a:pt x="429951" y="584056"/>
                  <a:pt x="412147" y="587874"/>
                  <a:pt x="393626" y="588113"/>
                </a:cubicBezTo>
                <a:lnTo>
                  <a:pt x="393865" y="606369"/>
                </a:lnTo>
                <a:cubicBezTo>
                  <a:pt x="393029" y="606369"/>
                  <a:pt x="392193" y="606369"/>
                  <a:pt x="391356" y="606369"/>
                </a:cubicBezTo>
                <a:cubicBezTo>
                  <a:pt x="374628" y="606369"/>
                  <a:pt x="358139" y="603863"/>
                  <a:pt x="342366" y="598852"/>
                </a:cubicBezTo>
                <a:lnTo>
                  <a:pt x="347982" y="581431"/>
                </a:lnTo>
                <a:cubicBezTo>
                  <a:pt x="330537" y="575823"/>
                  <a:pt x="314526" y="567112"/>
                  <a:pt x="300785" y="555658"/>
                </a:cubicBezTo>
                <a:lnTo>
                  <a:pt x="289194" y="569618"/>
                </a:lnTo>
                <a:cubicBezTo>
                  <a:pt x="275692" y="558521"/>
                  <a:pt x="264222" y="545277"/>
                  <a:pt x="255021" y="530481"/>
                </a:cubicBezTo>
                <a:lnTo>
                  <a:pt x="270674" y="520816"/>
                </a:lnTo>
                <a:cubicBezTo>
                  <a:pt x="261354" y="505781"/>
                  <a:pt x="254782" y="488838"/>
                  <a:pt x="251556" y="470701"/>
                </a:cubicBezTo>
                <a:lnTo>
                  <a:pt x="233513" y="473803"/>
                </a:lnTo>
                <a:cubicBezTo>
                  <a:pt x="231960" y="464854"/>
                  <a:pt x="231243" y="455666"/>
                  <a:pt x="231243" y="446478"/>
                </a:cubicBezTo>
                <a:cubicBezTo>
                  <a:pt x="231243" y="438245"/>
                  <a:pt x="231840" y="429893"/>
                  <a:pt x="233155" y="421779"/>
                </a:cubicBezTo>
                <a:lnTo>
                  <a:pt x="251317" y="424643"/>
                </a:lnTo>
                <a:cubicBezTo>
                  <a:pt x="254065" y="406386"/>
                  <a:pt x="260398" y="389443"/>
                  <a:pt x="269479" y="374170"/>
                </a:cubicBezTo>
                <a:lnTo>
                  <a:pt x="253707" y="364743"/>
                </a:lnTo>
                <a:cubicBezTo>
                  <a:pt x="262668" y="349828"/>
                  <a:pt x="273900" y="336464"/>
                  <a:pt x="287283" y="325009"/>
                </a:cubicBezTo>
                <a:lnTo>
                  <a:pt x="299112" y="338970"/>
                </a:lnTo>
                <a:cubicBezTo>
                  <a:pt x="312733" y="327276"/>
                  <a:pt x="328506" y="318208"/>
                  <a:pt x="345831" y="312361"/>
                </a:cubicBezTo>
                <a:lnTo>
                  <a:pt x="339977" y="295060"/>
                </a:lnTo>
                <a:cubicBezTo>
                  <a:pt x="356466" y="289452"/>
                  <a:pt x="373672" y="286707"/>
                  <a:pt x="391356" y="286707"/>
                </a:cubicBezTo>
                <a:close/>
                <a:moveTo>
                  <a:pt x="167197" y="174818"/>
                </a:moveTo>
                <a:cubicBezTo>
                  <a:pt x="144378" y="170999"/>
                  <a:pt x="122874" y="186275"/>
                  <a:pt x="118931" y="208949"/>
                </a:cubicBezTo>
                <a:cubicBezTo>
                  <a:pt x="115108" y="231623"/>
                  <a:pt x="130400" y="253223"/>
                  <a:pt x="153100" y="257042"/>
                </a:cubicBezTo>
                <a:cubicBezTo>
                  <a:pt x="175799" y="260980"/>
                  <a:pt x="197423" y="245705"/>
                  <a:pt x="201247" y="223031"/>
                </a:cubicBezTo>
                <a:cubicBezTo>
                  <a:pt x="205189" y="200237"/>
                  <a:pt x="189897" y="178756"/>
                  <a:pt x="167197" y="174818"/>
                </a:cubicBezTo>
                <a:close/>
                <a:moveTo>
                  <a:pt x="176516" y="120281"/>
                </a:moveTo>
                <a:cubicBezTo>
                  <a:pt x="229442" y="129350"/>
                  <a:pt x="265044" y="179472"/>
                  <a:pt x="255964" y="232339"/>
                </a:cubicBezTo>
                <a:cubicBezTo>
                  <a:pt x="246884" y="285206"/>
                  <a:pt x="196707" y="320649"/>
                  <a:pt x="143781" y="311699"/>
                </a:cubicBezTo>
                <a:cubicBezTo>
                  <a:pt x="90855" y="302629"/>
                  <a:pt x="55253" y="252507"/>
                  <a:pt x="64333" y="199641"/>
                </a:cubicBezTo>
                <a:cubicBezTo>
                  <a:pt x="73413" y="146774"/>
                  <a:pt x="123590" y="111211"/>
                  <a:pt x="176516" y="120281"/>
                </a:cubicBezTo>
                <a:close/>
                <a:moveTo>
                  <a:pt x="178915" y="106556"/>
                </a:moveTo>
                <a:cubicBezTo>
                  <a:pt x="118320" y="96176"/>
                  <a:pt x="60833" y="136741"/>
                  <a:pt x="50555" y="197231"/>
                </a:cubicBezTo>
                <a:cubicBezTo>
                  <a:pt x="40157" y="257720"/>
                  <a:pt x="80912" y="314989"/>
                  <a:pt x="141387" y="325368"/>
                </a:cubicBezTo>
                <a:cubicBezTo>
                  <a:pt x="201981" y="335748"/>
                  <a:pt x="259349" y="295064"/>
                  <a:pt x="269746" y="234694"/>
                </a:cubicBezTo>
                <a:cubicBezTo>
                  <a:pt x="280144" y="174204"/>
                  <a:pt x="239390" y="116817"/>
                  <a:pt x="178915" y="106556"/>
                </a:cubicBezTo>
                <a:close/>
                <a:moveTo>
                  <a:pt x="458762" y="95461"/>
                </a:moveTo>
                <a:cubicBezTo>
                  <a:pt x="440117" y="95580"/>
                  <a:pt x="425177" y="110734"/>
                  <a:pt x="425296" y="129349"/>
                </a:cubicBezTo>
                <a:cubicBezTo>
                  <a:pt x="425416" y="147964"/>
                  <a:pt x="440595" y="162999"/>
                  <a:pt x="459240" y="162880"/>
                </a:cubicBezTo>
                <a:cubicBezTo>
                  <a:pt x="468562" y="162760"/>
                  <a:pt x="477048" y="158942"/>
                  <a:pt x="483024" y="152737"/>
                </a:cubicBezTo>
                <a:cubicBezTo>
                  <a:pt x="486132" y="149754"/>
                  <a:pt x="488522" y="146055"/>
                  <a:pt x="490195" y="141998"/>
                </a:cubicBezTo>
                <a:cubicBezTo>
                  <a:pt x="491869" y="137941"/>
                  <a:pt x="492825" y="133526"/>
                  <a:pt x="492825" y="128872"/>
                </a:cubicBezTo>
                <a:cubicBezTo>
                  <a:pt x="492586" y="110257"/>
                  <a:pt x="477407" y="95341"/>
                  <a:pt x="458762" y="95461"/>
                </a:cubicBezTo>
                <a:close/>
                <a:moveTo>
                  <a:pt x="135053" y="57997"/>
                </a:moveTo>
                <a:cubicBezTo>
                  <a:pt x="152263" y="55253"/>
                  <a:pt x="169832" y="55372"/>
                  <a:pt x="187161" y="58355"/>
                </a:cubicBezTo>
                <a:lnTo>
                  <a:pt x="184054" y="76251"/>
                </a:lnTo>
                <a:cubicBezTo>
                  <a:pt x="198157" y="78638"/>
                  <a:pt x="211423" y="83171"/>
                  <a:pt x="223614" y="89256"/>
                </a:cubicBezTo>
                <a:lnTo>
                  <a:pt x="231860" y="72911"/>
                </a:lnTo>
                <a:cubicBezTo>
                  <a:pt x="247517" y="80785"/>
                  <a:pt x="261619" y="91046"/>
                  <a:pt x="273930" y="103454"/>
                </a:cubicBezTo>
                <a:lnTo>
                  <a:pt x="260902" y="116339"/>
                </a:lnTo>
                <a:cubicBezTo>
                  <a:pt x="273690" y="129225"/>
                  <a:pt x="283849" y="144258"/>
                  <a:pt x="290781" y="160961"/>
                </a:cubicBezTo>
                <a:lnTo>
                  <a:pt x="307752" y="153802"/>
                </a:lnTo>
                <a:cubicBezTo>
                  <a:pt x="314565" y="169909"/>
                  <a:pt x="318628" y="186970"/>
                  <a:pt x="319943" y="204389"/>
                </a:cubicBezTo>
                <a:lnTo>
                  <a:pt x="301538" y="205702"/>
                </a:lnTo>
                <a:cubicBezTo>
                  <a:pt x="302374" y="216917"/>
                  <a:pt x="302016" y="228251"/>
                  <a:pt x="300103" y="239824"/>
                </a:cubicBezTo>
                <a:cubicBezTo>
                  <a:pt x="298908" y="246386"/>
                  <a:pt x="297235" y="252709"/>
                  <a:pt x="295203" y="258913"/>
                </a:cubicBezTo>
                <a:lnTo>
                  <a:pt x="312772" y="264521"/>
                </a:lnTo>
                <a:cubicBezTo>
                  <a:pt x="307394" y="281224"/>
                  <a:pt x="299506" y="296734"/>
                  <a:pt x="288988" y="310813"/>
                </a:cubicBezTo>
                <a:lnTo>
                  <a:pt x="274288" y="299956"/>
                </a:lnTo>
                <a:cubicBezTo>
                  <a:pt x="263532" y="314511"/>
                  <a:pt x="250026" y="326800"/>
                  <a:pt x="234728" y="336345"/>
                </a:cubicBezTo>
                <a:lnTo>
                  <a:pt x="244409" y="351855"/>
                </a:lnTo>
                <a:cubicBezTo>
                  <a:pt x="229470" y="361042"/>
                  <a:pt x="213335" y="367723"/>
                  <a:pt x="196244" y="371660"/>
                </a:cubicBezTo>
                <a:lnTo>
                  <a:pt x="192181" y="354003"/>
                </a:lnTo>
                <a:cubicBezTo>
                  <a:pt x="175090" y="357940"/>
                  <a:pt x="156924" y="358775"/>
                  <a:pt x="138518" y="355912"/>
                </a:cubicBezTo>
                <a:lnTo>
                  <a:pt x="135650" y="373927"/>
                </a:lnTo>
                <a:cubicBezTo>
                  <a:pt x="134813" y="373808"/>
                  <a:pt x="133977" y="373689"/>
                  <a:pt x="133140" y="373569"/>
                </a:cubicBezTo>
                <a:cubicBezTo>
                  <a:pt x="116647" y="370706"/>
                  <a:pt x="100871" y="365456"/>
                  <a:pt x="86171" y="357820"/>
                </a:cubicBezTo>
                <a:lnTo>
                  <a:pt x="94656" y="341594"/>
                </a:lnTo>
                <a:cubicBezTo>
                  <a:pt x="78402" y="333124"/>
                  <a:pt x="64180" y="321789"/>
                  <a:pt x="52467" y="308307"/>
                </a:cubicBezTo>
                <a:lnTo>
                  <a:pt x="38723" y="320119"/>
                </a:lnTo>
                <a:cubicBezTo>
                  <a:pt x="27250" y="306876"/>
                  <a:pt x="18166" y="291843"/>
                  <a:pt x="11593" y="275736"/>
                </a:cubicBezTo>
                <a:lnTo>
                  <a:pt x="28564" y="268816"/>
                </a:lnTo>
                <a:cubicBezTo>
                  <a:pt x="21991" y="252351"/>
                  <a:pt x="18286" y="234574"/>
                  <a:pt x="18286" y="216201"/>
                </a:cubicBezTo>
                <a:lnTo>
                  <a:pt x="0" y="216201"/>
                </a:lnTo>
                <a:cubicBezTo>
                  <a:pt x="0" y="207133"/>
                  <a:pt x="717" y="197947"/>
                  <a:pt x="2271" y="188998"/>
                </a:cubicBezTo>
                <a:cubicBezTo>
                  <a:pt x="3705" y="180885"/>
                  <a:pt x="5737" y="172772"/>
                  <a:pt x="8366" y="164898"/>
                </a:cubicBezTo>
                <a:lnTo>
                  <a:pt x="25696" y="170744"/>
                </a:lnTo>
                <a:cubicBezTo>
                  <a:pt x="31672" y="153325"/>
                  <a:pt x="40635" y="137576"/>
                  <a:pt x="52228" y="124094"/>
                </a:cubicBezTo>
                <a:lnTo>
                  <a:pt x="38245" y="112163"/>
                </a:lnTo>
                <a:cubicBezTo>
                  <a:pt x="49599" y="98920"/>
                  <a:pt x="62985" y="87705"/>
                  <a:pt x="78044" y="78638"/>
                </a:cubicBezTo>
                <a:lnTo>
                  <a:pt x="87366" y="94386"/>
                </a:lnTo>
                <a:cubicBezTo>
                  <a:pt x="102783" y="85200"/>
                  <a:pt x="119874" y="78876"/>
                  <a:pt x="137921" y="76013"/>
                </a:cubicBezTo>
                <a:close/>
                <a:moveTo>
                  <a:pt x="458164" y="0"/>
                </a:moveTo>
                <a:lnTo>
                  <a:pt x="458164" y="14677"/>
                </a:lnTo>
                <a:cubicBezTo>
                  <a:pt x="466889" y="14558"/>
                  <a:pt x="475375" y="15512"/>
                  <a:pt x="483502" y="17302"/>
                </a:cubicBezTo>
                <a:cubicBezTo>
                  <a:pt x="486251" y="17899"/>
                  <a:pt x="488881" y="18615"/>
                  <a:pt x="491510" y="19331"/>
                </a:cubicBezTo>
                <a:lnTo>
                  <a:pt x="495693" y="5250"/>
                </a:lnTo>
                <a:cubicBezTo>
                  <a:pt x="509318" y="9308"/>
                  <a:pt x="521987" y="15393"/>
                  <a:pt x="533581" y="23627"/>
                </a:cubicBezTo>
                <a:lnTo>
                  <a:pt x="525095" y="35678"/>
                </a:lnTo>
                <a:cubicBezTo>
                  <a:pt x="537047" y="44031"/>
                  <a:pt x="547206" y="54651"/>
                  <a:pt x="555214" y="66822"/>
                </a:cubicBezTo>
                <a:lnTo>
                  <a:pt x="567524" y="58828"/>
                </a:lnTo>
                <a:cubicBezTo>
                  <a:pt x="575293" y="70641"/>
                  <a:pt x="581030" y="83647"/>
                  <a:pt x="584496" y="97370"/>
                </a:cubicBezTo>
                <a:lnTo>
                  <a:pt x="570034" y="100950"/>
                </a:lnTo>
                <a:cubicBezTo>
                  <a:pt x="572305" y="109780"/>
                  <a:pt x="573620" y="118848"/>
                  <a:pt x="573739" y="128275"/>
                </a:cubicBezTo>
                <a:cubicBezTo>
                  <a:pt x="573739" y="133764"/>
                  <a:pt x="573261" y="139014"/>
                  <a:pt x="572664" y="144146"/>
                </a:cubicBezTo>
                <a:lnTo>
                  <a:pt x="587245" y="146174"/>
                </a:lnTo>
                <a:cubicBezTo>
                  <a:pt x="585452" y="160135"/>
                  <a:pt x="581269" y="173738"/>
                  <a:pt x="575054" y="186387"/>
                </a:cubicBezTo>
                <a:lnTo>
                  <a:pt x="561787" y="179824"/>
                </a:lnTo>
                <a:cubicBezTo>
                  <a:pt x="555214" y="192950"/>
                  <a:pt x="546369" y="204644"/>
                  <a:pt x="535493" y="214309"/>
                </a:cubicBezTo>
                <a:lnTo>
                  <a:pt x="545413" y="225287"/>
                </a:lnTo>
                <a:cubicBezTo>
                  <a:pt x="534896" y="234714"/>
                  <a:pt x="522944" y="242350"/>
                  <a:pt x="509916" y="247959"/>
                </a:cubicBezTo>
                <a:lnTo>
                  <a:pt x="504179" y="234356"/>
                </a:lnTo>
                <a:cubicBezTo>
                  <a:pt x="491152" y="239964"/>
                  <a:pt x="476809" y="243186"/>
                  <a:pt x="461750" y="243544"/>
                </a:cubicBezTo>
                <a:lnTo>
                  <a:pt x="462108" y="258221"/>
                </a:lnTo>
                <a:cubicBezTo>
                  <a:pt x="461391" y="258221"/>
                  <a:pt x="460674" y="258340"/>
                  <a:pt x="459957" y="258340"/>
                </a:cubicBezTo>
                <a:cubicBezTo>
                  <a:pt x="446451" y="258340"/>
                  <a:pt x="433185" y="256431"/>
                  <a:pt x="420396" y="252374"/>
                </a:cubicBezTo>
                <a:lnTo>
                  <a:pt x="424818" y="238413"/>
                </a:lnTo>
                <a:cubicBezTo>
                  <a:pt x="410715" y="233998"/>
                  <a:pt x="397687" y="226957"/>
                  <a:pt x="386572" y="217889"/>
                </a:cubicBezTo>
                <a:lnTo>
                  <a:pt x="377250" y="229225"/>
                </a:lnTo>
                <a:cubicBezTo>
                  <a:pt x="366254" y="220275"/>
                  <a:pt x="356931" y="209655"/>
                  <a:pt x="349402" y="197723"/>
                </a:cubicBezTo>
                <a:lnTo>
                  <a:pt x="361951" y="189847"/>
                </a:lnTo>
                <a:cubicBezTo>
                  <a:pt x="354302" y="177795"/>
                  <a:pt x="348924" y="164073"/>
                  <a:pt x="346294" y="149515"/>
                </a:cubicBezTo>
                <a:lnTo>
                  <a:pt x="331713" y="152021"/>
                </a:lnTo>
                <a:cubicBezTo>
                  <a:pt x="330398" y="144861"/>
                  <a:pt x="329801" y="137463"/>
                  <a:pt x="329681" y="130065"/>
                </a:cubicBezTo>
                <a:cubicBezTo>
                  <a:pt x="329681" y="123383"/>
                  <a:pt x="330159" y="116701"/>
                  <a:pt x="331115" y="110138"/>
                </a:cubicBezTo>
                <a:lnTo>
                  <a:pt x="345697" y="112286"/>
                </a:lnTo>
                <a:cubicBezTo>
                  <a:pt x="347967" y="97608"/>
                  <a:pt x="352868" y="83767"/>
                  <a:pt x="360158" y="71476"/>
                </a:cubicBezTo>
                <a:lnTo>
                  <a:pt x="347370" y="63959"/>
                </a:lnTo>
                <a:cubicBezTo>
                  <a:pt x="354541" y="51787"/>
                  <a:pt x="363505" y="40929"/>
                  <a:pt x="374262" y="31621"/>
                </a:cubicBezTo>
                <a:lnTo>
                  <a:pt x="383943" y="42719"/>
                </a:lnTo>
                <a:cubicBezTo>
                  <a:pt x="394819" y="33292"/>
                  <a:pt x="407488" y="25894"/>
                  <a:pt x="421472" y="21001"/>
                </a:cubicBezTo>
                <a:lnTo>
                  <a:pt x="416691" y="7160"/>
                </a:lnTo>
                <a:cubicBezTo>
                  <a:pt x="429958" y="2506"/>
                  <a:pt x="443941" y="119"/>
                  <a:pt x="458164" y="0"/>
                </a:cubicBezTo>
                <a:close/>
              </a:path>
            </a:pathLst>
          </a:custGeom>
          <a:solidFill>
            <a:schemeClr val="tx2">
              <a:lumMod val="60000"/>
              <a:lumOff val="40000"/>
            </a:schemeClr>
          </a:solidFill>
          <a:ln>
            <a:noFill/>
          </a:ln>
        </p:spPr>
      </p:sp>
      <p:sp>
        <p:nvSpPr>
          <p:cNvPr id="3" name="标题 2"/>
          <p:cNvSpPr>
            <a:spLocks noGrp="1"/>
          </p:cNvSpPr>
          <p:nvPr>
            <p:ph type="title"/>
          </p:nvPr>
        </p:nvSpPr>
        <p:spPr/>
        <p:txBody>
          <a:bodyPr/>
          <a:lstStyle/>
          <a:p>
            <a:r>
              <a:rPr lang="zh-CN" altLang="en-US" dirty="0"/>
              <a:t>并列关系</a:t>
            </a:r>
            <a:r>
              <a:rPr lang="en-US" altLang="zh-CN" dirty="0"/>
              <a:t>-</a:t>
            </a:r>
            <a:r>
              <a:rPr lang="zh-CN" altLang="en-US" dirty="0"/>
              <a:t>五项内容</a:t>
            </a:r>
          </a:p>
        </p:txBody>
      </p:sp>
    </p:spTree>
    <p:extLst>
      <p:ext uri="{BB962C8B-B14F-4D97-AF65-F5344CB8AC3E}">
        <p14:creationId xmlns:p14="http://schemas.microsoft.com/office/powerpoint/2010/main" val="2814419257"/>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iṩľïḍé">
            <a:extLst>
              <a:ext uri="{FF2B5EF4-FFF2-40B4-BE49-F238E27FC236}">
                <a16:creationId xmlns:a16="http://schemas.microsoft.com/office/drawing/2014/main" xmlns="" id="{E51571A4-4823-4726-B046-C1F468504464}"/>
              </a:ext>
            </a:extLst>
          </p:cNvPr>
          <p:cNvSpPr/>
          <p:nvPr/>
        </p:nvSpPr>
        <p:spPr>
          <a:xfrm>
            <a:off x="5072962" y="1928981"/>
            <a:ext cx="685800" cy="685800"/>
          </a:xfrm>
          <a:prstGeom prst="rect">
            <a:avLst/>
          </a:prstGeom>
          <a:noFill/>
          <a:ln w="9525" cap="flat" cmpd="sng" algn="ctr">
            <a:solidFill>
              <a:schemeClr val="accent1"/>
            </a:solidFill>
            <a:prstDash val="solid"/>
            <a:miter lim="800000"/>
          </a:ln>
          <a:effectLst/>
        </p:spPr>
        <p:txBody>
          <a:bodyPr wrap="squar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rgbClr val="1373B7"/>
                </a:solidFill>
                <a:effectLst/>
                <a:uLnTx/>
                <a:uFillTx/>
                <a:latin typeface="Arial" panose="020B0604020202020204" pitchFamily="34" charset="0"/>
                <a:ea typeface="微软雅黑" panose="020B0503020204020204" pitchFamily="34" charset="-122"/>
                <a:cs typeface="+mn-cs"/>
              </a:rPr>
              <a:t>01</a:t>
            </a:r>
          </a:p>
        </p:txBody>
      </p:sp>
      <p:grpSp>
        <p:nvGrpSpPr>
          <p:cNvPr id="11" name="组合 10"/>
          <p:cNvGrpSpPr/>
          <p:nvPr/>
        </p:nvGrpSpPr>
        <p:grpSpPr>
          <a:xfrm>
            <a:off x="5966237" y="1914992"/>
            <a:ext cx="5410702" cy="927182"/>
            <a:chOff x="5966237" y="1914992"/>
            <a:chExt cx="5410702" cy="927182"/>
          </a:xfrm>
        </p:grpSpPr>
        <p:sp>
          <p:nvSpPr>
            <p:cNvPr id="39" name="íSľïḍé">
              <a:extLst>
                <a:ext uri="{FF2B5EF4-FFF2-40B4-BE49-F238E27FC236}">
                  <a16:creationId xmlns:a16="http://schemas.microsoft.com/office/drawing/2014/main" xmlns="" id="{82214FFD-B9F2-475F-A79B-83B94AA88727}"/>
                </a:ext>
              </a:extLst>
            </p:cNvPr>
            <p:cNvSpPr>
              <a:spLocks/>
            </p:cNvSpPr>
            <p:nvPr/>
          </p:nvSpPr>
          <p:spPr bwMode="auto">
            <a:xfrm>
              <a:off x="5966237" y="2234988"/>
              <a:ext cx="5410702" cy="607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marL="0" marR="0" lvl="0" indent="0" algn="just" defTabSz="914400" rtl="0" eaLnBrk="1" fontAlgn="auto" latinLnBrk="0" hangingPunct="1">
                <a:lnSpc>
                  <a:spcPct val="130000"/>
                </a:lnSpc>
                <a:spcBef>
                  <a:spcPts val="60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在此输入文字内容在此输入文字内容</a:t>
              </a:r>
            </a:p>
          </p:txBody>
        </p:sp>
        <p:sp>
          <p:nvSpPr>
            <p:cNvPr id="40" name="ïšḻíḑé">
              <a:extLst>
                <a:ext uri="{FF2B5EF4-FFF2-40B4-BE49-F238E27FC236}">
                  <a16:creationId xmlns:a16="http://schemas.microsoft.com/office/drawing/2014/main" xmlns="" id="{2AAC4574-6B62-4666-BFAF-C42C7D4A3A2F}"/>
                </a:ext>
              </a:extLst>
            </p:cNvPr>
            <p:cNvSpPr txBox="1">
              <a:spLocks/>
            </p:cNvSpPr>
            <p:nvPr/>
          </p:nvSpPr>
          <p:spPr bwMode="auto">
            <a:xfrm>
              <a:off x="6004337" y="1914992"/>
              <a:ext cx="369144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rgbClr val="1373B7"/>
                  </a:solidFill>
                  <a:effectLst/>
                  <a:uLnTx/>
                  <a:uFillTx/>
                  <a:latin typeface="微软雅黑" panose="020B0503020204020204" pitchFamily="34" charset="-122"/>
                  <a:ea typeface="微软雅黑" panose="020B0503020204020204" pitchFamily="34" charset="-122"/>
                  <a:cs typeface="+mn-cs"/>
                </a:rPr>
                <a:t>标题内容</a:t>
              </a:r>
            </a:p>
          </p:txBody>
        </p:sp>
      </p:grpSp>
      <p:sp>
        <p:nvSpPr>
          <p:cNvPr id="41" name="íşľiḑè">
            <a:extLst>
              <a:ext uri="{FF2B5EF4-FFF2-40B4-BE49-F238E27FC236}">
                <a16:creationId xmlns:a16="http://schemas.microsoft.com/office/drawing/2014/main" xmlns="" id="{9CFEDCA8-B1AA-4C04-96CF-BFB1BA61DF59}"/>
              </a:ext>
            </a:extLst>
          </p:cNvPr>
          <p:cNvSpPr/>
          <p:nvPr/>
        </p:nvSpPr>
        <p:spPr>
          <a:xfrm>
            <a:off x="5072962" y="3420672"/>
            <a:ext cx="685800" cy="685800"/>
          </a:xfrm>
          <a:prstGeom prst="rect">
            <a:avLst/>
          </a:prstGeom>
          <a:noFill/>
          <a:ln w="9525" cap="flat" cmpd="sng" algn="ctr">
            <a:solidFill>
              <a:schemeClr val="accent1"/>
            </a:solidFill>
            <a:prstDash val="solid"/>
            <a:miter lim="800000"/>
          </a:ln>
          <a:effectLst/>
        </p:spPr>
        <p:txBody>
          <a:bodyPr wrap="squar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rgbClr val="1373B7"/>
                </a:solidFill>
                <a:effectLst/>
                <a:uLnTx/>
                <a:uFillTx/>
                <a:latin typeface="Arial" panose="020B0604020202020204" pitchFamily="34" charset="0"/>
                <a:ea typeface="微软雅黑" panose="020B0503020204020204" pitchFamily="34" charset="-122"/>
                <a:cs typeface="+mn-cs"/>
              </a:rPr>
              <a:t>02</a:t>
            </a:r>
          </a:p>
        </p:txBody>
      </p:sp>
      <p:cxnSp>
        <p:nvCxnSpPr>
          <p:cNvPr id="47" name="直接连接符 46">
            <a:extLst>
              <a:ext uri="{FF2B5EF4-FFF2-40B4-BE49-F238E27FC236}">
                <a16:creationId xmlns:a16="http://schemas.microsoft.com/office/drawing/2014/main" xmlns="" id="{EE1E6F75-84CD-453A-AA73-56BFF645C2A7}"/>
              </a:ext>
            </a:extLst>
          </p:cNvPr>
          <p:cNvCxnSpPr/>
          <p:nvPr/>
        </p:nvCxnSpPr>
        <p:spPr>
          <a:xfrm>
            <a:off x="6004337" y="3095149"/>
            <a:ext cx="3696296" cy="0"/>
          </a:xfrm>
          <a:prstGeom prst="line">
            <a:avLst/>
          </a:prstGeom>
          <a:noFill/>
          <a:ln w="3175" cap="rnd" cmpd="sng" algn="ctr">
            <a:solidFill>
              <a:sysClr val="window" lastClr="FFFFFF">
                <a:lumMod val="85000"/>
              </a:sysClr>
            </a:solidFill>
            <a:prstDash val="solid"/>
            <a:round/>
            <a:headEnd type="none"/>
            <a:tailEnd type="none" w="med" len="med"/>
          </a:ln>
          <a:effectLst/>
        </p:spPr>
      </p:cxnSp>
      <p:sp>
        <p:nvSpPr>
          <p:cNvPr id="44" name="ïşḻîdé">
            <a:extLst>
              <a:ext uri="{FF2B5EF4-FFF2-40B4-BE49-F238E27FC236}">
                <a16:creationId xmlns:a16="http://schemas.microsoft.com/office/drawing/2014/main" xmlns="" id="{344D59AC-127F-48E3-8E36-205FE8367A14}"/>
              </a:ext>
            </a:extLst>
          </p:cNvPr>
          <p:cNvSpPr/>
          <p:nvPr/>
        </p:nvSpPr>
        <p:spPr>
          <a:xfrm>
            <a:off x="5072962" y="4924551"/>
            <a:ext cx="685800" cy="685800"/>
          </a:xfrm>
          <a:prstGeom prst="rect">
            <a:avLst/>
          </a:prstGeom>
          <a:noFill/>
          <a:ln w="9525" cap="flat" cmpd="sng" algn="ctr">
            <a:solidFill>
              <a:schemeClr val="accent1"/>
            </a:solidFill>
            <a:prstDash val="solid"/>
            <a:miter lim="800000"/>
          </a:ln>
          <a:effectLst/>
        </p:spPr>
        <p:txBody>
          <a:bodyPr wrap="squar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rgbClr val="1373B7"/>
                </a:solidFill>
                <a:effectLst/>
                <a:uLnTx/>
                <a:uFillTx/>
                <a:latin typeface="Arial" panose="020B0604020202020204" pitchFamily="34" charset="0"/>
                <a:ea typeface="微软雅黑" panose="020B0503020204020204" pitchFamily="34" charset="-122"/>
                <a:cs typeface="+mn-cs"/>
              </a:rPr>
              <a:t>03</a:t>
            </a:r>
          </a:p>
        </p:txBody>
      </p:sp>
      <p:cxnSp>
        <p:nvCxnSpPr>
          <p:cNvPr id="48" name="直接连接符 47">
            <a:extLst>
              <a:ext uri="{FF2B5EF4-FFF2-40B4-BE49-F238E27FC236}">
                <a16:creationId xmlns:a16="http://schemas.microsoft.com/office/drawing/2014/main" xmlns="" id="{B53AD667-2855-4BAA-8C3E-17A356848015}"/>
              </a:ext>
            </a:extLst>
          </p:cNvPr>
          <p:cNvCxnSpPr/>
          <p:nvPr/>
        </p:nvCxnSpPr>
        <p:spPr>
          <a:xfrm>
            <a:off x="6004337" y="4619774"/>
            <a:ext cx="3696296" cy="0"/>
          </a:xfrm>
          <a:prstGeom prst="line">
            <a:avLst/>
          </a:prstGeom>
          <a:noFill/>
          <a:ln w="3175" cap="rnd" cmpd="sng" algn="ctr">
            <a:solidFill>
              <a:sysClr val="window" lastClr="FFFFFF">
                <a:lumMod val="85000"/>
              </a:sysClr>
            </a:solidFill>
            <a:prstDash val="solid"/>
            <a:round/>
            <a:headEnd type="none"/>
            <a:tailEnd type="none" w="med" len="med"/>
          </a:ln>
          <a:effectLst/>
        </p:spPr>
      </p:cxnSp>
      <p:sp>
        <p:nvSpPr>
          <p:cNvPr id="49" name="íšḻîḓê">
            <a:extLst>
              <a:ext uri="{FF2B5EF4-FFF2-40B4-BE49-F238E27FC236}">
                <a16:creationId xmlns:a16="http://schemas.microsoft.com/office/drawing/2014/main" xmlns="" id="{8F3792C5-9EB9-44A7-89FE-AA711316BDDF}"/>
              </a:ext>
            </a:extLst>
          </p:cNvPr>
          <p:cNvSpPr/>
          <p:nvPr/>
        </p:nvSpPr>
        <p:spPr>
          <a:xfrm flipV="1">
            <a:off x="2331280" y="2307787"/>
            <a:ext cx="1583879" cy="1583879"/>
          </a:xfrm>
          <a:prstGeom prst="ellipse">
            <a:avLst/>
          </a:prstGeom>
          <a:solidFill>
            <a:schemeClr val="accent1">
              <a:alpha val="80000"/>
            </a:schemeClr>
          </a:solidFill>
          <a:ln w="5715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0" name="i$ļîḋè">
            <a:extLst>
              <a:ext uri="{FF2B5EF4-FFF2-40B4-BE49-F238E27FC236}">
                <a16:creationId xmlns:a16="http://schemas.microsoft.com/office/drawing/2014/main" xmlns="" id="{0C24D4A8-586C-403B-A554-DBD9936032F3}"/>
              </a:ext>
            </a:extLst>
          </p:cNvPr>
          <p:cNvSpPr/>
          <p:nvPr/>
        </p:nvSpPr>
        <p:spPr>
          <a:xfrm flipV="1">
            <a:off x="3000674" y="3380816"/>
            <a:ext cx="1583879" cy="1583879"/>
          </a:xfrm>
          <a:prstGeom prst="ellipse">
            <a:avLst/>
          </a:prstGeom>
          <a:solidFill>
            <a:schemeClr val="accent4">
              <a:alpha val="80000"/>
            </a:schemeClr>
          </a:solidFill>
          <a:ln w="5715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1" name="iṩḷíďè">
            <a:extLst>
              <a:ext uri="{FF2B5EF4-FFF2-40B4-BE49-F238E27FC236}">
                <a16:creationId xmlns:a16="http://schemas.microsoft.com/office/drawing/2014/main" xmlns="" id="{A45F95F6-E3AC-4CD9-8396-68FA2501F5D7}"/>
              </a:ext>
            </a:extLst>
          </p:cNvPr>
          <p:cNvSpPr/>
          <p:nvPr/>
        </p:nvSpPr>
        <p:spPr>
          <a:xfrm flipV="1">
            <a:off x="1661886" y="3380816"/>
            <a:ext cx="1583879" cy="1583879"/>
          </a:xfrm>
          <a:prstGeom prst="ellipse">
            <a:avLst/>
          </a:prstGeom>
          <a:solidFill>
            <a:schemeClr val="accent3">
              <a:alpha val="80000"/>
            </a:schemeClr>
          </a:solidFill>
          <a:ln w="5715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2" name="矩形 51">
            <a:extLst>
              <a:ext uri="{FF2B5EF4-FFF2-40B4-BE49-F238E27FC236}">
                <a16:creationId xmlns:a16="http://schemas.microsoft.com/office/drawing/2014/main" xmlns="" id="{42ED72A0-9992-4351-901D-7EE2549839AF}"/>
              </a:ext>
            </a:extLst>
          </p:cNvPr>
          <p:cNvSpPr/>
          <p:nvPr/>
        </p:nvSpPr>
        <p:spPr>
          <a:xfrm>
            <a:off x="2569221" y="2915060"/>
            <a:ext cx="1107996" cy="369332"/>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53" name="矩形 52">
            <a:extLst>
              <a:ext uri="{FF2B5EF4-FFF2-40B4-BE49-F238E27FC236}">
                <a16:creationId xmlns:a16="http://schemas.microsoft.com/office/drawing/2014/main" xmlns="" id="{4D3AA6EA-E788-465F-AFBE-AC6B881F9164}"/>
              </a:ext>
            </a:extLst>
          </p:cNvPr>
          <p:cNvSpPr/>
          <p:nvPr/>
        </p:nvSpPr>
        <p:spPr>
          <a:xfrm>
            <a:off x="1899827" y="398808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54" name="矩形 53">
            <a:extLst>
              <a:ext uri="{FF2B5EF4-FFF2-40B4-BE49-F238E27FC236}">
                <a16:creationId xmlns:a16="http://schemas.microsoft.com/office/drawing/2014/main" xmlns="" id="{9944FB33-A2C2-476A-BD01-4EA407C25CF2}"/>
              </a:ext>
            </a:extLst>
          </p:cNvPr>
          <p:cNvSpPr/>
          <p:nvPr/>
        </p:nvSpPr>
        <p:spPr>
          <a:xfrm>
            <a:off x="3231466" y="398808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6" name="标题 5"/>
          <p:cNvSpPr>
            <a:spLocks noGrp="1"/>
          </p:cNvSpPr>
          <p:nvPr>
            <p:ph type="title"/>
          </p:nvPr>
        </p:nvSpPr>
        <p:spPr/>
        <p:txBody>
          <a:bodyPr/>
          <a:lstStyle/>
          <a:p>
            <a:r>
              <a:rPr lang="zh-CN" altLang="en-US" dirty="0"/>
              <a:t>逻辑关系</a:t>
            </a:r>
            <a:r>
              <a:rPr lang="en-US" altLang="zh-CN" dirty="0"/>
              <a:t>-</a:t>
            </a:r>
            <a:r>
              <a:rPr lang="zh-CN" altLang="en-US" dirty="0"/>
              <a:t>三项内容</a:t>
            </a:r>
          </a:p>
        </p:txBody>
      </p:sp>
      <p:grpSp>
        <p:nvGrpSpPr>
          <p:cNvPr id="10" name="组合 9"/>
          <p:cNvGrpSpPr/>
          <p:nvPr/>
        </p:nvGrpSpPr>
        <p:grpSpPr>
          <a:xfrm>
            <a:off x="5966237" y="3431224"/>
            <a:ext cx="5410702" cy="927182"/>
            <a:chOff x="5966237" y="3365490"/>
            <a:chExt cx="5410702" cy="927182"/>
          </a:xfrm>
        </p:grpSpPr>
        <p:sp>
          <p:nvSpPr>
            <p:cNvPr id="28" name="íSľïḍé">
              <a:extLst>
                <a:ext uri="{FF2B5EF4-FFF2-40B4-BE49-F238E27FC236}">
                  <a16:creationId xmlns:a16="http://schemas.microsoft.com/office/drawing/2014/main" xmlns="" id="{82214FFD-B9F2-475F-A79B-83B94AA88727}"/>
                </a:ext>
              </a:extLst>
            </p:cNvPr>
            <p:cNvSpPr>
              <a:spLocks/>
            </p:cNvSpPr>
            <p:nvPr/>
          </p:nvSpPr>
          <p:spPr bwMode="auto">
            <a:xfrm>
              <a:off x="5966237" y="3685486"/>
              <a:ext cx="5410702" cy="607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marL="0" marR="0" lvl="0" indent="0" algn="just" defTabSz="914400" rtl="0" eaLnBrk="1" fontAlgn="auto" latinLnBrk="0" hangingPunct="1">
                <a:lnSpc>
                  <a:spcPct val="130000"/>
                </a:lnSpc>
                <a:spcBef>
                  <a:spcPts val="60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在此输入文字内容在此输入文字内容</a:t>
              </a:r>
            </a:p>
          </p:txBody>
        </p:sp>
        <p:sp>
          <p:nvSpPr>
            <p:cNvPr id="29" name="ïšḻíḑé">
              <a:extLst>
                <a:ext uri="{FF2B5EF4-FFF2-40B4-BE49-F238E27FC236}">
                  <a16:creationId xmlns:a16="http://schemas.microsoft.com/office/drawing/2014/main" xmlns="" id="{2AAC4574-6B62-4666-BFAF-C42C7D4A3A2F}"/>
                </a:ext>
              </a:extLst>
            </p:cNvPr>
            <p:cNvSpPr txBox="1">
              <a:spLocks/>
            </p:cNvSpPr>
            <p:nvPr/>
          </p:nvSpPr>
          <p:spPr bwMode="auto">
            <a:xfrm>
              <a:off x="6004337" y="3365490"/>
              <a:ext cx="369144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rgbClr val="1373B7"/>
                  </a:solidFill>
                  <a:effectLst/>
                  <a:uLnTx/>
                  <a:uFillTx/>
                  <a:latin typeface="微软雅黑" panose="020B0503020204020204" pitchFamily="34" charset="-122"/>
                  <a:ea typeface="微软雅黑" panose="020B0503020204020204" pitchFamily="34" charset="-122"/>
                  <a:cs typeface="+mn-cs"/>
                </a:rPr>
                <a:t>标题内容</a:t>
              </a:r>
            </a:p>
          </p:txBody>
        </p:sp>
      </p:grpSp>
      <p:grpSp>
        <p:nvGrpSpPr>
          <p:cNvPr id="7" name="组合 6"/>
          <p:cNvGrpSpPr/>
          <p:nvPr/>
        </p:nvGrpSpPr>
        <p:grpSpPr>
          <a:xfrm>
            <a:off x="5966237" y="4947455"/>
            <a:ext cx="5410702" cy="927182"/>
            <a:chOff x="5966237" y="4947455"/>
            <a:chExt cx="5410702" cy="927182"/>
          </a:xfrm>
        </p:grpSpPr>
        <p:sp>
          <p:nvSpPr>
            <p:cNvPr id="30" name="íSľïḍé">
              <a:extLst>
                <a:ext uri="{FF2B5EF4-FFF2-40B4-BE49-F238E27FC236}">
                  <a16:creationId xmlns:a16="http://schemas.microsoft.com/office/drawing/2014/main" xmlns="" id="{82214FFD-B9F2-475F-A79B-83B94AA88727}"/>
                </a:ext>
              </a:extLst>
            </p:cNvPr>
            <p:cNvSpPr>
              <a:spLocks/>
            </p:cNvSpPr>
            <p:nvPr/>
          </p:nvSpPr>
          <p:spPr bwMode="auto">
            <a:xfrm>
              <a:off x="5966237" y="5267451"/>
              <a:ext cx="5410702" cy="607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marL="0" marR="0" lvl="0" indent="0" algn="just" defTabSz="914400" rtl="0" eaLnBrk="1" fontAlgn="auto" latinLnBrk="0" hangingPunct="1">
                <a:lnSpc>
                  <a:spcPct val="130000"/>
                </a:lnSpc>
                <a:spcBef>
                  <a:spcPts val="60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在此输入文字内容在此输入文字内容</a:t>
              </a:r>
            </a:p>
          </p:txBody>
        </p:sp>
        <p:sp>
          <p:nvSpPr>
            <p:cNvPr id="31" name="ïšḻíḑé">
              <a:extLst>
                <a:ext uri="{FF2B5EF4-FFF2-40B4-BE49-F238E27FC236}">
                  <a16:creationId xmlns:a16="http://schemas.microsoft.com/office/drawing/2014/main" xmlns="" id="{2AAC4574-6B62-4666-BFAF-C42C7D4A3A2F}"/>
                </a:ext>
              </a:extLst>
            </p:cNvPr>
            <p:cNvSpPr txBox="1">
              <a:spLocks/>
            </p:cNvSpPr>
            <p:nvPr/>
          </p:nvSpPr>
          <p:spPr bwMode="auto">
            <a:xfrm>
              <a:off x="6004337" y="4947455"/>
              <a:ext cx="369144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rgbClr val="1373B7"/>
                  </a:solidFill>
                  <a:effectLst/>
                  <a:uLnTx/>
                  <a:uFillTx/>
                  <a:latin typeface="微软雅黑" panose="020B0503020204020204" pitchFamily="34" charset="-122"/>
                  <a:ea typeface="微软雅黑" panose="020B0503020204020204" pitchFamily="34" charset="-122"/>
                  <a:cs typeface="+mn-cs"/>
                </a:rPr>
                <a:t>标题内容</a:t>
              </a:r>
            </a:p>
          </p:txBody>
        </p:sp>
      </p:grpSp>
    </p:spTree>
    <p:extLst>
      <p:ext uri="{BB962C8B-B14F-4D97-AF65-F5344CB8AC3E}">
        <p14:creationId xmlns:p14="http://schemas.microsoft.com/office/powerpoint/2010/main" val="2135865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05891"/>
            <a:ext cx="7924800" cy="5246218"/>
          </a:xfrm>
          <a:prstGeom prst="rect">
            <a:avLst/>
          </a:prstGeom>
        </p:spPr>
      </p:pic>
      <p:sp>
        <p:nvSpPr>
          <p:cNvPr id="3" name="矩形 2"/>
          <p:cNvSpPr/>
          <p:nvPr/>
        </p:nvSpPr>
        <p:spPr>
          <a:xfrm>
            <a:off x="7924800" y="0"/>
            <a:ext cx="4267200" cy="6858000"/>
          </a:xfrm>
          <a:prstGeom prst="rect">
            <a:avLst/>
          </a:prstGeom>
          <a:solidFill>
            <a:schemeClr val="accent1"/>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304800" y="254000"/>
            <a:ext cx="11582400" cy="6337300"/>
          </a:xfrm>
          <a:prstGeom prst="rect">
            <a:avLst/>
          </a:prstGeom>
          <a:noFill/>
          <a:ln w="9525">
            <a:gradFill flip="none" rotWithShape="1">
              <a:gsLst>
                <a:gs pos="0">
                  <a:schemeClr val="accent1"/>
                </a:gs>
                <a:gs pos="66000">
                  <a:schemeClr val="bg1"/>
                </a:gs>
                <a:gs pos="65000">
                  <a:schemeClr val="accent1"/>
                </a:gs>
              </a:gsLst>
              <a:lin ang="0" scaled="1"/>
              <a:tileRect/>
            </a:gra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5" name="TextBox 4"/>
          <p:cNvSpPr txBox="1"/>
          <p:nvPr/>
        </p:nvSpPr>
        <p:spPr>
          <a:xfrm>
            <a:off x="8254387" y="1196974"/>
            <a:ext cx="327880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p>
        </p:txBody>
      </p:sp>
      <p:sp>
        <p:nvSpPr>
          <p:cNvPr id="6" name="TextBox 5"/>
          <p:cNvSpPr txBox="1"/>
          <p:nvPr/>
        </p:nvSpPr>
        <p:spPr>
          <a:xfrm>
            <a:off x="8254387" y="2241033"/>
            <a:ext cx="3278801" cy="280076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120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在此输入正文内容在此输入正文内容在此输入正文内容</a:t>
            </a:r>
          </a:p>
          <a:p>
            <a:pPr marL="0" marR="0" lvl="0" indent="0" algn="l" defTabSz="914400" rtl="0" eaLnBrk="1" fontAlgn="auto" latinLnBrk="0" hangingPunct="1">
              <a:lnSpc>
                <a:spcPct val="130000"/>
              </a:lnSpc>
              <a:spcBef>
                <a:spcPts val="120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在此输入正文内容在此输入正文内容在此输入正文内容</a:t>
            </a:r>
            <a:endPar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120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在此输入正文内容在此输入正文内容在此输入正文内容</a:t>
            </a:r>
          </a:p>
        </p:txBody>
      </p:sp>
      <p:cxnSp>
        <p:nvCxnSpPr>
          <p:cNvPr id="8" name="直接连接符 7"/>
          <p:cNvCxnSpPr/>
          <p:nvPr/>
        </p:nvCxnSpPr>
        <p:spPr>
          <a:xfrm>
            <a:off x="8394292" y="2038976"/>
            <a:ext cx="188132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477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4"/>
            </a:gs>
          </a:gsLst>
          <a:lin ang="0" scaled="1"/>
        </a:gra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A9D451A4-7915-454F-9820-E528483E3566}"/>
              </a:ext>
            </a:extLst>
          </p:cNvPr>
          <p:cNvSpPr/>
          <p:nvPr/>
        </p:nvSpPr>
        <p:spPr>
          <a:xfrm>
            <a:off x="0" y="0"/>
            <a:ext cx="12192000" cy="6858000"/>
          </a:xfrm>
          <a:prstGeom prst="rect">
            <a:avLst/>
          </a:prstGeom>
          <a:gradFill>
            <a:gsLst>
              <a:gs pos="0">
                <a:schemeClr val="accent1"/>
              </a:gs>
              <a:gs pos="69000">
                <a:srgbClr val="0C4E90"/>
              </a:gs>
              <a:gs pos="38000">
                <a:srgbClr val="0A4784"/>
              </a:gs>
              <a:gs pos="100000">
                <a:schemeClr val="accent1"/>
              </a:gs>
            </a:gsLst>
            <a:lin ang="5400000" scaled="1"/>
          </a:gra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9377" y="1431471"/>
            <a:ext cx="11293247" cy="4324350"/>
          </a:xfrm>
          <a:prstGeom prst="rect">
            <a:avLst/>
          </a:prstGeom>
          <a:noFill/>
          <a:ln w="6350">
            <a:gradFill flip="none" rotWithShape="1">
              <a:gsLst>
                <a:gs pos="54180">
                  <a:schemeClr val="bg1"/>
                </a:gs>
                <a:gs pos="100000">
                  <a:srgbClr val="3AAFF8"/>
                </a:gs>
                <a:gs pos="0">
                  <a:schemeClr val="bg1"/>
                </a:gs>
              </a:gsLst>
              <a:lin ang="0" scaled="1"/>
              <a:tileRect/>
            </a:gra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9" b="-1"/>
          <a:stretch/>
        </p:blipFill>
        <p:spPr>
          <a:xfrm>
            <a:off x="5499099" y="1180419"/>
            <a:ext cx="6073775" cy="4414129"/>
          </a:xfrm>
          <a:prstGeom prst="rect">
            <a:avLst/>
          </a:prstGeom>
          <a:ln>
            <a:noFill/>
          </a:ln>
        </p:spPr>
      </p:pic>
      <p:sp>
        <p:nvSpPr>
          <p:cNvPr id="4" name="矩形 3"/>
          <p:cNvSpPr/>
          <p:nvPr/>
        </p:nvSpPr>
        <p:spPr>
          <a:xfrm>
            <a:off x="600075" y="1180419"/>
            <a:ext cx="4899024" cy="4414129"/>
          </a:xfrm>
          <a:prstGeom prst="rect">
            <a:avLst/>
          </a:prstGeom>
          <a:solidFill>
            <a:schemeClr val="bg1"/>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7" name="Rectangle 5">
            <a:extLst>
              <a:ext uri="{FF2B5EF4-FFF2-40B4-BE49-F238E27FC236}">
                <a16:creationId xmlns:a16="http://schemas.microsoft.com/office/drawing/2014/main" xmlns="" id="{12BA2646-E65D-40AD-A615-013DFE795015}"/>
              </a:ext>
            </a:extLst>
          </p:cNvPr>
          <p:cNvSpPr>
            <a:spLocks noChangeArrowheads="1"/>
          </p:cNvSpPr>
          <p:nvPr/>
        </p:nvSpPr>
        <p:spPr bwMode="auto">
          <a:xfrm>
            <a:off x="7244180" y="2714693"/>
            <a:ext cx="3621557"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dirty="0">
              <a:ln>
                <a:noFill/>
              </a:ln>
              <a:gradFill flip="none" rotWithShape="1">
                <a:gsLst>
                  <a:gs pos="19000">
                    <a:srgbClr val="0D5194"/>
                  </a:gs>
                  <a:gs pos="100000">
                    <a:srgbClr val="1199A2"/>
                  </a:gs>
                </a:gsLst>
                <a:lin ang="5400000" scaled="1"/>
                <a:tileRect/>
              </a:gra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xmlns="" id="{F2482BBB-1922-4F66-950B-D01ADC109265}"/>
              </a:ext>
            </a:extLst>
          </p:cNvPr>
          <p:cNvSpPr/>
          <p:nvPr/>
        </p:nvSpPr>
        <p:spPr>
          <a:xfrm>
            <a:off x="5499099" y="1180419"/>
            <a:ext cx="6073775" cy="4414129"/>
          </a:xfrm>
          <a:prstGeom prst="rect">
            <a:avLst/>
          </a:prstGeom>
          <a:solidFill>
            <a:schemeClr val="tx2">
              <a:lumMod val="50000"/>
              <a:alpha val="22000"/>
            </a:schemeClr>
          </a:solidFill>
          <a:ln w="0">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8" name="椭圆 7"/>
          <p:cNvSpPr/>
          <p:nvPr/>
        </p:nvSpPr>
        <p:spPr>
          <a:xfrm>
            <a:off x="2212026"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椭圆 14"/>
          <p:cNvSpPr/>
          <p:nvPr/>
        </p:nvSpPr>
        <p:spPr>
          <a:xfrm>
            <a:off x="2686716"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6" name="椭圆 15"/>
          <p:cNvSpPr/>
          <p:nvPr/>
        </p:nvSpPr>
        <p:spPr>
          <a:xfrm>
            <a:off x="3161406"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8" name="椭圆 17"/>
          <p:cNvSpPr/>
          <p:nvPr/>
        </p:nvSpPr>
        <p:spPr>
          <a:xfrm>
            <a:off x="3636097" y="4240339"/>
            <a:ext cx="251052" cy="251052"/>
          </a:xfrm>
          <a:prstGeom prst="ellipse">
            <a:avLst/>
          </a:pr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9" name="Rectangle 5">
            <a:extLst>
              <a:ext uri="{FF2B5EF4-FFF2-40B4-BE49-F238E27FC236}">
                <a16:creationId xmlns:a16="http://schemas.microsoft.com/office/drawing/2014/main" xmlns="" id="{7BBC6CF2-4061-41BA-AF00-3AEC0284383E}"/>
              </a:ext>
            </a:extLst>
          </p:cNvPr>
          <p:cNvSpPr>
            <a:spLocks noChangeArrowheads="1"/>
          </p:cNvSpPr>
          <p:nvPr/>
        </p:nvSpPr>
        <p:spPr bwMode="auto">
          <a:xfrm>
            <a:off x="1048859" y="3296923"/>
            <a:ext cx="4001457"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accent1"/>
                </a:solidFill>
                <a:latin typeface="微软雅黑" panose="020B0503020204020204" pitchFamily="34" charset="-122"/>
                <a:ea typeface="微软雅黑" panose="020B0503020204020204" pitchFamily="34" charset="-122"/>
              </a:rPr>
              <a:t>图表页设计 </a:t>
            </a:r>
          </a:p>
        </p:txBody>
      </p:sp>
      <p:sp>
        <p:nvSpPr>
          <p:cNvPr id="20" name="Rectangle 5">
            <a:extLst>
              <a:ext uri="{FF2B5EF4-FFF2-40B4-BE49-F238E27FC236}">
                <a16:creationId xmlns:a16="http://schemas.microsoft.com/office/drawing/2014/main" xmlns="" id="{DF98DC97-425B-488B-9300-88FFDB6C2EFA}"/>
              </a:ext>
            </a:extLst>
          </p:cNvPr>
          <p:cNvSpPr>
            <a:spLocks noChangeArrowheads="1"/>
          </p:cNvSpPr>
          <p:nvPr/>
        </p:nvSpPr>
        <p:spPr bwMode="auto">
          <a:xfrm>
            <a:off x="2107122" y="2483860"/>
            <a:ext cx="1884930"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accent1"/>
                </a:solidFill>
                <a:latin typeface="微软雅黑" panose="020B0503020204020204" pitchFamily="34" charset="-122"/>
                <a:ea typeface="微软雅黑" panose="020B0503020204020204" pitchFamily="34" charset="-122"/>
              </a:rPr>
              <a:t>第</a:t>
            </a:r>
            <a:r>
              <a:rPr kumimoji="1" lang="en-US" altLang="zh-CN" sz="2800" b="1" dirty="0">
                <a:solidFill>
                  <a:schemeClr val="accent1"/>
                </a:solidFill>
                <a:latin typeface="微软雅黑" panose="020B0503020204020204" pitchFamily="34" charset="-122"/>
                <a:ea typeface="微软雅黑" panose="020B0503020204020204" pitchFamily="34" charset="-122"/>
              </a:rPr>
              <a:t>4</a:t>
            </a:r>
            <a:r>
              <a:rPr kumimoji="1" lang="zh-CN" altLang="en-US" sz="2800" b="1" dirty="0">
                <a:solidFill>
                  <a:schemeClr val="accent1"/>
                </a:solidFill>
                <a:latin typeface="微软雅黑" panose="020B0503020204020204" pitchFamily="34" charset="-122"/>
                <a:ea typeface="微软雅黑" panose="020B0503020204020204" pitchFamily="34" charset="-122"/>
              </a:rPr>
              <a:t>章节</a:t>
            </a:r>
          </a:p>
        </p:txBody>
      </p:sp>
      <p:cxnSp>
        <p:nvCxnSpPr>
          <p:cNvPr id="21" name="直接连接符 20">
            <a:extLst>
              <a:ext uri="{FF2B5EF4-FFF2-40B4-BE49-F238E27FC236}">
                <a16:creationId xmlns:a16="http://schemas.microsoft.com/office/drawing/2014/main" xmlns="" id="{D78F9CB7-4C6C-40D2-8307-40A0EBAFDCDE}"/>
              </a:ext>
            </a:extLst>
          </p:cNvPr>
          <p:cNvCxnSpPr>
            <a:cxnSpLocks/>
          </p:cNvCxnSpPr>
          <p:nvPr/>
        </p:nvCxnSpPr>
        <p:spPr>
          <a:xfrm>
            <a:off x="2146036" y="3119331"/>
            <a:ext cx="1807102"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7003568"/>
      </p:ext>
    </p:extLst>
  </p:cSld>
  <p:clrMapOvr>
    <a:masterClrMapping/>
  </p:clrMapOvr>
  <mc:AlternateContent xmlns:mc="http://schemas.openxmlformats.org/markup-compatibility/2006" xmlns:p14="http://schemas.microsoft.com/office/powerpoint/2010/main">
    <mc:Choice Requires="p14">
      <p:transition spd="slow" p14:dur="175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数据展示</a:t>
            </a:r>
            <a:r>
              <a:rPr lang="en-US" altLang="zh-CN" dirty="0"/>
              <a:t>-</a:t>
            </a:r>
            <a:r>
              <a:rPr lang="zh-CN" altLang="en-US" dirty="0"/>
              <a:t>折线图</a:t>
            </a:r>
          </a:p>
        </p:txBody>
      </p:sp>
      <p:graphicFrame>
        <p:nvGraphicFramePr>
          <p:cNvPr id="4" name="图表 3"/>
          <p:cNvGraphicFramePr/>
          <p:nvPr/>
        </p:nvGraphicFramePr>
        <p:xfrm>
          <a:off x="1997076" y="2133600"/>
          <a:ext cx="8197849" cy="3985682"/>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4456600" y="1500544"/>
            <a:ext cx="327880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373B7"/>
                </a:solidFill>
                <a:effectLst/>
                <a:uLnTx/>
                <a:uFillTx/>
                <a:latin typeface="微软雅黑" panose="020B0503020204020204" pitchFamily="34" charset="-122"/>
                <a:ea typeface="微软雅黑" panose="020B0503020204020204" pitchFamily="34" charset="-122"/>
                <a:cs typeface="+mn-cs"/>
              </a:rPr>
              <a:t>在此输入图表标题</a:t>
            </a:r>
          </a:p>
        </p:txBody>
      </p:sp>
    </p:spTree>
    <p:extLst>
      <p:ext uri="{BB962C8B-B14F-4D97-AF65-F5344CB8AC3E}">
        <p14:creationId xmlns:p14="http://schemas.microsoft.com/office/powerpoint/2010/main" val="217070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3">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a16="http://schemas.microsoft.com/office/drawing/2014/main" xmlns=""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a16="http://schemas.microsoft.com/office/drawing/2014/main" xmlns="" id="{EC215884-EF74-49F1-8FCF-70806DE1E7E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a16="http://schemas.microsoft.com/office/drawing/2014/main" xmlns=""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xmlns="" id="{2E88B025-52BD-435C-92C0-D99515073184}"/>
              </a:ext>
            </a:extLst>
          </p:cNvPr>
          <p:cNvPicPr>
            <a:picLocks noChangeAspect="1"/>
          </p:cNvPicPr>
          <p:nvPr/>
        </p:nvPicPr>
        <p:blipFill rotWithShape="1">
          <a:blip r:embed="rId5"/>
          <a:srcRect l="6847" r="8886" b="28664"/>
          <a:stretch/>
        </p:blipFill>
        <p:spPr>
          <a:xfrm>
            <a:off x="-16361" y="2496939"/>
            <a:ext cx="12191999" cy="4393174"/>
          </a:xfrm>
          <a:prstGeom prst="rect">
            <a:avLst/>
          </a:prstGeom>
        </p:spPr>
      </p:pic>
      <p:sp>
        <p:nvSpPr>
          <p:cNvPr id="21" name="矩形 20">
            <a:extLst>
              <a:ext uri="{FF2B5EF4-FFF2-40B4-BE49-F238E27FC236}">
                <a16:creationId xmlns:a16="http://schemas.microsoft.com/office/drawing/2014/main" xmlns=""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a16="http://schemas.microsoft.com/office/drawing/2014/main" xmlns="" id="{2F7E5A27-B414-492B-8EDA-0ECCEFA70EB1}"/>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a16="http://schemas.microsoft.com/office/drawing/2014/main" xmlns="" id="{2411C081-5584-4D98-A3F2-FE1DA2096F30}"/>
              </a:ext>
            </a:extLst>
          </p:cNvPr>
          <p:cNvPicPr>
            <a:picLocks noChangeAspect="1"/>
          </p:cNvPicPr>
          <p:nvPr/>
        </p:nvPicPr>
        <p:blipFill>
          <a:blip r:embed="rId7"/>
          <a:stretch>
            <a:fillRect/>
          </a:stretch>
        </p:blipFill>
        <p:spPr>
          <a:xfrm>
            <a:off x="2832571" y="4940177"/>
            <a:ext cx="1665533" cy="587469"/>
          </a:xfrm>
          <a:prstGeom prst="rect">
            <a:avLst/>
          </a:prstGeom>
        </p:spPr>
      </p:pic>
      <p:sp>
        <p:nvSpPr>
          <p:cNvPr id="32" name="矩形 31">
            <a:extLst>
              <a:ext uri="{FF2B5EF4-FFF2-40B4-BE49-F238E27FC236}">
                <a16:creationId xmlns:a16="http://schemas.microsoft.com/office/drawing/2014/main" xmlns=""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a16="http://schemas.microsoft.com/office/drawing/2014/main" xmlns=""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a16="http://schemas.microsoft.com/office/drawing/2014/main" xmlns="" id="{B033D9B8-13B0-4116-9A92-93199CE82D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a16="http://schemas.microsoft.com/office/drawing/2014/main" xmlns="" id="{DD5DC93C-7733-48C8-AA24-199A20B44B3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524376" y="4967765"/>
            <a:ext cx="969572" cy="587469"/>
          </a:xfrm>
          <a:prstGeom prst="rect">
            <a:avLst/>
          </a:prstGeom>
        </p:spPr>
      </p:pic>
      <p:pic>
        <p:nvPicPr>
          <p:cNvPr id="14" name="图片 13">
            <a:extLst>
              <a:ext uri="{FF2B5EF4-FFF2-40B4-BE49-F238E27FC236}">
                <a16:creationId xmlns:a16="http://schemas.microsoft.com/office/drawing/2014/main" xmlns="" id="{1218264C-9DB6-4490-8A21-C19EC4E77FB0}"/>
              </a:ext>
            </a:extLst>
          </p:cNvPr>
          <p:cNvPicPr>
            <a:picLocks noChangeAspect="1"/>
          </p:cNvPicPr>
          <p:nvPr/>
        </p:nvPicPr>
        <p:blipFill>
          <a:blip r:embed="rId10"/>
          <a:stretch>
            <a:fillRect/>
          </a:stretch>
        </p:blipFill>
        <p:spPr>
          <a:xfrm>
            <a:off x="8827625" y="1844544"/>
            <a:ext cx="1841242" cy="662497"/>
          </a:xfrm>
          <a:prstGeom prst="rect">
            <a:avLst/>
          </a:prstGeom>
        </p:spPr>
      </p:pic>
      <p:pic>
        <p:nvPicPr>
          <p:cNvPr id="35" name="PA_图片 480">
            <a:extLst>
              <a:ext uri="{FF2B5EF4-FFF2-40B4-BE49-F238E27FC236}">
                <a16:creationId xmlns:a16="http://schemas.microsoft.com/office/drawing/2014/main" xmlns="" id="{5B6642DA-E864-40F2-82D4-5904C63B1DB0}"/>
              </a:ext>
            </a:extLst>
          </p:cNvPr>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9220434" y="2813269"/>
            <a:ext cx="2358359" cy="293053"/>
          </a:xfrm>
          <a:prstGeom prst="rect">
            <a:avLst/>
          </a:prstGeom>
        </p:spPr>
      </p:pic>
      <p:sp>
        <p:nvSpPr>
          <p:cNvPr id="24" name="文本框 23">
            <a:extLst>
              <a:ext uri="{FF2B5EF4-FFF2-40B4-BE49-F238E27FC236}">
                <a16:creationId xmlns:a16="http://schemas.microsoft.com/office/drawing/2014/main" xmlns=""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4"/>
            </a:gs>
          </a:gsLst>
          <a:lin ang="0" scaled="1"/>
        </a:gradFill>
        <a:effectLst/>
      </p:bgPr>
    </p:bg>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BA63715E-B92F-4CA7-860C-D99277AA8718}"/>
              </a:ext>
            </a:extLst>
          </p:cNvPr>
          <p:cNvSpPr/>
          <p:nvPr/>
        </p:nvSpPr>
        <p:spPr>
          <a:xfrm>
            <a:off x="0" y="0"/>
            <a:ext cx="12192000" cy="6858000"/>
          </a:xfrm>
          <a:prstGeom prst="rect">
            <a:avLst/>
          </a:prstGeom>
          <a:gradFill>
            <a:gsLst>
              <a:gs pos="0">
                <a:schemeClr val="accent1"/>
              </a:gs>
              <a:gs pos="69000">
                <a:srgbClr val="0C4E90"/>
              </a:gs>
              <a:gs pos="38000">
                <a:srgbClr val="0A4784"/>
              </a:gs>
              <a:gs pos="100000">
                <a:schemeClr val="accent1"/>
              </a:gs>
            </a:gsLst>
            <a:lin ang="5400000" scaled="1"/>
          </a:gra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49377" y="1180419"/>
            <a:ext cx="11293247" cy="5160430"/>
            <a:chOff x="399143" y="1180419"/>
            <a:chExt cx="11293247" cy="5160430"/>
          </a:xfrm>
        </p:grpSpPr>
        <p:sp>
          <p:nvSpPr>
            <p:cNvPr id="3" name="矩形 2"/>
            <p:cNvSpPr/>
            <p:nvPr/>
          </p:nvSpPr>
          <p:spPr>
            <a:xfrm>
              <a:off x="399143" y="1431471"/>
              <a:ext cx="11293247" cy="4324350"/>
            </a:xfrm>
            <a:prstGeom prst="rect">
              <a:avLst/>
            </a:prstGeom>
            <a:noFill/>
            <a:ln w="6350">
              <a:gradFill flip="none" rotWithShape="1">
                <a:gsLst>
                  <a:gs pos="54180">
                    <a:schemeClr val="bg1"/>
                  </a:gs>
                  <a:gs pos="100000">
                    <a:srgbClr val="3AAFF8"/>
                  </a:gs>
                  <a:gs pos="0">
                    <a:schemeClr val="bg1"/>
                  </a:gs>
                </a:gsLst>
                <a:lin ang="0" scaled="1"/>
                <a:tileRect/>
              </a:gra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
            <p:cNvGrpSpPr/>
            <p:nvPr/>
          </p:nvGrpSpPr>
          <p:grpSpPr>
            <a:xfrm>
              <a:off x="559367" y="1180419"/>
              <a:ext cx="10972799" cy="5160430"/>
              <a:chOff x="557665" y="1180419"/>
              <a:chExt cx="10972799" cy="516043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9" b="-1"/>
              <a:stretch/>
            </p:blipFill>
            <p:spPr>
              <a:xfrm>
                <a:off x="557665" y="1180419"/>
                <a:ext cx="6073775" cy="4414129"/>
              </a:xfrm>
              <a:prstGeom prst="rect">
                <a:avLst/>
              </a:prstGeom>
            </p:spPr>
          </p:pic>
          <p:sp>
            <p:nvSpPr>
              <p:cNvPr id="4" name="矩形 3"/>
              <p:cNvSpPr/>
              <p:nvPr/>
            </p:nvSpPr>
            <p:spPr>
              <a:xfrm>
                <a:off x="6631440" y="1180419"/>
                <a:ext cx="4899024" cy="4414129"/>
              </a:xfrm>
              <a:prstGeom prst="rect">
                <a:avLst/>
              </a:prstGeom>
              <a:solidFill>
                <a:schemeClr val="bg1"/>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pic>
            <p:nvPicPr>
              <p:cNvPr id="8" name="Picture 3" descr="F:\我心飞翔\励合社\励合社文件\校徽、社徽\桂林理工大学.jpg">
                <a:extLst>
                  <a:ext uri="{FF2B5EF4-FFF2-40B4-BE49-F238E27FC236}">
                    <a16:creationId xmlns:a16="http://schemas.microsoft.com/office/drawing/2014/main" xmlns="" id="{09061DE4-7439-47DC-A0AA-A8342848FCE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04625" y="2109388"/>
                <a:ext cx="2527643" cy="699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a:extLst>
                  <a:ext uri="{FF2B5EF4-FFF2-40B4-BE49-F238E27FC236}">
                    <a16:creationId xmlns:a16="http://schemas.microsoft.com/office/drawing/2014/main" xmlns="" id="{AD47622B-EB9A-4654-8406-C7544AC9EA59}"/>
                  </a:ext>
                </a:extLst>
              </p:cNvPr>
              <p:cNvPicPr>
                <a:picLocks noChangeAspect="1"/>
              </p:cNvPicPr>
              <p:nvPr/>
            </p:nvPicPr>
            <p:blipFill>
              <a:blip r:embed="rId5"/>
              <a:stretch>
                <a:fillRect/>
              </a:stretch>
            </p:blipFill>
            <p:spPr>
              <a:xfrm>
                <a:off x="7539452" y="2040131"/>
                <a:ext cx="838200" cy="838200"/>
              </a:xfrm>
              <a:prstGeom prst="rect">
                <a:avLst/>
              </a:prstGeom>
            </p:spPr>
          </p:pic>
          <p:sp>
            <p:nvSpPr>
              <p:cNvPr id="17" name="Rectangle 5">
                <a:extLst>
                  <a:ext uri="{FF2B5EF4-FFF2-40B4-BE49-F238E27FC236}">
                    <a16:creationId xmlns:a16="http://schemas.microsoft.com/office/drawing/2014/main" xmlns="" id="{12BA2646-E65D-40AD-A615-013DFE795015}"/>
                  </a:ext>
                </a:extLst>
              </p:cNvPr>
              <p:cNvSpPr>
                <a:spLocks noChangeArrowheads="1"/>
              </p:cNvSpPr>
              <p:nvPr/>
            </p:nvSpPr>
            <p:spPr bwMode="auto">
              <a:xfrm>
                <a:off x="7327711" y="3201153"/>
                <a:ext cx="3621557"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3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谢谢您的观看</a:t>
                </a:r>
                <a:r>
                  <a:rPr kumimoji="1" lang="en-US" altLang="zh-CN" sz="3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a:t>
                </a:r>
                <a:endParaRPr kumimoji="1" lang="zh-CN" altLang="en-US" sz="3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endParaRPr>
              </a:p>
            </p:txBody>
          </p:sp>
          <p:sp>
            <p:nvSpPr>
              <p:cNvPr id="9" name="Rectangle 5">
                <a:extLst>
                  <a:ext uri="{FF2B5EF4-FFF2-40B4-BE49-F238E27FC236}">
                    <a16:creationId xmlns:a16="http://schemas.microsoft.com/office/drawing/2014/main" xmlns="" id="{12BA2646-E65D-40AD-A615-013DFE795015}"/>
                  </a:ext>
                </a:extLst>
              </p:cNvPr>
              <p:cNvSpPr>
                <a:spLocks noChangeArrowheads="1"/>
              </p:cNvSpPr>
              <p:nvPr/>
            </p:nvSpPr>
            <p:spPr bwMode="auto">
              <a:xfrm>
                <a:off x="8215222" y="3815586"/>
                <a:ext cx="1731461" cy="338554"/>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1" lang="zh-CN" altLang="en-US" sz="1600" b="0" i="0" u="none" strike="noStrike" kern="1200" cap="none" spc="0" normalizeH="0" baseline="0" noProof="0" dirty="0">
                    <a:ln>
                      <a:noFill/>
                    </a:ln>
                    <a:solidFill>
                      <a:srgbClr val="3F3F3F"/>
                    </a:solidFill>
                    <a:effectLst/>
                    <a:uLnTx/>
                    <a:uFillTx/>
                    <a:latin typeface="微软雅黑" panose="020B0503020204020204" pitchFamily="34" charset="-122"/>
                    <a:ea typeface="微软雅黑" panose="020B0503020204020204" pitchFamily="34" charset="-122"/>
                    <a:cs typeface="+mn-cs"/>
                  </a:rPr>
                  <a:t>汇报人：宋振中</a:t>
                </a:r>
              </a:p>
            </p:txBody>
          </p:sp>
          <p:pic>
            <p:nvPicPr>
              <p:cNvPr id="1026"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6440"/>
              <a:stretch/>
            </p:blipFill>
            <p:spPr bwMode="auto">
              <a:xfrm>
                <a:off x="7745435" y="4376057"/>
                <a:ext cx="2671035" cy="1964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12" name="Rectangle 5">
            <a:extLst>
              <a:ext uri="{FF2B5EF4-FFF2-40B4-BE49-F238E27FC236}">
                <a16:creationId xmlns:a16="http://schemas.microsoft.com/office/drawing/2014/main" xmlns="" id="{975A2613-D48E-43DB-86F7-28C0BE773365}"/>
              </a:ext>
            </a:extLst>
          </p:cNvPr>
          <p:cNvSpPr>
            <a:spLocks noChangeArrowheads="1"/>
          </p:cNvSpPr>
          <p:nvPr/>
        </p:nvSpPr>
        <p:spPr bwMode="auto">
          <a:xfrm>
            <a:off x="609601" y="6451060"/>
            <a:ext cx="1921843" cy="276999"/>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kumimoji="1" lang="zh-CN" altLang="en-US" sz="1200" dirty="0">
                <a:solidFill>
                  <a:schemeClr val="bg1"/>
                </a:solidFill>
                <a:latin typeface="微软雅黑" panose="020B0503020204020204" pitchFamily="34" charset="-122"/>
                <a:ea typeface="微软雅黑" panose="020B0503020204020204" pitchFamily="34" charset="-122"/>
              </a:rPr>
              <a:t>模板设计：宋振中</a:t>
            </a:r>
          </a:p>
        </p:txBody>
      </p:sp>
      <p:sp>
        <p:nvSpPr>
          <p:cNvPr id="13" name="Rectangle 5">
            <a:extLst>
              <a:ext uri="{FF2B5EF4-FFF2-40B4-BE49-F238E27FC236}">
                <a16:creationId xmlns:a16="http://schemas.microsoft.com/office/drawing/2014/main" xmlns="" id="{9CFF3C26-F480-45D9-B8D6-904DF2680315}"/>
              </a:ext>
            </a:extLst>
          </p:cNvPr>
          <p:cNvSpPr>
            <a:spLocks noChangeArrowheads="1"/>
          </p:cNvSpPr>
          <p:nvPr/>
        </p:nvSpPr>
        <p:spPr bwMode="auto">
          <a:xfrm>
            <a:off x="3364990" y="6440245"/>
            <a:ext cx="2423961" cy="287814"/>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kumimoji="1" lang="zh-CN" altLang="en-US" sz="1200" dirty="0">
                <a:solidFill>
                  <a:schemeClr val="bg1"/>
                </a:solidFill>
                <a:latin typeface="微软雅黑" panose="020B0503020204020204" pitchFamily="34" charset="-122"/>
                <a:ea typeface="微软雅黑" panose="020B0503020204020204" pitchFamily="34" charset="-122"/>
              </a:rPr>
              <a:t>桂林理工大学</a:t>
            </a:r>
            <a:r>
              <a:rPr kumimoji="1" lang="en-US" altLang="zh-CN" sz="1200" dirty="0">
                <a:solidFill>
                  <a:schemeClr val="bg1"/>
                </a:solidFill>
                <a:latin typeface="微软雅黑" panose="020B0503020204020204" pitchFamily="34" charset="-122"/>
                <a:ea typeface="微软雅黑" panose="020B0503020204020204" pitchFamily="34" charset="-122"/>
              </a:rPr>
              <a:t>2013</a:t>
            </a:r>
            <a:r>
              <a:rPr kumimoji="1" lang="zh-CN" altLang="en-US" sz="1200" dirty="0">
                <a:solidFill>
                  <a:schemeClr val="bg1"/>
                </a:solidFill>
                <a:latin typeface="微软雅黑" panose="020B0503020204020204" pitchFamily="34" charset="-122"/>
                <a:ea typeface="微软雅黑" panose="020B0503020204020204" pitchFamily="34" charset="-122"/>
              </a:rPr>
              <a:t>届毕业生</a:t>
            </a:r>
          </a:p>
        </p:txBody>
      </p:sp>
      <p:sp>
        <p:nvSpPr>
          <p:cNvPr id="14" name="Rectangle 5">
            <a:extLst>
              <a:ext uri="{FF2B5EF4-FFF2-40B4-BE49-F238E27FC236}">
                <a16:creationId xmlns:a16="http://schemas.microsoft.com/office/drawing/2014/main" xmlns="" id="{EAF5904F-C348-493A-908C-19EAAE4B9B08}"/>
              </a:ext>
            </a:extLst>
          </p:cNvPr>
          <p:cNvSpPr>
            <a:spLocks noChangeArrowheads="1"/>
          </p:cNvSpPr>
          <p:nvPr/>
        </p:nvSpPr>
        <p:spPr bwMode="auto">
          <a:xfrm>
            <a:off x="6622497" y="6440245"/>
            <a:ext cx="2008242" cy="287814"/>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kumimoji="1" lang="zh-CN" altLang="en-US" sz="1200" dirty="0">
                <a:solidFill>
                  <a:schemeClr val="bg1"/>
                </a:solidFill>
                <a:latin typeface="微软雅黑" panose="020B0503020204020204" pitchFamily="34" charset="-122"/>
                <a:ea typeface="微软雅黑" panose="020B0503020204020204" pitchFamily="34" charset="-122"/>
              </a:rPr>
              <a:t>微信：</a:t>
            </a:r>
            <a:r>
              <a:rPr kumimoji="1" lang="en-US" altLang="zh-CN" sz="1200" dirty="0" err="1">
                <a:solidFill>
                  <a:schemeClr val="bg1"/>
                </a:solidFill>
                <a:latin typeface="微软雅黑" panose="020B0503020204020204" pitchFamily="34" charset="-122"/>
                <a:ea typeface="微软雅黑" panose="020B0503020204020204" pitchFamily="34" charset="-122"/>
              </a:rPr>
              <a:t>laosongya</a:t>
            </a:r>
            <a:endParaRPr kumimoji="1"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Rectangle 5">
            <a:extLst>
              <a:ext uri="{FF2B5EF4-FFF2-40B4-BE49-F238E27FC236}">
                <a16:creationId xmlns:a16="http://schemas.microsoft.com/office/drawing/2014/main" xmlns="" id="{0F502DCD-8B64-4FBD-AFEF-A70D9AED54A2}"/>
              </a:ext>
            </a:extLst>
          </p:cNvPr>
          <p:cNvSpPr>
            <a:spLocks noChangeArrowheads="1"/>
          </p:cNvSpPr>
          <p:nvPr/>
        </p:nvSpPr>
        <p:spPr bwMode="auto">
          <a:xfrm>
            <a:off x="9464285" y="6440245"/>
            <a:ext cx="2008242" cy="287814"/>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kumimoji="1" lang="zh-CN" altLang="en-US" sz="1200" dirty="0">
                <a:solidFill>
                  <a:schemeClr val="bg1"/>
                </a:solidFill>
                <a:latin typeface="微软雅黑" panose="020B0503020204020204" pitchFamily="34" charset="-122"/>
                <a:ea typeface="微软雅黑" panose="020B0503020204020204" pitchFamily="34" charset="-122"/>
              </a:rPr>
              <a:t>公众号：</a:t>
            </a:r>
            <a:r>
              <a:rPr kumimoji="1" lang="en-US" altLang="zh-CN" sz="1200" dirty="0">
                <a:solidFill>
                  <a:schemeClr val="bg1"/>
                </a:solidFill>
                <a:latin typeface="微软雅黑" panose="020B0503020204020204" pitchFamily="34" charset="-122"/>
                <a:ea typeface="微软雅黑" panose="020B0503020204020204" pitchFamily="34" charset="-122"/>
              </a:rPr>
              <a:t>Office</a:t>
            </a:r>
            <a:r>
              <a:rPr kumimoji="1" lang="zh-CN" altLang="en-US" sz="1200" dirty="0">
                <a:solidFill>
                  <a:schemeClr val="bg1"/>
                </a:solidFill>
                <a:latin typeface="微软雅黑" panose="020B0503020204020204" pitchFamily="34" charset="-122"/>
                <a:ea typeface="微软雅黑" panose="020B0503020204020204" pitchFamily="34" charset="-122"/>
              </a:rPr>
              <a:t>锦囊妙计</a:t>
            </a:r>
          </a:p>
        </p:txBody>
      </p:sp>
    </p:spTree>
    <p:extLst>
      <p:ext uri="{BB962C8B-B14F-4D97-AF65-F5344CB8AC3E}">
        <p14:creationId xmlns:p14="http://schemas.microsoft.com/office/powerpoint/2010/main" val="132953143"/>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68747" y="2639683"/>
            <a:ext cx="5032147" cy="369332"/>
          </a:xfrm>
          <a:prstGeom prst="rect">
            <a:avLst/>
          </a:prstGeom>
          <a:noFill/>
        </p:spPr>
        <p:txBody>
          <a:bodyPr wrap="none" rtlCol="0">
            <a:spAutoFit/>
          </a:bodyPr>
          <a:lstStyle/>
          <a:p>
            <a:r>
              <a:rPr lang="zh-CN" altLang="en-US" dirty="0" smtClean="0"/>
              <a:t>授权发布作品，仅供学习参考之用，禁止商用。</a:t>
            </a:r>
            <a:endParaRPr lang="zh-CN" altLang="en-US" dirty="0"/>
          </a:p>
        </p:txBody>
      </p:sp>
    </p:spTree>
    <p:extLst>
      <p:ext uri="{BB962C8B-B14F-4D97-AF65-F5344CB8AC3E}">
        <p14:creationId xmlns:p14="http://schemas.microsoft.com/office/powerpoint/2010/main" val="160221695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92EBCBA2-0890-40BA-AD06-EA99D59ABAF4}"/>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t="39" r="51627" b="-1"/>
          <a:stretch/>
        </p:blipFill>
        <p:spPr>
          <a:xfrm>
            <a:off x="0" y="0"/>
            <a:ext cx="4572000" cy="6868902"/>
          </a:xfrm>
          <a:custGeom>
            <a:avLst/>
            <a:gdLst>
              <a:gd name="connsiteX0" fmla="*/ 0 w 4564743"/>
              <a:gd name="connsiteY0" fmla="*/ 0 h 6858000"/>
              <a:gd name="connsiteX1" fmla="*/ 4564743 w 4564743"/>
              <a:gd name="connsiteY1" fmla="*/ 0 h 6858000"/>
              <a:gd name="connsiteX2" fmla="*/ 4564743 w 4564743"/>
              <a:gd name="connsiteY2" fmla="*/ 6858000 h 6858000"/>
              <a:gd name="connsiteX3" fmla="*/ 0 w 45647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564743" h="6858000">
                <a:moveTo>
                  <a:pt x="0" y="0"/>
                </a:moveTo>
                <a:lnTo>
                  <a:pt x="4564743" y="0"/>
                </a:lnTo>
                <a:lnTo>
                  <a:pt x="4564743" y="6858000"/>
                </a:lnTo>
                <a:lnTo>
                  <a:pt x="0" y="6858000"/>
                </a:lnTo>
                <a:close/>
              </a:path>
            </a:pathLst>
          </a:custGeom>
          <a:effectLst>
            <a:outerShdw blurRad="419100" sx="102000" sy="102000" algn="ctr" rotWithShape="0">
              <a:prstClr val="black">
                <a:alpha val="40000"/>
              </a:prstClr>
            </a:outerShdw>
          </a:effectLst>
        </p:spPr>
      </p:pic>
      <p:sp>
        <p:nvSpPr>
          <p:cNvPr id="13" name="文本框 12">
            <a:extLst>
              <a:ext uri="{FF2B5EF4-FFF2-40B4-BE49-F238E27FC236}">
                <a16:creationId xmlns:a16="http://schemas.microsoft.com/office/drawing/2014/main" xmlns="" id="{1001B7C9-525C-498C-8B59-D8865AE21983}"/>
              </a:ext>
            </a:extLst>
          </p:cNvPr>
          <p:cNvSpPr txBox="1"/>
          <p:nvPr/>
        </p:nvSpPr>
        <p:spPr>
          <a:xfrm>
            <a:off x="5020661" y="545535"/>
            <a:ext cx="1005383" cy="584765"/>
          </a:xfrm>
          <a:prstGeom prst="rect">
            <a:avLst/>
          </a:prstGeom>
          <a:noFill/>
        </p:spPr>
        <p:txBody>
          <a:bodyPr wrap="none" lIns="91430" tIns="45715" rIns="91430" bIns="45715" rtlCol="0">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rPr>
              <a:t>目录</a:t>
            </a:r>
          </a:p>
        </p:txBody>
      </p:sp>
      <p:sp>
        <p:nvSpPr>
          <p:cNvPr id="14" name="文本框 13">
            <a:extLst>
              <a:ext uri="{FF2B5EF4-FFF2-40B4-BE49-F238E27FC236}">
                <a16:creationId xmlns:a16="http://schemas.microsoft.com/office/drawing/2014/main" xmlns="" id="{17E19E1B-4D5B-4318-A3A9-FB70062EE4A3}"/>
              </a:ext>
            </a:extLst>
          </p:cNvPr>
          <p:cNvSpPr txBox="1"/>
          <p:nvPr/>
        </p:nvSpPr>
        <p:spPr>
          <a:xfrm>
            <a:off x="5020661" y="1215141"/>
            <a:ext cx="1877417" cy="461655"/>
          </a:xfrm>
          <a:prstGeom prst="rect">
            <a:avLst/>
          </a:prstGeom>
          <a:noFill/>
        </p:spPr>
        <p:txBody>
          <a:bodyPr wrap="none" lIns="91430" tIns="45715" rIns="91430" bIns="45715" rtlCol="0">
            <a:spAutoFit/>
          </a:bodyPr>
          <a:lstStyle/>
          <a:p>
            <a:r>
              <a:rPr lang="en-US" altLang="zh-CN" sz="2400" dirty="0">
                <a:solidFill>
                  <a:schemeClr val="tx2"/>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24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6" name="直接连接符 15">
            <a:extLst>
              <a:ext uri="{FF2B5EF4-FFF2-40B4-BE49-F238E27FC236}">
                <a16:creationId xmlns:a16="http://schemas.microsoft.com/office/drawing/2014/main" xmlns="" id="{E436BE3D-C5BA-4683-BCF4-D685B060C7F6}"/>
              </a:ext>
            </a:extLst>
          </p:cNvPr>
          <p:cNvCxnSpPr/>
          <p:nvPr/>
        </p:nvCxnSpPr>
        <p:spPr>
          <a:xfrm>
            <a:off x="5091763" y="1184928"/>
            <a:ext cx="6350134"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7" name="Picture 3" descr="F:\我心飞翔\励合社\励合社文件\校徽、社徽\桂林理工大学.jpg">
            <a:extLst>
              <a:ext uri="{FF2B5EF4-FFF2-40B4-BE49-F238E27FC236}">
                <a16:creationId xmlns:a16="http://schemas.microsoft.com/office/drawing/2014/main" xmlns="" id="{4F4B1431-1E3E-4CB8-9D28-AA3D5FA0E50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69128" y="528848"/>
            <a:ext cx="2172769" cy="60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a:extLst>
              <a:ext uri="{FF2B5EF4-FFF2-40B4-BE49-F238E27FC236}">
                <a16:creationId xmlns:a16="http://schemas.microsoft.com/office/drawing/2014/main" xmlns="" id="{F888F789-1DA1-4F55-838E-9F823BF2BF2A}"/>
              </a:ext>
            </a:extLst>
          </p:cNvPr>
          <p:cNvPicPr>
            <a:picLocks noChangeAspect="1"/>
          </p:cNvPicPr>
          <p:nvPr/>
        </p:nvPicPr>
        <p:blipFill>
          <a:blip r:embed="rId5">
            <a:alphaModFix amt="5000"/>
          </a:blip>
          <a:stretch>
            <a:fillRect/>
          </a:stretch>
        </p:blipFill>
        <p:spPr>
          <a:xfrm>
            <a:off x="9458903" y="20561"/>
            <a:ext cx="1904647" cy="1904647"/>
          </a:xfrm>
          <a:prstGeom prst="rect">
            <a:avLst/>
          </a:prstGeom>
        </p:spPr>
      </p:pic>
      <p:sp>
        <p:nvSpPr>
          <p:cNvPr id="67" name="矩形 66">
            <a:extLst>
              <a:ext uri="{FF2B5EF4-FFF2-40B4-BE49-F238E27FC236}">
                <a16:creationId xmlns:a16="http://schemas.microsoft.com/office/drawing/2014/main" xmlns="" id="{300A1D30-F142-49DE-83A1-25AC1A91BA06}"/>
              </a:ext>
            </a:extLst>
          </p:cNvPr>
          <p:cNvSpPr/>
          <p:nvPr/>
        </p:nvSpPr>
        <p:spPr>
          <a:xfrm>
            <a:off x="4974999" y="2347673"/>
            <a:ext cx="3249068" cy="14140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68" name="文本框 67">
            <a:extLst>
              <a:ext uri="{FF2B5EF4-FFF2-40B4-BE49-F238E27FC236}">
                <a16:creationId xmlns:a16="http://schemas.microsoft.com/office/drawing/2014/main" xmlns="" id="{DD520EFC-384D-4AD8-ACA7-1212F8138897}"/>
              </a:ext>
            </a:extLst>
          </p:cNvPr>
          <p:cNvSpPr txBox="1"/>
          <p:nvPr/>
        </p:nvSpPr>
        <p:spPr>
          <a:xfrm>
            <a:off x="5445629" y="2672213"/>
            <a:ext cx="1543992" cy="400099"/>
          </a:xfrm>
          <a:prstGeom prst="rect">
            <a:avLst/>
          </a:prstGeom>
          <a:noFill/>
        </p:spPr>
        <p:txBody>
          <a:bodyPr wrap="none" lIns="91430" tIns="45715" rIns="91430" bIns="45715"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封面页设计 </a:t>
            </a:r>
          </a:p>
        </p:txBody>
      </p:sp>
      <p:cxnSp>
        <p:nvCxnSpPr>
          <p:cNvPr id="69" name="直接连接符 68">
            <a:extLst>
              <a:ext uri="{FF2B5EF4-FFF2-40B4-BE49-F238E27FC236}">
                <a16:creationId xmlns:a16="http://schemas.microsoft.com/office/drawing/2014/main" xmlns="" id="{AAD9116B-8CC5-4795-9CCE-859C5A8C228A}"/>
              </a:ext>
            </a:extLst>
          </p:cNvPr>
          <p:cNvCxnSpPr/>
          <p:nvPr/>
        </p:nvCxnSpPr>
        <p:spPr>
          <a:xfrm>
            <a:off x="5382533" y="2696039"/>
            <a:ext cx="0" cy="69427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a16="http://schemas.microsoft.com/office/drawing/2014/main" xmlns="" id="{4D98F89B-EA63-4B56-AFA4-F47CE25AE0D5}"/>
              </a:ext>
            </a:extLst>
          </p:cNvPr>
          <p:cNvSpPr/>
          <p:nvPr/>
        </p:nvSpPr>
        <p:spPr>
          <a:xfrm>
            <a:off x="8329656" y="2342009"/>
            <a:ext cx="3249068" cy="14140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71" name="文本框 70">
            <a:extLst>
              <a:ext uri="{FF2B5EF4-FFF2-40B4-BE49-F238E27FC236}">
                <a16:creationId xmlns:a16="http://schemas.microsoft.com/office/drawing/2014/main" xmlns="" id="{05BF086B-BD7B-4E2F-8ED7-DB288EEEC09C}"/>
              </a:ext>
            </a:extLst>
          </p:cNvPr>
          <p:cNvSpPr txBox="1"/>
          <p:nvPr/>
        </p:nvSpPr>
        <p:spPr>
          <a:xfrm>
            <a:off x="8800284" y="2666549"/>
            <a:ext cx="1467048" cy="400099"/>
          </a:xfrm>
          <a:prstGeom prst="rect">
            <a:avLst/>
          </a:prstGeom>
          <a:noFill/>
        </p:spPr>
        <p:txBody>
          <a:bodyPr wrap="none" lIns="91430" tIns="45715" rIns="91430" bIns="45715"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目录页设计</a:t>
            </a:r>
          </a:p>
        </p:txBody>
      </p:sp>
      <p:cxnSp>
        <p:nvCxnSpPr>
          <p:cNvPr id="72" name="直接连接符 71">
            <a:extLst>
              <a:ext uri="{FF2B5EF4-FFF2-40B4-BE49-F238E27FC236}">
                <a16:creationId xmlns:a16="http://schemas.microsoft.com/office/drawing/2014/main" xmlns="" id="{47266643-A4BF-4DF1-A7AC-059A31392A91}"/>
              </a:ext>
            </a:extLst>
          </p:cNvPr>
          <p:cNvCxnSpPr/>
          <p:nvPr/>
        </p:nvCxnSpPr>
        <p:spPr>
          <a:xfrm>
            <a:off x="8737189" y="2690375"/>
            <a:ext cx="0" cy="69427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73" name="矩形 72">
            <a:extLst>
              <a:ext uri="{FF2B5EF4-FFF2-40B4-BE49-F238E27FC236}">
                <a16:creationId xmlns:a16="http://schemas.microsoft.com/office/drawing/2014/main" xmlns="" id="{22A2A60D-7FB2-437C-ACF7-990486A8B05A}"/>
              </a:ext>
            </a:extLst>
          </p:cNvPr>
          <p:cNvSpPr/>
          <p:nvPr/>
        </p:nvSpPr>
        <p:spPr>
          <a:xfrm>
            <a:off x="4960983" y="3850137"/>
            <a:ext cx="3249068" cy="14140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74" name="文本框 73">
            <a:extLst>
              <a:ext uri="{FF2B5EF4-FFF2-40B4-BE49-F238E27FC236}">
                <a16:creationId xmlns:a16="http://schemas.microsoft.com/office/drawing/2014/main" xmlns="" id="{BA1BD4AA-49A2-4B2E-9C91-C0B82004B8FB}"/>
              </a:ext>
            </a:extLst>
          </p:cNvPr>
          <p:cNvSpPr txBox="1"/>
          <p:nvPr/>
        </p:nvSpPr>
        <p:spPr>
          <a:xfrm>
            <a:off x="5431611" y="4174679"/>
            <a:ext cx="1467048" cy="400099"/>
          </a:xfrm>
          <a:prstGeom prst="rect">
            <a:avLst/>
          </a:prstGeom>
          <a:noFill/>
        </p:spPr>
        <p:txBody>
          <a:bodyPr wrap="none" lIns="91430" tIns="45715" rIns="91430" bIns="45715"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正文页设计</a:t>
            </a:r>
          </a:p>
        </p:txBody>
      </p:sp>
      <p:cxnSp>
        <p:nvCxnSpPr>
          <p:cNvPr id="75" name="直接连接符 74">
            <a:extLst>
              <a:ext uri="{FF2B5EF4-FFF2-40B4-BE49-F238E27FC236}">
                <a16:creationId xmlns:a16="http://schemas.microsoft.com/office/drawing/2014/main" xmlns="" id="{96CBC2F7-5DF6-4159-BD98-B272453022D2}"/>
              </a:ext>
            </a:extLst>
          </p:cNvPr>
          <p:cNvCxnSpPr/>
          <p:nvPr/>
        </p:nvCxnSpPr>
        <p:spPr>
          <a:xfrm>
            <a:off x="5368515" y="4198504"/>
            <a:ext cx="0" cy="69427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76" name="矩形 75">
            <a:extLst>
              <a:ext uri="{FF2B5EF4-FFF2-40B4-BE49-F238E27FC236}">
                <a16:creationId xmlns:a16="http://schemas.microsoft.com/office/drawing/2014/main" xmlns="" id="{00DD225E-9DF9-42A9-BA77-3ABA025F0289}"/>
              </a:ext>
            </a:extLst>
          </p:cNvPr>
          <p:cNvSpPr/>
          <p:nvPr/>
        </p:nvSpPr>
        <p:spPr>
          <a:xfrm>
            <a:off x="8315637" y="3844473"/>
            <a:ext cx="3249068" cy="14140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77" name="文本框 76">
            <a:extLst>
              <a:ext uri="{FF2B5EF4-FFF2-40B4-BE49-F238E27FC236}">
                <a16:creationId xmlns:a16="http://schemas.microsoft.com/office/drawing/2014/main" xmlns="" id="{528794FF-BF81-478B-8FC2-FF8CE628A9C6}"/>
              </a:ext>
            </a:extLst>
          </p:cNvPr>
          <p:cNvSpPr txBox="1"/>
          <p:nvPr/>
        </p:nvSpPr>
        <p:spPr>
          <a:xfrm>
            <a:off x="8786268" y="4169015"/>
            <a:ext cx="1467048" cy="400099"/>
          </a:xfrm>
          <a:prstGeom prst="rect">
            <a:avLst/>
          </a:prstGeom>
          <a:noFill/>
        </p:spPr>
        <p:txBody>
          <a:bodyPr wrap="none" lIns="91430" tIns="45715" rIns="91430" bIns="45715"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图表页设计</a:t>
            </a:r>
          </a:p>
        </p:txBody>
      </p:sp>
      <p:sp>
        <p:nvSpPr>
          <p:cNvPr id="78" name="文本框 77">
            <a:extLst>
              <a:ext uri="{FF2B5EF4-FFF2-40B4-BE49-F238E27FC236}">
                <a16:creationId xmlns:a16="http://schemas.microsoft.com/office/drawing/2014/main" xmlns="" id="{A12C2966-DE81-4D2D-85D1-6056206C5B04}"/>
              </a:ext>
            </a:extLst>
          </p:cNvPr>
          <p:cNvSpPr txBox="1"/>
          <p:nvPr/>
        </p:nvSpPr>
        <p:spPr>
          <a:xfrm>
            <a:off x="8786267" y="4630684"/>
            <a:ext cx="1535849" cy="307766"/>
          </a:xfrm>
          <a:prstGeom prst="rect">
            <a:avLst/>
          </a:prstGeom>
          <a:noFill/>
        </p:spPr>
        <p:txBody>
          <a:bodyPr wrap="none" lIns="91430" tIns="45715" rIns="91430" bIns="45715" rtlCol="0">
            <a:spAutoFit/>
          </a:bodyPr>
          <a:lstStyle/>
          <a:p>
            <a:r>
              <a:rPr lang="en-US" altLang="zh-CN" sz="1400" dirty="0">
                <a:solidFill>
                  <a:schemeClr val="bg1"/>
                </a:solidFill>
                <a:latin typeface="Arial" panose="020B0604020202020204" pitchFamily="34" charset="0"/>
                <a:ea typeface="微软雅黑" panose="020B0503020204020204" pitchFamily="34" charset="-122"/>
                <a:cs typeface="Arial" panose="020B0604020202020204" pitchFamily="34" charset="0"/>
              </a:rPr>
              <a:t>CHART DESIGN</a:t>
            </a:r>
            <a:endPar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79" name="直接连接符 78">
            <a:extLst>
              <a:ext uri="{FF2B5EF4-FFF2-40B4-BE49-F238E27FC236}">
                <a16:creationId xmlns:a16="http://schemas.microsoft.com/office/drawing/2014/main" xmlns="" id="{AD7D07E9-5A32-4456-B41F-B1BBA0A700CF}"/>
              </a:ext>
            </a:extLst>
          </p:cNvPr>
          <p:cNvCxnSpPr/>
          <p:nvPr/>
        </p:nvCxnSpPr>
        <p:spPr>
          <a:xfrm>
            <a:off x="8723171" y="4192840"/>
            <a:ext cx="0" cy="69427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不完整圆 79">
            <a:extLst>
              <a:ext uri="{FF2B5EF4-FFF2-40B4-BE49-F238E27FC236}">
                <a16:creationId xmlns:a16="http://schemas.microsoft.com/office/drawing/2014/main" xmlns="" id="{DBAB7DF0-4EF2-4B66-B054-61A501A937D1}"/>
              </a:ext>
            </a:extLst>
          </p:cNvPr>
          <p:cNvSpPr/>
          <p:nvPr/>
        </p:nvSpPr>
        <p:spPr>
          <a:xfrm>
            <a:off x="10572793" y="2750172"/>
            <a:ext cx="2011860" cy="2011860"/>
          </a:xfrm>
          <a:prstGeom prst="pie">
            <a:avLst>
              <a:gd name="adj1" fmla="val 10795109"/>
              <a:gd name="adj2" fmla="val 16207402"/>
            </a:avLst>
          </a:prstGeom>
          <a:solidFill>
            <a:schemeClr val="bg1">
              <a:alpha val="18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81" name="不完整圆 80">
            <a:extLst>
              <a:ext uri="{FF2B5EF4-FFF2-40B4-BE49-F238E27FC236}">
                <a16:creationId xmlns:a16="http://schemas.microsoft.com/office/drawing/2014/main" xmlns="" id="{93A07EA1-E7FE-4953-9230-CA461FB366FF}"/>
              </a:ext>
            </a:extLst>
          </p:cNvPr>
          <p:cNvSpPr/>
          <p:nvPr/>
        </p:nvSpPr>
        <p:spPr>
          <a:xfrm>
            <a:off x="10943723" y="1707008"/>
            <a:ext cx="1270000" cy="1270000"/>
          </a:xfrm>
          <a:prstGeom prst="pie">
            <a:avLst>
              <a:gd name="adj1" fmla="val 5401830"/>
              <a:gd name="adj2" fmla="val 10799643"/>
            </a:avLst>
          </a:prstGeom>
          <a:solidFill>
            <a:schemeClr val="bg1">
              <a:alpha val="18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82" name="不完整圆 81">
            <a:extLst>
              <a:ext uri="{FF2B5EF4-FFF2-40B4-BE49-F238E27FC236}">
                <a16:creationId xmlns:a16="http://schemas.microsoft.com/office/drawing/2014/main" xmlns="" id="{80054E5B-B077-44CF-A31F-C8BB8FA5835E}"/>
              </a:ext>
            </a:extLst>
          </p:cNvPr>
          <p:cNvSpPr/>
          <p:nvPr/>
        </p:nvSpPr>
        <p:spPr>
          <a:xfrm>
            <a:off x="7213345" y="2756939"/>
            <a:ext cx="2011860" cy="2011860"/>
          </a:xfrm>
          <a:prstGeom prst="pie">
            <a:avLst>
              <a:gd name="adj1" fmla="val 10795109"/>
              <a:gd name="adj2" fmla="val 16207402"/>
            </a:avLst>
          </a:prstGeom>
          <a:solidFill>
            <a:schemeClr val="bg1">
              <a:alpha val="18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83" name="不完整圆 82">
            <a:extLst>
              <a:ext uri="{FF2B5EF4-FFF2-40B4-BE49-F238E27FC236}">
                <a16:creationId xmlns:a16="http://schemas.microsoft.com/office/drawing/2014/main" xmlns="" id="{9CA36EE0-D1A0-4621-A63C-AE4D8D404AEC}"/>
              </a:ext>
            </a:extLst>
          </p:cNvPr>
          <p:cNvSpPr/>
          <p:nvPr/>
        </p:nvSpPr>
        <p:spPr>
          <a:xfrm>
            <a:off x="7584275" y="1713776"/>
            <a:ext cx="1270000" cy="1270000"/>
          </a:xfrm>
          <a:prstGeom prst="pie">
            <a:avLst>
              <a:gd name="adj1" fmla="val 5401830"/>
              <a:gd name="adj2" fmla="val 10799643"/>
            </a:avLst>
          </a:prstGeom>
          <a:solidFill>
            <a:schemeClr val="bg1">
              <a:alpha val="18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84" name="不完整圆 83">
            <a:extLst>
              <a:ext uri="{FF2B5EF4-FFF2-40B4-BE49-F238E27FC236}">
                <a16:creationId xmlns:a16="http://schemas.microsoft.com/office/drawing/2014/main" xmlns="" id="{0B56849E-E4FD-4F34-9FA9-DDD9305E64D5}"/>
              </a:ext>
            </a:extLst>
          </p:cNvPr>
          <p:cNvSpPr/>
          <p:nvPr/>
        </p:nvSpPr>
        <p:spPr>
          <a:xfrm>
            <a:off x="7196216" y="4257812"/>
            <a:ext cx="2011860" cy="2011860"/>
          </a:xfrm>
          <a:prstGeom prst="pie">
            <a:avLst>
              <a:gd name="adj1" fmla="val 10795109"/>
              <a:gd name="adj2" fmla="val 16207402"/>
            </a:avLst>
          </a:prstGeom>
          <a:solidFill>
            <a:schemeClr val="bg1">
              <a:alpha val="18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85" name="不完整圆 84">
            <a:extLst>
              <a:ext uri="{FF2B5EF4-FFF2-40B4-BE49-F238E27FC236}">
                <a16:creationId xmlns:a16="http://schemas.microsoft.com/office/drawing/2014/main" xmlns="" id="{EF26895D-3AC6-4386-8F89-85D6B99DC4FD}"/>
              </a:ext>
            </a:extLst>
          </p:cNvPr>
          <p:cNvSpPr/>
          <p:nvPr/>
        </p:nvSpPr>
        <p:spPr>
          <a:xfrm>
            <a:off x="7567148" y="3214649"/>
            <a:ext cx="1270000" cy="1270000"/>
          </a:xfrm>
          <a:prstGeom prst="pie">
            <a:avLst>
              <a:gd name="adj1" fmla="val 5401830"/>
              <a:gd name="adj2" fmla="val 10799643"/>
            </a:avLst>
          </a:prstGeom>
          <a:solidFill>
            <a:schemeClr val="bg1">
              <a:alpha val="18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86" name="不完整圆 85">
            <a:extLst>
              <a:ext uri="{FF2B5EF4-FFF2-40B4-BE49-F238E27FC236}">
                <a16:creationId xmlns:a16="http://schemas.microsoft.com/office/drawing/2014/main" xmlns="" id="{199471C1-4258-467D-B261-3B48DEE984B6}"/>
              </a:ext>
            </a:extLst>
          </p:cNvPr>
          <p:cNvSpPr/>
          <p:nvPr/>
        </p:nvSpPr>
        <p:spPr>
          <a:xfrm>
            <a:off x="10558775" y="4257477"/>
            <a:ext cx="2011860" cy="2011860"/>
          </a:xfrm>
          <a:prstGeom prst="pie">
            <a:avLst>
              <a:gd name="adj1" fmla="val 10795109"/>
              <a:gd name="adj2" fmla="val 16207402"/>
            </a:avLst>
          </a:prstGeom>
          <a:solidFill>
            <a:schemeClr val="bg1">
              <a:alpha val="18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87" name="不完整圆 86">
            <a:extLst>
              <a:ext uri="{FF2B5EF4-FFF2-40B4-BE49-F238E27FC236}">
                <a16:creationId xmlns:a16="http://schemas.microsoft.com/office/drawing/2014/main" xmlns="" id="{80A6B2AA-945E-4BF9-9D01-B949AF648152}"/>
              </a:ext>
            </a:extLst>
          </p:cNvPr>
          <p:cNvSpPr/>
          <p:nvPr/>
        </p:nvSpPr>
        <p:spPr>
          <a:xfrm>
            <a:off x="10929707" y="3214313"/>
            <a:ext cx="1270000" cy="1270000"/>
          </a:xfrm>
          <a:prstGeom prst="pie">
            <a:avLst>
              <a:gd name="adj1" fmla="val 5401830"/>
              <a:gd name="adj2" fmla="val 10799643"/>
            </a:avLst>
          </a:prstGeom>
          <a:solidFill>
            <a:schemeClr val="bg1">
              <a:alpha val="18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dirty="0">
              <a:latin typeface="Arial" panose="020B0604020202020204" pitchFamily="34" charset="0"/>
            </a:endParaRPr>
          </a:p>
        </p:txBody>
      </p:sp>
      <p:sp>
        <p:nvSpPr>
          <p:cNvPr id="88" name="文本框 87">
            <a:extLst>
              <a:ext uri="{FF2B5EF4-FFF2-40B4-BE49-F238E27FC236}">
                <a16:creationId xmlns:a16="http://schemas.microsoft.com/office/drawing/2014/main" xmlns="" id="{5CBB9F6E-0CBD-4BFE-BEEF-D53DC6AE9CA9}"/>
              </a:ext>
            </a:extLst>
          </p:cNvPr>
          <p:cNvSpPr txBox="1"/>
          <p:nvPr/>
        </p:nvSpPr>
        <p:spPr>
          <a:xfrm>
            <a:off x="7712214" y="2738773"/>
            <a:ext cx="389045" cy="311621"/>
          </a:xfrm>
          <a:prstGeom prst="rect">
            <a:avLst/>
          </a:prstGeom>
          <a:noFill/>
        </p:spPr>
        <p:txBody>
          <a:bodyPr wrap="none" lIns="91430" tIns="45715" rIns="91430" bIns="45715" rtlCol="0">
            <a:spAutoFit/>
          </a:bodyPr>
          <a:lstStyle/>
          <a:p>
            <a:r>
              <a:rPr lang="en-US" altLang="zh-CN" sz="14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88">
            <a:extLst>
              <a:ext uri="{FF2B5EF4-FFF2-40B4-BE49-F238E27FC236}">
                <a16:creationId xmlns:a16="http://schemas.microsoft.com/office/drawing/2014/main" xmlns="" id="{4F880DE3-780D-44CA-85E1-EE4FE12EE235}"/>
              </a:ext>
            </a:extLst>
          </p:cNvPr>
          <p:cNvSpPr txBox="1"/>
          <p:nvPr/>
        </p:nvSpPr>
        <p:spPr>
          <a:xfrm>
            <a:off x="11066870" y="2733109"/>
            <a:ext cx="389045" cy="311621"/>
          </a:xfrm>
          <a:prstGeom prst="rect">
            <a:avLst/>
          </a:prstGeom>
          <a:noFill/>
        </p:spPr>
        <p:txBody>
          <a:bodyPr wrap="none" lIns="91430" tIns="45715" rIns="91430" bIns="45715" rtlCol="0">
            <a:spAutoFit/>
          </a:bodyPr>
          <a:lstStyle/>
          <a:p>
            <a:r>
              <a:rPr lang="en-US" altLang="zh-CN" sz="14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0" name="文本框 89">
            <a:extLst>
              <a:ext uri="{FF2B5EF4-FFF2-40B4-BE49-F238E27FC236}">
                <a16:creationId xmlns:a16="http://schemas.microsoft.com/office/drawing/2014/main" xmlns="" id="{206BD5A4-645D-40DD-A3A3-F44537918CB1}"/>
              </a:ext>
            </a:extLst>
          </p:cNvPr>
          <p:cNvSpPr txBox="1"/>
          <p:nvPr/>
        </p:nvSpPr>
        <p:spPr>
          <a:xfrm>
            <a:off x="11052852" y="4235575"/>
            <a:ext cx="389045" cy="311621"/>
          </a:xfrm>
          <a:prstGeom prst="rect">
            <a:avLst/>
          </a:prstGeom>
          <a:noFill/>
        </p:spPr>
        <p:txBody>
          <a:bodyPr wrap="none" lIns="91430" tIns="45715" rIns="91430" bIns="45715" rtlCol="0">
            <a:spAutoFit/>
          </a:bodyPr>
          <a:lstStyle/>
          <a:p>
            <a:r>
              <a:rPr lang="en-US" altLang="zh-CN" sz="14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1" name="文本框 90">
            <a:extLst>
              <a:ext uri="{FF2B5EF4-FFF2-40B4-BE49-F238E27FC236}">
                <a16:creationId xmlns:a16="http://schemas.microsoft.com/office/drawing/2014/main" xmlns="" id="{24F7DF4B-F43C-4378-80F5-272F2A5DF9A7}"/>
              </a:ext>
            </a:extLst>
          </p:cNvPr>
          <p:cNvSpPr txBox="1"/>
          <p:nvPr/>
        </p:nvSpPr>
        <p:spPr>
          <a:xfrm>
            <a:off x="7698196" y="4241239"/>
            <a:ext cx="389045" cy="311621"/>
          </a:xfrm>
          <a:prstGeom prst="rect">
            <a:avLst/>
          </a:prstGeom>
          <a:noFill/>
        </p:spPr>
        <p:txBody>
          <a:bodyPr wrap="none" lIns="91430" tIns="45715" rIns="91430" bIns="45715" rtlCol="0">
            <a:spAutoFit/>
          </a:bodyPr>
          <a:lstStyle/>
          <a:p>
            <a:r>
              <a:rPr lang="en-US" altLang="zh-CN" sz="14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2" name="文本框 91">
            <a:extLst>
              <a:ext uri="{FF2B5EF4-FFF2-40B4-BE49-F238E27FC236}">
                <a16:creationId xmlns:a16="http://schemas.microsoft.com/office/drawing/2014/main" xmlns="" id="{8809259F-214E-4B5D-86DD-48FE127DF8FD}"/>
              </a:ext>
            </a:extLst>
          </p:cNvPr>
          <p:cNvSpPr txBox="1"/>
          <p:nvPr/>
        </p:nvSpPr>
        <p:spPr>
          <a:xfrm>
            <a:off x="5445632" y="3133882"/>
            <a:ext cx="1612922" cy="307766"/>
          </a:xfrm>
          <a:prstGeom prst="rect">
            <a:avLst/>
          </a:prstGeom>
          <a:noFill/>
        </p:spPr>
        <p:txBody>
          <a:bodyPr wrap="none" lIns="91430" tIns="45715" rIns="91430" bIns="45715" rtlCol="0">
            <a:spAutoFit/>
          </a:bodyPr>
          <a:lstStyle/>
          <a:p>
            <a:r>
              <a:rPr lang="en-US" altLang="zh-CN" sz="1400" dirty="0">
                <a:solidFill>
                  <a:schemeClr val="bg1"/>
                </a:solidFill>
                <a:latin typeface="Arial" panose="020B0604020202020204" pitchFamily="34" charset="0"/>
                <a:ea typeface="微软雅黑" panose="020B0503020204020204" pitchFamily="34" charset="-122"/>
                <a:cs typeface="Arial" panose="020B0604020202020204" pitchFamily="34" charset="0"/>
              </a:rPr>
              <a:t>COVER  DESIGN</a:t>
            </a:r>
          </a:p>
        </p:txBody>
      </p:sp>
      <p:sp>
        <p:nvSpPr>
          <p:cNvPr id="93" name="文本框 92">
            <a:extLst>
              <a:ext uri="{FF2B5EF4-FFF2-40B4-BE49-F238E27FC236}">
                <a16:creationId xmlns:a16="http://schemas.microsoft.com/office/drawing/2014/main" xmlns="" id="{B708CBF3-1ECE-4411-803F-E724D74202B1}"/>
              </a:ext>
            </a:extLst>
          </p:cNvPr>
          <p:cNvSpPr txBox="1"/>
          <p:nvPr/>
        </p:nvSpPr>
        <p:spPr>
          <a:xfrm>
            <a:off x="8800288" y="3128218"/>
            <a:ext cx="1754563" cy="307766"/>
          </a:xfrm>
          <a:prstGeom prst="rect">
            <a:avLst/>
          </a:prstGeom>
          <a:noFill/>
        </p:spPr>
        <p:txBody>
          <a:bodyPr wrap="none" lIns="91430" tIns="45715" rIns="91430" bIns="45715" rtlCol="0">
            <a:spAutoFit/>
          </a:bodyPr>
          <a:lstStyle/>
          <a:p>
            <a:r>
              <a:rPr lang="en-US" altLang="zh-CN" sz="1400" dirty="0">
                <a:solidFill>
                  <a:schemeClr val="bg1"/>
                </a:solidFill>
                <a:latin typeface="Arial" panose="020B0604020202020204" pitchFamily="34" charset="0"/>
                <a:ea typeface="微软雅黑" panose="020B0503020204020204" pitchFamily="34" charset="-122"/>
                <a:cs typeface="Arial" panose="020B0604020202020204" pitchFamily="34" charset="0"/>
              </a:rPr>
              <a:t>CATALOG DESIGN</a:t>
            </a:r>
          </a:p>
        </p:txBody>
      </p:sp>
      <p:sp>
        <p:nvSpPr>
          <p:cNvPr id="94" name="文本框 93">
            <a:extLst>
              <a:ext uri="{FF2B5EF4-FFF2-40B4-BE49-F238E27FC236}">
                <a16:creationId xmlns:a16="http://schemas.microsoft.com/office/drawing/2014/main" xmlns="" id="{68C2EFB5-FA8C-40E4-91CD-CFC1E2935092}"/>
              </a:ext>
            </a:extLst>
          </p:cNvPr>
          <p:cNvSpPr txBox="1"/>
          <p:nvPr/>
        </p:nvSpPr>
        <p:spPr>
          <a:xfrm>
            <a:off x="5431612" y="4636348"/>
            <a:ext cx="1787585" cy="307766"/>
          </a:xfrm>
          <a:prstGeom prst="rect">
            <a:avLst/>
          </a:prstGeom>
          <a:noFill/>
        </p:spPr>
        <p:txBody>
          <a:bodyPr wrap="none" lIns="91430" tIns="45715" rIns="91430" bIns="45715" rtlCol="0">
            <a:spAutoFit/>
          </a:bodyPr>
          <a:lstStyle/>
          <a:p>
            <a:r>
              <a:rPr lang="en-US" altLang="zh-CN" sz="1400" dirty="0">
                <a:solidFill>
                  <a:schemeClr val="bg1"/>
                </a:solidFill>
                <a:latin typeface="Arial" panose="020B0604020202020204" pitchFamily="34" charset="0"/>
                <a:ea typeface="微软雅黑" panose="020B0503020204020204" pitchFamily="34" charset="-122"/>
                <a:cs typeface="Arial" panose="020B0604020202020204" pitchFamily="34" charset="0"/>
              </a:rPr>
              <a:t>CONTENT DESIGN</a:t>
            </a:r>
            <a:endPar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554756988"/>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4"/>
            </a:gs>
          </a:gsLst>
          <a:lin ang="0" scaled="1"/>
        </a:gradFill>
        <a:effectLst/>
      </p:bgPr>
    </p:bg>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xmlns="" id="{035DA909-EB18-40F1-B2CB-D4B2EC7988C6}"/>
              </a:ext>
            </a:extLst>
          </p:cNvPr>
          <p:cNvSpPr/>
          <p:nvPr/>
        </p:nvSpPr>
        <p:spPr>
          <a:xfrm>
            <a:off x="0" y="0"/>
            <a:ext cx="12192000" cy="6858000"/>
          </a:xfrm>
          <a:prstGeom prst="rect">
            <a:avLst/>
          </a:prstGeom>
          <a:gradFill>
            <a:gsLst>
              <a:gs pos="0">
                <a:schemeClr val="accent1"/>
              </a:gs>
              <a:gs pos="69000">
                <a:srgbClr val="0C4E90"/>
              </a:gs>
              <a:gs pos="38000">
                <a:srgbClr val="0A4784"/>
              </a:gs>
              <a:gs pos="100000">
                <a:schemeClr val="accent1"/>
              </a:gs>
            </a:gsLst>
            <a:lin ang="5400000" scaled="1"/>
          </a:gra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9377" y="1431471"/>
            <a:ext cx="11293247" cy="4324350"/>
          </a:xfrm>
          <a:prstGeom prst="rect">
            <a:avLst/>
          </a:prstGeom>
          <a:noFill/>
          <a:ln w="6350">
            <a:gradFill flip="none" rotWithShape="1">
              <a:gsLst>
                <a:gs pos="54180">
                  <a:schemeClr val="bg1"/>
                </a:gs>
                <a:gs pos="100000">
                  <a:srgbClr val="3AAFF8"/>
                </a:gs>
                <a:gs pos="0">
                  <a:schemeClr val="bg1"/>
                </a:gs>
              </a:gsLst>
              <a:lin ang="0" scaled="1"/>
              <a:tileRect/>
            </a:gra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9" b="-1"/>
          <a:stretch/>
        </p:blipFill>
        <p:spPr>
          <a:xfrm>
            <a:off x="5499099" y="1180419"/>
            <a:ext cx="6073775" cy="4414129"/>
          </a:xfrm>
          <a:prstGeom prst="rect">
            <a:avLst/>
          </a:prstGeom>
          <a:ln>
            <a:noFill/>
          </a:ln>
        </p:spPr>
      </p:pic>
      <p:sp>
        <p:nvSpPr>
          <p:cNvPr id="4" name="矩形 3"/>
          <p:cNvSpPr/>
          <p:nvPr/>
        </p:nvSpPr>
        <p:spPr>
          <a:xfrm>
            <a:off x="600075" y="1180419"/>
            <a:ext cx="4899024" cy="4414129"/>
          </a:xfrm>
          <a:prstGeom prst="rect">
            <a:avLst/>
          </a:prstGeom>
          <a:solidFill>
            <a:schemeClr val="bg1"/>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Rectangle 5">
            <a:extLst>
              <a:ext uri="{FF2B5EF4-FFF2-40B4-BE49-F238E27FC236}">
                <a16:creationId xmlns:a16="http://schemas.microsoft.com/office/drawing/2014/main" xmlns="" id="{12BA2646-E65D-40AD-A615-013DFE795015}"/>
              </a:ext>
            </a:extLst>
          </p:cNvPr>
          <p:cNvSpPr>
            <a:spLocks noChangeArrowheads="1"/>
          </p:cNvSpPr>
          <p:nvPr/>
        </p:nvSpPr>
        <p:spPr bwMode="auto">
          <a:xfrm>
            <a:off x="7244180" y="2714693"/>
            <a:ext cx="3621557"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kumimoji="1" lang="zh-CN" altLang="en-US" sz="3200" b="1" dirty="0">
              <a:gradFill flip="none" rotWithShape="1">
                <a:gsLst>
                  <a:gs pos="19000">
                    <a:schemeClr val="accent1"/>
                  </a:gs>
                  <a:gs pos="100000">
                    <a:schemeClr val="accent4"/>
                  </a:gs>
                </a:gsLst>
                <a:lin ang="5400000" scaled="1"/>
                <a:tileRect/>
              </a:gradFill>
              <a:latin typeface="微软雅黑" panose="020B0503020204020204" pitchFamily="34" charset="-122"/>
              <a:ea typeface="微软雅黑" panose="020B0503020204020204" pitchFamily="34" charset="-122"/>
            </a:endParaRPr>
          </a:p>
        </p:txBody>
      </p:sp>
      <p:sp>
        <p:nvSpPr>
          <p:cNvPr id="14" name="Rectangle 5">
            <a:extLst>
              <a:ext uri="{FF2B5EF4-FFF2-40B4-BE49-F238E27FC236}">
                <a16:creationId xmlns:a16="http://schemas.microsoft.com/office/drawing/2014/main" xmlns="" id="{18C96046-EB47-4651-B862-A6ED34B55B30}"/>
              </a:ext>
            </a:extLst>
          </p:cNvPr>
          <p:cNvSpPr>
            <a:spLocks noChangeArrowheads="1"/>
          </p:cNvSpPr>
          <p:nvPr/>
        </p:nvSpPr>
        <p:spPr bwMode="auto">
          <a:xfrm>
            <a:off x="1048859" y="3296923"/>
            <a:ext cx="4001457"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accent1"/>
                </a:solidFill>
                <a:latin typeface="微软雅黑" panose="020B0503020204020204" pitchFamily="34" charset="-122"/>
                <a:ea typeface="微软雅黑" panose="020B0503020204020204" pitchFamily="34" charset="-122"/>
              </a:rPr>
              <a:t>封面页设计 </a:t>
            </a:r>
          </a:p>
        </p:txBody>
      </p:sp>
      <p:sp>
        <p:nvSpPr>
          <p:cNvPr id="13" name="Rectangle 5">
            <a:extLst>
              <a:ext uri="{FF2B5EF4-FFF2-40B4-BE49-F238E27FC236}">
                <a16:creationId xmlns:a16="http://schemas.microsoft.com/office/drawing/2014/main" xmlns="" id="{CA4E728C-5CC0-430D-9CE5-A59635FC0807}"/>
              </a:ext>
            </a:extLst>
          </p:cNvPr>
          <p:cNvSpPr>
            <a:spLocks noChangeArrowheads="1"/>
          </p:cNvSpPr>
          <p:nvPr/>
        </p:nvSpPr>
        <p:spPr bwMode="auto">
          <a:xfrm>
            <a:off x="2107122" y="2483860"/>
            <a:ext cx="1884930"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accent1"/>
                </a:solidFill>
                <a:latin typeface="微软雅黑" panose="020B0503020204020204" pitchFamily="34" charset="-122"/>
                <a:ea typeface="微软雅黑" panose="020B0503020204020204" pitchFamily="34" charset="-122"/>
              </a:rPr>
              <a:t>第</a:t>
            </a:r>
            <a:r>
              <a:rPr kumimoji="1" lang="en-US" altLang="zh-CN" sz="2800" b="1" dirty="0">
                <a:solidFill>
                  <a:schemeClr val="accent1"/>
                </a:solidFill>
                <a:latin typeface="微软雅黑" panose="020B0503020204020204" pitchFamily="34" charset="-122"/>
                <a:ea typeface="微软雅黑" panose="020B0503020204020204" pitchFamily="34" charset="-122"/>
              </a:rPr>
              <a:t>1</a:t>
            </a:r>
            <a:r>
              <a:rPr kumimoji="1" lang="zh-CN" altLang="en-US" sz="2800" b="1" dirty="0">
                <a:solidFill>
                  <a:schemeClr val="accent1"/>
                </a:solidFill>
                <a:latin typeface="微软雅黑" panose="020B0503020204020204" pitchFamily="34" charset="-122"/>
                <a:ea typeface="微软雅黑" panose="020B0503020204020204" pitchFamily="34" charset="-122"/>
              </a:rPr>
              <a:t>章节</a:t>
            </a:r>
          </a:p>
        </p:txBody>
      </p:sp>
      <p:cxnSp>
        <p:nvCxnSpPr>
          <p:cNvPr id="10" name="直接连接符 9">
            <a:extLst>
              <a:ext uri="{FF2B5EF4-FFF2-40B4-BE49-F238E27FC236}">
                <a16:creationId xmlns:a16="http://schemas.microsoft.com/office/drawing/2014/main" xmlns="" id="{E313DA18-02DD-47C5-BBD9-BA2C67AA84EF}"/>
              </a:ext>
            </a:extLst>
          </p:cNvPr>
          <p:cNvCxnSpPr>
            <a:cxnSpLocks/>
          </p:cNvCxnSpPr>
          <p:nvPr/>
        </p:nvCxnSpPr>
        <p:spPr>
          <a:xfrm>
            <a:off x="2146036" y="3119331"/>
            <a:ext cx="1807102"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F2482BBB-1922-4F66-950B-D01ADC109265}"/>
              </a:ext>
            </a:extLst>
          </p:cNvPr>
          <p:cNvSpPr/>
          <p:nvPr/>
        </p:nvSpPr>
        <p:spPr>
          <a:xfrm>
            <a:off x="5499099" y="1180419"/>
            <a:ext cx="6073775" cy="4414129"/>
          </a:xfrm>
          <a:prstGeom prst="rect">
            <a:avLst/>
          </a:prstGeom>
          <a:solidFill>
            <a:schemeClr val="tx2">
              <a:lumMod val="50000"/>
              <a:alpha val="22000"/>
            </a:schemeClr>
          </a:solidFill>
          <a:ln w="0">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椭圆 7"/>
          <p:cNvSpPr/>
          <p:nvPr/>
        </p:nvSpPr>
        <p:spPr>
          <a:xfrm>
            <a:off x="2212026" y="4240339"/>
            <a:ext cx="251052" cy="251052"/>
          </a:xfrm>
          <a:prstGeom prst="ellipse">
            <a:avLst/>
          </a:prstGeom>
          <a:solidFill>
            <a:schemeClr val="accent1"/>
          </a:solid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2686716"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a:off x="3161406"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椭圆 17"/>
          <p:cNvSpPr/>
          <p:nvPr/>
        </p:nvSpPr>
        <p:spPr>
          <a:xfrm>
            <a:off x="3636097"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890349"/>
      </p:ext>
    </p:extLst>
  </p:cSld>
  <p:clrMapOvr>
    <a:masterClrMapping/>
  </p:clrMapOvr>
  <mc:AlternateContent xmlns:mc="http://schemas.openxmlformats.org/markup-compatibility/2006" xmlns:p14="http://schemas.microsoft.com/office/powerpoint/2010/main">
    <mc:Choice Requires="p14">
      <p:transition spd="slow" p14:dur="175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4C393DF-3604-46E7-8568-89D278746E66}"/>
              </a:ext>
            </a:extLst>
          </p:cNvPr>
          <p:cNvPicPr>
            <a:picLocks noChangeAspect="1"/>
          </p:cNvPicPr>
          <p:nvPr/>
        </p:nvPicPr>
        <p:blipFill rotWithShape="1">
          <a:blip r:embed="rId2">
            <a:extLst>
              <a:ext uri="{28A0092B-C50C-407E-A947-70E740481C1C}">
                <a14:useLocalDpi xmlns:a14="http://schemas.microsoft.com/office/drawing/2010/main" val="0"/>
              </a:ext>
            </a:extLst>
          </a:blip>
          <a:srcRect t="10733" b="41207"/>
          <a:stretch/>
        </p:blipFill>
        <p:spPr>
          <a:xfrm>
            <a:off x="-1" y="0"/>
            <a:ext cx="12192001" cy="3878981"/>
          </a:xfrm>
          <a:prstGeom prst="rect">
            <a:avLst/>
          </a:prstGeom>
        </p:spPr>
      </p:pic>
      <p:sp>
        <p:nvSpPr>
          <p:cNvPr id="4" name="Rectangle 5">
            <a:extLst>
              <a:ext uri="{FF2B5EF4-FFF2-40B4-BE49-F238E27FC236}">
                <a16:creationId xmlns:a16="http://schemas.microsoft.com/office/drawing/2014/main" xmlns="" id="{1143AB8A-D790-4D31-9E58-B3A93300C19D}"/>
              </a:ext>
            </a:extLst>
          </p:cNvPr>
          <p:cNvSpPr>
            <a:spLocks noChangeArrowheads="1"/>
          </p:cNvSpPr>
          <p:nvPr/>
        </p:nvSpPr>
        <p:spPr bwMode="auto">
          <a:xfrm>
            <a:off x="6096000" y="4492001"/>
            <a:ext cx="4001457"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3200" b="1" dirty="0">
                <a:solidFill>
                  <a:schemeClr val="accent1"/>
                </a:solidFill>
                <a:latin typeface="微软雅黑" panose="020B0503020204020204" pitchFamily="34" charset="-122"/>
                <a:ea typeface="微软雅黑" panose="020B0503020204020204" pitchFamily="34" charset="-122"/>
              </a:rPr>
              <a:t>输入汇报标题</a:t>
            </a:r>
          </a:p>
        </p:txBody>
      </p:sp>
      <p:sp>
        <p:nvSpPr>
          <p:cNvPr id="5" name="矩形 4">
            <a:extLst>
              <a:ext uri="{FF2B5EF4-FFF2-40B4-BE49-F238E27FC236}">
                <a16:creationId xmlns:a16="http://schemas.microsoft.com/office/drawing/2014/main" xmlns="" id="{A7BD14EB-1A86-4083-A030-DED175830D32}"/>
              </a:ext>
            </a:extLst>
          </p:cNvPr>
          <p:cNvSpPr/>
          <p:nvPr/>
        </p:nvSpPr>
        <p:spPr>
          <a:xfrm>
            <a:off x="-1" y="3860129"/>
            <a:ext cx="12192001" cy="95457"/>
          </a:xfrm>
          <a:prstGeom prst="rect">
            <a:avLst/>
          </a:prstGeom>
          <a:solidFill>
            <a:schemeClr val="accent1"/>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xmlns="" id="{3E447C88-3216-4602-B658-EB19A5D56667}"/>
              </a:ext>
            </a:extLst>
          </p:cNvPr>
          <p:cNvSpPr/>
          <p:nvPr/>
        </p:nvSpPr>
        <p:spPr>
          <a:xfrm>
            <a:off x="0" y="6651057"/>
            <a:ext cx="12192000" cy="206942"/>
          </a:xfrm>
          <a:prstGeom prst="rect">
            <a:avLst/>
          </a:prstGeom>
          <a:solidFill>
            <a:schemeClr val="accent1"/>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Rectangle 5">
            <a:extLst>
              <a:ext uri="{FF2B5EF4-FFF2-40B4-BE49-F238E27FC236}">
                <a16:creationId xmlns:a16="http://schemas.microsoft.com/office/drawing/2014/main" xmlns="" id="{4919ECE1-9DCA-4A21-8C6F-64DF8652ED8E}"/>
              </a:ext>
            </a:extLst>
          </p:cNvPr>
          <p:cNvSpPr>
            <a:spLocks noChangeArrowheads="1"/>
          </p:cNvSpPr>
          <p:nvPr/>
        </p:nvSpPr>
        <p:spPr bwMode="auto">
          <a:xfrm>
            <a:off x="6096000" y="5897146"/>
            <a:ext cx="4001457" cy="338554"/>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1600" dirty="0">
                <a:solidFill>
                  <a:schemeClr val="tx2"/>
                </a:solidFill>
                <a:latin typeface="微软雅黑" panose="020B0503020204020204" pitchFamily="34" charset="-122"/>
                <a:ea typeface="微软雅黑" panose="020B0503020204020204" pitchFamily="34" charset="-122"/>
              </a:rPr>
              <a:t>汇报者姓名</a:t>
            </a:r>
          </a:p>
        </p:txBody>
      </p:sp>
      <p:sp>
        <p:nvSpPr>
          <p:cNvPr id="8" name="矩形 7">
            <a:extLst>
              <a:ext uri="{FF2B5EF4-FFF2-40B4-BE49-F238E27FC236}">
                <a16:creationId xmlns:a16="http://schemas.microsoft.com/office/drawing/2014/main" xmlns="" id="{A9E950EC-166F-4FE0-9904-ECBE9EAE9002}"/>
              </a:ext>
            </a:extLst>
          </p:cNvPr>
          <p:cNvSpPr/>
          <p:nvPr/>
        </p:nvSpPr>
        <p:spPr>
          <a:xfrm>
            <a:off x="0" y="6566341"/>
            <a:ext cx="12192001" cy="36000"/>
          </a:xfrm>
          <a:prstGeom prst="rect">
            <a:avLst/>
          </a:prstGeom>
          <a:solidFill>
            <a:schemeClr val="tx2">
              <a:lumMod val="75000"/>
            </a:schemeClr>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Rectangle 5">
            <a:extLst>
              <a:ext uri="{FF2B5EF4-FFF2-40B4-BE49-F238E27FC236}">
                <a16:creationId xmlns:a16="http://schemas.microsoft.com/office/drawing/2014/main" xmlns="" id="{1CF36F62-F502-4554-A008-0F41754D6ADD}"/>
              </a:ext>
            </a:extLst>
          </p:cNvPr>
          <p:cNvSpPr>
            <a:spLocks noChangeArrowheads="1"/>
          </p:cNvSpPr>
          <p:nvPr/>
        </p:nvSpPr>
        <p:spPr bwMode="auto">
          <a:xfrm>
            <a:off x="6096000" y="5209449"/>
            <a:ext cx="5144984"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2800" b="1" dirty="0">
                <a:solidFill>
                  <a:schemeClr val="tx2"/>
                </a:solidFill>
                <a:latin typeface="微软雅黑" panose="020B0503020204020204" pitchFamily="34" charset="-122"/>
                <a:ea typeface="微软雅黑" panose="020B0503020204020204" pitchFamily="34" charset="-122"/>
              </a:rPr>
              <a:t>这里可以输入副标题</a:t>
            </a:r>
          </a:p>
        </p:txBody>
      </p:sp>
      <p:grpSp>
        <p:nvGrpSpPr>
          <p:cNvPr id="15" name="组合 14">
            <a:extLst>
              <a:ext uri="{FF2B5EF4-FFF2-40B4-BE49-F238E27FC236}">
                <a16:creationId xmlns:a16="http://schemas.microsoft.com/office/drawing/2014/main" xmlns="" id="{D03DBACA-4058-4E36-95DA-56CD0215F5A5}"/>
              </a:ext>
            </a:extLst>
          </p:cNvPr>
          <p:cNvGrpSpPr/>
          <p:nvPr/>
        </p:nvGrpSpPr>
        <p:grpSpPr>
          <a:xfrm>
            <a:off x="1055766" y="4564898"/>
            <a:ext cx="4378282" cy="1114510"/>
            <a:chOff x="2155746" y="4516182"/>
            <a:chExt cx="3292816" cy="838200"/>
          </a:xfrm>
        </p:grpSpPr>
        <p:pic>
          <p:nvPicPr>
            <p:cNvPr id="11" name="Picture 3" descr="F:\我心飞翔\励合社\励合社文件\校徽、社徽\桂林理工大学.jpg">
              <a:extLst>
                <a:ext uri="{FF2B5EF4-FFF2-40B4-BE49-F238E27FC236}">
                  <a16:creationId xmlns:a16="http://schemas.microsoft.com/office/drawing/2014/main" xmlns="" id="{A21E36AE-1EEB-43F0-8B41-DE742D38F2E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0919" y="4585439"/>
              <a:ext cx="2527643" cy="699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a:extLst>
                <a:ext uri="{FF2B5EF4-FFF2-40B4-BE49-F238E27FC236}">
                  <a16:creationId xmlns:a16="http://schemas.microsoft.com/office/drawing/2014/main" xmlns="" id="{B24064C1-D57A-482D-86D8-C26223F84EE6}"/>
                </a:ext>
              </a:extLst>
            </p:cNvPr>
            <p:cNvPicPr>
              <a:picLocks noChangeAspect="1"/>
            </p:cNvPicPr>
            <p:nvPr/>
          </p:nvPicPr>
          <p:blipFill>
            <a:blip r:embed="rId4"/>
            <a:stretch>
              <a:fillRect/>
            </a:stretch>
          </p:blipFill>
          <p:spPr>
            <a:xfrm>
              <a:off x="2155746" y="4516182"/>
              <a:ext cx="838200" cy="838200"/>
            </a:xfrm>
            <a:prstGeom prst="rect">
              <a:avLst/>
            </a:prstGeom>
          </p:spPr>
        </p:pic>
      </p:grpSp>
      <p:cxnSp>
        <p:nvCxnSpPr>
          <p:cNvPr id="13" name="直接连接符 12">
            <a:extLst>
              <a:ext uri="{FF2B5EF4-FFF2-40B4-BE49-F238E27FC236}">
                <a16:creationId xmlns:a16="http://schemas.microsoft.com/office/drawing/2014/main" xmlns="" id="{CAB52757-F6A5-4617-B034-CD3BD3A508B4}"/>
              </a:ext>
            </a:extLst>
          </p:cNvPr>
          <p:cNvCxnSpPr/>
          <p:nvPr/>
        </p:nvCxnSpPr>
        <p:spPr>
          <a:xfrm>
            <a:off x="5849258" y="4464977"/>
            <a:ext cx="0" cy="1760218"/>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0089347"/>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9A64C3C2-2C04-49A6-AF9A-ACDE24ADF18B}"/>
              </a:ext>
            </a:extLst>
          </p:cNvPr>
          <p:cNvPicPr>
            <a:picLocks noChangeAspect="1"/>
          </p:cNvPicPr>
          <p:nvPr/>
        </p:nvPicPr>
        <p:blipFill rotWithShape="1">
          <a:blip r:embed="rId2">
            <a:extLst>
              <a:ext uri="{28A0092B-C50C-407E-A947-70E740481C1C}">
                <a14:useLocalDpi xmlns:a14="http://schemas.microsoft.com/office/drawing/2010/main" val="0"/>
              </a:ext>
            </a:extLst>
          </a:blip>
          <a:srcRect t="19569" b="3063"/>
          <a:stretch/>
        </p:blipFill>
        <p:spPr>
          <a:xfrm>
            <a:off x="-3" y="0"/>
            <a:ext cx="12192007" cy="6858000"/>
          </a:xfrm>
          <a:prstGeom prst="rect">
            <a:avLst/>
          </a:prstGeom>
        </p:spPr>
      </p:pic>
      <p:sp>
        <p:nvSpPr>
          <p:cNvPr id="4" name="矩形 3">
            <a:extLst>
              <a:ext uri="{FF2B5EF4-FFF2-40B4-BE49-F238E27FC236}">
                <a16:creationId xmlns:a16="http://schemas.microsoft.com/office/drawing/2014/main" xmlns="" id="{7EEF1765-1E28-4635-89D9-DFF915F76777}"/>
              </a:ext>
            </a:extLst>
          </p:cNvPr>
          <p:cNvSpPr/>
          <p:nvPr/>
        </p:nvSpPr>
        <p:spPr>
          <a:xfrm>
            <a:off x="0" y="0"/>
            <a:ext cx="12192000" cy="6858000"/>
          </a:xfrm>
          <a:prstGeom prst="rect">
            <a:avLst/>
          </a:prstGeom>
          <a:solidFill>
            <a:srgbClr val="282F39">
              <a:alpha val="54000"/>
            </a:srgbClr>
          </a:solidFill>
          <a:ln w="0">
            <a:solidFill>
              <a:schemeClr val="tx1"/>
            </a:solid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a16="http://schemas.microsoft.com/office/drawing/2014/main" xmlns="" id="{E7335CF2-B3A0-4CF0-A7F7-07014A76AFD8}"/>
              </a:ext>
            </a:extLst>
          </p:cNvPr>
          <p:cNvSpPr/>
          <p:nvPr/>
        </p:nvSpPr>
        <p:spPr>
          <a:xfrm>
            <a:off x="4276558" y="1578007"/>
            <a:ext cx="3638885" cy="3638885"/>
          </a:xfrm>
          <a:prstGeom prst="ellipse">
            <a:avLst/>
          </a:prstGeom>
          <a:solidFill>
            <a:schemeClr val="bg1"/>
          </a:solidFill>
          <a:ln w="0">
            <a:noFill/>
          </a:ln>
          <a:effectLst>
            <a:outerShdw blurRad="406400" sx="102000" sy="102000" algn="ctr" rotWithShape="0">
              <a:srgbClr val="282F39">
                <a:alpha val="3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Rectangle 5">
            <a:extLst>
              <a:ext uri="{FF2B5EF4-FFF2-40B4-BE49-F238E27FC236}">
                <a16:creationId xmlns:a16="http://schemas.microsoft.com/office/drawing/2014/main" xmlns="" id="{E4B829F2-FFC4-4F4D-851C-ADF154D1DB2E}"/>
              </a:ext>
            </a:extLst>
          </p:cNvPr>
          <p:cNvSpPr>
            <a:spLocks noChangeArrowheads="1"/>
          </p:cNvSpPr>
          <p:nvPr/>
        </p:nvSpPr>
        <p:spPr bwMode="auto">
          <a:xfrm>
            <a:off x="4095271" y="2992245"/>
            <a:ext cx="4001457"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3200" b="1" dirty="0">
                <a:solidFill>
                  <a:schemeClr val="accent1"/>
                </a:solidFill>
                <a:latin typeface="微软雅黑" panose="020B0503020204020204" pitchFamily="34" charset="-122"/>
                <a:ea typeface="微软雅黑" panose="020B0503020204020204" pitchFamily="34" charset="-122"/>
              </a:rPr>
              <a:t>输入汇报标题</a:t>
            </a:r>
          </a:p>
        </p:txBody>
      </p:sp>
      <p:sp>
        <p:nvSpPr>
          <p:cNvPr id="9" name="Rectangle 5">
            <a:extLst>
              <a:ext uri="{FF2B5EF4-FFF2-40B4-BE49-F238E27FC236}">
                <a16:creationId xmlns:a16="http://schemas.microsoft.com/office/drawing/2014/main" xmlns="" id="{16C291EA-FCC2-4B37-BB60-24AD0483649B}"/>
              </a:ext>
            </a:extLst>
          </p:cNvPr>
          <p:cNvSpPr>
            <a:spLocks noChangeArrowheads="1"/>
          </p:cNvSpPr>
          <p:nvPr/>
        </p:nvSpPr>
        <p:spPr bwMode="auto">
          <a:xfrm>
            <a:off x="3523507" y="3709693"/>
            <a:ext cx="5144984"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tx2"/>
                </a:solidFill>
                <a:latin typeface="微软雅黑" panose="020B0503020204020204" pitchFamily="34" charset="-122"/>
                <a:ea typeface="微软雅黑" panose="020B0503020204020204" pitchFamily="34" charset="-122"/>
              </a:rPr>
              <a:t>这里可以输入副标题</a:t>
            </a:r>
          </a:p>
        </p:txBody>
      </p:sp>
      <p:cxnSp>
        <p:nvCxnSpPr>
          <p:cNvPr id="11" name="直接连接符 10">
            <a:extLst>
              <a:ext uri="{FF2B5EF4-FFF2-40B4-BE49-F238E27FC236}">
                <a16:creationId xmlns:a16="http://schemas.microsoft.com/office/drawing/2014/main" xmlns="" id="{F8396F6B-9B92-4E29-82DD-6F35B89CD429}"/>
              </a:ext>
            </a:extLst>
          </p:cNvPr>
          <p:cNvCxnSpPr>
            <a:cxnSpLocks/>
          </p:cNvCxnSpPr>
          <p:nvPr/>
        </p:nvCxnSpPr>
        <p:spPr>
          <a:xfrm>
            <a:off x="4527082" y="3651616"/>
            <a:ext cx="31378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3" descr="F:\我心飞翔\励合社\励合社文件\校徽、社徽\桂林理工大学.jpg">
            <a:extLst>
              <a:ext uri="{FF2B5EF4-FFF2-40B4-BE49-F238E27FC236}">
                <a16:creationId xmlns:a16="http://schemas.microsoft.com/office/drawing/2014/main" xmlns="" id="{1244E990-163D-40AF-8968-52E3A6B28CE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90002" y="2084929"/>
            <a:ext cx="2071198" cy="573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5">
            <a:extLst>
              <a:ext uri="{FF2B5EF4-FFF2-40B4-BE49-F238E27FC236}">
                <a16:creationId xmlns:a16="http://schemas.microsoft.com/office/drawing/2014/main" xmlns="" id="{86BDAE01-A016-482A-935C-CBC1B21D01B3}"/>
              </a:ext>
            </a:extLst>
          </p:cNvPr>
          <p:cNvSpPr>
            <a:spLocks noChangeArrowheads="1"/>
          </p:cNvSpPr>
          <p:nvPr/>
        </p:nvSpPr>
        <p:spPr bwMode="auto">
          <a:xfrm>
            <a:off x="4095270" y="4566893"/>
            <a:ext cx="4001457" cy="338554"/>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1600" dirty="0">
                <a:solidFill>
                  <a:schemeClr val="tx2"/>
                </a:solidFill>
                <a:latin typeface="微软雅黑" panose="020B0503020204020204" pitchFamily="34" charset="-122"/>
                <a:ea typeface="微软雅黑" panose="020B0503020204020204" pitchFamily="34" charset="-122"/>
              </a:rPr>
              <a:t>汇报者姓名</a:t>
            </a:r>
          </a:p>
        </p:txBody>
      </p:sp>
    </p:spTree>
    <p:extLst>
      <p:ext uri="{BB962C8B-B14F-4D97-AF65-F5344CB8AC3E}">
        <p14:creationId xmlns:p14="http://schemas.microsoft.com/office/powerpoint/2010/main" val="785505441"/>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9A64C3C2-2C04-49A6-AF9A-ACDE24ADF18B}"/>
              </a:ext>
            </a:extLst>
          </p:cNvPr>
          <p:cNvPicPr>
            <a:picLocks noChangeAspect="1"/>
          </p:cNvPicPr>
          <p:nvPr/>
        </p:nvPicPr>
        <p:blipFill rotWithShape="1">
          <a:blip r:embed="rId2">
            <a:extLst>
              <a:ext uri="{28A0092B-C50C-407E-A947-70E740481C1C}">
                <a14:useLocalDpi xmlns:a14="http://schemas.microsoft.com/office/drawing/2010/main" val="0"/>
              </a:ext>
            </a:extLst>
          </a:blip>
          <a:srcRect t="19569" b="3063"/>
          <a:stretch/>
        </p:blipFill>
        <p:spPr>
          <a:xfrm>
            <a:off x="-3" y="0"/>
            <a:ext cx="12192007" cy="6858000"/>
          </a:xfrm>
          <a:prstGeom prst="rect">
            <a:avLst/>
          </a:prstGeom>
        </p:spPr>
      </p:pic>
      <p:sp>
        <p:nvSpPr>
          <p:cNvPr id="10" name="矩形 9">
            <a:extLst>
              <a:ext uri="{FF2B5EF4-FFF2-40B4-BE49-F238E27FC236}">
                <a16:creationId xmlns:a16="http://schemas.microsoft.com/office/drawing/2014/main" xmlns="" id="{77FE5ED9-6CA2-4E52-8BF9-DBC27A121ADE}"/>
              </a:ext>
            </a:extLst>
          </p:cNvPr>
          <p:cNvSpPr/>
          <p:nvPr/>
        </p:nvSpPr>
        <p:spPr>
          <a:xfrm>
            <a:off x="0" y="0"/>
            <a:ext cx="12192000" cy="6858000"/>
          </a:xfrm>
          <a:prstGeom prst="rect">
            <a:avLst/>
          </a:prstGeom>
          <a:solidFill>
            <a:srgbClr val="282F39">
              <a:alpha val="54000"/>
            </a:srgbClr>
          </a:solidFill>
          <a:ln w="0">
            <a:solidFill>
              <a:schemeClr val="tx1"/>
            </a:solid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xmlns="" id="{E7335CF2-B3A0-4CF0-A7F7-07014A76AFD8}"/>
              </a:ext>
            </a:extLst>
          </p:cNvPr>
          <p:cNvSpPr/>
          <p:nvPr/>
        </p:nvSpPr>
        <p:spPr>
          <a:xfrm>
            <a:off x="1483282" y="0"/>
            <a:ext cx="4465129" cy="6857999"/>
          </a:xfrm>
          <a:prstGeom prst="rect">
            <a:avLst/>
          </a:prstGeom>
          <a:solidFill>
            <a:schemeClr val="bg1"/>
          </a:solidFill>
          <a:ln w="0">
            <a:noFill/>
          </a:ln>
          <a:effectLst>
            <a:outerShdw blurRad="406400" sx="102000" sy="102000" algn="ctr" rotWithShape="0">
              <a:srgbClr val="282F39">
                <a:alpha val="3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l"/>
            <a:endParaRPr lang="zh-CN" altLang="en-US" sz="3600" b="1" spc="7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Rectangle 5">
            <a:extLst>
              <a:ext uri="{FF2B5EF4-FFF2-40B4-BE49-F238E27FC236}">
                <a16:creationId xmlns:a16="http://schemas.microsoft.com/office/drawing/2014/main" xmlns="" id="{E4B829F2-FFC4-4F4D-851C-ADF154D1DB2E}"/>
              </a:ext>
            </a:extLst>
          </p:cNvPr>
          <p:cNvSpPr>
            <a:spLocks noChangeArrowheads="1"/>
          </p:cNvSpPr>
          <p:nvPr/>
        </p:nvSpPr>
        <p:spPr bwMode="auto">
          <a:xfrm>
            <a:off x="2079882" y="2593153"/>
            <a:ext cx="3271928" cy="707886"/>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4000" b="1" dirty="0">
                <a:solidFill>
                  <a:schemeClr val="accent1"/>
                </a:solidFill>
                <a:latin typeface="微软雅黑" panose="020B0503020204020204" pitchFamily="34" charset="-122"/>
                <a:ea typeface="微软雅黑" panose="020B0503020204020204" pitchFamily="34" charset="-122"/>
              </a:rPr>
              <a:t>输入汇报标题</a:t>
            </a:r>
          </a:p>
        </p:txBody>
      </p:sp>
      <p:cxnSp>
        <p:nvCxnSpPr>
          <p:cNvPr id="11" name="直接连接符 10">
            <a:extLst>
              <a:ext uri="{FF2B5EF4-FFF2-40B4-BE49-F238E27FC236}">
                <a16:creationId xmlns:a16="http://schemas.microsoft.com/office/drawing/2014/main" xmlns="" id="{F8396F6B-9B92-4E29-82DD-6F35B89CD429}"/>
              </a:ext>
            </a:extLst>
          </p:cNvPr>
          <p:cNvCxnSpPr>
            <a:cxnSpLocks/>
          </p:cNvCxnSpPr>
          <p:nvPr/>
        </p:nvCxnSpPr>
        <p:spPr>
          <a:xfrm>
            <a:off x="2715150" y="2284465"/>
            <a:ext cx="200139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xmlns="" id="{E14A82BD-0014-4111-B0CD-6C2B4DA548F7}"/>
              </a:ext>
            </a:extLst>
          </p:cNvPr>
          <p:cNvPicPr>
            <a:picLocks noChangeAspect="1"/>
          </p:cNvPicPr>
          <p:nvPr/>
        </p:nvPicPr>
        <p:blipFill>
          <a:blip r:embed="rId3">
            <a:alphaModFix amt="5000"/>
          </a:blip>
          <a:srcRect l="18994" t="19214" r="18994" b="18773"/>
          <a:stretch>
            <a:fillRect/>
          </a:stretch>
        </p:blipFill>
        <p:spPr>
          <a:xfrm>
            <a:off x="2046337" y="3683405"/>
            <a:ext cx="3339019" cy="3339019"/>
          </a:xfrm>
          <a:custGeom>
            <a:avLst/>
            <a:gdLst>
              <a:gd name="connsiteX0" fmla="*/ 2500480 w 5192856"/>
              <a:gd name="connsiteY0" fmla="*/ 5188011 h 5192856"/>
              <a:gd name="connsiteX1" fmla="*/ 2692376 w 5192856"/>
              <a:gd name="connsiteY1" fmla="*/ 5188011 h 5192856"/>
              <a:gd name="connsiteX2" fmla="*/ 2596428 w 5192856"/>
              <a:gd name="connsiteY2" fmla="*/ 5192856 h 5192856"/>
              <a:gd name="connsiteX3" fmla="*/ 2596428 w 5192856"/>
              <a:gd name="connsiteY3" fmla="*/ 0 h 5192856"/>
              <a:gd name="connsiteX4" fmla="*/ 5192856 w 5192856"/>
              <a:gd name="connsiteY4" fmla="*/ 2596428 h 5192856"/>
              <a:gd name="connsiteX5" fmla="*/ 4749427 w 5192856"/>
              <a:gd name="connsiteY5" fmla="*/ 4048116 h 5192856"/>
              <a:gd name="connsiteX6" fmla="*/ 4703164 w 5192856"/>
              <a:gd name="connsiteY6" fmla="*/ 4109983 h 5192856"/>
              <a:gd name="connsiteX7" fmla="*/ 831796 w 5192856"/>
              <a:gd name="connsiteY7" fmla="*/ 4109983 h 5192856"/>
              <a:gd name="connsiteX8" fmla="*/ 831796 w 5192856"/>
              <a:gd name="connsiteY8" fmla="*/ 4497200 h 5192856"/>
              <a:gd name="connsiteX9" fmla="*/ 760476 w 5192856"/>
              <a:gd name="connsiteY9" fmla="*/ 4432380 h 5192856"/>
              <a:gd name="connsiteX10" fmla="*/ 0 w 5192856"/>
              <a:gd name="connsiteY10" fmla="*/ 2596428 h 5192856"/>
              <a:gd name="connsiteX11" fmla="*/ 2596428 w 5192856"/>
              <a:gd name="connsiteY11" fmla="*/ 0 h 519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2856" h="5192856">
                <a:moveTo>
                  <a:pt x="2500480" y="5188011"/>
                </a:moveTo>
                <a:lnTo>
                  <a:pt x="2692376" y="5188011"/>
                </a:lnTo>
                <a:lnTo>
                  <a:pt x="2596428" y="5192856"/>
                </a:lnTo>
                <a:close/>
                <a:moveTo>
                  <a:pt x="2596428" y="0"/>
                </a:moveTo>
                <a:cubicBezTo>
                  <a:pt x="4030396" y="0"/>
                  <a:pt x="5192856" y="1162460"/>
                  <a:pt x="5192856" y="2596428"/>
                </a:cubicBezTo>
                <a:cubicBezTo>
                  <a:pt x="5192856" y="3134166"/>
                  <a:pt x="5029385" y="3633723"/>
                  <a:pt x="4749427" y="4048116"/>
                </a:cubicBezTo>
                <a:lnTo>
                  <a:pt x="4703164" y="4109983"/>
                </a:lnTo>
                <a:lnTo>
                  <a:pt x="831796" y="4109983"/>
                </a:lnTo>
                <a:lnTo>
                  <a:pt x="831796" y="4497200"/>
                </a:lnTo>
                <a:lnTo>
                  <a:pt x="760476" y="4432380"/>
                </a:lnTo>
                <a:cubicBezTo>
                  <a:pt x="290615" y="3962519"/>
                  <a:pt x="0" y="3313412"/>
                  <a:pt x="0" y="2596428"/>
                </a:cubicBezTo>
                <a:cubicBezTo>
                  <a:pt x="0" y="1162460"/>
                  <a:pt x="1162460" y="0"/>
                  <a:pt x="2596428" y="0"/>
                </a:cubicBezTo>
                <a:close/>
              </a:path>
            </a:pathLst>
          </a:custGeom>
        </p:spPr>
      </p:pic>
      <p:grpSp>
        <p:nvGrpSpPr>
          <p:cNvPr id="16" name="组合 15">
            <a:extLst>
              <a:ext uri="{FF2B5EF4-FFF2-40B4-BE49-F238E27FC236}">
                <a16:creationId xmlns:a16="http://schemas.microsoft.com/office/drawing/2014/main" xmlns="" id="{F253B8C3-5C39-4642-ACFC-2D63F711F428}"/>
              </a:ext>
            </a:extLst>
          </p:cNvPr>
          <p:cNvGrpSpPr/>
          <p:nvPr/>
        </p:nvGrpSpPr>
        <p:grpSpPr>
          <a:xfrm>
            <a:off x="2088151" y="1116604"/>
            <a:ext cx="3255390" cy="828673"/>
            <a:chOff x="2155746" y="4516182"/>
            <a:chExt cx="3292816" cy="838200"/>
          </a:xfrm>
        </p:grpSpPr>
        <p:pic>
          <p:nvPicPr>
            <p:cNvPr id="17" name="Picture 3" descr="F:\我心飞翔\励合社\励合社文件\校徽、社徽\桂林理工大学.jpg">
              <a:extLst>
                <a:ext uri="{FF2B5EF4-FFF2-40B4-BE49-F238E27FC236}">
                  <a16:creationId xmlns:a16="http://schemas.microsoft.com/office/drawing/2014/main" xmlns="" id="{88E2BD02-E558-4E8F-AE77-70F85FE19D7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0919" y="4585439"/>
              <a:ext cx="2527643" cy="699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a:extLst>
                <a:ext uri="{FF2B5EF4-FFF2-40B4-BE49-F238E27FC236}">
                  <a16:creationId xmlns:a16="http://schemas.microsoft.com/office/drawing/2014/main" xmlns="" id="{D559346C-BD71-4506-90E4-FC27BF30DA72}"/>
                </a:ext>
              </a:extLst>
            </p:cNvPr>
            <p:cNvPicPr>
              <a:picLocks noChangeAspect="1"/>
            </p:cNvPicPr>
            <p:nvPr/>
          </p:nvPicPr>
          <p:blipFill>
            <a:blip r:embed="rId3"/>
            <a:stretch>
              <a:fillRect/>
            </a:stretch>
          </p:blipFill>
          <p:spPr>
            <a:xfrm>
              <a:off x="2155746" y="4516182"/>
              <a:ext cx="838200" cy="838200"/>
            </a:xfrm>
            <a:prstGeom prst="rect">
              <a:avLst/>
            </a:prstGeom>
          </p:spPr>
        </p:pic>
      </p:grpSp>
      <p:cxnSp>
        <p:nvCxnSpPr>
          <p:cNvPr id="19" name="直接连接符 18">
            <a:extLst>
              <a:ext uri="{FF2B5EF4-FFF2-40B4-BE49-F238E27FC236}">
                <a16:creationId xmlns:a16="http://schemas.microsoft.com/office/drawing/2014/main" xmlns="" id="{0A819341-CCE7-4F39-9189-196D63AA3225}"/>
              </a:ext>
            </a:extLst>
          </p:cNvPr>
          <p:cNvCxnSpPr>
            <a:cxnSpLocks/>
          </p:cNvCxnSpPr>
          <p:nvPr/>
        </p:nvCxnSpPr>
        <p:spPr>
          <a:xfrm>
            <a:off x="2036552" y="2399779"/>
            <a:ext cx="335858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Rectangle 5">
            <a:extLst>
              <a:ext uri="{FF2B5EF4-FFF2-40B4-BE49-F238E27FC236}">
                <a16:creationId xmlns:a16="http://schemas.microsoft.com/office/drawing/2014/main" xmlns="" id="{16C291EA-FCC2-4B37-BB60-24AD0483649B}"/>
              </a:ext>
            </a:extLst>
          </p:cNvPr>
          <p:cNvSpPr>
            <a:spLocks noChangeArrowheads="1"/>
          </p:cNvSpPr>
          <p:nvPr/>
        </p:nvSpPr>
        <p:spPr bwMode="auto">
          <a:xfrm>
            <a:off x="1916253" y="3598293"/>
            <a:ext cx="3599187" cy="40011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000" dirty="0">
                <a:solidFill>
                  <a:schemeClr val="tx2"/>
                </a:solidFill>
                <a:latin typeface="微软雅黑" panose="020B0503020204020204" pitchFamily="34" charset="-122"/>
                <a:ea typeface="微软雅黑" panose="020B0503020204020204" pitchFamily="34" charset="-122"/>
              </a:rPr>
              <a:t>汇报人姓名</a:t>
            </a:r>
          </a:p>
        </p:txBody>
      </p:sp>
      <p:sp>
        <p:nvSpPr>
          <p:cNvPr id="12" name="Rectangle 5">
            <a:extLst>
              <a:ext uri="{FF2B5EF4-FFF2-40B4-BE49-F238E27FC236}">
                <a16:creationId xmlns:a16="http://schemas.microsoft.com/office/drawing/2014/main" xmlns="" id="{C9E0C1D1-6E26-4659-954D-03F267FE6F8E}"/>
              </a:ext>
            </a:extLst>
          </p:cNvPr>
          <p:cNvSpPr>
            <a:spLocks noChangeArrowheads="1"/>
          </p:cNvSpPr>
          <p:nvPr/>
        </p:nvSpPr>
        <p:spPr bwMode="auto">
          <a:xfrm>
            <a:off x="1916253" y="4687942"/>
            <a:ext cx="3599187" cy="40011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000" dirty="0">
                <a:solidFill>
                  <a:schemeClr val="accent1"/>
                </a:solidFill>
                <a:latin typeface="微软雅黑" panose="020B0503020204020204" pitchFamily="34" charset="-122"/>
                <a:ea typeface="微软雅黑" panose="020B0503020204020204" pitchFamily="34" charset="-122"/>
              </a:rPr>
              <a:t>研究组成员</a:t>
            </a:r>
          </a:p>
        </p:txBody>
      </p:sp>
      <p:sp>
        <p:nvSpPr>
          <p:cNvPr id="13" name="Rectangle 5">
            <a:extLst>
              <a:ext uri="{FF2B5EF4-FFF2-40B4-BE49-F238E27FC236}">
                <a16:creationId xmlns:a16="http://schemas.microsoft.com/office/drawing/2014/main" xmlns="" id="{5663136B-D969-4EF8-9F4E-D2D8962EDEFF}"/>
              </a:ext>
            </a:extLst>
          </p:cNvPr>
          <p:cNvSpPr>
            <a:spLocks noChangeArrowheads="1"/>
          </p:cNvSpPr>
          <p:nvPr/>
        </p:nvSpPr>
        <p:spPr bwMode="auto">
          <a:xfrm>
            <a:off x="1916253" y="5205221"/>
            <a:ext cx="3599187" cy="1015663"/>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000" dirty="0">
                <a:solidFill>
                  <a:schemeClr val="tx2"/>
                </a:solidFill>
                <a:latin typeface="微软雅黑" panose="020B0503020204020204" pitchFamily="34" charset="-122"/>
                <a:ea typeface="微软雅黑" panose="020B0503020204020204" pitchFamily="34" charset="-122"/>
              </a:rPr>
              <a:t>成员</a:t>
            </a:r>
            <a:r>
              <a:rPr kumimoji="1" lang="en-US" altLang="zh-CN" sz="2000" dirty="0">
                <a:solidFill>
                  <a:schemeClr val="tx2"/>
                </a:solidFill>
                <a:latin typeface="微软雅黑" panose="020B0503020204020204" pitchFamily="34" charset="-122"/>
                <a:ea typeface="微软雅黑" panose="020B0503020204020204" pitchFamily="34" charset="-122"/>
              </a:rPr>
              <a:t>1</a:t>
            </a:r>
          </a:p>
          <a:p>
            <a:pPr algn="ctr"/>
            <a:r>
              <a:rPr kumimoji="1" lang="zh-CN" altLang="en-US" sz="2000" dirty="0">
                <a:solidFill>
                  <a:schemeClr val="tx2"/>
                </a:solidFill>
                <a:latin typeface="微软雅黑" panose="020B0503020204020204" pitchFamily="34" charset="-122"/>
                <a:ea typeface="微软雅黑" panose="020B0503020204020204" pitchFamily="34" charset="-122"/>
              </a:rPr>
              <a:t>成员</a:t>
            </a:r>
            <a:r>
              <a:rPr kumimoji="1" lang="en-US" altLang="zh-CN" sz="2000" dirty="0">
                <a:solidFill>
                  <a:schemeClr val="tx2"/>
                </a:solidFill>
                <a:latin typeface="微软雅黑" panose="020B0503020204020204" pitchFamily="34" charset="-122"/>
                <a:ea typeface="微软雅黑" panose="020B0503020204020204" pitchFamily="34" charset="-122"/>
              </a:rPr>
              <a:t>2</a:t>
            </a:r>
          </a:p>
          <a:p>
            <a:pPr algn="ctr"/>
            <a:r>
              <a:rPr kumimoji="1" lang="en-US" altLang="zh-CN" sz="2000" dirty="0">
                <a:solidFill>
                  <a:schemeClr val="tx2"/>
                </a:solidFill>
                <a:latin typeface="微软雅黑" panose="020B0503020204020204" pitchFamily="34" charset="-122"/>
                <a:ea typeface="微软雅黑" panose="020B0503020204020204" pitchFamily="34" charset="-122"/>
              </a:rPr>
              <a:t>……</a:t>
            </a:r>
            <a:endParaRPr kumimoji="1" lang="zh-CN" altLang="en-US" sz="2000" dirty="0">
              <a:solidFill>
                <a:schemeClr val="tx2"/>
              </a:solidFill>
              <a:latin typeface="微软雅黑" panose="020B0503020204020204" pitchFamily="34" charset="-122"/>
              <a:ea typeface="微软雅黑" panose="020B0503020204020204" pitchFamily="34" charset="-122"/>
            </a:endParaRPr>
          </a:p>
        </p:txBody>
      </p:sp>
      <p:cxnSp>
        <p:nvCxnSpPr>
          <p:cNvPr id="20" name="直接连接符 19">
            <a:extLst>
              <a:ext uri="{FF2B5EF4-FFF2-40B4-BE49-F238E27FC236}">
                <a16:creationId xmlns:a16="http://schemas.microsoft.com/office/drawing/2014/main" xmlns="" id="{EEE41C4C-835F-4F2F-A414-9BDEF05134BC}"/>
              </a:ext>
            </a:extLst>
          </p:cNvPr>
          <p:cNvCxnSpPr>
            <a:cxnSpLocks/>
          </p:cNvCxnSpPr>
          <p:nvPr/>
        </p:nvCxnSpPr>
        <p:spPr>
          <a:xfrm>
            <a:off x="2036552" y="3429000"/>
            <a:ext cx="335858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4735704"/>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矩形 2"/>
          <p:cNvSpPr/>
          <p:nvPr/>
        </p:nvSpPr>
        <p:spPr>
          <a:xfrm>
            <a:off x="449377" y="1431471"/>
            <a:ext cx="11293247" cy="4324350"/>
          </a:xfrm>
          <a:prstGeom prst="rect">
            <a:avLst/>
          </a:prstGeom>
          <a:noFill/>
          <a:ln w="6350">
            <a:gradFill flip="none" rotWithShape="1">
              <a:gsLst>
                <a:gs pos="54180">
                  <a:schemeClr val="bg1"/>
                </a:gs>
                <a:gs pos="100000">
                  <a:srgbClr val="3AAFF8"/>
                </a:gs>
                <a:gs pos="0">
                  <a:schemeClr val="bg1"/>
                </a:gs>
              </a:gsLst>
              <a:lin ang="0" scaled="1"/>
              <a:tileRect/>
            </a:gra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9" b="-1"/>
          <a:stretch/>
        </p:blipFill>
        <p:spPr>
          <a:xfrm>
            <a:off x="5499099" y="1180419"/>
            <a:ext cx="6073775" cy="4414129"/>
          </a:xfrm>
          <a:prstGeom prst="rect">
            <a:avLst/>
          </a:prstGeom>
          <a:ln>
            <a:noFill/>
          </a:ln>
        </p:spPr>
      </p:pic>
      <p:sp>
        <p:nvSpPr>
          <p:cNvPr id="4" name="矩形 3"/>
          <p:cNvSpPr/>
          <p:nvPr/>
        </p:nvSpPr>
        <p:spPr>
          <a:xfrm>
            <a:off x="600075" y="1180419"/>
            <a:ext cx="4899024" cy="4414129"/>
          </a:xfrm>
          <a:prstGeom prst="rect">
            <a:avLst/>
          </a:prstGeom>
          <a:solidFill>
            <a:schemeClr val="bg1"/>
          </a:solidFill>
          <a:ln>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7" name="Rectangle 5">
            <a:extLst>
              <a:ext uri="{FF2B5EF4-FFF2-40B4-BE49-F238E27FC236}">
                <a16:creationId xmlns:a16="http://schemas.microsoft.com/office/drawing/2014/main" xmlns="" id="{12BA2646-E65D-40AD-A615-013DFE795015}"/>
              </a:ext>
            </a:extLst>
          </p:cNvPr>
          <p:cNvSpPr>
            <a:spLocks noChangeArrowheads="1"/>
          </p:cNvSpPr>
          <p:nvPr/>
        </p:nvSpPr>
        <p:spPr bwMode="auto">
          <a:xfrm>
            <a:off x="7244180" y="2714693"/>
            <a:ext cx="3621557" cy="584775"/>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dirty="0">
              <a:ln>
                <a:noFill/>
              </a:ln>
              <a:gradFill flip="none" rotWithShape="1">
                <a:gsLst>
                  <a:gs pos="19000">
                    <a:srgbClr val="0D5194"/>
                  </a:gs>
                  <a:gs pos="100000">
                    <a:srgbClr val="1199A2"/>
                  </a:gs>
                </a:gsLst>
                <a:lin ang="5400000" scaled="1"/>
                <a:tileRect/>
              </a:gra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xmlns="" id="{F2482BBB-1922-4F66-950B-D01ADC109265}"/>
              </a:ext>
            </a:extLst>
          </p:cNvPr>
          <p:cNvSpPr/>
          <p:nvPr/>
        </p:nvSpPr>
        <p:spPr>
          <a:xfrm>
            <a:off x="5499099" y="1180419"/>
            <a:ext cx="6073775" cy="4414129"/>
          </a:xfrm>
          <a:prstGeom prst="rect">
            <a:avLst/>
          </a:prstGeom>
          <a:solidFill>
            <a:schemeClr val="tx2">
              <a:lumMod val="50000"/>
              <a:alpha val="22000"/>
            </a:schemeClr>
          </a:solidFill>
          <a:ln w="0">
            <a:noFill/>
          </a:ln>
        </p:spPr>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8" name="椭圆 7"/>
          <p:cNvSpPr/>
          <p:nvPr/>
        </p:nvSpPr>
        <p:spPr>
          <a:xfrm>
            <a:off x="2212026"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椭圆 14"/>
          <p:cNvSpPr/>
          <p:nvPr/>
        </p:nvSpPr>
        <p:spPr>
          <a:xfrm>
            <a:off x="2686716" y="4240339"/>
            <a:ext cx="251052" cy="251052"/>
          </a:xfrm>
          <a:prstGeom prst="ellipse">
            <a:avLst/>
          </a:prstGeom>
          <a:solidFill>
            <a:schemeClr val="accent1"/>
          </a:solidFill>
          <a:ln w="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6" name="椭圆 15"/>
          <p:cNvSpPr/>
          <p:nvPr/>
        </p:nvSpPr>
        <p:spPr>
          <a:xfrm>
            <a:off x="3161406"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8" name="椭圆 17"/>
          <p:cNvSpPr/>
          <p:nvPr/>
        </p:nvSpPr>
        <p:spPr>
          <a:xfrm>
            <a:off x="3636097" y="4240339"/>
            <a:ext cx="251052" cy="251052"/>
          </a:xfrm>
          <a:prstGeom prst="ellipse">
            <a:avLst/>
          </a:prstGeom>
          <a:noFill/>
          <a:ln w="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srgbClr val="021884">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26" name="Rectangle 5">
            <a:extLst>
              <a:ext uri="{FF2B5EF4-FFF2-40B4-BE49-F238E27FC236}">
                <a16:creationId xmlns:a16="http://schemas.microsoft.com/office/drawing/2014/main" xmlns="" id="{18F23454-54BA-4BA5-BC9B-7857FC92F242}"/>
              </a:ext>
            </a:extLst>
          </p:cNvPr>
          <p:cNvSpPr>
            <a:spLocks noChangeArrowheads="1"/>
          </p:cNvSpPr>
          <p:nvPr/>
        </p:nvSpPr>
        <p:spPr bwMode="auto">
          <a:xfrm>
            <a:off x="1201259" y="3449323"/>
            <a:ext cx="4001457"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accent1"/>
                </a:solidFill>
                <a:latin typeface="微软雅黑" panose="020B0503020204020204" pitchFamily="34" charset="-122"/>
                <a:ea typeface="微软雅黑" panose="020B0503020204020204" pitchFamily="34" charset="-122"/>
              </a:rPr>
              <a:t>目录页设计 </a:t>
            </a:r>
          </a:p>
        </p:txBody>
      </p:sp>
      <p:sp>
        <p:nvSpPr>
          <p:cNvPr id="27" name="Rectangle 5">
            <a:extLst>
              <a:ext uri="{FF2B5EF4-FFF2-40B4-BE49-F238E27FC236}">
                <a16:creationId xmlns:a16="http://schemas.microsoft.com/office/drawing/2014/main" xmlns="" id="{040620DF-38E7-4978-862E-256E9ABFC21B}"/>
              </a:ext>
            </a:extLst>
          </p:cNvPr>
          <p:cNvSpPr>
            <a:spLocks noChangeArrowheads="1"/>
          </p:cNvSpPr>
          <p:nvPr/>
        </p:nvSpPr>
        <p:spPr bwMode="auto">
          <a:xfrm>
            <a:off x="2259522" y="2636260"/>
            <a:ext cx="1884930" cy="523220"/>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2800" b="1" dirty="0">
                <a:solidFill>
                  <a:schemeClr val="accent1"/>
                </a:solidFill>
                <a:latin typeface="微软雅黑" panose="020B0503020204020204" pitchFamily="34" charset="-122"/>
                <a:ea typeface="微软雅黑" panose="020B0503020204020204" pitchFamily="34" charset="-122"/>
              </a:rPr>
              <a:t>第</a:t>
            </a:r>
            <a:r>
              <a:rPr kumimoji="1" lang="en-US" altLang="zh-CN" sz="2800" b="1" dirty="0">
                <a:solidFill>
                  <a:schemeClr val="accent1"/>
                </a:solidFill>
                <a:latin typeface="微软雅黑" panose="020B0503020204020204" pitchFamily="34" charset="-122"/>
                <a:ea typeface="微软雅黑" panose="020B0503020204020204" pitchFamily="34" charset="-122"/>
              </a:rPr>
              <a:t>2</a:t>
            </a:r>
            <a:r>
              <a:rPr kumimoji="1" lang="zh-CN" altLang="en-US" sz="2800" b="1" dirty="0">
                <a:solidFill>
                  <a:schemeClr val="accent1"/>
                </a:solidFill>
                <a:latin typeface="微软雅黑" panose="020B0503020204020204" pitchFamily="34" charset="-122"/>
                <a:ea typeface="微软雅黑" panose="020B0503020204020204" pitchFamily="34" charset="-122"/>
              </a:rPr>
              <a:t>章节</a:t>
            </a:r>
          </a:p>
        </p:txBody>
      </p:sp>
      <p:cxnSp>
        <p:nvCxnSpPr>
          <p:cNvPr id="28" name="直接连接符 27">
            <a:extLst>
              <a:ext uri="{FF2B5EF4-FFF2-40B4-BE49-F238E27FC236}">
                <a16:creationId xmlns:a16="http://schemas.microsoft.com/office/drawing/2014/main" xmlns="" id="{3C255A28-A28C-454E-90F6-2934D5187F66}"/>
              </a:ext>
            </a:extLst>
          </p:cNvPr>
          <p:cNvCxnSpPr>
            <a:cxnSpLocks/>
          </p:cNvCxnSpPr>
          <p:nvPr/>
        </p:nvCxnSpPr>
        <p:spPr>
          <a:xfrm>
            <a:off x="2298436" y="3271731"/>
            <a:ext cx="1807102"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5146661"/>
      </p:ext>
    </p:extLst>
  </p:cSld>
  <p:clrMapOvr>
    <a:masterClrMapping/>
  </p:clrMapOvr>
  <mc:AlternateContent xmlns:mc="http://schemas.openxmlformats.org/markup-compatibility/2006" xmlns:p14="http://schemas.microsoft.com/office/powerpoint/2010/main">
    <mc:Choice Requires="p14">
      <p:transition spd="slow" p14:dur="1750">
        <p14:reveal/>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自定义 1">
      <a:dk1>
        <a:srgbClr val="021884"/>
      </a:dk1>
      <a:lt1>
        <a:sysClr val="window" lastClr="FFFFFF"/>
      </a:lt1>
      <a:dk2>
        <a:srgbClr val="3F3F3F"/>
      </a:dk2>
      <a:lt2>
        <a:srgbClr val="DDD9C3"/>
      </a:lt2>
      <a:accent1>
        <a:srgbClr val="0D5194"/>
      </a:accent1>
      <a:accent2>
        <a:srgbClr val="1373B7"/>
      </a:accent2>
      <a:accent3>
        <a:srgbClr val="2EAAF8"/>
      </a:accent3>
      <a:accent4>
        <a:srgbClr val="1199A2"/>
      </a:accent4>
      <a:accent5>
        <a:srgbClr val="E48815"/>
      </a:accent5>
      <a:accent6>
        <a:srgbClr val="F79646"/>
      </a:accent6>
      <a:hlink>
        <a:srgbClr val="0000FF"/>
      </a:hlink>
      <a:folHlink>
        <a:srgbClr val="80008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defPPr algn="l">
          <a:defRPr sz="3600" b="1" spc="75" dirty="0" smtClean="0">
            <a:solidFill>
              <a:schemeClr val="tx1">
                <a:lumMod val="85000"/>
                <a:lumOff val="15000"/>
              </a:schemeClr>
            </a:solidFill>
            <a:latin typeface="微软雅黑" panose="020B0503020204020204" pitchFamily="34" charset="-122"/>
            <a:ea typeface="微软雅黑" panose="020B0503020204020204" pitchFamily="34"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1445</TotalTime>
  <Words>1976</Words>
  <Application>Microsoft Office PowerPoint</Application>
  <PresentationFormat>宽屏</PresentationFormat>
  <Paragraphs>298</Paragraphs>
  <Slides>31</Slides>
  <Notes>22</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31</vt:i4>
      </vt:variant>
    </vt:vector>
  </HeadingPairs>
  <TitlesOfParts>
    <vt:vector size="43" baseType="lpstr">
      <vt:lpstr>Century Gothic</vt:lpstr>
      <vt:lpstr>等线</vt:lpstr>
      <vt:lpstr>等线 Light</vt:lpstr>
      <vt:lpstr>宋体</vt:lpstr>
      <vt:lpstr>微软雅黑</vt:lpstr>
      <vt:lpstr>Arial</vt:lpstr>
      <vt:lpstr>Calibri</vt:lpstr>
      <vt:lpstr>Segoe UI</vt:lpstr>
      <vt:lpstr>Segoe UI Light</vt:lpstr>
      <vt:lpstr>Office 主题</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数据展示类</vt:lpstr>
      <vt:lpstr>并列关系-四项内容</vt:lpstr>
      <vt:lpstr>层次关系-四项内容图文表达</vt:lpstr>
      <vt:lpstr>层次关系-两项内容</vt:lpstr>
      <vt:lpstr>层次关系-三项内容图文表达</vt:lpstr>
      <vt:lpstr>逻辑关系-多项内容</vt:lpstr>
      <vt:lpstr>PowerPoint 演示文稿</vt:lpstr>
      <vt:lpstr>逻辑关系-三项内容</vt:lpstr>
      <vt:lpstr>逻辑关系-三项内容</vt:lpstr>
      <vt:lpstr>PowerPoint 演示文稿</vt:lpstr>
      <vt:lpstr>并列关系-五项内容</vt:lpstr>
      <vt:lpstr>逻辑关系-三项内容</vt:lpstr>
      <vt:lpstr>PowerPoint 演示文稿</vt:lpstr>
      <vt:lpstr>PowerPoint 演示文稿</vt:lpstr>
      <vt:lpstr>数据展示-折线图</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宋振中</dc:creator>
  <cp:keywords>51PPT模板网</cp:keywords>
  <cp:lastModifiedBy>阳光 男孩</cp:lastModifiedBy>
  <cp:revision>439</cp:revision>
  <dcterms:created xsi:type="dcterms:W3CDTF">2019-04-04T22:29:00Z</dcterms:created>
  <dcterms:modified xsi:type="dcterms:W3CDTF">2019-06-30T15:12:55Z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2019-04-13T08:12:32.5364178Z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11090f7a-2ecf-4723-ac53-275136f06653</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