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5" r:id="rId2"/>
    <p:sldId id="266" r:id="rId3"/>
    <p:sldId id="267" r:id="rId4"/>
    <p:sldId id="268" r:id="rId5"/>
    <p:sldId id="282" r:id="rId6"/>
    <p:sldId id="269" r:id="rId7"/>
    <p:sldId id="283" r:id="rId8"/>
    <p:sldId id="285" r:id="rId9"/>
    <p:sldId id="284" r:id="rId10"/>
    <p:sldId id="286" r:id="rId11"/>
    <p:sldId id="272" r:id="rId12"/>
    <p:sldId id="270" r:id="rId13"/>
    <p:sldId id="271" r:id="rId14"/>
    <p:sldId id="273" r:id="rId15"/>
    <p:sldId id="274" r:id="rId16"/>
    <p:sldId id="275" r:id="rId17"/>
    <p:sldId id="276" r:id="rId18"/>
    <p:sldId id="277" r:id="rId19"/>
    <p:sldId id="278" r:id="rId20"/>
    <p:sldId id="281" r:id="rId21"/>
    <p:sldId id="287" r:id="rId22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DBC3"/>
    <a:srgbClr val="50431F"/>
    <a:srgbClr val="48A1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2088" y="10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2019/6/30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7258428" y="57072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DDBC3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EDDBC3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2019/6/30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4.png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jpeg"/><Relationship Id="rId5" Type="http://schemas.microsoft.com/office/2007/relationships/hdphoto" Target="../media/hdphoto4.wdp"/><Relationship Id="rId4" Type="http://schemas.openxmlformats.org/officeDocument/2006/relationships/image" Target="../media/image8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7.png"/><Relationship Id="rId7" Type="http://schemas.openxmlformats.org/officeDocument/2006/relationships/image" Target="../media/image90.jpeg"/><Relationship Id="rId12" Type="http://schemas.openxmlformats.org/officeDocument/2006/relationships/image" Target="../media/image8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89.jpeg"/><Relationship Id="rId11" Type="http://schemas.openxmlformats.org/officeDocument/2006/relationships/image" Target="../media/image94.png"/><Relationship Id="rId5" Type="http://schemas.openxmlformats.org/officeDocument/2006/relationships/image" Target="../media/image88.jpeg"/><Relationship Id="rId10" Type="http://schemas.openxmlformats.org/officeDocument/2006/relationships/image" Target="../media/image93.png"/><Relationship Id="rId4" Type="http://schemas.microsoft.com/office/2007/relationships/hdphoto" Target="../media/hdphoto5.wdp"/><Relationship Id="rId9" Type="http://schemas.openxmlformats.org/officeDocument/2006/relationships/image" Target="../media/image92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99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1.png"/><Relationship Id="rId7" Type="http://schemas.openxmlformats.org/officeDocument/2006/relationships/image" Target="../media/image104.pn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3.png"/><Relationship Id="rId5" Type="http://schemas.openxmlformats.org/officeDocument/2006/relationships/image" Target="../media/image102.jpeg"/><Relationship Id="rId4" Type="http://schemas.microsoft.com/office/2007/relationships/hdphoto" Target="../media/hdphoto7.wdp"/><Relationship Id="rId9" Type="http://schemas.openxmlformats.org/officeDocument/2006/relationships/image" Target="../media/image10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17.png"/><Relationship Id="rId3" Type="http://schemas.openxmlformats.org/officeDocument/2006/relationships/image" Target="../media/image108.jpeg"/><Relationship Id="rId7" Type="http://schemas.openxmlformats.org/officeDocument/2006/relationships/image" Target="../media/image112.png"/><Relationship Id="rId12" Type="http://schemas.openxmlformats.org/officeDocument/2006/relationships/image" Target="../media/image116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1.png"/><Relationship Id="rId11" Type="http://schemas.openxmlformats.org/officeDocument/2006/relationships/image" Target="../media/image115.png"/><Relationship Id="rId5" Type="http://schemas.openxmlformats.org/officeDocument/2006/relationships/image" Target="../media/image110.jpeg"/><Relationship Id="rId10" Type="http://schemas.microsoft.com/office/2007/relationships/hdphoto" Target="../media/hdphoto8.wdp"/><Relationship Id="rId4" Type="http://schemas.openxmlformats.org/officeDocument/2006/relationships/image" Target="../media/image109.jpeg"/><Relationship Id="rId9" Type="http://schemas.openxmlformats.org/officeDocument/2006/relationships/image" Target="../media/image11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13" Type="http://schemas.openxmlformats.org/officeDocument/2006/relationships/image" Target="../media/image129.png"/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12" Type="http://schemas.openxmlformats.org/officeDocument/2006/relationships/image" Target="../media/image128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2.png"/><Relationship Id="rId11" Type="http://schemas.openxmlformats.org/officeDocument/2006/relationships/image" Target="../media/image127.png"/><Relationship Id="rId5" Type="http://schemas.openxmlformats.org/officeDocument/2006/relationships/image" Target="../media/image121.jpeg"/><Relationship Id="rId10" Type="http://schemas.openxmlformats.org/officeDocument/2006/relationships/image" Target="../media/image126.png"/><Relationship Id="rId4" Type="http://schemas.openxmlformats.org/officeDocument/2006/relationships/image" Target="../media/image120.jpeg"/><Relationship Id="rId9" Type="http://schemas.openxmlformats.org/officeDocument/2006/relationships/image" Target="../media/image125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130.png"/><Relationship Id="rId7" Type="http://schemas.openxmlformats.org/officeDocument/2006/relationships/image" Target="../media/image1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33.png"/><Relationship Id="rId5" Type="http://schemas.openxmlformats.org/officeDocument/2006/relationships/image" Target="../media/image132.jpeg"/><Relationship Id="rId10" Type="http://schemas.openxmlformats.org/officeDocument/2006/relationships/image" Target="../media/image136.GIF"/><Relationship Id="rId4" Type="http://schemas.openxmlformats.org/officeDocument/2006/relationships/image" Target="../media/image131.jpeg"/><Relationship Id="rId9" Type="http://schemas.openxmlformats.org/officeDocument/2006/relationships/image" Target="../media/image135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jpeg"/><Relationship Id="rId3" Type="http://schemas.openxmlformats.org/officeDocument/2006/relationships/image" Target="../media/image138.png"/><Relationship Id="rId7" Type="http://schemas.openxmlformats.org/officeDocument/2006/relationships/image" Target="../media/image142.jpe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1.png"/><Relationship Id="rId5" Type="http://schemas.openxmlformats.org/officeDocument/2006/relationships/image" Target="../media/image140.png"/><Relationship Id="rId4" Type="http://schemas.openxmlformats.org/officeDocument/2006/relationships/image" Target="../media/image139.png"/><Relationship Id="rId9" Type="http://schemas.openxmlformats.org/officeDocument/2006/relationships/image" Target="../media/image14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3" Type="http://schemas.openxmlformats.org/officeDocument/2006/relationships/image" Target="../media/image17.png"/><Relationship Id="rId21" Type="http://schemas.openxmlformats.org/officeDocument/2006/relationships/image" Target="../media/image32.png"/><Relationship Id="rId7" Type="http://schemas.microsoft.com/office/2007/relationships/hdphoto" Target="../media/hdphoto2.wdp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8.png"/><Relationship Id="rId20" Type="http://schemas.microsoft.com/office/2007/relationships/hdphoto" Target="../media/hdphoto3.wdp"/><Relationship Id="rId1" Type="http://schemas.openxmlformats.org/officeDocument/2006/relationships/tags" Target="../tags/tag2.xml"/><Relationship Id="rId6" Type="http://schemas.openxmlformats.org/officeDocument/2006/relationships/image" Target="../media/image19.jpeg"/><Relationship Id="rId11" Type="http://schemas.openxmlformats.org/officeDocument/2006/relationships/image" Target="../media/image23.jpeg"/><Relationship Id="rId5" Type="http://schemas.microsoft.com/office/2007/relationships/hdphoto" Target="../media/hdphoto1.wdp"/><Relationship Id="rId15" Type="http://schemas.openxmlformats.org/officeDocument/2006/relationships/image" Target="../media/image27.png"/><Relationship Id="rId23" Type="http://schemas.openxmlformats.org/officeDocument/2006/relationships/image" Target="../media/image34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8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openxmlformats.org/officeDocument/2006/relationships/image" Target="../media/image3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5.png"/><Relationship Id="rId1" Type="http://schemas.openxmlformats.org/officeDocument/2006/relationships/tags" Target="../tags/tag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6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12" Type="http://schemas.openxmlformats.org/officeDocument/2006/relationships/image" Target="../media/image45.jpeg"/><Relationship Id="rId17" Type="http://schemas.openxmlformats.org/officeDocument/2006/relationships/image" Target="../media/image50.jpeg"/><Relationship Id="rId2" Type="http://schemas.openxmlformats.org/officeDocument/2006/relationships/image" Target="../media/image35.jpeg"/><Relationship Id="rId16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5" Type="http://schemas.openxmlformats.org/officeDocument/2006/relationships/image" Target="../media/image4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Relationship Id="rId14" Type="http://schemas.openxmlformats.org/officeDocument/2006/relationships/image" Target="../media/image4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6.png"/><Relationship Id="rId4" Type="http://schemas.openxmlformats.org/officeDocument/2006/relationships/image" Target="../media/image7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442" y="3547237"/>
            <a:ext cx="12192000" cy="32978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325" y="-12899"/>
            <a:ext cx="5551715" cy="68579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5706" y="5137173"/>
            <a:ext cx="4346457" cy="161239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211766" y="3756571"/>
            <a:ext cx="8534735" cy="1109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怀念懵懂的学生时代，珍藏美好的幸福时光。一张张相片的背后，记录了我们的成长：</a:t>
            </a:r>
          </a:p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有过欢笑，有过泪水，受过挫折，尝过喜悦，而这一切便构成了我们酸甜苦辣的校园生活。纪念册，时间的见证者，岁月的记录者，它让我们的记忆永恒不变！</a:t>
            </a:r>
          </a:p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Miss the young student times, cherished the happy time. Photos behind, a record of our growth: there </a:t>
            </a:r>
          </a:p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was laughter, there were tears, suffered a setback, tasted the joy, and all that makes our campus life sour, sweet, bitter, hot. </a:t>
            </a:r>
          </a:p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Yearbook, time, time record, which makes our memory forever!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6547" y="1982965"/>
            <a:ext cx="2383541" cy="30480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410" y="4785541"/>
            <a:ext cx="3379951" cy="1833659"/>
          </a:xfrm>
          <a:prstGeom prst="rect">
            <a:avLst/>
          </a:prstGeom>
        </p:spPr>
      </p:pic>
      <p:pic>
        <p:nvPicPr>
          <p:cNvPr id="16" name="Picture 2" descr="C:\Users\Administrator\Desktop\3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31330" y="4646697"/>
            <a:ext cx="835353" cy="773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Administrator\Desktop\5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00389">
            <a:off x="-793810" y="5445224"/>
            <a:ext cx="678843" cy="1088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Administrator\Desktop\3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121626">
            <a:off x="-1773230" y="5755739"/>
            <a:ext cx="536045" cy="496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Administrator\Desktop\5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12178" y="4563405"/>
            <a:ext cx="339421" cy="54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Administrator\Desktop\3.pn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659026" y="2840705"/>
            <a:ext cx="417677" cy="386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Administrator\Desktop\3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890866">
            <a:off x="-2399745" y="6500351"/>
            <a:ext cx="835353" cy="773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Administrator\Desktop\5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39385" y="5585029"/>
            <a:ext cx="339421" cy="54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Administrator\Desktop\3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709158">
            <a:off x="-1629164" y="4826019"/>
            <a:ext cx="835353" cy="773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Users\Administrator\Desktop\3.pn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325603">
            <a:off x="-1714046" y="3591272"/>
            <a:ext cx="417677" cy="386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388"/>
          <p:cNvSpPr>
            <a:spLocks noChangeArrowheads="1"/>
          </p:cNvSpPr>
          <p:nvPr/>
        </p:nvSpPr>
        <p:spPr bwMode="auto">
          <a:xfrm>
            <a:off x="5017927" y="2237189"/>
            <a:ext cx="527479" cy="114392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29" name="Rectangle 389"/>
          <p:cNvSpPr>
            <a:spLocks noChangeArrowheads="1"/>
          </p:cNvSpPr>
          <p:nvPr/>
        </p:nvSpPr>
        <p:spPr bwMode="auto">
          <a:xfrm>
            <a:off x="5032228" y="2780556"/>
            <a:ext cx="498880" cy="115981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30" name="Rectangle 390"/>
          <p:cNvSpPr>
            <a:spLocks noChangeArrowheads="1"/>
          </p:cNvSpPr>
          <p:nvPr/>
        </p:nvSpPr>
        <p:spPr bwMode="auto">
          <a:xfrm>
            <a:off x="5203818" y="2678873"/>
            <a:ext cx="155701" cy="411496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31" name="Rectangle 391"/>
          <p:cNvSpPr>
            <a:spLocks noChangeArrowheads="1"/>
          </p:cNvSpPr>
          <p:nvPr/>
        </p:nvSpPr>
        <p:spPr bwMode="auto">
          <a:xfrm>
            <a:off x="6305358" y="2500687"/>
            <a:ext cx="991404" cy="106449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32" name="Rectangle 392"/>
          <p:cNvSpPr>
            <a:spLocks noChangeArrowheads="1"/>
          </p:cNvSpPr>
          <p:nvPr/>
        </p:nvSpPr>
        <p:spPr bwMode="auto">
          <a:xfrm>
            <a:off x="6712087" y="2443491"/>
            <a:ext cx="177944" cy="428973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34" name="Rectangle 393"/>
          <p:cNvSpPr>
            <a:spLocks noChangeArrowheads="1"/>
          </p:cNvSpPr>
          <p:nvPr/>
        </p:nvSpPr>
        <p:spPr bwMode="auto">
          <a:xfrm>
            <a:off x="6354611" y="2665921"/>
            <a:ext cx="897667" cy="96916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35" name="Rectangle 394"/>
          <p:cNvSpPr>
            <a:spLocks noChangeArrowheads="1"/>
          </p:cNvSpPr>
          <p:nvPr/>
        </p:nvSpPr>
        <p:spPr bwMode="auto">
          <a:xfrm>
            <a:off x="6283115" y="2824800"/>
            <a:ext cx="1040657" cy="96916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36" name="Rectangle 395"/>
          <p:cNvSpPr>
            <a:spLocks noChangeArrowheads="1"/>
          </p:cNvSpPr>
          <p:nvPr/>
        </p:nvSpPr>
        <p:spPr bwMode="auto">
          <a:xfrm>
            <a:off x="5798534" y="2326161"/>
            <a:ext cx="370189" cy="104860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37" name="Rectangle 396"/>
          <p:cNvSpPr>
            <a:spLocks noChangeArrowheads="1"/>
          </p:cNvSpPr>
          <p:nvPr/>
        </p:nvSpPr>
        <p:spPr bwMode="auto">
          <a:xfrm>
            <a:off x="7614522" y="2453024"/>
            <a:ext cx="946919" cy="96916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38" name="Rectangle 397"/>
          <p:cNvSpPr>
            <a:spLocks noChangeArrowheads="1"/>
          </p:cNvSpPr>
          <p:nvPr/>
        </p:nvSpPr>
        <p:spPr bwMode="auto">
          <a:xfrm>
            <a:off x="7654242" y="2616669"/>
            <a:ext cx="872245" cy="92151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39" name="Rectangle 398"/>
          <p:cNvSpPr>
            <a:spLocks noChangeArrowheads="1"/>
          </p:cNvSpPr>
          <p:nvPr/>
        </p:nvSpPr>
        <p:spPr bwMode="auto">
          <a:xfrm>
            <a:off x="7579567" y="2775548"/>
            <a:ext cx="1021592" cy="101683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40" name="Rectangle 399"/>
          <p:cNvSpPr>
            <a:spLocks noChangeArrowheads="1"/>
          </p:cNvSpPr>
          <p:nvPr/>
        </p:nvSpPr>
        <p:spPr bwMode="auto">
          <a:xfrm>
            <a:off x="7746391" y="2970968"/>
            <a:ext cx="692712" cy="104860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41" name="Rectangle 400"/>
          <p:cNvSpPr>
            <a:spLocks noChangeArrowheads="1"/>
          </p:cNvSpPr>
          <p:nvPr/>
        </p:nvSpPr>
        <p:spPr bwMode="auto">
          <a:xfrm>
            <a:off x="7746391" y="3150501"/>
            <a:ext cx="692712" cy="103272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42" name="Rectangle 401"/>
          <p:cNvSpPr>
            <a:spLocks noChangeArrowheads="1"/>
          </p:cNvSpPr>
          <p:nvPr/>
        </p:nvSpPr>
        <p:spPr bwMode="auto">
          <a:xfrm>
            <a:off x="7746391" y="3331624"/>
            <a:ext cx="524300" cy="93739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43" name="Rectangle 402"/>
          <p:cNvSpPr>
            <a:spLocks noChangeArrowheads="1"/>
          </p:cNvSpPr>
          <p:nvPr/>
        </p:nvSpPr>
        <p:spPr bwMode="auto">
          <a:xfrm>
            <a:off x="7746391" y="2970968"/>
            <a:ext cx="165233" cy="454393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44" name="Freeform 403"/>
          <p:cNvSpPr/>
          <p:nvPr/>
        </p:nvSpPr>
        <p:spPr bwMode="auto">
          <a:xfrm>
            <a:off x="8176952" y="2970968"/>
            <a:ext cx="262152" cy="454393"/>
          </a:xfrm>
          <a:custGeom>
            <a:avLst/>
            <a:gdLst>
              <a:gd name="T0" fmla="*/ 452 w 1318"/>
              <a:gd name="T1" fmla="*/ 0 h 2293"/>
              <a:gd name="T2" fmla="*/ 1318 w 1318"/>
              <a:gd name="T3" fmla="*/ 0 h 2293"/>
              <a:gd name="T4" fmla="*/ 1318 w 1318"/>
              <a:gd name="T5" fmla="*/ 1834 h 2293"/>
              <a:gd name="T6" fmla="*/ 1317 w 1318"/>
              <a:gd name="T7" fmla="*/ 1858 h 2293"/>
              <a:gd name="T8" fmla="*/ 1315 w 1318"/>
              <a:gd name="T9" fmla="*/ 1881 h 2293"/>
              <a:gd name="T10" fmla="*/ 1310 w 1318"/>
              <a:gd name="T11" fmla="*/ 1904 h 2293"/>
              <a:gd name="T12" fmla="*/ 1305 w 1318"/>
              <a:gd name="T13" fmla="*/ 1926 h 2293"/>
              <a:gd name="T14" fmla="*/ 1297 w 1318"/>
              <a:gd name="T15" fmla="*/ 1948 h 2293"/>
              <a:gd name="T16" fmla="*/ 1288 w 1318"/>
              <a:gd name="T17" fmla="*/ 1970 h 2293"/>
              <a:gd name="T18" fmla="*/ 1279 w 1318"/>
              <a:gd name="T19" fmla="*/ 1991 h 2293"/>
              <a:gd name="T20" fmla="*/ 1268 w 1318"/>
              <a:gd name="T21" fmla="*/ 2012 h 2293"/>
              <a:gd name="T22" fmla="*/ 1254 w 1318"/>
              <a:gd name="T23" fmla="*/ 2033 h 2293"/>
              <a:gd name="T24" fmla="*/ 1241 w 1318"/>
              <a:gd name="T25" fmla="*/ 2053 h 2293"/>
              <a:gd name="T26" fmla="*/ 1226 w 1318"/>
              <a:gd name="T27" fmla="*/ 2071 h 2293"/>
              <a:gd name="T28" fmla="*/ 1210 w 1318"/>
              <a:gd name="T29" fmla="*/ 2090 h 2293"/>
              <a:gd name="T30" fmla="*/ 1193 w 1318"/>
              <a:gd name="T31" fmla="*/ 2107 h 2293"/>
              <a:gd name="T32" fmla="*/ 1175 w 1318"/>
              <a:gd name="T33" fmla="*/ 2125 h 2293"/>
              <a:gd name="T34" fmla="*/ 1157 w 1318"/>
              <a:gd name="T35" fmla="*/ 2142 h 2293"/>
              <a:gd name="T36" fmla="*/ 1138 w 1318"/>
              <a:gd name="T37" fmla="*/ 2158 h 2293"/>
              <a:gd name="T38" fmla="*/ 1117 w 1318"/>
              <a:gd name="T39" fmla="*/ 2172 h 2293"/>
              <a:gd name="T40" fmla="*/ 1097 w 1318"/>
              <a:gd name="T41" fmla="*/ 2188 h 2293"/>
              <a:gd name="T42" fmla="*/ 1075 w 1318"/>
              <a:gd name="T43" fmla="*/ 2201 h 2293"/>
              <a:gd name="T44" fmla="*/ 1053 w 1318"/>
              <a:gd name="T45" fmla="*/ 2214 h 2293"/>
              <a:gd name="T46" fmla="*/ 1031 w 1318"/>
              <a:gd name="T47" fmla="*/ 2226 h 2293"/>
              <a:gd name="T48" fmla="*/ 1009 w 1318"/>
              <a:gd name="T49" fmla="*/ 2237 h 2293"/>
              <a:gd name="T50" fmla="*/ 986 w 1318"/>
              <a:gd name="T51" fmla="*/ 2247 h 2293"/>
              <a:gd name="T52" fmla="*/ 963 w 1318"/>
              <a:gd name="T53" fmla="*/ 2256 h 2293"/>
              <a:gd name="T54" fmla="*/ 940 w 1318"/>
              <a:gd name="T55" fmla="*/ 2265 h 2293"/>
              <a:gd name="T56" fmla="*/ 917 w 1318"/>
              <a:gd name="T57" fmla="*/ 2271 h 2293"/>
              <a:gd name="T58" fmla="*/ 893 w 1318"/>
              <a:gd name="T59" fmla="*/ 2278 h 2293"/>
              <a:gd name="T60" fmla="*/ 870 w 1318"/>
              <a:gd name="T61" fmla="*/ 2283 h 2293"/>
              <a:gd name="T62" fmla="*/ 847 w 1318"/>
              <a:gd name="T63" fmla="*/ 2288 h 2293"/>
              <a:gd name="T64" fmla="*/ 823 w 1318"/>
              <a:gd name="T65" fmla="*/ 2290 h 2293"/>
              <a:gd name="T66" fmla="*/ 800 w 1318"/>
              <a:gd name="T67" fmla="*/ 2292 h 2293"/>
              <a:gd name="T68" fmla="*/ 778 w 1318"/>
              <a:gd name="T69" fmla="*/ 2293 h 2293"/>
              <a:gd name="T70" fmla="*/ 746 w 1318"/>
              <a:gd name="T71" fmla="*/ 2293 h 2293"/>
              <a:gd name="T72" fmla="*/ 711 w 1318"/>
              <a:gd name="T73" fmla="*/ 2293 h 2293"/>
              <a:gd name="T74" fmla="*/ 673 w 1318"/>
              <a:gd name="T75" fmla="*/ 2292 h 2293"/>
              <a:gd name="T76" fmla="*/ 631 w 1318"/>
              <a:gd name="T77" fmla="*/ 2291 h 2293"/>
              <a:gd name="T78" fmla="*/ 586 w 1318"/>
              <a:gd name="T79" fmla="*/ 2289 h 2293"/>
              <a:gd name="T80" fmla="*/ 539 w 1318"/>
              <a:gd name="T81" fmla="*/ 2286 h 2293"/>
              <a:gd name="T82" fmla="*/ 489 w 1318"/>
              <a:gd name="T83" fmla="*/ 2281 h 2293"/>
              <a:gd name="T84" fmla="*/ 437 w 1318"/>
              <a:gd name="T85" fmla="*/ 2276 h 2293"/>
              <a:gd name="T86" fmla="*/ 384 w 1318"/>
              <a:gd name="T87" fmla="*/ 2268 h 2293"/>
              <a:gd name="T88" fmla="*/ 330 w 1318"/>
              <a:gd name="T89" fmla="*/ 2258 h 2293"/>
              <a:gd name="T90" fmla="*/ 275 w 1318"/>
              <a:gd name="T91" fmla="*/ 2247 h 2293"/>
              <a:gd name="T92" fmla="*/ 220 w 1318"/>
              <a:gd name="T93" fmla="*/ 2233 h 2293"/>
              <a:gd name="T94" fmla="*/ 191 w 1318"/>
              <a:gd name="T95" fmla="*/ 2225 h 2293"/>
              <a:gd name="T96" fmla="*/ 164 w 1318"/>
              <a:gd name="T97" fmla="*/ 2216 h 2293"/>
              <a:gd name="T98" fmla="*/ 136 w 1318"/>
              <a:gd name="T99" fmla="*/ 2207 h 2293"/>
              <a:gd name="T100" fmla="*/ 109 w 1318"/>
              <a:gd name="T101" fmla="*/ 2198 h 2293"/>
              <a:gd name="T102" fmla="*/ 81 w 1318"/>
              <a:gd name="T103" fmla="*/ 2187 h 2293"/>
              <a:gd name="T104" fmla="*/ 54 w 1318"/>
              <a:gd name="T105" fmla="*/ 2176 h 2293"/>
              <a:gd name="T106" fmla="*/ 27 w 1318"/>
              <a:gd name="T107" fmla="*/ 2164 h 2293"/>
              <a:gd name="T108" fmla="*/ 0 w 1318"/>
              <a:gd name="T109" fmla="*/ 2150 h 2293"/>
              <a:gd name="T110" fmla="*/ 452 w 1318"/>
              <a:gd name="T111" fmla="*/ 1723 h 2293"/>
              <a:gd name="T112" fmla="*/ 452 w 1318"/>
              <a:gd name="T113" fmla="*/ 0 h 2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18" h="2293">
                <a:moveTo>
                  <a:pt x="452" y="0"/>
                </a:moveTo>
                <a:lnTo>
                  <a:pt x="1318" y="0"/>
                </a:lnTo>
                <a:lnTo>
                  <a:pt x="1318" y="1834"/>
                </a:lnTo>
                <a:lnTo>
                  <a:pt x="1317" y="1858"/>
                </a:lnTo>
                <a:lnTo>
                  <a:pt x="1315" y="1881"/>
                </a:lnTo>
                <a:lnTo>
                  <a:pt x="1310" y="1904"/>
                </a:lnTo>
                <a:lnTo>
                  <a:pt x="1305" y="1926"/>
                </a:lnTo>
                <a:lnTo>
                  <a:pt x="1297" y="1948"/>
                </a:lnTo>
                <a:lnTo>
                  <a:pt x="1288" y="1970"/>
                </a:lnTo>
                <a:lnTo>
                  <a:pt x="1279" y="1991"/>
                </a:lnTo>
                <a:lnTo>
                  <a:pt x="1268" y="2012"/>
                </a:lnTo>
                <a:lnTo>
                  <a:pt x="1254" y="2033"/>
                </a:lnTo>
                <a:lnTo>
                  <a:pt x="1241" y="2053"/>
                </a:lnTo>
                <a:lnTo>
                  <a:pt x="1226" y="2071"/>
                </a:lnTo>
                <a:lnTo>
                  <a:pt x="1210" y="2090"/>
                </a:lnTo>
                <a:lnTo>
                  <a:pt x="1193" y="2107"/>
                </a:lnTo>
                <a:lnTo>
                  <a:pt x="1175" y="2125"/>
                </a:lnTo>
                <a:lnTo>
                  <a:pt x="1157" y="2142"/>
                </a:lnTo>
                <a:lnTo>
                  <a:pt x="1138" y="2158"/>
                </a:lnTo>
                <a:lnTo>
                  <a:pt x="1117" y="2172"/>
                </a:lnTo>
                <a:lnTo>
                  <a:pt x="1097" y="2188"/>
                </a:lnTo>
                <a:lnTo>
                  <a:pt x="1075" y="2201"/>
                </a:lnTo>
                <a:lnTo>
                  <a:pt x="1053" y="2214"/>
                </a:lnTo>
                <a:lnTo>
                  <a:pt x="1031" y="2226"/>
                </a:lnTo>
                <a:lnTo>
                  <a:pt x="1009" y="2237"/>
                </a:lnTo>
                <a:lnTo>
                  <a:pt x="986" y="2247"/>
                </a:lnTo>
                <a:lnTo>
                  <a:pt x="963" y="2256"/>
                </a:lnTo>
                <a:lnTo>
                  <a:pt x="940" y="2265"/>
                </a:lnTo>
                <a:lnTo>
                  <a:pt x="917" y="2271"/>
                </a:lnTo>
                <a:lnTo>
                  <a:pt x="893" y="2278"/>
                </a:lnTo>
                <a:lnTo>
                  <a:pt x="870" y="2283"/>
                </a:lnTo>
                <a:lnTo>
                  <a:pt x="847" y="2288"/>
                </a:lnTo>
                <a:lnTo>
                  <a:pt x="823" y="2290"/>
                </a:lnTo>
                <a:lnTo>
                  <a:pt x="800" y="2292"/>
                </a:lnTo>
                <a:lnTo>
                  <a:pt x="778" y="2293"/>
                </a:lnTo>
                <a:lnTo>
                  <a:pt x="746" y="2293"/>
                </a:lnTo>
                <a:lnTo>
                  <a:pt x="711" y="2293"/>
                </a:lnTo>
                <a:lnTo>
                  <a:pt x="673" y="2292"/>
                </a:lnTo>
                <a:lnTo>
                  <a:pt x="631" y="2291"/>
                </a:lnTo>
                <a:lnTo>
                  <a:pt x="586" y="2289"/>
                </a:lnTo>
                <a:lnTo>
                  <a:pt x="539" y="2286"/>
                </a:lnTo>
                <a:lnTo>
                  <a:pt x="489" y="2281"/>
                </a:lnTo>
                <a:lnTo>
                  <a:pt x="437" y="2276"/>
                </a:lnTo>
                <a:lnTo>
                  <a:pt x="384" y="2268"/>
                </a:lnTo>
                <a:lnTo>
                  <a:pt x="330" y="2258"/>
                </a:lnTo>
                <a:lnTo>
                  <a:pt x="275" y="2247"/>
                </a:lnTo>
                <a:lnTo>
                  <a:pt x="220" y="2233"/>
                </a:lnTo>
                <a:lnTo>
                  <a:pt x="191" y="2225"/>
                </a:lnTo>
                <a:lnTo>
                  <a:pt x="164" y="2216"/>
                </a:lnTo>
                <a:lnTo>
                  <a:pt x="136" y="2207"/>
                </a:lnTo>
                <a:lnTo>
                  <a:pt x="109" y="2198"/>
                </a:lnTo>
                <a:lnTo>
                  <a:pt x="81" y="2187"/>
                </a:lnTo>
                <a:lnTo>
                  <a:pt x="54" y="2176"/>
                </a:lnTo>
                <a:lnTo>
                  <a:pt x="27" y="2164"/>
                </a:lnTo>
                <a:lnTo>
                  <a:pt x="0" y="2150"/>
                </a:lnTo>
                <a:lnTo>
                  <a:pt x="452" y="1723"/>
                </a:lnTo>
                <a:lnTo>
                  <a:pt x="452" y="0"/>
                </a:lnTo>
                <a:close/>
              </a:path>
            </a:pathLst>
          </a:custGeom>
          <a:solidFill>
            <a:srgbClr val="48A120"/>
          </a:solidFill>
          <a:ln w="2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45" name="Freeform 404"/>
          <p:cNvSpPr/>
          <p:nvPr/>
        </p:nvSpPr>
        <p:spPr bwMode="auto">
          <a:xfrm>
            <a:off x="5032228" y="2351583"/>
            <a:ext cx="300283" cy="305047"/>
          </a:xfrm>
          <a:custGeom>
            <a:avLst/>
            <a:gdLst>
              <a:gd name="T0" fmla="*/ 1515 w 1515"/>
              <a:gd name="T1" fmla="*/ 0 h 1536"/>
              <a:gd name="T2" fmla="*/ 1129 w 1515"/>
              <a:gd name="T3" fmla="*/ 535 h 1536"/>
              <a:gd name="T4" fmla="*/ 757 w 1515"/>
              <a:gd name="T5" fmla="*/ 957 h 1536"/>
              <a:gd name="T6" fmla="*/ 0 w 1515"/>
              <a:gd name="T7" fmla="*/ 1536 h 1536"/>
              <a:gd name="T8" fmla="*/ 0 w 1515"/>
              <a:gd name="T9" fmla="*/ 1002 h 1536"/>
              <a:gd name="T10" fmla="*/ 39 w 1515"/>
              <a:gd name="T11" fmla="*/ 939 h 1536"/>
              <a:gd name="T12" fmla="*/ 80 w 1515"/>
              <a:gd name="T13" fmla="*/ 879 h 1536"/>
              <a:gd name="T14" fmla="*/ 121 w 1515"/>
              <a:gd name="T15" fmla="*/ 819 h 1536"/>
              <a:gd name="T16" fmla="*/ 162 w 1515"/>
              <a:gd name="T17" fmla="*/ 758 h 1536"/>
              <a:gd name="T18" fmla="*/ 204 w 1515"/>
              <a:gd name="T19" fmla="*/ 699 h 1536"/>
              <a:gd name="T20" fmla="*/ 246 w 1515"/>
              <a:gd name="T21" fmla="*/ 638 h 1536"/>
              <a:gd name="T22" fmla="*/ 288 w 1515"/>
              <a:gd name="T23" fmla="*/ 579 h 1536"/>
              <a:gd name="T24" fmla="*/ 329 w 1515"/>
              <a:gd name="T25" fmla="*/ 519 h 1536"/>
              <a:gd name="T26" fmla="*/ 370 w 1515"/>
              <a:gd name="T27" fmla="*/ 458 h 1536"/>
              <a:gd name="T28" fmla="*/ 411 w 1515"/>
              <a:gd name="T29" fmla="*/ 397 h 1536"/>
              <a:gd name="T30" fmla="*/ 449 w 1515"/>
              <a:gd name="T31" fmla="*/ 334 h 1536"/>
              <a:gd name="T32" fmla="*/ 488 w 1515"/>
              <a:gd name="T33" fmla="*/ 270 h 1536"/>
              <a:gd name="T34" fmla="*/ 524 w 1515"/>
              <a:gd name="T35" fmla="*/ 205 h 1536"/>
              <a:gd name="T36" fmla="*/ 559 w 1515"/>
              <a:gd name="T37" fmla="*/ 138 h 1536"/>
              <a:gd name="T38" fmla="*/ 576 w 1515"/>
              <a:gd name="T39" fmla="*/ 104 h 1536"/>
              <a:gd name="T40" fmla="*/ 592 w 1515"/>
              <a:gd name="T41" fmla="*/ 70 h 1536"/>
              <a:gd name="T42" fmla="*/ 609 w 1515"/>
              <a:gd name="T43" fmla="*/ 35 h 1536"/>
              <a:gd name="T44" fmla="*/ 623 w 1515"/>
              <a:gd name="T45" fmla="*/ 0 h 1536"/>
              <a:gd name="T46" fmla="*/ 1515 w 1515"/>
              <a:gd name="T47" fmla="*/ 0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15" h="1536">
                <a:moveTo>
                  <a:pt x="1515" y="0"/>
                </a:moveTo>
                <a:lnTo>
                  <a:pt x="1129" y="535"/>
                </a:lnTo>
                <a:lnTo>
                  <a:pt x="757" y="957"/>
                </a:lnTo>
                <a:lnTo>
                  <a:pt x="0" y="1536"/>
                </a:lnTo>
                <a:lnTo>
                  <a:pt x="0" y="1002"/>
                </a:lnTo>
                <a:lnTo>
                  <a:pt x="39" y="939"/>
                </a:lnTo>
                <a:lnTo>
                  <a:pt x="80" y="879"/>
                </a:lnTo>
                <a:lnTo>
                  <a:pt x="121" y="819"/>
                </a:lnTo>
                <a:lnTo>
                  <a:pt x="162" y="758"/>
                </a:lnTo>
                <a:lnTo>
                  <a:pt x="204" y="699"/>
                </a:lnTo>
                <a:lnTo>
                  <a:pt x="246" y="638"/>
                </a:lnTo>
                <a:lnTo>
                  <a:pt x="288" y="579"/>
                </a:lnTo>
                <a:lnTo>
                  <a:pt x="329" y="519"/>
                </a:lnTo>
                <a:lnTo>
                  <a:pt x="370" y="458"/>
                </a:lnTo>
                <a:lnTo>
                  <a:pt x="411" y="397"/>
                </a:lnTo>
                <a:lnTo>
                  <a:pt x="449" y="334"/>
                </a:lnTo>
                <a:lnTo>
                  <a:pt x="488" y="270"/>
                </a:lnTo>
                <a:lnTo>
                  <a:pt x="524" y="205"/>
                </a:lnTo>
                <a:lnTo>
                  <a:pt x="559" y="138"/>
                </a:lnTo>
                <a:lnTo>
                  <a:pt x="576" y="104"/>
                </a:lnTo>
                <a:lnTo>
                  <a:pt x="592" y="70"/>
                </a:lnTo>
                <a:lnTo>
                  <a:pt x="609" y="35"/>
                </a:lnTo>
                <a:lnTo>
                  <a:pt x="623" y="0"/>
                </a:lnTo>
                <a:lnTo>
                  <a:pt x="1515" y="0"/>
                </a:lnTo>
                <a:close/>
              </a:path>
            </a:pathLst>
          </a:custGeom>
          <a:solidFill>
            <a:srgbClr val="48A120"/>
          </a:solidFill>
          <a:ln w="2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46" name="Freeform 405"/>
          <p:cNvSpPr/>
          <p:nvPr/>
        </p:nvSpPr>
        <p:spPr bwMode="auto">
          <a:xfrm>
            <a:off x="5337275" y="2408780"/>
            <a:ext cx="212899" cy="279627"/>
          </a:xfrm>
          <a:custGeom>
            <a:avLst/>
            <a:gdLst>
              <a:gd name="T0" fmla="*/ 196 w 1072"/>
              <a:gd name="T1" fmla="*/ 643 h 1404"/>
              <a:gd name="T2" fmla="*/ 0 w 1072"/>
              <a:gd name="T3" fmla="*/ 0 h 1404"/>
              <a:gd name="T4" fmla="*/ 575 w 1072"/>
              <a:gd name="T5" fmla="*/ 1 h 1404"/>
              <a:gd name="T6" fmla="*/ 580 w 1072"/>
              <a:gd name="T7" fmla="*/ 3 h 1404"/>
              <a:gd name="T8" fmla="*/ 591 w 1072"/>
              <a:gd name="T9" fmla="*/ 10 h 1404"/>
              <a:gd name="T10" fmla="*/ 598 w 1072"/>
              <a:gd name="T11" fmla="*/ 16 h 1404"/>
              <a:gd name="T12" fmla="*/ 607 w 1072"/>
              <a:gd name="T13" fmla="*/ 25 h 1404"/>
              <a:gd name="T14" fmla="*/ 618 w 1072"/>
              <a:gd name="T15" fmla="*/ 36 h 1404"/>
              <a:gd name="T16" fmla="*/ 629 w 1072"/>
              <a:gd name="T17" fmla="*/ 50 h 1404"/>
              <a:gd name="T18" fmla="*/ 642 w 1072"/>
              <a:gd name="T19" fmla="*/ 67 h 1404"/>
              <a:gd name="T20" fmla="*/ 655 w 1072"/>
              <a:gd name="T21" fmla="*/ 88 h 1404"/>
              <a:gd name="T22" fmla="*/ 671 w 1072"/>
              <a:gd name="T23" fmla="*/ 112 h 1404"/>
              <a:gd name="T24" fmla="*/ 685 w 1072"/>
              <a:gd name="T25" fmla="*/ 141 h 1404"/>
              <a:gd name="T26" fmla="*/ 702 w 1072"/>
              <a:gd name="T27" fmla="*/ 174 h 1404"/>
              <a:gd name="T28" fmla="*/ 718 w 1072"/>
              <a:gd name="T29" fmla="*/ 212 h 1404"/>
              <a:gd name="T30" fmla="*/ 735 w 1072"/>
              <a:gd name="T31" fmla="*/ 256 h 1404"/>
              <a:gd name="T32" fmla="*/ 751 w 1072"/>
              <a:gd name="T33" fmla="*/ 304 h 1404"/>
              <a:gd name="T34" fmla="*/ 770 w 1072"/>
              <a:gd name="T35" fmla="*/ 361 h 1404"/>
              <a:gd name="T36" fmla="*/ 791 w 1072"/>
              <a:gd name="T37" fmla="*/ 429 h 1404"/>
              <a:gd name="T38" fmla="*/ 815 w 1072"/>
              <a:gd name="T39" fmla="*/ 506 h 1404"/>
              <a:gd name="T40" fmla="*/ 840 w 1072"/>
              <a:gd name="T41" fmla="*/ 591 h 1404"/>
              <a:gd name="T42" fmla="*/ 865 w 1072"/>
              <a:gd name="T43" fmla="*/ 680 h 1404"/>
              <a:gd name="T44" fmla="*/ 893 w 1072"/>
              <a:gd name="T45" fmla="*/ 772 h 1404"/>
              <a:gd name="T46" fmla="*/ 919 w 1072"/>
              <a:gd name="T47" fmla="*/ 865 h 1404"/>
              <a:gd name="T48" fmla="*/ 946 w 1072"/>
              <a:gd name="T49" fmla="*/ 956 h 1404"/>
              <a:gd name="T50" fmla="*/ 971 w 1072"/>
              <a:gd name="T51" fmla="*/ 1044 h 1404"/>
              <a:gd name="T52" fmla="*/ 994 w 1072"/>
              <a:gd name="T53" fmla="*/ 1127 h 1404"/>
              <a:gd name="T54" fmla="*/ 1016 w 1072"/>
              <a:gd name="T55" fmla="*/ 1203 h 1404"/>
              <a:gd name="T56" fmla="*/ 1035 w 1072"/>
              <a:gd name="T57" fmla="*/ 1269 h 1404"/>
              <a:gd name="T58" fmla="*/ 1050 w 1072"/>
              <a:gd name="T59" fmla="*/ 1325 h 1404"/>
              <a:gd name="T60" fmla="*/ 1062 w 1072"/>
              <a:gd name="T61" fmla="*/ 1367 h 1404"/>
              <a:gd name="T62" fmla="*/ 1070 w 1072"/>
              <a:gd name="T63" fmla="*/ 1393 h 1404"/>
              <a:gd name="T64" fmla="*/ 1072 w 1072"/>
              <a:gd name="T65" fmla="*/ 1403 h 1404"/>
              <a:gd name="T66" fmla="*/ 353 w 1072"/>
              <a:gd name="T67" fmla="*/ 1404 h 1404"/>
              <a:gd name="T68" fmla="*/ 353 w 1072"/>
              <a:gd name="T69" fmla="*/ 1181 h 1404"/>
              <a:gd name="T70" fmla="*/ 196 w 1072"/>
              <a:gd name="T71" fmla="*/ 643 h 1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72" h="1404">
                <a:moveTo>
                  <a:pt x="196" y="643"/>
                </a:moveTo>
                <a:lnTo>
                  <a:pt x="0" y="0"/>
                </a:lnTo>
                <a:lnTo>
                  <a:pt x="575" y="1"/>
                </a:lnTo>
                <a:lnTo>
                  <a:pt x="580" y="3"/>
                </a:lnTo>
                <a:lnTo>
                  <a:pt x="591" y="10"/>
                </a:lnTo>
                <a:lnTo>
                  <a:pt x="598" y="16"/>
                </a:lnTo>
                <a:lnTo>
                  <a:pt x="607" y="25"/>
                </a:lnTo>
                <a:lnTo>
                  <a:pt x="618" y="36"/>
                </a:lnTo>
                <a:lnTo>
                  <a:pt x="629" y="50"/>
                </a:lnTo>
                <a:lnTo>
                  <a:pt x="642" y="67"/>
                </a:lnTo>
                <a:lnTo>
                  <a:pt x="655" y="88"/>
                </a:lnTo>
                <a:lnTo>
                  <a:pt x="671" y="112"/>
                </a:lnTo>
                <a:lnTo>
                  <a:pt x="685" y="141"/>
                </a:lnTo>
                <a:lnTo>
                  <a:pt x="702" y="174"/>
                </a:lnTo>
                <a:lnTo>
                  <a:pt x="718" y="212"/>
                </a:lnTo>
                <a:lnTo>
                  <a:pt x="735" y="256"/>
                </a:lnTo>
                <a:lnTo>
                  <a:pt x="751" y="304"/>
                </a:lnTo>
                <a:lnTo>
                  <a:pt x="770" y="361"/>
                </a:lnTo>
                <a:lnTo>
                  <a:pt x="791" y="429"/>
                </a:lnTo>
                <a:lnTo>
                  <a:pt x="815" y="506"/>
                </a:lnTo>
                <a:lnTo>
                  <a:pt x="840" y="591"/>
                </a:lnTo>
                <a:lnTo>
                  <a:pt x="865" y="680"/>
                </a:lnTo>
                <a:lnTo>
                  <a:pt x="893" y="772"/>
                </a:lnTo>
                <a:lnTo>
                  <a:pt x="919" y="865"/>
                </a:lnTo>
                <a:lnTo>
                  <a:pt x="946" y="956"/>
                </a:lnTo>
                <a:lnTo>
                  <a:pt x="971" y="1044"/>
                </a:lnTo>
                <a:lnTo>
                  <a:pt x="994" y="1127"/>
                </a:lnTo>
                <a:lnTo>
                  <a:pt x="1016" y="1203"/>
                </a:lnTo>
                <a:lnTo>
                  <a:pt x="1035" y="1269"/>
                </a:lnTo>
                <a:lnTo>
                  <a:pt x="1050" y="1325"/>
                </a:lnTo>
                <a:lnTo>
                  <a:pt x="1062" y="1367"/>
                </a:lnTo>
                <a:lnTo>
                  <a:pt x="1070" y="1393"/>
                </a:lnTo>
                <a:lnTo>
                  <a:pt x="1072" y="1403"/>
                </a:lnTo>
                <a:lnTo>
                  <a:pt x="353" y="1404"/>
                </a:lnTo>
                <a:lnTo>
                  <a:pt x="353" y="1181"/>
                </a:lnTo>
                <a:lnTo>
                  <a:pt x="196" y="643"/>
                </a:lnTo>
                <a:close/>
              </a:path>
            </a:pathLst>
          </a:custGeom>
          <a:solidFill>
            <a:srgbClr val="48A120"/>
          </a:solidFill>
          <a:ln w="2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47" name="Freeform 406"/>
          <p:cNvSpPr/>
          <p:nvPr/>
        </p:nvSpPr>
        <p:spPr bwMode="auto">
          <a:xfrm>
            <a:off x="5032228" y="2537472"/>
            <a:ext cx="382899" cy="122337"/>
          </a:xfrm>
          <a:custGeom>
            <a:avLst/>
            <a:gdLst>
              <a:gd name="T0" fmla="*/ 1226 w 1931"/>
              <a:gd name="T1" fmla="*/ 26 h 615"/>
              <a:gd name="T2" fmla="*/ 1775 w 1931"/>
              <a:gd name="T3" fmla="*/ 0 h 615"/>
              <a:gd name="T4" fmla="*/ 1931 w 1931"/>
              <a:gd name="T5" fmla="*/ 538 h 615"/>
              <a:gd name="T6" fmla="*/ 869 w 1931"/>
              <a:gd name="T7" fmla="*/ 615 h 615"/>
              <a:gd name="T8" fmla="*/ 0 w 1931"/>
              <a:gd name="T9" fmla="*/ 605 h 615"/>
              <a:gd name="T10" fmla="*/ 21 w 1931"/>
              <a:gd name="T11" fmla="*/ 515 h 615"/>
              <a:gd name="T12" fmla="*/ 668 w 1931"/>
              <a:gd name="T13" fmla="*/ 26 h 615"/>
              <a:gd name="T14" fmla="*/ 1226 w 1931"/>
              <a:gd name="T15" fmla="*/ 26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31" h="615">
                <a:moveTo>
                  <a:pt x="1226" y="26"/>
                </a:moveTo>
                <a:lnTo>
                  <a:pt x="1775" y="0"/>
                </a:lnTo>
                <a:lnTo>
                  <a:pt x="1931" y="538"/>
                </a:lnTo>
                <a:lnTo>
                  <a:pt x="869" y="615"/>
                </a:lnTo>
                <a:lnTo>
                  <a:pt x="0" y="605"/>
                </a:lnTo>
                <a:lnTo>
                  <a:pt x="21" y="515"/>
                </a:lnTo>
                <a:lnTo>
                  <a:pt x="668" y="26"/>
                </a:lnTo>
                <a:lnTo>
                  <a:pt x="1226" y="26"/>
                </a:lnTo>
                <a:close/>
              </a:path>
            </a:pathLst>
          </a:custGeom>
          <a:solidFill>
            <a:srgbClr val="48A120"/>
          </a:solidFill>
          <a:ln w="2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48" name="Freeform 407"/>
          <p:cNvSpPr/>
          <p:nvPr/>
        </p:nvSpPr>
        <p:spPr bwMode="auto">
          <a:xfrm>
            <a:off x="5009984" y="3018873"/>
            <a:ext cx="538600" cy="168412"/>
          </a:xfrm>
          <a:custGeom>
            <a:avLst/>
            <a:gdLst>
              <a:gd name="T0" fmla="*/ 41 w 2716"/>
              <a:gd name="T1" fmla="*/ 228 h 852"/>
              <a:gd name="T2" fmla="*/ 979 w 2716"/>
              <a:gd name="T3" fmla="*/ 228 h 852"/>
              <a:gd name="T4" fmla="*/ 1870 w 2716"/>
              <a:gd name="T5" fmla="*/ 132 h 852"/>
              <a:gd name="T6" fmla="*/ 2716 w 2716"/>
              <a:gd name="T7" fmla="*/ 0 h 852"/>
              <a:gd name="T8" fmla="*/ 2708 w 2716"/>
              <a:gd name="T9" fmla="*/ 497 h 852"/>
              <a:gd name="T10" fmla="*/ 2075 w 2716"/>
              <a:gd name="T11" fmla="*/ 652 h 852"/>
              <a:gd name="T12" fmla="*/ 2066 w 2716"/>
              <a:gd name="T13" fmla="*/ 654 h 852"/>
              <a:gd name="T14" fmla="*/ 2035 w 2716"/>
              <a:gd name="T15" fmla="*/ 659 h 852"/>
              <a:gd name="T16" fmla="*/ 1987 w 2716"/>
              <a:gd name="T17" fmla="*/ 667 h 852"/>
              <a:gd name="T18" fmla="*/ 1925 w 2716"/>
              <a:gd name="T19" fmla="*/ 677 h 852"/>
              <a:gd name="T20" fmla="*/ 1848 w 2716"/>
              <a:gd name="T21" fmla="*/ 690 h 852"/>
              <a:gd name="T22" fmla="*/ 1761 w 2716"/>
              <a:gd name="T23" fmla="*/ 705 h 852"/>
              <a:gd name="T24" fmla="*/ 1665 w 2716"/>
              <a:gd name="T25" fmla="*/ 720 h 852"/>
              <a:gd name="T26" fmla="*/ 1562 w 2716"/>
              <a:gd name="T27" fmla="*/ 735 h 852"/>
              <a:gd name="T28" fmla="*/ 1455 w 2716"/>
              <a:gd name="T29" fmla="*/ 752 h 852"/>
              <a:gd name="T30" fmla="*/ 1345 w 2716"/>
              <a:gd name="T31" fmla="*/ 768 h 852"/>
              <a:gd name="T32" fmla="*/ 1235 w 2716"/>
              <a:gd name="T33" fmla="*/ 783 h 852"/>
              <a:gd name="T34" fmla="*/ 1128 w 2716"/>
              <a:gd name="T35" fmla="*/ 797 h 852"/>
              <a:gd name="T36" fmla="*/ 1024 w 2716"/>
              <a:gd name="T37" fmla="*/ 809 h 852"/>
              <a:gd name="T38" fmla="*/ 926 w 2716"/>
              <a:gd name="T39" fmla="*/ 820 h 852"/>
              <a:gd name="T40" fmla="*/ 881 w 2716"/>
              <a:gd name="T41" fmla="*/ 824 h 852"/>
              <a:gd name="T42" fmla="*/ 837 w 2716"/>
              <a:gd name="T43" fmla="*/ 828 h 852"/>
              <a:gd name="T44" fmla="*/ 798 w 2716"/>
              <a:gd name="T45" fmla="*/ 830 h 852"/>
              <a:gd name="T46" fmla="*/ 759 w 2716"/>
              <a:gd name="T47" fmla="*/ 832 h 852"/>
              <a:gd name="T48" fmla="*/ 616 w 2716"/>
              <a:gd name="T49" fmla="*/ 838 h 852"/>
              <a:gd name="T50" fmla="*/ 478 w 2716"/>
              <a:gd name="T51" fmla="*/ 842 h 852"/>
              <a:gd name="T52" fmla="*/ 350 w 2716"/>
              <a:gd name="T53" fmla="*/ 845 h 852"/>
              <a:gd name="T54" fmla="*/ 235 w 2716"/>
              <a:gd name="T55" fmla="*/ 849 h 852"/>
              <a:gd name="T56" fmla="*/ 138 w 2716"/>
              <a:gd name="T57" fmla="*/ 850 h 852"/>
              <a:gd name="T58" fmla="*/ 64 w 2716"/>
              <a:gd name="T59" fmla="*/ 851 h 852"/>
              <a:gd name="T60" fmla="*/ 16 w 2716"/>
              <a:gd name="T61" fmla="*/ 852 h 852"/>
              <a:gd name="T62" fmla="*/ 0 w 2716"/>
              <a:gd name="T63" fmla="*/ 852 h 852"/>
              <a:gd name="T64" fmla="*/ 0 w 2716"/>
              <a:gd name="T65" fmla="*/ 228 h 852"/>
              <a:gd name="T66" fmla="*/ 41 w 2716"/>
              <a:gd name="T67" fmla="*/ 228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716" h="852">
                <a:moveTo>
                  <a:pt x="41" y="228"/>
                </a:moveTo>
                <a:lnTo>
                  <a:pt x="979" y="228"/>
                </a:lnTo>
                <a:lnTo>
                  <a:pt x="1870" y="132"/>
                </a:lnTo>
                <a:lnTo>
                  <a:pt x="2716" y="0"/>
                </a:lnTo>
                <a:lnTo>
                  <a:pt x="2708" y="497"/>
                </a:lnTo>
                <a:lnTo>
                  <a:pt x="2075" y="652"/>
                </a:lnTo>
                <a:lnTo>
                  <a:pt x="2066" y="654"/>
                </a:lnTo>
                <a:lnTo>
                  <a:pt x="2035" y="659"/>
                </a:lnTo>
                <a:lnTo>
                  <a:pt x="1987" y="667"/>
                </a:lnTo>
                <a:lnTo>
                  <a:pt x="1925" y="677"/>
                </a:lnTo>
                <a:lnTo>
                  <a:pt x="1848" y="690"/>
                </a:lnTo>
                <a:lnTo>
                  <a:pt x="1761" y="705"/>
                </a:lnTo>
                <a:lnTo>
                  <a:pt x="1665" y="720"/>
                </a:lnTo>
                <a:lnTo>
                  <a:pt x="1562" y="735"/>
                </a:lnTo>
                <a:lnTo>
                  <a:pt x="1455" y="752"/>
                </a:lnTo>
                <a:lnTo>
                  <a:pt x="1345" y="768"/>
                </a:lnTo>
                <a:lnTo>
                  <a:pt x="1235" y="783"/>
                </a:lnTo>
                <a:lnTo>
                  <a:pt x="1128" y="797"/>
                </a:lnTo>
                <a:lnTo>
                  <a:pt x="1024" y="809"/>
                </a:lnTo>
                <a:lnTo>
                  <a:pt x="926" y="820"/>
                </a:lnTo>
                <a:lnTo>
                  <a:pt x="881" y="824"/>
                </a:lnTo>
                <a:lnTo>
                  <a:pt x="837" y="828"/>
                </a:lnTo>
                <a:lnTo>
                  <a:pt x="798" y="830"/>
                </a:lnTo>
                <a:lnTo>
                  <a:pt x="759" y="832"/>
                </a:lnTo>
                <a:lnTo>
                  <a:pt x="616" y="838"/>
                </a:lnTo>
                <a:lnTo>
                  <a:pt x="478" y="842"/>
                </a:lnTo>
                <a:lnTo>
                  <a:pt x="350" y="845"/>
                </a:lnTo>
                <a:lnTo>
                  <a:pt x="235" y="849"/>
                </a:lnTo>
                <a:lnTo>
                  <a:pt x="138" y="850"/>
                </a:lnTo>
                <a:lnTo>
                  <a:pt x="64" y="851"/>
                </a:lnTo>
                <a:lnTo>
                  <a:pt x="16" y="852"/>
                </a:lnTo>
                <a:lnTo>
                  <a:pt x="0" y="852"/>
                </a:lnTo>
                <a:lnTo>
                  <a:pt x="0" y="228"/>
                </a:lnTo>
                <a:lnTo>
                  <a:pt x="41" y="228"/>
                </a:lnTo>
                <a:close/>
              </a:path>
            </a:pathLst>
          </a:custGeom>
          <a:solidFill>
            <a:srgbClr val="48A120"/>
          </a:solidFill>
          <a:ln w="2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49" name="Freeform 408"/>
          <p:cNvSpPr/>
          <p:nvPr/>
        </p:nvSpPr>
        <p:spPr bwMode="auto">
          <a:xfrm>
            <a:off x="5636479" y="2197471"/>
            <a:ext cx="266916" cy="413085"/>
          </a:xfrm>
          <a:custGeom>
            <a:avLst/>
            <a:gdLst>
              <a:gd name="T0" fmla="*/ 1336 w 1336"/>
              <a:gd name="T1" fmla="*/ 0 h 2078"/>
              <a:gd name="T2" fmla="*/ 1331 w 1336"/>
              <a:gd name="T3" fmla="*/ 179 h 2078"/>
              <a:gd name="T4" fmla="*/ 1319 w 1336"/>
              <a:gd name="T5" fmla="*/ 248 h 2078"/>
              <a:gd name="T6" fmla="*/ 1295 w 1336"/>
              <a:gd name="T7" fmla="*/ 370 h 2078"/>
              <a:gd name="T8" fmla="*/ 1261 w 1336"/>
              <a:gd name="T9" fmla="*/ 526 h 2078"/>
              <a:gd name="T10" fmla="*/ 1220 w 1336"/>
              <a:gd name="T11" fmla="*/ 700 h 2078"/>
              <a:gd name="T12" fmla="*/ 1185 w 1336"/>
              <a:gd name="T13" fmla="*/ 830 h 2078"/>
              <a:gd name="T14" fmla="*/ 1159 w 1336"/>
              <a:gd name="T15" fmla="*/ 915 h 2078"/>
              <a:gd name="T16" fmla="*/ 1134 w 1336"/>
              <a:gd name="T17" fmla="*/ 993 h 2078"/>
              <a:gd name="T18" fmla="*/ 1108 w 1336"/>
              <a:gd name="T19" fmla="*/ 1063 h 2078"/>
              <a:gd name="T20" fmla="*/ 1081 w 1336"/>
              <a:gd name="T21" fmla="*/ 1124 h 2078"/>
              <a:gd name="T22" fmla="*/ 1054 w 1336"/>
              <a:gd name="T23" fmla="*/ 1173 h 2078"/>
              <a:gd name="T24" fmla="*/ 985 w 1336"/>
              <a:gd name="T25" fmla="*/ 1263 h 2078"/>
              <a:gd name="T26" fmla="*/ 871 w 1336"/>
              <a:gd name="T27" fmla="*/ 1409 h 2078"/>
              <a:gd name="T28" fmla="*/ 774 w 1336"/>
              <a:gd name="T29" fmla="*/ 1534 h 2078"/>
              <a:gd name="T30" fmla="*/ 714 w 1336"/>
              <a:gd name="T31" fmla="*/ 1610 h 2078"/>
              <a:gd name="T32" fmla="*/ 689 w 1336"/>
              <a:gd name="T33" fmla="*/ 1634 h 2078"/>
              <a:gd name="T34" fmla="*/ 578 w 1336"/>
              <a:gd name="T35" fmla="*/ 1723 h 2078"/>
              <a:gd name="T36" fmla="*/ 417 w 1336"/>
              <a:gd name="T37" fmla="*/ 1847 h 2078"/>
              <a:gd name="T38" fmla="*/ 303 w 1336"/>
              <a:gd name="T39" fmla="*/ 1929 h 2078"/>
              <a:gd name="T40" fmla="*/ 246 w 1336"/>
              <a:gd name="T41" fmla="*/ 1967 h 2078"/>
              <a:gd name="T42" fmla="*/ 190 w 1336"/>
              <a:gd name="T43" fmla="*/ 1993 h 2078"/>
              <a:gd name="T44" fmla="*/ 115 w 1336"/>
              <a:gd name="T45" fmla="*/ 2027 h 2078"/>
              <a:gd name="T46" fmla="*/ 50 w 1336"/>
              <a:gd name="T47" fmla="*/ 2057 h 2078"/>
              <a:gd name="T48" fmla="*/ 9 w 1336"/>
              <a:gd name="T49" fmla="*/ 2076 h 2078"/>
              <a:gd name="T50" fmla="*/ 0 w 1336"/>
              <a:gd name="T51" fmla="*/ 1514 h 2078"/>
              <a:gd name="T52" fmla="*/ 46 w 1336"/>
              <a:gd name="T53" fmla="*/ 1449 h 2078"/>
              <a:gd name="T54" fmla="*/ 155 w 1336"/>
              <a:gd name="T55" fmla="*/ 1293 h 2078"/>
              <a:gd name="T56" fmla="*/ 218 w 1336"/>
              <a:gd name="T57" fmla="*/ 1196 h 2078"/>
              <a:gd name="T58" fmla="*/ 282 w 1336"/>
              <a:gd name="T59" fmla="*/ 1097 h 2078"/>
              <a:gd name="T60" fmla="*/ 338 w 1336"/>
              <a:gd name="T61" fmla="*/ 1002 h 2078"/>
              <a:gd name="T62" fmla="*/ 383 w 1336"/>
              <a:gd name="T63" fmla="*/ 917 h 2078"/>
              <a:gd name="T64" fmla="*/ 415 w 1336"/>
              <a:gd name="T65" fmla="*/ 845 h 2078"/>
              <a:gd name="T66" fmla="*/ 443 w 1336"/>
              <a:gd name="T67" fmla="*/ 769 h 2078"/>
              <a:gd name="T68" fmla="*/ 466 w 1336"/>
              <a:gd name="T69" fmla="*/ 692 h 2078"/>
              <a:gd name="T70" fmla="*/ 487 w 1336"/>
              <a:gd name="T71" fmla="*/ 615 h 2078"/>
              <a:gd name="T72" fmla="*/ 503 w 1336"/>
              <a:gd name="T73" fmla="*/ 537 h 2078"/>
              <a:gd name="T74" fmla="*/ 517 w 1336"/>
              <a:gd name="T75" fmla="*/ 461 h 2078"/>
              <a:gd name="T76" fmla="*/ 537 w 1336"/>
              <a:gd name="T77" fmla="*/ 316 h 2078"/>
              <a:gd name="T78" fmla="*/ 549 w 1336"/>
              <a:gd name="T79" fmla="*/ 190 h 2078"/>
              <a:gd name="T80" fmla="*/ 555 w 1336"/>
              <a:gd name="T81" fmla="*/ 90 h 2078"/>
              <a:gd name="T82" fmla="*/ 557 w 1336"/>
              <a:gd name="T83" fmla="*/ 24 h 2078"/>
              <a:gd name="T84" fmla="*/ 557 w 1336"/>
              <a:gd name="T85" fmla="*/ 0 h 2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36" h="2078">
                <a:moveTo>
                  <a:pt x="732" y="0"/>
                </a:moveTo>
                <a:lnTo>
                  <a:pt x="1336" y="0"/>
                </a:lnTo>
                <a:lnTo>
                  <a:pt x="1333" y="170"/>
                </a:lnTo>
                <a:lnTo>
                  <a:pt x="1331" y="179"/>
                </a:lnTo>
                <a:lnTo>
                  <a:pt x="1327" y="206"/>
                </a:lnTo>
                <a:lnTo>
                  <a:pt x="1319" y="248"/>
                </a:lnTo>
                <a:lnTo>
                  <a:pt x="1308" y="303"/>
                </a:lnTo>
                <a:lnTo>
                  <a:pt x="1295" y="370"/>
                </a:lnTo>
                <a:lnTo>
                  <a:pt x="1278" y="445"/>
                </a:lnTo>
                <a:lnTo>
                  <a:pt x="1261" y="526"/>
                </a:lnTo>
                <a:lnTo>
                  <a:pt x="1241" y="612"/>
                </a:lnTo>
                <a:lnTo>
                  <a:pt x="1220" y="700"/>
                </a:lnTo>
                <a:lnTo>
                  <a:pt x="1197" y="788"/>
                </a:lnTo>
                <a:lnTo>
                  <a:pt x="1185" y="830"/>
                </a:lnTo>
                <a:lnTo>
                  <a:pt x="1173" y="873"/>
                </a:lnTo>
                <a:lnTo>
                  <a:pt x="1159" y="915"/>
                </a:lnTo>
                <a:lnTo>
                  <a:pt x="1147" y="955"/>
                </a:lnTo>
                <a:lnTo>
                  <a:pt x="1134" y="993"/>
                </a:lnTo>
                <a:lnTo>
                  <a:pt x="1121" y="1029"/>
                </a:lnTo>
                <a:lnTo>
                  <a:pt x="1108" y="1063"/>
                </a:lnTo>
                <a:lnTo>
                  <a:pt x="1095" y="1095"/>
                </a:lnTo>
                <a:lnTo>
                  <a:pt x="1081" y="1124"/>
                </a:lnTo>
                <a:lnTo>
                  <a:pt x="1067" y="1150"/>
                </a:lnTo>
                <a:lnTo>
                  <a:pt x="1054" y="1173"/>
                </a:lnTo>
                <a:lnTo>
                  <a:pt x="1041" y="1192"/>
                </a:lnTo>
                <a:lnTo>
                  <a:pt x="985" y="1263"/>
                </a:lnTo>
                <a:lnTo>
                  <a:pt x="927" y="1337"/>
                </a:lnTo>
                <a:lnTo>
                  <a:pt x="871" y="1409"/>
                </a:lnTo>
                <a:lnTo>
                  <a:pt x="819" y="1476"/>
                </a:lnTo>
                <a:lnTo>
                  <a:pt x="774" y="1534"/>
                </a:lnTo>
                <a:lnTo>
                  <a:pt x="738" y="1579"/>
                </a:lnTo>
                <a:lnTo>
                  <a:pt x="714" y="1610"/>
                </a:lnTo>
                <a:lnTo>
                  <a:pt x="706" y="1620"/>
                </a:lnTo>
                <a:lnTo>
                  <a:pt x="689" y="1634"/>
                </a:lnTo>
                <a:lnTo>
                  <a:pt x="644" y="1670"/>
                </a:lnTo>
                <a:lnTo>
                  <a:pt x="578" y="1723"/>
                </a:lnTo>
                <a:lnTo>
                  <a:pt x="500" y="1783"/>
                </a:lnTo>
                <a:lnTo>
                  <a:pt x="417" y="1847"/>
                </a:lnTo>
                <a:lnTo>
                  <a:pt x="339" y="1904"/>
                </a:lnTo>
                <a:lnTo>
                  <a:pt x="303" y="1929"/>
                </a:lnTo>
                <a:lnTo>
                  <a:pt x="272" y="1950"/>
                </a:lnTo>
                <a:lnTo>
                  <a:pt x="246" y="1967"/>
                </a:lnTo>
                <a:lnTo>
                  <a:pt x="226" y="1978"/>
                </a:lnTo>
                <a:lnTo>
                  <a:pt x="190" y="1993"/>
                </a:lnTo>
                <a:lnTo>
                  <a:pt x="152" y="2011"/>
                </a:lnTo>
                <a:lnTo>
                  <a:pt x="115" y="2027"/>
                </a:lnTo>
                <a:lnTo>
                  <a:pt x="81" y="2043"/>
                </a:lnTo>
                <a:lnTo>
                  <a:pt x="50" y="2057"/>
                </a:lnTo>
                <a:lnTo>
                  <a:pt x="25" y="2068"/>
                </a:lnTo>
                <a:lnTo>
                  <a:pt x="9" y="2076"/>
                </a:lnTo>
                <a:lnTo>
                  <a:pt x="3" y="2078"/>
                </a:lnTo>
                <a:lnTo>
                  <a:pt x="0" y="1514"/>
                </a:lnTo>
                <a:lnTo>
                  <a:pt x="12" y="1496"/>
                </a:lnTo>
                <a:lnTo>
                  <a:pt x="46" y="1449"/>
                </a:lnTo>
                <a:lnTo>
                  <a:pt x="95" y="1379"/>
                </a:lnTo>
                <a:lnTo>
                  <a:pt x="155" y="1293"/>
                </a:lnTo>
                <a:lnTo>
                  <a:pt x="186" y="1245"/>
                </a:lnTo>
                <a:lnTo>
                  <a:pt x="218" y="1196"/>
                </a:lnTo>
                <a:lnTo>
                  <a:pt x="250" y="1147"/>
                </a:lnTo>
                <a:lnTo>
                  <a:pt x="282" y="1097"/>
                </a:lnTo>
                <a:lnTo>
                  <a:pt x="312" y="1049"/>
                </a:lnTo>
                <a:lnTo>
                  <a:pt x="338" y="1002"/>
                </a:lnTo>
                <a:lnTo>
                  <a:pt x="362" y="958"/>
                </a:lnTo>
                <a:lnTo>
                  <a:pt x="383" y="917"/>
                </a:lnTo>
                <a:lnTo>
                  <a:pt x="400" y="881"/>
                </a:lnTo>
                <a:lnTo>
                  <a:pt x="415" y="845"/>
                </a:lnTo>
                <a:lnTo>
                  <a:pt x="429" y="807"/>
                </a:lnTo>
                <a:lnTo>
                  <a:pt x="443" y="769"/>
                </a:lnTo>
                <a:lnTo>
                  <a:pt x="455" y="732"/>
                </a:lnTo>
                <a:lnTo>
                  <a:pt x="466" y="692"/>
                </a:lnTo>
                <a:lnTo>
                  <a:pt x="477" y="653"/>
                </a:lnTo>
                <a:lnTo>
                  <a:pt x="487" y="615"/>
                </a:lnTo>
                <a:lnTo>
                  <a:pt x="495" y="575"/>
                </a:lnTo>
                <a:lnTo>
                  <a:pt x="503" y="537"/>
                </a:lnTo>
                <a:lnTo>
                  <a:pt x="511" y="499"/>
                </a:lnTo>
                <a:lnTo>
                  <a:pt x="517" y="461"/>
                </a:lnTo>
                <a:lnTo>
                  <a:pt x="528" y="388"/>
                </a:lnTo>
                <a:lnTo>
                  <a:pt x="537" y="316"/>
                </a:lnTo>
                <a:lnTo>
                  <a:pt x="544" y="250"/>
                </a:lnTo>
                <a:lnTo>
                  <a:pt x="549" y="190"/>
                </a:lnTo>
                <a:lnTo>
                  <a:pt x="553" y="136"/>
                </a:lnTo>
                <a:lnTo>
                  <a:pt x="555" y="90"/>
                </a:lnTo>
                <a:lnTo>
                  <a:pt x="556" y="51"/>
                </a:lnTo>
                <a:lnTo>
                  <a:pt x="557" y="24"/>
                </a:lnTo>
                <a:lnTo>
                  <a:pt x="557" y="5"/>
                </a:lnTo>
                <a:lnTo>
                  <a:pt x="557" y="0"/>
                </a:lnTo>
                <a:lnTo>
                  <a:pt x="732" y="0"/>
                </a:lnTo>
                <a:close/>
              </a:path>
            </a:pathLst>
          </a:custGeom>
          <a:solidFill>
            <a:srgbClr val="48A120"/>
          </a:solidFill>
          <a:ln w="2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50" name="Freeform 409"/>
          <p:cNvSpPr/>
          <p:nvPr/>
        </p:nvSpPr>
        <p:spPr bwMode="auto">
          <a:xfrm>
            <a:off x="5682552" y="2513639"/>
            <a:ext cx="1299629" cy="772152"/>
          </a:xfrm>
          <a:custGeom>
            <a:avLst/>
            <a:gdLst>
              <a:gd name="T0" fmla="*/ 6543 w 6543"/>
              <a:gd name="T1" fmla="*/ 3764 h 3883"/>
              <a:gd name="T2" fmla="*/ 5909 w 6543"/>
              <a:gd name="T3" fmla="*/ 3844 h 3883"/>
              <a:gd name="T4" fmla="*/ 5290 w 6543"/>
              <a:gd name="T5" fmla="*/ 3880 h 3883"/>
              <a:gd name="T6" fmla="*/ 4689 w 6543"/>
              <a:gd name="T7" fmla="*/ 3875 h 3883"/>
              <a:gd name="T8" fmla="*/ 4112 w 6543"/>
              <a:gd name="T9" fmla="*/ 3829 h 3883"/>
              <a:gd name="T10" fmla="*/ 3560 w 6543"/>
              <a:gd name="T11" fmla="*/ 3742 h 3883"/>
              <a:gd name="T12" fmla="*/ 3036 w 6543"/>
              <a:gd name="T13" fmla="*/ 3614 h 3883"/>
              <a:gd name="T14" fmla="*/ 2543 w 6543"/>
              <a:gd name="T15" fmla="*/ 3445 h 3883"/>
              <a:gd name="T16" fmla="*/ 2085 w 6543"/>
              <a:gd name="T17" fmla="*/ 3235 h 3883"/>
              <a:gd name="T18" fmla="*/ 1663 w 6543"/>
              <a:gd name="T19" fmla="*/ 2983 h 3883"/>
              <a:gd name="T20" fmla="*/ 1281 w 6543"/>
              <a:gd name="T21" fmla="*/ 2692 h 3883"/>
              <a:gd name="T22" fmla="*/ 942 w 6543"/>
              <a:gd name="T23" fmla="*/ 2361 h 3883"/>
              <a:gd name="T24" fmla="*/ 650 w 6543"/>
              <a:gd name="T25" fmla="*/ 1988 h 3883"/>
              <a:gd name="T26" fmla="*/ 407 w 6543"/>
              <a:gd name="T27" fmla="*/ 1576 h 3883"/>
              <a:gd name="T28" fmla="*/ 215 w 6543"/>
              <a:gd name="T29" fmla="*/ 1125 h 3883"/>
              <a:gd name="T30" fmla="*/ 78 w 6543"/>
              <a:gd name="T31" fmla="*/ 632 h 3883"/>
              <a:gd name="T32" fmla="*/ 0 w 6543"/>
              <a:gd name="T33" fmla="*/ 101 h 3883"/>
              <a:gd name="T34" fmla="*/ 21 w 6543"/>
              <a:gd name="T35" fmla="*/ 75 h 3883"/>
              <a:gd name="T36" fmla="*/ 48 w 6543"/>
              <a:gd name="T37" fmla="*/ 53 h 3883"/>
              <a:gd name="T38" fmla="*/ 80 w 6543"/>
              <a:gd name="T39" fmla="*/ 36 h 3883"/>
              <a:gd name="T40" fmla="*/ 116 w 6543"/>
              <a:gd name="T41" fmla="*/ 22 h 3883"/>
              <a:gd name="T42" fmla="*/ 155 w 6543"/>
              <a:gd name="T43" fmla="*/ 14 h 3883"/>
              <a:gd name="T44" fmla="*/ 196 w 6543"/>
              <a:gd name="T45" fmla="*/ 7 h 3883"/>
              <a:gd name="T46" fmla="*/ 238 w 6543"/>
              <a:gd name="T47" fmla="*/ 3 h 3883"/>
              <a:gd name="T48" fmla="*/ 278 w 6543"/>
              <a:gd name="T49" fmla="*/ 0 h 3883"/>
              <a:gd name="T50" fmla="*/ 357 w 6543"/>
              <a:gd name="T51" fmla="*/ 3 h 3883"/>
              <a:gd name="T52" fmla="*/ 423 w 6543"/>
              <a:gd name="T53" fmla="*/ 8 h 3883"/>
              <a:gd name="T54" fmla="*/ 486 w 6543"/>
              <a:gd name="T55" fmla="*/ 16 h 3883"/>
              <a:gd name="T56" fmla="*/ 585 w 6543"/>
              <a:gd name="T57" fmla="*/ 487 h 3883"/>
              <a:gd name="T58" fmla="*/ 741 w 6543"/>
              <a:gd name="T59" fmla="*/ 922 h 3883"/>
              <a:gd name="T60" fmla="*/ 947 w 6543"/>
              <a:gd name="T61" fmla="*/ 1322 h 3883"/>
              <a:gd name="T62" fmla="*/ 1201 w 6543"/>
              <a:gd name="T63" fmla="*/ 1686 h 3883"/>
              <a:gd name="T64" fmla="*/ 1495 w 6543"/>
              <a:gd name="T65" fmla="*/ 2015 h 3883"/>
              <a:gd name="T66" fmla="*/ 1827 w 6543"/>
              <a:gd name="T67" fmla="*/ 2307 h 3883"/>
              <a:gd name="T68" fmla="*/ 2191 w 6543"/>
              <a:gd name="T69" fmla="*/ 2564 h 3883"/>
              <a:gd name="T70" fmla="*/ 2583 w 6543"/>
              <a:gd name="T71" fmla="*/ 2785 h 3883"/>
              <a:gd name="T72" fmla="*/ 2998 w 6543"/>
              <a:gd name="T73" fmla="*/ 2970 h 3883"/>
              <a:gd name="T74" fmla="*/ 3431 w 6543"/>
              <a:gd name="T75" fmla="*/ 3118 h 3883"/>
              <a:gd name="T76" fmla="*/ 3877 w 6543"/>
              <a:gd name="T77" fmla="*/ 3230 h 3883"/>
              <a:gd name="T78" fmla="*/ 4332 w 6543"/>
              <a:gd name="T79" fmla="*/ 3307 h 3883"/>
              <a:gd name="T80" fmla="*/ 4791 w 6543"/>
              <a:gd name="T81" fmla="*/ 3347 h 3883"/>
              <a:gd name="T82" fmla="*/ 5249 w 6543"/>
              <a:gd name="T83" fmla="*/ 3350 h 3883"/>
              <a:gd name="T84" fmla="*/ 5702 w 6543"/>
              <a:gd name="T85" fmla="*/ 3317 h 3883"/>
              <a:gd name="T86" fmla="*/ 6144 w 6543"/>
              <a:gd name="T87" fmla="*/ 3248 h 3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543" h="3883">
                <a:moveTo>
                  <a:pt x="6144" y="3248"/>
                </a:moveTo>
                <a:lnTo>
                  <a:pt x="6543" y="3764"/>
                </a:lnTo>
                <a:lnTo>
                  <a:pt x="6224" y="3809"/>
                </a:lnTo>
                <a:lnTo>
                  <a:pt x="5909" y="3844"/>
                </a:lnTo>
                <a:lnTo>
                  <a:pt x="5597" y="3867"/>
                </a:lnTo>
                <a:lnTo>
                  <a:pt x="5290" y="3880"/>
                </a:lnTo>
                <a:lnTo>
                  <a:pt x="4987" y="3883"/>
                </a:lnTo>
                <a:lnTo>
                  <a:pt x="4689" y="3875"/>
                </a:lnTo>
                <a:lnTo>
                  <a:pt x="4398" y="3858"/>
                </a:lnTo>
                <a:lnTo>
                  <a:pt x="4112" y="3829"/>
                </a:lnTo>
                <a:lnTo>
                  <a:pt x="3833" y="3791"/>
                </a:lnTo>
                <a:lnTo>
                  <a:pt x="3560" y="3742"/>
                </a:lnTo>
                <a:lnTo>
                  <a:pt x="3294" y="3683"/>
                </a:lnTo>
                <a:lnTo>
                  <a:pt x="3036" y="3614"/>
                </a:lnTo>
                <a:lnTo>
                  <a:pt x="2785" y="3534"/>
                </a:lnTo>
                <a:lnTo>
                  <a:pt x="2543" y="3445"/>
                </a:lnTo>
                <a:lnTo>
                  <a:pt x="2309" y="3345"/>
                </a:lnTo>
                <a:lnTo>
                  <a:pt x="2085" y="3235"/>
                </a:lnTo>
                <a:lnTo>
                  <a:pt x="1868" y="3114"/>
                </a:lnTo>
                <a:lnTo>
                  <a:pt x="1663" y="2983"/>
                </a:lnTo>
                <a:lnTo>
                  <a:pt x="1467" y="2842"/>
                </a:lnTo>
                <a:lnTo>
                  <a:pt x="1281" y="2692"/>
                </a:lnTo>
                <a:lnTo>
                  <a:pt x="1106" y="2531"/>
                </a:lnTo>
                <a:lnTo>
                  <a:pt x="942" y="2361"/>
                </a:lnTo>
                <a:lnTo>
                  <a:pt x="791" y="2180"/>
                </a:lnTo>
                <a:lnTo>
                  <a:pt x="650" y="1988"/>
                </a:lnTo>
                <a:lnTo>
                  <a:pt x="522" y="1787"/>
                </a:lnTo>
                <a:lnTo>
                  <a:pt x="407" y="1576"/>
                </a:lnTo>
                <a:lnTo>
                  <a:pt x="304" y="1355"/>
                </a:lnTo>
                <a:lnTo>
                  <a:pt x="215" y="1125"/>
                </a:lnTo>
                <a:lnTo>
                  <a:pt x="140" y="884"/>
                </a:lnTo>
                <a:lnTo>
                  <a:pt x="78" y="632"/>
                </a:lnTo>
                <a:lnTo>
                  <a:pt x="32" y="372"/>
                </a:lnTo>
                <a:lnTo>
                  <a:pt x="0" y="101"/>
                </a:lnTo>
                <a:lnTo>
                  <a:pt x="10" y="87"/>
                </a:lnTo>
                <a:lnTo>
                  <a:pt x="21" y="75"/>
                </a:lnTo>
                <a:lnTo>
                  <a:pt x="34" y="63"/>
                </a:lnTo>
                <a:lnTo>
                  <a:pt x="48" y="53"/>
                </a:lnTo>
                <a:lnTo>
                  <a:pt x="64" y="44"/>
                </a:lnTo>
                <a:lnTo>
                  <a:pt x="80" y="36"/>
                </a:lnTo>
                <a:lnTo>
                  <a:pt x="98" y="29"/>
                </a:lnTo>
                <a:lnTo>
                  <a:pt x="116" y="22"/>
                </a:lnTo>
                <a:lnTo>
                  <a:pt x="135" y="18"/>
                </a:lnTo>
                <a:lnTo>
                  <a:pt x="155" y="14"/>
                </a:lnTo>
                <a:lnTo>
                  <a:pt x="175" y="9"/>
                </a:lnTo>
                <a:lnTo>
                  <a:pt x="196" y="7"/>
                </a:lnTo>
                <a:lnTo>
                  <a:pt x="217" y="4"/>
                </a:lnTo>
                <a:lnTo>
                  <a:pt x="238" y="3"/>
                </a:lnTo>
                <a:lnTo>
                  <a:pt x="258" y="1"/>
                </a:lnTo>
                <a:lnTo>
                  <a:pt x="278" y="0"/>
                </a:lnTo>
                <a:lnTo>
                  <a:pt x="319" y="0"/>
                </a:lnTo>
                <a:lnTo>
                  <a:pt x="357" y="3"/>
                </a:lnTo>
                <a:lnTo>
                  <a:pt x="393" y="5"/>
                </a:lnTo>
                <a:lnTo>
                  <a:pt x="423" y="8"/>
                </a:lnTo>
                <a:lnTo>
                  <a:pt x="470" y="14"/>
                </a:lnTo>
                <a:lnTo>
                  <a:pt x="486" y="16"/>
                </a:lnTo>
                <a:lnTo>
                  <a:pt x="529" y="256"/>
                </a:lnTo>
                <a:lnTo>
                  <a:pt x="585" y="487"/>
                </a:lnTo>
                <a:lnTo>
                  <a:pt x="656" y="709"/>
                </a:lnTo>
                <a:lnTo>
                  <a:pt x="741" y="922"/>
                </a:lnTo>
                <a:lnTo>
                  <a:pt x="838" y="1127"/>
                </a:lnTo>
                <a:lnTo>
                  <a:pt x="947" y="1322"/>
                </a:lnTo>
                <a:lnTo>
                  <a:pt x="1069" y="1509"/>
                </a:lnTo>
                <a:lnTo>
                  <a:pt x="1201" y="1686"/>
                </a:lnTo>
                <a:lnTo>
                  <a:pt x="1343" y="1855"/>
                </a:lnTo>
                <a:lnTo>
                  <a:pt x="1495" y="2015"/>
                </a:lnTo>
                <a:lnTo>
                  <a:pt x="1657" y="2165"/>
                </a:lnTo>
                <a:lnTo>
                  <a:pt x="1827" y="2307"/>
                </a:lnTo>
                <a:lnTo>
                  <a:pt x="2006" y="2440"/>
                </a:lnTo>
                <a:lnTo>
                  <a:pt x="2191" y="2564"/>
                </a:lnTo>
                <a:lnTo>
                  <a:pt x="2384" y="2679"/>
                </a:lnTo>
                <a:lnTo>
                  <a:pt x="2583" y="2785"/>
                </a:lnTo>
                <a:lnTo>
                  <a:pt x="2788" y="2882"/>
                </a:lnTo>
                <a:lnTo>
                  <a:pt x="2998" y="2970"/>
                </a:lnTo>
                <a:lnTo>
                  <a:pt x="3213" y="3048"/>
                </a:lnTo>
                <a:lnTo>
                  <a:pt x="3431" y="3118"/>
                </a:lnTo>
                <a:lnTo>
                  <a:pt x="3653" y="3179"/>
                </a:lnTo>
                <a:lnTo>
                  <a:pt x="3877" y="3230"/>
                </a:lnTo>
                <a:lnTo>
                  <a:pt x="4103" y="3273"/>
                </a:lnTo>
                <a:lnTo>
                  <a:pt x="4332" y="3307"/>
                </a:lnTo>
                <a:lnTo>
                  <a:pt x="4561" y="3331"/>
                </a:lnTo>
                <a:lnTo>
                  <a:pt x="4791" y="3347"/>
                </a:lnTo>
                <a:lnTo>
                  <a:pt x="5020" y="3353"/>
                </a:lnTo>
                <a:lnTo>
                  <a:pt x="5249" y="3350"/>
                </a:lnTo>
                <a:lnTo>
                  <a:pt x="5477" y="3338"/>
                </a:lnTo>
                <a:lnTo>
                  <a:pt x="5702" y="3317"/>
                </a:lnTo>
                <a:lnTo>
                  <a:pt x="5924" y="3287"/>
                </a:lnTo>
                <a:lnTo>
                  <a:pt x="6144" y="3248"/>
                </a:lnTo>
                <a:close/>
              </a:path>
            </a:pathLst>
          </a:custGeom>
          <a:solidFill>
            <a:srgbClr val="48A120"/>
          </a:solidFill>
          <a:ln w="2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51" name="Freeform 410"/>
          <p:cNvSpPr/>
          <p:nvPr/>
        </p:nvSpPr>
        <p:spPr bwMode="auto">
          <a:xfrm>
            <a:off x="5628534" y="2431023"/>
            <a:ext cx="482992" cy="805517"/>
          </a:xfrm>
          <a:custGeom>
            <a:avLst/>
            <a:gdLst>
              <a:gd name="T0" fmla="*/ 1657 w 2434"/>
              <a:gd name="T1" fmla="*/ 250 h 4053"/>
              <a:gd name="T2" fmla="*/ 1641 w 2434"/>
              <a:gd name="T3" fmla="*/ 397 h 4053"/>
              <a:gd name="T4" fmla="*/ 1612 w 2434"/>
              <a:gd name="T5" fmla="*/ 623 h 4053"/>
              <a:gd name="T6" fmla="*/ 1575 w 2434"/>
              <a:gd name="T7" fmla="*/ 884 h 4053"/>
              <a:gd name="T8" fmla="*/ 1531 w 2434"/>
              <a:gd name="T9" fmla="*/ 1136 h 4053"/>
              <a:gd name="T10" fmla="*/ 1490 w 2434"/>
              <a:gd name="T11" fmla="*/ 1311 h 4053"/>
              <a:gd name="T12" fmla="*/ 1455 w 2434"/>
              <a:gd name="T13" fmla="*/ 1429 h 4053"/>
              <a:gd name="T14" fmla="*/ 1407 w 2434"/>
              <a:gd name="T15" fmla="*/ 1571 h 4053"/>
              <a:gd name="T16" fmla="*/ 1345 w 2434"/>
              <a:gd name="T17" fmla="*/ 1732 h 4053"/>
              <a:gd name="T18" fmla="*/ 1270 w 2434"/>
              <a:gd name="T19" fmla="*/ 1908 h 4053"/>
              <a:gd name="T20" fmla="*/ 1185 w 2434"/>
              <a:gd name="T21" fmla="*/ 2092 h 4053"/>
              <a:gd name="T22" fmla="*/ 1087 w 2434"/>
              <a:gd name="T23" fmla="*/ 2280 h 4053"/>
              <a:gd name="T24" fmla="*/ 977 w 2434"/>
              <a:gd name="T25" fmla="*/ 2467 h 4053"/>
              <a:gd name="T26" fmla="*/ 857 w 2434"/>
              <a:gd name="T27" fmla="*/ 2647 h 4053"/>
              <a:gd name="T28" fmla="*/ 726 w 2434"/>
              <a:gd name="T29" fmla="*/ 2817 h 4053"/>
              <a:gd name="T30" fmla="*/ 584 w 2434"/>
              <a:gd name="T31" fmla="*/ 2969 h 4053"/>
              <a:gd name="T32" fmla="*/ 226 w 2434"/>
              <a:gd name="T33" fmla="*/ 3294 h 4053"/>
              <a:gd name="T34" fmla="*/ 29 w 2434"/>
              <a:gd name="T35" fmla="*/ 3471 h 4053"/>
              <a:gd name="T36" fmla="*/ 0 w 2434"/>
              <a:gd name="T37" fmla="*/ 3496 h 4053"/>
              <a:gd name="T38" fmla="*/ 27 w 2434"/>
              <a:gd name="T39" fmla="*/ 4039 h 4053"/>
              <a:gd name="T40" fmla="*/ 146 w 2434"/>
              <a:gd name="T41" fmla="*/ 3974 h 4053"/>
              <a:gd name="T42" fmla="*/ 335 w 2434"/>
              <a:gd name="T43" fmla="*/ 3862 h 4053"/>
              <a:gd name="T44" fmla="*/ 563 w 2434"/>
              <a:gd name="T45" fmla="*/ 3715 h 4053"/>
              <a:gd name="T46" fmla="*/ 721 w 2434"/>
              <a:gd name="T47" fmla="*/ 3601 h 4053"/>
              <a:gd name="T48" fmla="*/ 836 w 2434"/>
              <a:gd name="T49" fmla="*/ 3510 h 4053"/>
              <a:gd name="T50" fmla="*/ 945 w 2434"/>
              <a:gd name="T51" fmla="*/ 3416 h 4053"/>
              <a:gd name="T52" fmla="*/ 1157 w 2434"/>
              <a:gd name="T53" fmla="*/ 3214 h 4053"/>
              <a:gd name="T54" fmla="*/ 1373 w 2434"/>
              <a:gd name="T55" fmla="*/ 3000 h 4053"/>
              <a:gd name="T56" fmla="*/ 1545 w 2434"/>
              <a:gd name="T57" fmla="*/ 2814 h 4053"/>
              <a:gd name="T58" fmla="*/ 1641 w 2434"/>
              <a:gd name="T59" fmla="*/ 2701 h 4053"/>
              <a:gd name="T60" fmla="*/ 1730 w 2434"/>
              <a:gd name="T61" fmla="*/ 2586 h 4053"/>
              <a:gd name="T62" fmla="*/ 1809 w 2434"/>
              <a:gd name="T63" fmla="*/ 2472 h 4053"/>
              <a:gd name="T64" fmla="*/ 1878 w 2434"/>
              <a:gd name="T65" fmla="*/ 2356 h 4053"/>
              <a:gd name="T66" fmla="*/ 1933 w 2434"/>
              <a:gd name="T67" fmla="*/ 2242 h 4053"/>
              <a:gd name="T68" fmla="*/ 2034 w 2434"/>
              <a:gd name="T69" fmla="*/ 2001 h 4053"/>
              <a:gd name="T70" fmla="*/ 2135 w 2434"/>
              <a:gd name="T71" fmla="*/ 1734 h 4053"/>
              <a:gd name="T72" fmla="*/ 2210 w 2434"/>
              <a:gd name="T73" fmla="*/ 1496 h 4053"/>
              <a:gd name="T74" fmla="*/ 2249 w 2434"/>
              <a:gd name="T75" fmla="*/ 1347 h 4053"/>
              <a:gd name="T76" fmla="*/ 2283 w 2434"/>
              <a:gd name="T77" fmla="*/ 1196 h 4053"/>
              <a:gd name="T78" fmla="*/ 2308 w 2434"/>
              <a:gd name="T79" fmla="*/ 1041 h 4053"/>
              <a:gd name="T80" fmla="*/ 2325 w 2434"/>
              <a:gd name="T81" fmla="*/ 884 h 4053"/>
              <a:gd name="T82" fmla="*/ 2331 w 2434"/>
              <a:gd name="T83" fmla="*/ 725 h 4053"/>
              <a:gd name="T84" fmla="*/ 2336 w 2434"/>
              <a:gd name="T85" fmla="*/ 449 h 4053"/>
              <a:gd name="T86" fmla="*/ 2345 w 2434"/>
              <a:gd name="T87" fmla="*/ 248 h 4053"/>
              <a:gd name="T88" fmla="*/ 2359 w 2434"/>
              <a:gd name="T89" fmla="*/ 112 h 4053"/>
              <a:gd name="T90" fmla="*/ 2374 w 2434"/>
              <a:gd name="T91" fmla="*/ 54 h 4053"/>
              <a:gd name="T92" fmla="*/ 2387 w 2434"/>
              <a:gd name="T93" fmla="*/ 25 h 4053"/>
              <a:gd name="T94" fmla="*/ 2404 w 2434"/>
              <a:gd name="T95" fmla="*/ 8 h 4053"/>
              <a:gd name="T96" fmla="*/ 2423 w 2434"/>
              <a:gd name="T97" fmla="*/ 0 h 4053"/>
              <a:gd name="T98" fmla="*/ 2418 w 2434"/>
              <a:gd name="T99" fmla="*/ 0 h 4053"/>
              <a:gd name="T100" fmla="*/ 2287 w 2434"/>
              <a:gd name="T101" fmla="*/ 0 h 4053"/>
              <a:gd name="T102" fmla="*/ 2080 w 2434"/>
              <a:gd name="T103" fmla="*/ 0 h 4053"/>
              <a:gd name="T104" fmla="*/ 1863 w 2434"/>
              <a:gd name="T105" fmla="*/ 0 h 4053"/>
              <a:gd name="T106" fmla="*/ 1708 w 2434"/>
              <a:gd name="T107" fmla="*/ 0 h 4053"/>
              <a:gd name="T108" fmla="*/ 1661 w 2434"/>
              <a:gd name="T109" fmla="*/ 219 h 4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34" h="4053">
                <a:moveTo>
                  <a:pt x="1661" y="219"/>
                </a:moveTo>
                <a:lnTo>
                  <a:pt x="1660" y="226"/>
                </a:lnTo>
                <a:lnTo>
                  <a:pt x="1657" y="250"/>
                </a:lnTo>
                <a:lnTo>
                  <a:pt x="1653" y="288"/>
                </a:lnTo>
                <a:lnTo>
                  <a:pt x="1647" y="337"/>
                </a:lnTo>
                <a:lnTo>
                  <a:pt x="1641" y="397"/>
                </a:lnTo>
                <a:lnTo>
                  <a:pt x="1633" y="466"/>
                </a:lnTo>
                <a:lnTo>
                  <a:pt x="1623" y="542"/>
                </a:lnTo>
                <a:lnTo>
                  <a:pt x="1612" y="623"/>
                </a:lnTo>
                <a:lnTo>
                  <a:pt x="1601" y="708"/>
                </a:lnTo>
                <a:lnTo>
                  <a:pt x="1589" y="796"/>
                </a:lnTo>
                <a:lnTo>
                  <a:pt x="1575" y="884"/>
                </a:lnTo>
                <a:lnTo>
                  <a:pt x="1562" y="971"/>
                </a:lnTo>
                <a:lnTo>
                  <a:pt x="1546" y="1056"/>
                </a:lnTo>
                <a:lnTo>
                  <a:pt x="1531" y="1136"/>
                </a:lnTo>
                <a:lnTo>
                  <a:pt x="1516" y="1211"/>
                </a:lnTo>
                <a:lnTo>
                  <a:pt x="1499" y="1278"/>
                </a:lnTo>
                <a:lnTo>
                  <a:pt x="1490" y="1311"/>
                </a:lnTo>
                <a:lnTo>
                  <a:pt x="1480" y="1347"/>
                </a:lnTo>
                <a:lnTo>
                  <a:pt x="1468" y="1387"/>
                </a:lnTo>
                <a:lnTo>
                  <a:pt x="1455" y="1429"/>
                </a:lnTo>
                <a:lnTo>
                  <a:pt x="1440" y="1474"/>
                </a:lnTo>
                <a:lnTo>
                  <a:pt x="1424" y="1521"/>
                </a:lnTo>
                <a:lnTo>
                  <a:pt x="1407" y="1571"/>
                </a:lnTo>
                <a:lnTo>
                  <a:pt x="1387" y="1623"/>
                </a:lnTo>
                <a:lnTo>
                  <a:pt x="1367" y="1677"/>
                </a:lnTo>
                <a:lnTo>
                  <a:pt x="1345" y="1732"/>
                </a:lnTo>
                <a:lnTo>
                  <a:pt x="1321" y="1789"/>
                </a:lnTo>
                <a:lnTo>
                  <a:pt x="1297" y="1848"/>
                </a:lnTo>
                <a:lnTo>
                  <a:pt x="1270" y="1908"/>
                </a:lnTo>
                <a:lnTo>
                  <a:pt x="1243" y="1968"/>
                </a:lnTo>
                <a:lnTo>
                  <a:pt x="1214" y="2030"/>
                </a:lnTo>
                <a:lnTo>
                  <a:pt x="1185" y="2092"/>
                </a:lnTo>
                <a:lnTo>
                  <a:pt x="1153" y="2154"/>
                </a:lnTo>
                <a:lnTo>
                  <a:pt x="1121" y="2218"/>
                </a:lnTo>
                <a:lnTo>
                  <a:pt x="1087" y="2280"/>
                </a:lnTo>
                <a:lnTo>
                  <a:pt x="1052" y="2343"/>
                </a:lnTo>
                <a:lnTo>
                  <a:pt x="1015" y="2406"/>
                </a:lnTo>
                <a:lnTo>
                  <a:pt x="977" y="2467"/>
                </a:lnTo>
                <a:lnTo>
                  <a:pt x="938" y="2528"/>
                </a:lnTo>
                <a:lnTo>
                  <a:pt x="899" y="2588"/>
                </a:lnTo>
                <a:lnTo>
                  <a:pt x="857" y="2647"/>
                </a:lnTo>
                <a:lnTo>
                  <a:pt x="814" y="2706"/>
                </a:lnTo>
                <a:lnTo>
                  <a:pt x="770" y="2762"/>
                </a:lnTo>
                <a:lnTo>
                  <a:pt x="726" y="2817"/>
                </a:lnTo>
                <a:lnTo>
                  <a:pt x="680" y="2869"/>
                </a:lnTo>
                <a:lnTo>
                  <a:pt x="633" y="2920"/>
                </a:lnTo>
                <a:lnTo>
                  <a:pt x="584" y="2969"/>
                </a:lnTo>
                <a:lnTo>
                  <a:pt x="535" y="3016"/>
                </a:lnTo>
                <a:lnTo>
                  <a:pt x="359" y="3174"/>
                </a:lnTo>
                <a:lnTo>
                  <a:pt x="226" y="3294"/>
                </a:lnTo>
                <a:lnTo>
                  <a:pt x="131" y="3378"/>
                </a:lnTo>
                <a:lnTo>
                  <a:pt x="67" y="3435"/>
                </a:lnTo>
                <a:lnTo>
                  <a:pt x="29" y="3471"/>
                </a:lnTo>
                <a:lnTo>
                  <a:pt x="9" y="3488"/>
                </a:lnTo>
                <a:lnTo>
                  <a:pt x="2" y="3495"/>
                </a:lnTo>
                <a:lnTo>
                  <a:pt x="0" y="3496"/>
                </a:lnTo>
                <a:lnTo>
                  <a:pt x="0" y="4053"/>
                </a:lnTo>
                <a:lnTo>
                  <a:pt x="7" y="4050"/>
                </a:lnTo>
                <a:lnTo>
                  <a:pt x="27" y="4039"/>
                </a:lnTo>
                <a:lnTo>
                  <a:pt x="56" y="4023"/>
                </a:lnTo>
                <a:lnTo>
                  <a:pt x="97" y="4001"/>
                </a:lnTo>
                <a:lnTo>
                  <a:pt x="146" y="3974"/>
                </a:lnTo>
                <a:lnTo>
                  <a:pt x="203" y="3941"/>
                </a:lnTo>
                <a:lnTo>
                  <a:pt x="267" y="3904"/>
                </a:lnTo>
                <a:lnTo>
                  <a:pt x="335" y="3862"/>
                </a:lnTo>
                <a:lnTo>
                  <a:pt x="408" y="3817"/>
                </a:lnTo>
                <a:lnTo>
                  <a:pt x="484" y="3767"/>
                </a:lnTo>
                <a:lnTo>
                  <a:pt x="563" y="3715"/>
                </a:lnTo>
                <a:lnTo>
                  <a:pt x="643" y="3660"/>
                </a:lnTo>
                <a:lnTo>
                  <a:pt x="682" y="3630"/>
                </a:lnTo>
                <a:lnTo>
                  <a:pt x="721" y="3601"/>
                </a:lnTo>
                <a:lnTo>
                  <a:pt x="760" y="3572"/>
                </a:lnTo>
                <a:lnTo>
                  <a:pt x="799" y="3541"/>
                </a:lnTo>
                <a:lnTo>
                  <a:pt x="836" y="3510"/>
                </a:lnTo>
                <a:lnTo>
                  <a:pt x="873" y="3479"/>
                </a:lnTo>
                <a:lnTo>
                  <a:pt x="910" y="3447"/>
                </a:lnTo>
                <a:lnTo>
                  <a:pt x="945" y="3416"/>
                </a:lnTo>
                <a:lnTo>
                  <a:pt x="1014" y="3351"/>
                </a:lnTo>
                <a:lnTo>
                  <a:pt x="1086" y="3284"/>
                </a:lnTo>
                <a:lnTo>
                  <a:pt x="1157" y="3214"/>
                </a:lnTo>
                <a:lnTo>
                  <a:pt x="1230" y="3145"/>
                </a:lnTo>
                <a:lnTo>
                  <a:pt x="1301" y="3074"/>
                </a:lnTo>
                <a:lnTo>
                  <a:pt x="1373" y="3000"/>
                </a:lnTo>
                <a:lnTo>
                  <a:pt x="1443" y="2927"/>
                </a:lnTo>
                <a:lnTo>
                  <a:pt x="1512" y="2852"/>
                </a:lnTo>
                <a:lnTo>
                  <a:pt x="1545" y="2814"/>
                </a:lnTo>
                <a:lnTo>
                  <a:pt x="1578" y="2777"/>
                </a:lnTo>
                <a:lnTo>
                  <a:pt x="1610" y="2739"/>
                </a:lnTo>
                <a:lnTo>
                  <a:pt x="1641" y="2701"/>
                </a:lnTo>
                <a:lnTo>
                  <a:pt x="1672" y="2663"/>
                </a:lnTo>
                <a:lnTo>
                  <a:pt x="1701" y="2624"/>
                </a:lnTo>
                <a:lnTo>
                  <a:pt x="1730" y="2586"/>
                </a:lnTo>
                <a:lnTo>
                  <a:pt x="1757" y="2547"/>
                </a:lnTo>
                <a:lnTo>
                  <a:pt x="1784" y="2509"/>
                </a:lnTo>
                <a:lnTo>
                  <a:pt x="1809" y="2472"/>
                </a:lnTo>
                <a:lnTo>
                  <a:pt x="1833" y="2433"/>
                </a:lnTo>
                <a:lnTo>
                  <a:pt x="1856" y="2395"/>
                </a:lnTo>
                <a:lnTo>
                  <a:pt x="1878" y="2356"/>
                </a:lnTo>
                <a:lnTo>
                  <a:pt x="1898" y="2318"/>
                </a:lnTo>
                <a:lnTo>
                  <a:pt x="1917" y="2280"/>
                </a:lnTo>
                <a:lnTo>
                  <a:pt x="1933" y="2242"/>
                </a:lnTo>
                <a:lnTo>
                  <a:pt x="1966" y="2165"/>
                </a:lnTo>
                <a:lnTo>
                  <a:pt x="2000" y="2085"/>
                </a:lnTo>
                <a:lnTo>
                  <a:pt x="2034" y="2001"/>
                </a:lnTo>
                <a:lnTo>
                  <a:pt x="2069" y="1914"/>
                </a:lnTo>
                <a:lnTo>
                  <a:pt x="2102" y="1825"/>
                </a:lnTo>
                <a:lnTo>
                  <a:pt x="2135" y="1734"/>
                </a:lnTo>
                <a:lnTo>
                  <a:pt x="2166" y="1640"/>
                </a:lnTo>
                <a:lnTo>
                  <a:pt x="2196" y="1544"/>
                </a:lnTo>
                <a:lnTo>
                  <a:pt x="2210" y="1496"/>
                </a:lnTo>
                <a:lnTo>
                  <a:pt x="2224" y="1446"/>
                </a:lnTo>
                <a:lnTo>
                  <a:pt x="2237" y="1397"/>
                </a:lnTo>
                <a:lnTo>
                  <a:pt x="2249" y="1347"/>
                </a:lnTo>
                <a:lnTo>
                  <a:pt x="2261" y="1297"/>
                </a:lnTo>
                <a:lnTo>
                  <a:pt x="2272" y="1246"/>
                </a:lnTo>
                <a:lnTo>
                  <a:pt x="2283" y="1196"/>
                </a:lnTo>
                <a:lnTo>
                  <a:pt x="2292" y="1144"/>
                </a:lnTo>
                <a:lnTo>
                  <a:pt x="2301" y="1092"/>
                </a:lnTo>
                <a:lnTo>
                  <a:pt x="2308" y="1041"/>
                </a:lnTo>
                <a:lnTo>
                  <a:pt x="2315" y="989"/>
                </a:lnTo>
                <a:lnTo>
                  <a:pt x="2320" y="936"/>
                </a:lnTo>
                <a:lnTo>
                  <a:pt x="2325" y="884"/>
                </a:lnTo>
                <a:lnTo>
                  <a:pt x="2328" y="831"/>
                </a:lnTo>
                <a:lnTo>
                  <a:pt x="2330" y="778"/>
                </a:lnTo>
                <a:lnTo>
                  <a:pt x="2331" y="725"/>
                </a:lnTo>
                <a:lnTo>
                  <a:pt x="2332" y="624"/>
                </a:lnTo>
                <a:lnTo>
                  <a:pt x="2334" y="532"/>
                </a:lnTo>
                <a:lnTo>
                  <a:pt x="2336" y="449"/>
                </a:lnTo>
                <a:lnTo>
                  <a:pt x="2338" y="374"/>
                </a:lnTo>
                <a:lnTo>
                  <a:pt x="2340" y="307"/>
                </a:lnTo>
                <a:lnTo>
                  <a:pt x="2345" y="248"/>
                </a:lnTo>
                <a:lnTo>
                  <a:pt x="2349" y="196"/>
                </a:lnTo>
                <a:lnTo>
                  <a:pt x="2353" y="150"/>
                </a:lnTo>
                <a:lnTo>
                  <a:pt x="2359" y="112"/>
                </a:lnTo>
                <a:lnTo>
                  <a:pt x="2367" y="80"/>
                </a:lnTo>
                <a:lnTo>
                  <a:pt x="2370" y="67"/>
                </a:lnTo>
                <a:lnTo>
                  <a:pt x="2374" y="54"/>
                </a:lnTo>
                <a:lnTo>
                  <a:pt x="2379" y="43"/>
                </a:lnTo>
                <a:lnTo>
                  <a:pt x="2383" y="34"/>
                </a:lnTo>
                <a:lnTo>
                  <a:pt x="2387" y="25"/>
                </a:lnTo>
                <a:lnTo>
                  <a:pt x="2393" y="19"/>
                </a:lnTo>
                <a:lnTo>
                  <a:pt x="2398" y="12"/>
                </a:lnTo>
                <a:lnTo>
                  <a:pt x="2404" y="8"/>
                </a:lnTo>
                <a:lnTo>
                  <a:pt x="2409" y="4"/>
                </a:lnTo>
                <a:lnTo>
                  <a:pt x="2416" y="1"/>
                </a:lnTo>
                <a:lnTo>
                  <a:pt x="2423" y="0"/>
                </a:lnTo>
                <a:lnTo>
                  <a:pt x="2429" y="0"/>
                </a:lnTo>
                <a:lnTo>
                  <a:pt x="2434" y="0"/>
                </a:lnTo>
                <a:lnTo>
                  <a:pt x="2418" y="0"/>
                </a:lnTo>
                <a:lnTo>
                  <a:pt x="2387" y="0"/>
                </a:lnTo>
                <a:lnTo>
                  <a:pt x="2343" y="0"/>
                </a:lnTo>
                <a:lnTo>
                  <a:pt x="2287" y="0"/>
                </a:lnTo>
                <a:lnTo>
                  <a:pt x="2223" y="0"/>
                </a:lnTo>
                <a:lnTo>
                  <a:pt x="2153" y="0"/>
                </a:lnTo>
                <a:lnTo>
                  <a:pt x="2080" y="0"/>
                </a:lnTo>
                <a:lnTo>
                  <a:pt x="2005" y="0"/>
                </a:lnTo>
                <a:lnTo>
                  <a:pt x="1931" y="0"/>
                </a:lnTo>
                <a:lnTo>
                  <a:pt x="1863" y="0"/>
                </a:lnTo>
                <a:lnTo>
                  <a:pt x="1801" y="0"/>
                </a:lnTo>
                <a:lnTo>
                  <a:pt x="1749" y="0"/>
                </a:lnTo>
                <a:lnTo>
                  <a:pt x="1708" y="0"/>
                </a:lnTo>
                <a:lnTo>
                  <a:pt x="1682" y="0"/>
                </a:lnTo>
                <a:lnTo>
                  <a:pt x="1672" y="0"/>
                </a:lnTo>
                <a:lnTo>
                  <a:pt x="1661" y="219"/>
                </a:lnTo>
                <a:close/>
              </a:path>
            </a:pathLst>
          </a:custGeom>
          <a:solidFill>
            <a:srgbClr val="48A120"/>
          </a:solidFill>
          <a:ln w="2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52" name="Rectangle 411"/>
          <p:cNvSpPr>
            <a:spLocks noChangeArrowheads="1"/>
          </p:cNvSpPr>
          <p:nvPr/>
        </p:nvSpPr>
        <p:spPr bwMode="auto">
          <a:xfrm>
            <a:off x="6389564" y="2970968"/>
            <a:ext cx="827760" cy="115981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53" name="Freeform 412"/>
          <p:cNvSpPr/>
          <p:nvPr/>
        </p:nvSpPr>
        <p:spPr bwMode="auto">
          <a:xfrm>
            <a:off x="6947230" y="2970968"/>
            <a:ext cx="273272" cy="638693"/>
          </a:xfrm>
          <a:custGeom>
            <a:avLst/>
            <a:gdLst>
              <a:gd name="T0" fmla="*/ 496 w 1375"/>
              <a:gd name="T1" fmla="*/ 0 h 3219"/>
              <a:gd name="T2" fmla="*/ 1375 w 1375"/>
              <a:gd name="T3" fmla="*/ 0 h 3219"/>
              <a:gd name="T4" fmla="*/ 1375 w 1375"/>
              <a:gd name="T5" fmla="*/ 2524 h 3219"/>
              <a:gd name="T6" fmla="*/ 1374 w 1375"/>
              <a:gd name="T7" fmla="*/ 2571 h 3219"/>
              <a:gd name="T8" fmla="*/ 1370 w 1375"/>
              <a:gd name="T9" fmla="*/ 2623 h 3219"/>
              <a:gd name="T10" fmla="*/ 1368 w 1375"/>
              <a:gd name="T11" fmla="*/ 2650 h 3219"/>
              <a:gd name="T12" fmla="*/ 1365 w 1375"/>
              <a:gd name="T13" fmla="*/ 2678 h 3219"/>
              <a:gd name="T14" fmla="*/ 1360 w 1375"/>
              <a:gd name="T15" fmla="*/ 2706 h 3219"/>
              <a:gd name="T16" fmla="*/ 1356 w 1375"/>
              <a:gd name="T17" fmla="*/ 2735 h 3219"/>
              <a:gd name="T18" fmla="*/ 1350 w 1375"/>
              <a:gd name="T19" fmla="*/ 2764 h 3219"/>
              <a:gd name="T20" fmla="*/ 1344 w 1375"/>
              <a:gd name="T21" fmla="*/ 2792 h 3219"/>
              <a:gd name="T22" fmla="*/ 1337 w 1375"/>
              <a:gd name="T23" fmla="*/ 2821 h 3219"/>
              <a:gd name="T24" fmla="*/ 1328 w 1375"/>
              <a:gd name="T25" fmla="*/ 2850 h 3219"/>
              <a:gd name="T26" fmla="*/ 1320 w 1375"/>
              <a:gd name="T27" fmla="*/ 2879 h 3219"/>
              <a:gd name="T28" fmla="*/ 1310 w 1375"/>
              <a:gd name="T29" fmla="*/ 2906 h 3219"/>
              <a:gd name="T30" fmla="*/ 1300 w 1375"/>
              <a:gd name="T31" fmla="*/ 2935 h 3219"/>
              <a:gd name="T32" fmla="*/ 1288 w 1375"/>
              <a:gd name="T33" fmla="*/ 2961 h 3219"/>
              <a:gd name="T34" fmla="*/ 1275 w 1375"/>
              <a:gd name="T35" fmla="*/ 2989 h 3219"/>
              <a:gd name="T36" fmla="*/ 1261 w 1375"/>
              <a:gd name="T37" fmla="*/ 3014 h 3219"/>
              <a:gd name="T38" fmla="*/ 1246 w 1375"/>
              <a:gd name="T39" fmla="*/ 3038 h 3219"/>
              <a:gd name="T40" fmla="*/ 1230 w 1375"/>
              <a:gd name="T41" fmla="*/ 3062 h 3219"/>
              <a:gd name="T42" fmla="*/ 1213 w 1375"/>
              <a:gd name="T43" fmla="*/ 3084 h 3219"/>
              <a:gd name="T44" fmla="*/ 1194 w 1375"/>
              <a:gd name="T45" fmla="*/ 3106 h 3219"/>
              <a:gd name="T46" fmla="*/ 1175 w 1375"/>
              <a:gd name="T47" fmla="*/ 3126 h 3219"/>
              <a:gd name="T48" fmla="*/ 1154 w 1375"/>
              <a:gd name="T49" fmla="*/ 3144 h 3219"/>
              <a:gd name="T50" fmla="*/ 1131 w 1375"/>
              <a:gd name="T51" fmla="*/ 3160 h 3219"/>
              <a:gd name="T52" fmla="*/ 1107 w 1375"/>
              <a:gd name="T53" fmla="*/ 3175 h 3219"/>
              <a:gd name="T54" fmla="*/ 1082 w 1375"/>
              <a:gd name="T55" fmla="*/ 3188 h 3219"/>
              <a:gd name="T56" fmla="*/ 1056 w 1375"/>
              <a:gd name="T57" fmla="*/ 3199 h 3219"/>
              <a:gd name="T58" fmla="*/ 1028 w 1375"/>
              <a:gd name="T59" fmla="*/ 3208 h 3219"/>
              <a:gd name="T60" fmla="*/ 999 w 1375"/>
              <a:gd name="T61" fmla="*/ 3213 h 3219"/>
              <a:gd name="T62" fmla="*/ 968 w 1375"/>
              <a:gd name="T63" fmla="*/ 3217 h 3219"/>
              <a:gd name="T64" fmla="*/ 935 w 1375"/>
              <a:gd name="T65" fmla="*/ 3219 h 3219"/>
              <a:gd name="T66" fmla="*/ 0 w 1375"/>
              <a:gd name="T67" fmla="*/ 3219 h 3219"/>
              <a:gd name="T68" fmla="*/ 0 w 1375"/>
              <a:gd name="T69" fmla="*/ 2627 h 3219"/>
              <a:gd name="T70" fmla="*/ 313 w 1375"/>
              <a:gd name="T71" fmla="*/ 2627 h 3219"/>
              <a:gd name="T72" fmla="*/ 341 w 1375"/>
              <a:gd name="T73" fmla="*/ 2621 h 3219"/>
              <a:gd name="T74" fmla="*/ 370 w 1375"/>
              <a:gd name="T75" fmla="*/ 2613 h 3219"/>
              <a:gd name="T76" fmla="*/ 384 w 1375"/>
              <a:gd name="T77" fmla="*/ 2609 h 3219"/>
              <a:gd name="T78" fmla="*/ 397 w 1375"/>
              <a:gd name="T79" fmla="*/ 2603 h 3219"/>
              <a:gd name="T80" fmla="*/ 412 w 1375"/>
              <a:gd name="T81" fmla="*/ 2597 h 3219"/>
              <a:gd name="T82" fmla="*/ 424 w 1375"/>
              <a:gd name="T83" fmla="*/ 2590 h 3219"/>
              <a:gd name="T84" fmla="*/ 436 w 1375"/>
              <a:gd name="T85" fmla="*/ 2581 h 3219"/>
              <a:gd name="T86" fmla="*/ 448 w 1375"/>
              <a:gd name="T87" fmla="*/ 2571 h 3219"/>
              <a:gd name="T88" fmla="*/ 459 w 1375"/>
              <a:gd name="T89" fmla="*/ 2560 h 3219"/>
              <a:gd name="T90" fmla="*/ 469 w 1375"/>
              <a:gd name="T91" fmla="*/ 2548 h 3219"/>
              <a:gd name="T92" fmla="*/ 477 w 1375"/>
              <a:gd name="T93" fmla="*/ 2535 h 3219"/>
              <a:gd name="T94" fmla="*/ 485 w 1375"/>
              <a:gd name="T95" fmla="*/ 2520 h 3219"/>
              <a:gd name="T96" fmla="*/ 491 w 1375"/>
              <a:gd name="T97" fmla="*/ 2502 h 3219"/>
              <a:gd name="T98" fmla="*/ 496 w 1375"/>
              <a:gd name="T99" fmla="*/ 2482 h 3219"/>
              <a:gd name="T100" fmla="*/ 496 w 1375"/>
              <a:gd name="T101" fmla="*/ 0 h 3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75" h="3219">
                <a:moveTo>
                  <a:pt x="496" y="0"/>
                </a:moveTo>
                <a:lnTo>
                  <a:pt x="1375" y="0"/>
                </a:lnTo>
                <a:lnTo>
                  <a:pt x="1375" y="2524"/>
                </a:lnTo>
                <a:lnTo>
                  <a:pt x="1374" y="2571"/>
                </a:lnTo>
                <a:lnTo>
                  <a:pt x="1370" y="2623"/>
                </a:lnTo>
                <a:lnTo>
                  <a:pt x="1368" y="2650"/>
                </a:lnTo>
                <a:lnTo>
                  <a:pt x="1365" y="2678"/>
                </a:lnTo>
                <a:lnTo>
                  <a:pt x="1360" y="2706"/>
                </a:lnTo>
                <a:lnTo>
                  <a:pt x="1356" y="2735"/>
                </a:lnTo>
                <a:lnTo>
                  <a:pt x="1350" y="2764"/>
                </a:lnTo>
                <a:lnTo>
                  <a:pt x="1344" y="2792"/>
                </a:lnTo>
                <a:lnTo>
                  <a:pt x="1337" y="2821"/>
                </a:lnTo>
                <a:lnTo>
                  <a:pt x="1328" y="2850"/>
                </a:lnTo>
                <a:lnTo>
                  <a:pt x="1320" y="2879"/>
                </a:lnTo>
                <a:lnTo>
                  <a:pt x="1310" y="2906"/>
                </a:lnTo>
                <a:lnTo>
                  <a:pt x="1300" y="2935"/>
                </a:lnTo>
                <a:lnTo>
                  <a:pt x="1288" y="2961"/>
                </a:lnTo>
                <a:lnTo>
                  <a:pt x="1275" y="2989"/>
                </a:lnTo>
                <a:lnTo>
                  <a:pt x="1261" y="3014"/>
                </a:lnTo>
                <a:lnTo>
                  <a:pt x="1246" y="3038"/>
                </a:lnTo>
                <a:lnTo>
                  <a:pt x="1230" y="3062"/>
                </a:lnTo>
                <a:lnTo>
                  <a:pt x="1213" y="3084"/>
                </a:lnTo>
                <a:lnTo>
                  <a:pt x="1194" y="3106"/>
                </a:lnTo>
                <a:lnTo>
                  <a:pt x="1175" y="3126"/>
                </a:lnTo>
                <a:lnTo>
                  <a:pt x="1154" y="3144"/>
                </a:lnTo>
                <a:lnTo>
                  <a:pt x="1131" y="3160"/>
                </a:lnTo>
                <a:lnTo>
                  <a:pt x="1107" y="3175"/>
                </a:lnTo>
                <a:lnTo>
                  <a:pt x="1082" y="3188"/>
                </a:lnTo>
                <a:lnTo>
                  <a:pt x="1056" y="3199"/>
                </a:lnTo>
                <a:lnTo>
                  <a:pt x="1028" y="3208"/>
                </a:lnTo>
                <a:lnTo>
                  <a:pt x="999" y="3213"/>
                </a:lnTo>
                <a:lnTo>
                  <a:pt x="968" y="3217"/>
                </a:lnTo>
                <a:lnTo>
                  <a:pt x="935" y="3219"/>
                </a:lnTo>
                <a:lnTo>
                  <a:pt x="0" y="3219"/>
                </a:lnTo>
                <a:lnTo>
                  <a:pt x="0" y="2627"/>
                </a:lnTo>
                <a:lnTo>
                  <a:pt x="313" y="2627"/>
                </a:lnTo>
                <a:lnTo>
                  <a:pt x="341" y="2621"/>
                </a:lnTo>
                <a:lnTo>
                  <a:pt x="370" y="2613"/>
                </a:lnTo>
                <a:lnTo>
                  <a:pt x="384" y="2609"/>
                </a:lnTo>
                <a:lnTo>
                  <a:pt x="397" y="2603"/>
                </a:lnTo>
                <a:lnTo>
                  <a:pt x="412" y="2597"/>
                </a:lnTo>
                <a:lnTo>
                  <a:pt x="424" y="2590"/>
                </a:lnTo>
                <a:lnTo>
                  <a:pt x="436" y="2581"/>
                </a:lnTo>
                <a:lnTo>
                  <a:pt x="448" y="2571"/>
                </a:lnTo>
                <a:lnTo>
                  <a:pt x="459" y="2560"/>
                </a:lnTo>
                <a:lnTo>
                  <a:pt x="469" y="2548"/>
                </a:lnTo>
                <a:lnTo>
                  <a:pt x="477" y="2535"/>
                </a:lnTo>
                <a:lnTo>
                  <a:pt x="485" y="2520"/>
                </a:lnTo>
                <a:lnTo>
                  <a:pt x="491" y="2502"/>
                </a:lnTo>
                <a:lnTo>
                  <a:pt x="496" y="2482"/>
                </a:lnTo>
                <a:lnTo>
                  <a:pt x="496" y="0"/>
                </a:lnTo>
                <a:close/>
              </a:path>
            </a:pathLst>
          </a:custGeom>
          <a:solidFill>
            <a:srgbClr val="48A120"/>
          </a:solidFill>
          <a:ln w="2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54" name="Rectangle 413"/>
          <p:cNvSpPr>
            <a:spLocks noChangeArrowheads="1"/>
          </p:cNvSpPr>
          <p:nvPr/>
        </p:nvSpPr>
        <p:spPr bwMode="auto">
          <a:xfrm>
            <a:off x="6389564" y="2970968"/>
            <a:ext cx="163645" cy="668881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55" name="Freeform 414"/>
          <p:cNvSpPr/>
          <p:nvPr/>
        </p:nvSpPr>
        <p:spPr bwMode="auto">
          <a:xfrm>
            <a:off x="6553512" y="2402814"/>
            <a:ext cx="1636453" cy="1123275"/>
          </a:xfrm>
          <a:custGeom>
            <a:avLst/>
            <a:gdLst>
              <a:gd name="T0" fmla="*/ 8240 w 8240"/>
              <a:gd name="T1" fmla="*/ 6 h 5654"/>
              <a:gd name="T2" fmla="*/ 8236 w 8240"/>
              <a:gd name="T3" fmla="*/ 100 h 5654"/>
              <a:gd name="T4" fmla="*/ 8231 w 8240"/>
              <a:gd name="T5" fmla="*/ 275 h 5654"/>
              <a:gd name="T6" fmla="*/ 8223 w 8240"/>
              <a:gd name="T7" fmla="*/ 493 h 5654"/>
              <a:gd name="T8" fmla="*/ 8215 w 8240"/>
              <a:gd name="T9" fmla="*/ 722 h 5654"/>
              <a:gd name="T10" fmla="*/ 8206 w 8240"/>
              <a:gd name="T11" fmla="*/ 924 h 5654"/>
              <a:gd name="T12" fmla="*/ 8198 w 8240"/>
              <a:gd name="T13" fmla="*/ 1026 h 5654"/>
              <a:gd name="T14" fmla="*/ 8183 w 8240"/>
              <a:gd name="T15" fmla="*/ 1152 h 5654"/>
              <a:gd name="T16" fmla="*/ 8157 w 8240"/>
              <a:gd name="T17" fmla="*/ 1297 h 5654"/>
              <a:gd name="T18" fmla="*/ 8123 w 8240"/>
              <a:gd name="T19" fmla="*/ 1455 h 5654"/>
              <a:gd name="T20" fmla="*/ 8078 w 8240"/>
              <a:gd name="T21" fmla="*/ 1622 h 5654"/>
              <a:gd name="T22" fmla="*/ 8022 w 8240"/>
              <a:gd name="T23" fmla="*/ 1792 h 5654"/>
              <a:gd name="T24" fmla="*/ 7953 w 8240"/>
              <a:gd name="T25" fmla="*/ 1962 h 5654"/>
              <a:gd name="T26" fmla="*/ 7871 w 8240"/>
              <a:gd name="T27" fmla="*/ 2124 h 5654"/>
              <a:gd name="T28" fmla="*/ 7776 w 8240"/>
              <a:gd name="T29" fmla="*/ 2275 h 5654"/>
              <a:gd name="T30" fmla="*/ 7666 w 8240"/>
              <a:gd name="T31" fmla="*/ 2409 h 5654"/>
              <a:gd name="T32" fmla="*/ 7372 w 8240"/>
              <a:gd name="T33" fmla="*/ 2660 h 5654"/>
              <a:gd name="T34" fmla="*/ 6721 w 8240"/>
              <a:gd name="T35" fmla="*/ 3152 h 5654"/>
              <a:gd name="T36" fmla="*/ 6046 w 8240"/>
              <a:gd name="T37" fmla="*/ 3597 h 5654"/>
              <a:gd name="T38" fmla="*/ 5351 w 8240"/>
              <a:gd name="T39" fmla="*/ 3997 h 5654"/>
              <a:gd name="T40" fmla="*/ 4640 w 8240"/>
              <a:gd name="T41" fmla="*/ 4352 h 5654"/>
              <a:gd name="T42" fmla="*/ 3917 w 8240"/>
              <a:gd name="T43" fmla="*/ 4665 h 5654"/>
              <a:gd name="T44" fmla="*/ 3183 w 8240"/>
              <a:gd name="T45" fmla="*/ 4937 h 5654"/>
              <a:gd name="T46" fmla="*/ 2447 w 8240"/>
              <a:gd name="T47" fmla="*/ 5167 h 5654"/>
              <a:gd name="T48" fmla="*/ 1708 w 8240"/>
              <a:gd name="T49" fmla="*/ 5357 h 5654"/>
              <a:gd name="T50" fmla="*/ 972 w 8240"/>
              <a:gd name="T51" fmla="*/ 5509 h 5654"/>
              <a:gd name="T52" fmla="*/ 244 w 8240"/>
              <a:gd name="T53" fmla="*/ 5624 h 5654"/>
              <a:gd name="T54" fmla="*/ 153 w 8240"/>
              <a:gd name="T55" fmla="*/ 5097 h 5654"/>
              <a:gd name="T56" fmla="*/ 709 w 8240"/>
              <a:gd name="T57" fmla="*/ 5009 h 5654"/>
              <a:gd name="T58" fmla="*/ 1382 w 8240"/>
              <a:gd name="T59" fmla="*/ 4865 h 5654"/>
              <a:gd name="T60" fmla="*/ 2138 w 8240"/>
              <a:gd name="T61" fmla="*/ 4668 h 5654"/>
              <a:gd name="T62" fmla="*/ 2944 w 8240"/>
              <a:gd name="T63" fmla="*/ 4419 h 5654"/>
              <a:gd name="T64" fmla="*/ 3763 w 8240"/>
              <a:gd name="T65" fmla="*/ 4120 h 5654"/>
              <a:gd name="T66" fmla="*/ 4563 w 8240"/>
              <a:gd name="T67" fmla="*/ 3772 h 5654"/>
              <a:gd name="T68" fmla="*/ 5309 w 8240"/>
              <a:gd name="T69" fmla="*/ 3377 h 5654"/>
              <a:gd name="T70" fmla="*/ 5965 w 8240"/>
              <a:gd name="T71" fmla="*/ 2936 h 5654"/>
              <a:gd name="T72" fmla="*/ 6499 w 8240"/>
              <a:gd name="T73" fmla="*/ 2452 h 5654"/>
              <a:gd name="T74" fmla="*/ 6876 w 8240"/>
              <a:gd name="T75" fmla="*/ 1924 h 5654"/>
              <a:gd name="T76" fmla="*/ 7051 w 8240"/>
              <a:gd name="T77" fmla="*/ 1504 h 5654"/>
              <a:gd name="T78" fmla="*/ 7149 w 8240"/>
              <a:gd name="T79" fmla="*/ 1230 h 5654"/>
              <a:gd name="T80" fmla="*/ 7197 w 8240"/>
              <a:gd name="T81" fmla="*/ 1071 h 5654"/>
              <a:gd name="T82" fmla="*/ 7239 w 8240"/>
              <a:gd name="T83" fmla="*/ 916 h 5654"/>
              <a:gd name="T84" fmla="*/ 7273 w 8240"/>
              <a:gd name="T85" fmla="*/ 763 h 5654"/>
              <a:gd name="T86" fmla="*/ 7300 w 8240"/>
              <a:gd name="T87" fmla="*/ 608 h 5654"/>
              <a:gd name="T88" fmla="*/ 7318 w 8240"/>
              <a:gd name="T89" fmla="*/ 449 h 5654"/>
              <a:gd name="T90" fmla="*/ 7328 w 8240"/>
              <a:gd name="T91" fmla="*/ 287 h 5654"/>
              <a:gd name="T92" fmla="*/ 7331 w 8240"/>
              <a:gd name="T93" fmla="*/ 117 h 5654"/>
              <a:gd name="T94" fmla="*/ 7575 w 8240"/>
              <a:gd name="T95" fmla="*/ 0 h 5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240" h="5654">
                <a:moveTo>
                  <a:pt x="7575" y="0"/>
                </a:moveTo>
                <a:lnTo>
                  <a:pt x="8240" y="0"/>
                </a:lnTo>
                <a:lnTo>
                  <a:pt x="8240" y="6"/>
                </a:lnTo>
                <a:lnTo>
                  <a:pt x="8240" y="26"/>
                </a:lnTo>
                <a:lnTo>
                  <a:pt x="8239" y="58"/>
                </a:lnTo>
                <a:lnTo>
                  <a:pt x="8236" y="100"/>
                </a:lnTo>
                <a:lnTo>
                  <a:pt x="8235" y="151"/>
                </a:lnTo>
                <a:lnTo>
                  <a:pt x="8233" y="210"/>
                </a:lnTo>
                <a:lnTo>
                  <a:pt x="8231" y="275"/>
                </a:lnTo>
                <a:lnTo>
                  <a:pt x="8228" y="344"/>
                </a:lnTo>
                <a:lnTo>
                  <a:pt x="8226" y="417"/>
                </a:lnTo>
                <a:lnTo>
                  <a:pt x="8223" y="493"/>
                </a:lnTo>
                <a:lnTo>
                  <a:pt x="8220" y="570"/>
                </a:lnTo>
                <a:lnTo>
                  <a:pt x="8217" y="647"/>
                </a:lnTo>
                <a:lnTo>
                  <a:pt x="8215" y="722"/>
                </a:lnTo>
                <a:lnTo>
                  <a:pt x="8211" y="794"/>
                </a:lnTo>
                <a:lnTo>
                  <a:pt x="8209" y="861"/>
                </a:lnTo>
                <a:lnTo>
                  <a:pt x="8206" y="924"/>
                </a:lnTo>
                <a:lnTo>
                  <a:pt x="8205" y="955"/>
                </a:lnTo>
                <a:lnTo>
                  <a:pt x="8201" y="989"/>
                </a:lnTo>
                <a:lnTo>
                  <a:pt x="8198" y="1026"/>
                </a:lnTo>
                <a:lnTo>
                  <a:pt x="8194" y="1066"/>
                </a:lnTo>
                <a:lnTo>
                  <a:pt x="8188" y="1108"/>
                </a:lnTo>
                <a:lnTo>
                  <a:pt x="8183" y="1152"/>
                </a:lnTo>
                <a:lnTo>
                  <a:pt x="8175" y="1198"/>
                </a:lnTo>
                <a:lnTo>
                  <a:pt x="8167" y="1246"/>
                </a:lnTo>
                <a:lnTo>
                  <a:pt x="8157" y="1297"/>
                </a:lnTo>
                <a:lnTo>
                  <a:pt x="8147" y="1347"/>
                </a:lnTo>
                <a:lnTo>
                  <a:pt x="8136" y="1400"/>
                </a:lnTo>
                <a:lnTo>
                  <a:pt x="8123" y="1455"/>
                </a:lnTo>
                <a:lnTo>
                  <a:pt x="8110" y="1510"/>
                </a:lnTo>
                <a:lnTo>
                  <a:pt x="8095" y="1565"/>
                </a:lnTo>
                <a:lnTo>
                  <a:pt x="8078" y="1622"/>
                </a:lnTo>
                <a:lnTo>
                  <a:pt x="8061" y="1678"/>
                </a:lnTo>
                <a:lnTo>
                  <a:pt x="8042" y="1735"/>
                </a:lnTo>
                <a:lnTo>
                  <a:pt x="8022" y="1792"/>
                </a:lnTo>
                <a:lnTo>
                  <a:pt x="8000" y="1848"/>
                </a:lnTo>
                <a:lnTo>
                  <a:pt x="7977" y="1905"/>
                </a:lnTo>
                <a:lnTo>
                  <a:pt x="7953" y="1962"/>
                </a:lnTo>
                <a:lnTo>
                  <a:pt x="7928" y="2016"/>
                </a:lnTo>
                <a:lnTo>
                  <a:pt x="7900" y="2070"/>
                </a:lnTo>
                <a:lnTo>
                  <a:pt x="7871" y="2124"/>
                </a:lnTo>
                <a:lnTo>
                  <a:pt x="7841" y="2176"/>
                </a:lnTo>
                <a:lnTo>
                  <a:pt x="7809" y="2226"/>
                </a:lnTo>
                <a:lnTo>
                  <a:pt x="7776" y="2275"/>
                </a:lnTo>
                <a:lnTo>
                  <a:pt x="7741" y="2322"/>
                </a:lnTo>
                <a:lnTo>
                  <a:pt x="7704" y="2366"/>
                </a:lnTo>
                <a:lnTo>
                  <a:pt x="7666" y="2409"/>
                </a:lnTo>
                <a:lnTo>
                  <a:pt x="7625" y="2449"/>
                </a:lnTo>
                <a:lnTo>
                  <a:pt x="7583" y="2487"/>
                </a:lnTo>
                <a:lnTo>
                  <a:pt x="7372" y="2660"/>
                </a:lnTo>
                <a:lnTo>
                  <a:pt x="7158" y="2830"/>
                </a:lnTo>
                <a:lnTo>
                  <a:pt x="6941" y="2993"/>
                </a:lnTo>
                <a:lnTo>
                  <a:pt x="6721" y="3152"/>
                </a:lnTo>
                <a:lnTo>
                  <a:pt x="6499" y="3306"/>
                </a:lnTo>
                <a:lnTo>
                  <a:pt x="6274" y="3453"/>
                </a:lnTo>
                <a:lnTo>
                  <a:pt x="6046" y="3597"/>
                </a:lnTo>
                <a:lnTo>
                  <a:pt x="5818" y="3735"/>
                </a:lnTo>
                <a:lnTo>
                  <a:pt x="5586" y="3868"/>
                </a:lnTo>
                <a:lnTo>
                  <a:pt x="5351" y="3997"/>
                </a:lnTo>
                <a:lnTo>
                  <a:pt x="5116" y="4120"/>
                </a:lnTo>
                <a:lnTo>
                  <a:pt x="4879" y="4239"/>
                </a:lnTo>
                <a:lnTo>
                  <a:pt x="4640" y="4352"/>
                </a:lnTo>
                <a:lnTo>
                  <a:pt x="4400" y="4462"/>
                </a:lnTo>
                <a:lnTo>
                  <a:pt x="4158" y="4566"/>
                </a:lnTo>
                <a:lnTo>
                  <a:pt x="3917" y="4665"/>
                </a:lnTo>
                <a:lnTo>
                  <a:pt x="3672" y="4761"/>
                </a:lnTo>
                <a:lnTo>
                  <a:pt x="3428" y="4851"/>
                </a:lnTo>
                <a:lnTo>
                  <a:pt x="3183" y="4937"/>
                </a:lnTo>
                <a:lnTo>
                  <a:pt x="2938" y="5018"/>
                </a:lnTo>
                <a:lnTo>
                  <a:pt x="2693" y="5095"/>
                </a:lnTo>
                <a:lnTo>
                  <a:pt x="2447" y="5167"/>
                </a:lnTo>
                <a:lnTo>
                  <a:pt x="2200" y="5234"/>
                </a:lnTo>
                <a:lnTo>
                  <a:pt x="1954" y="5298"/>
                </a:lnTo>
                <a:lnTo>
                  <a:pt x="1708" y="5357"/>
                </a:lnTo>
                <a:lnTo>
                  <a:pt x="1462" y="5412"/>
                </a:lnTo>
                <a:lnTo>
                  <a:pt x="1217" y="5463"/>
                </a:lnTo>
                <a:lnTo>
                  <a:pt x="972" y="5509"/>
                </a:lnTo>
                <a:lnTo>
                  <a:pt x="729" y="5552"/>
                </a:lnTo>
                <a:lnTo>
                  <a:pt x="486" y="5590"/>
                </a:lnTo>
                <a:lnTo>
                  <a:pt x="244" y="5624"/>
                </a:lnTo>
                <a:lnTo>
                  <a:pt x="3" y="5654"/>
                </a:lnTo>
                <a:lnTo>
                  <a:pt x="0" y="5115"/>
                </a:lnTo>
                <a:lnTo>
                  <a:pt x="153" y="5097"/>
                </a:lnTo>
                <a:lnTo>
                  <a:pt x="323" y="5074"/>
                </a:lnTo>
                <a:lnTo>
                  <a:pt x="509" y="5044"/>
                </a:lnTo>
                <a:lnTo>
                  <a:pt x="709" y="5009"/>
                </a:lnTo>
                <a:lnTo>
                  <a:pt x="922" y="4967"/>
                </a:lnTo>
                <a:lnTo>
                  <a:pt x="1147" y="4919"/>
                </a:lnTo>
                <a:lnTo>
                  <a:pt x="1382" y="4865"/>
                </a:lnTo>
                <a:lnTo>
                  <a:pt x="1626" y="4806"/>
                </a:lnTo>
                <a:lnTo>
                  <a:pt x="1879" y="4740"/>
                </a:lnTo>
                <a:lnTo>
                  <a:pt x="2138" y="4668"/>
                </a:lnTo>
                <a:lnTo>
                  <a:pt x="2403" y="4591"/>
                </a:lnTo>
                <a:lnTo>
                  <a:pt x="2672" y="4508"/>
                </a:lnTo>
                <a:lnTo>
                  <a:pt x="2944" y="4419"/>
                </a:lnTo>
                <a:lnTo>
                  <a:pt x="3216" y="4325"/>
                </a:lnTo>
                <a:lnTo>
                  <a:pt x="3490" y="4225"/>
                </a:lnTo>
                <a:lnTo>
                  <a:pt x="3763" y="4120"/>
                </a:lnTo>
                <a:lnTo>
                  <a:pt x="4033" y="4009"/>
                </a:lnTo>
                <a:lnTo>
                  <a:pt x="4300" y="3894"/>
                </a:lnTo>
                <a:lnTo>
                  <a:pt x="4563" y="3772"/>
                </a:lnTo>
                <a:lnTo>
                  <a:pt x="4819" y="3645"/>
                </a:lnTo>
                <a:lnTo>
                  <a:pt x="5068" y="3513"/>
                </a:lnTo>
                <a:lnTo>
                  <a:pt x="5309" y="3377"/>
                </a:lnTo>
                <a:lnTo>
                  <a:pt x="5538" y="3235"/>
                </a:lnTo>
                <a:lnTo>
                  <a:pt x="5758" y="3088"/>
                </a:lnTo>
                <a:lnTo>
                  <a:pt x="5965" y="2936"/>
                </a:lnTo>
                <a:lnTo>
                  <a:pt x="6158" y="2779"/>
                </a:lnTo>
                <a:lnTo>
                  <a:pt x="6337" y="2618"/>
                </a:lnTo>
                <a:lnTo>
                  <a:pt x="6499" y="2452"/>
                </a:lnTo>
                <a:lnTo>
                  <a:pt x="6644" y="2280"/>
                </a:lnTo>
                <a:lnTo>
                  <a:pt x="6770" y="2104"/>
                </a:lnTo>
                <a:lnTo>
                  <a:pt x="6876" y="1924"/>
                </a:lnTo>
                <a:lnTo>
                  <a:pt x="6961" y="1740"/>
                </a:lnTo>
                <a:lnTo>
                  <a:pt x="7007" y="1620"/>
                </a:lnTo>
                <a:lnTo>
                  <a:pt x="7051" y="1504"/>
                </a:lnTo>
                <a:lnTo>
                  <a:pt x="7093" y="1392"/>
                </a:lnTo>
                <a:lnTo>
                  <a:pt x="7130" y="1282"/>
                </a:lnTo>
                <a:lnTo>
                  <a:pt x="7149" y="1230"/>
                </a:lnTo>
                <a:lnTo>
                  <a:pt x="7166" y="1176"/>
                </a:lnTo>
                <a:lnTo>
                  <a:pt x="7182" y="1123"/>
                </a:lnTo>
                <a:lnTo>
                  <a:pt x="7197" y="1071"/>
                </a:lnTo>
                <a:lnTo>
                  <a:pt x="7212" y="1020"/>
                </a:lnTo>
                <a:lnTo>
                  <a:pt x="7226" y="968"/>
                </a:lnTo>
                <a:lnTo>
                  <a:pt x="7239" y="916"/>
                </a:lnTo>
                <a:lnTo>
                  <a:pt x="7251" y="865"/>
                </a:lnTo>
                <a:lnTo>
                  <a:pt x="7262" y="814"/>
                </a:lnTo>
                <a:lnTo>
                  <a:pt x="7273" y="763"/>
                </a:lnTo>
                <a:lnTo>
                  <a:pt x="7283" y="711"/>
                </a:lnTo>
                <a:lnTo>
                  <a:pt x="7292" y="659"/>
                </a:lnTo>
                <a:lnTo>
                  <a:pt x="7300" y="608"/>
                </a:lnTo>
                <a:lnTo>
                  <a:pt x="7306" y="556"/>
                </a:lnTo>
                <a:lnTo>
                  <a:pt x="7313" y="503"/>
                </a:lnTo>
                <a:lnTo>
                  <a:pt x="7318" y="449"/>
                </a:lnTo>
                <a:lnTo>
                  <a:pt x="7323" y="397"/>
                </a:lnTo>
                <a:lnTo>
                  <a:pt x="7326" y="342"/>
                </a:lnTo>
                <a:lnTo>
                  <a:pt x="7328" y="287"/>
                </a:lnTo>
                <a:lnTo>
                  <a:pt x="7331" y="232"/>
                </a:lnTo>
                <a:lnTo>
                  <a:pt x="7331" y="175"/>
                </a:lnTo>
                <a:lnTo>
                  <a:pt x="7331" y="117"/>
                </a:lnTo>
                <a:lnTo>
                  <a:pt x="7329" y="59"/>
                </a:lnTo>
                <a:lnTo>
                  <a:pt x="7327" y="0"/>
                </a:lnTo>
                <a:lnTo>
                  <a:pt x="7575" y="0"/>
                </a:lnTo>
                <a:close/>
              </a:path>
            </a:pathLst>
          </a:custGeom>
          <a:solidFill>
            <a:srgbClr val="48A120"/>
          </a:solidFill>
          <a:ln w="2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56" name="Freeform 415"/>
          <p:cNvSpPr/>
          <p:nvPr/>
        </p:nvSpPr>
        <p:spPr bwMode="auto">
          <a:xfrm>
            <a:off x="8157887" y="2869287"/>
            <a:ext cx="448039" cy="260561"/>
          </a:xfrm>
          <a:custGeom>
            <a:avLst/>
            <a:gdLst>
              <a:gd name="T0" fmla="*/ 1452 w 2254"/>
              <a:gd name="T1" fmla="*/ 422 h 1315"/>
              <a:gd name="T2" fmla="*/ 1535 w 2254"/>
              <a:gd name="T3" fmla="*/ 465 h 1315"/>
              <a:gd name="T4" fmla="*/ 1660 w 2254"/>
              <a:gd name="T5" fmla="*/ 529 h 1315"/>
              <a:gd name="T6" fmla="*/ 1779 w 2254"/>
              <a:gd name="T7" fmla="*/ 588 h 1315"/>
              <a:gd name="T8" fmla="*/ 1871 w 2254"/>
              <a:gd name="T9" fmla="*/ 629 h 1315"/>
              <a:gd name="T10" fmla="*/ 2004 w 2254"/>
              <a:gd name="T11" fmla="*/ 685 h 1315"/>
              <a:gd name="T12" fmla="*/ 2111 w 2254"/>
              <a:gd name="T13" fmla="*/ 735 h 1315"/>
              <a:gd name="T14" fmla="*/ 2174 w 2254"/>
              <a:gd name="T15" fmla="*/ 769 h 1315"/>
              <a:gd name="T16" fmla="*/ 2213 w 2254"/>
              <a:gd name="T17" fmla="*/ 794 h 1315"/>
              <a:gd name="T18" fmla="*/ 2232 w 2254"/>
              <a:gd name="T19" fmla="*/ 809 h 1315"/>
              <a:gd name="T20" fmla="*/ 2247 w 2254"/>
              <a:gd name="T21" fmla="*/ 825 h 1315"/>
              <a:gd name="T22" fmla="*/ 2253 w 2254"/>
              <a:gd name="T23" fmla="*/ 840 h 1315"/>
              <a:gd name="T24" fmla="*/ 2254 w 2254"/>
              <a:gd name="T25" fmla="*/ 887 h 1315"/>
              <a:gd name="T26" fmla="*/ 2254 w 2254"/>
              <a:gd name="T27" fmla="*/ 1026 h 1315"/>
              <a:gd name="T28" fmla="*/ 2254 w 2254"/>
              <a:gd name="T29" fmla="*/ 1185 h 1315"/>
              <a:gd name="T30" fmla="*/ 2254 w 2254"/>
              <a:gd name="T31" fmla="*/ 1297 h 1315"/>
              <a:gd name="T32" fmla="*/ 2249 w 2254"/>
              <a:gd name="T33" fmla="*/ 1313 h 1315"/>
              <a:gd name="T34" fmla="*/ 2195 w 2254"/>
              <a:gd name="T35" fmla="*/ 1295 h 1315"/>
              <a:gd name="T36" fmla="*/ 2067 w 2254"/>
              <a:gd name="T37" fmla="*/ 1254 h 1315"/>
              <a:gd name="T38" fmla="*/ 1843 w 2254"/>
              <a:gd name="T39" fmla="*/ 1186 h 1315"/>
              <a:gd name="T40" fmla="*/ 1603 w 2254"/>
              <a:gd name="T41" fmla="*/ 1114 h 1315"/>
              <a:gd name="T42" fmla="*/ 1434 w 2254"/>
              <a:gd name="T43" fmla="*/ 1054 h 1315"/>
              <a:gd name="T44" fmla="*/ 1309 w 2254"/>
              <a:gd name="T45" fmla="*/ 1005 h 1315"/>
              <a:gd name="T46" fmla="*/ 1225 w 2254"/>
              <a:gd name="T47" fmla="*/ 969 h 1315"/>
              <a:gd name="T48" fmla="*/ 1144 w 2254"/>
              <a:gd name="T49" fmla="*/ 931 h 1315"/>
              <a:gd name="T50" fmla="*/ 1064 w 2254"/>
              <a:gd name="T51" fmla="*/ 892 h 1315"/>
              <a:gd name="T52" fmla="*/ 984 w 2254"/>
              <a:gd name="T53" fmla="*/ 850 h 1315"/>
              <a:gd name="T54" fmla="*/ 908 w 2254"/>
              <a:gd name="T55" fmla="*/ 806 h 1315"/>
              <a:gd name="T56" fmla="*/ 832 w 2254"/>
              <a:gd name="T57" fmla="*/ 760 h 1315"/>
              <a:gd name="T58" fmla="*/ 758 w 2254"/>
              <a:gd name="T59" fmla="*/ 712 h 1315"/>
              <a:gd name="T60" fmla="*/ 688 w 2254"/>
              <a:gd name="T61" fmla="*/ 662 h 1315"/>
              <a:gd name="T62" fmla="*/ 618 w 2254"/>
              <a:gd name="T63" fmla="*/ 609 h 1315"/>
              <a:gd name="T64" fmla="*/ 552 w 2254"/>
              <a:gd name="T65" fmla="*/ 555 h 1315"/>
              <a:gd name="T66" fmla="*/ 490 w 2254"/>
              <a:gd name="T67" fmla="*/ 501 h 1315"/>
              <a:gd name="T68" fmla="*/ 349 w 2254"/>
              <a:gd name="T69" fmla="*/ 364 h 1315"/>
              <a:gd name="T70" fmla="*/ 182 w 2254"/>
              <a:gd name="T71" fmla="*/ 196 h 1315"/>
              <a:gd name="T72" fmla="*/ 75 w 2254"/>
              <a:gd name="T73" fmla="*/ 86 h 1315"/>
              <a:gd name="T74" fmla="*/ 27 w 2254"/>
              <a:gd name="T75" fmla="*/ 38 h 1315"/>
              <a:gd name="T76" fmla="*/ 8 w 2254"/>
              <a:gd name="T77" fmla="*/ 21 h 1315"/>
              <a:gd name="T78" fmla="*/ 0 w 2254"/>
              <a:gd name="T79" fmla="*/ 15 h 1315"/>
              <a:gd name="T80" fmla="*/ 18 w 2254"/>
              <a:gd name="T81" fmla="*/ 13 h 1315"/>
              <a:gd name="T82" fmla="*/ 78 w 2254"/>
              <a:gd name="T83" fmla="*/ 9 h 1315"/>
              <a:gd name="T84" fmla="*/ 213 w 2254"/>
              <a:gd name="T85" fmla="*/ 6 h 1315"/>
              <a:gd name="T86" fmla="*/ 383 w 2254"/>
              <a:gd name="T87" fmla="*/ 4 h 1315"/>
              <a:gd name="T88" fmla="*/ 567 w 2254"/>
              <a:gd name="T89" fmla="*/ 2 h 1315"/>
              <a:gd name="T90" fmla="*/ 740 w 2254"/>
              <a:gd name="T91" fmla="*/ 2 h 1315"/>
              <a:gd name="T92" fmla="*/ 880 w 2254"/>
              <a:gd name="T93" fmla="*/ 0 h 1315"/>
              <a:gd name="T94" fmla="*/ 960 w 2254"/>
              <a:gd name="T95" fmla="*/ 0 h 1315"/>
              <a:gd name="T96" fmla="*/ 982 w 2254"/>
              <a:gd name="T97" fmla="*/ 14 h 1315"/>
              <a:gd name="T98" fmla="*/ 1031 w 2254"/>
              <a:gd name="T99" fmla="*/ 72 h 1315"/>
              <a:gd name="T100" fmla="*/ 1082 w 2254"/>
              <a:gd name="T101" fmla="*/ 129 h 1315"/>
              <a:gd name="T102" fmla="*/ 1147 w 2254"/>
              <a:gd name="T103" fmla="*/ 195 h 1315"/>
              <a:gd name="T104" fmla="*/ 1222 w 2254"/>
              <a:gd name="T105" fmla="*/ 263 h 1315"/>
              <a:gd name="T106" fmla="*/ 1284 w 2254"/>
              <a:gd name="T107" fmla="*/ 315 h 1315"/>
              <a:gd name="T108" fmla="*/ 1326 w 2254"/>
              <a:gd name="T109" fmla="*/ 347 h 1315"/>
              <a:gd name="T110" fmla="*/ 1370 w 2254"/>
              <a:gd name="T111" fmla="*/ 376 h 1315"/>
              <a:gd name="T112" fmla="*/ 1415 w 2254"/>
              <a:gd name="T113" fmla="*/ 404 h 1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54" h="1315">
                <a:moveTo>
                  <a:pt x="1439" y="416"/>
                </a:moveTo>
                <a:lnTo>
                  <a:pt x="1452" y="422"/>
                </a:lnTo>
                <a:lnTo>
                  <a:pt x="1486" y="440"/>
                </a:lnTo>
                <a:lnTo>
                  <a:pt x="1535" y="465"/>
                </a:lnTo>
                <a:lnTo>
                  <a:pt x="1595" y="496"/>
                </a:lnTo>
                <a:lnTo>
                  <a:pt x="1660" y="529"/>
                </a:lnTo>
                <a:lnTo>
                  <a:pt x="1722" y="561"/>
                </a:lnTo>
                <a:lnTo>
                  <a:pt x="1779" y="588"/>
                </a:lnTo>
                <a:lnTo>
                  <a:pt x="1824" y="609"/>
                </a:lnTo>
                <a:lnTo>
                  <a:pt x="1871" y="629"/>
                </a:lnTo>
                <a:lnTo>
                  <a:pt x="1932" y="655"/>
                </a:lnTo>
                <a:lnTo>
                  <a:pt x="2004" y="685"/>
                </a:lnTo>
                <a:lnTo>
                  <a:pt x="2076" y="717"/>
                </a:lnTo>
                <a:lnTo>
                  <a:pt x="2111" y="735"/>
                </a:lnTo>
                <a:lnTo>
                  <a:pt x="2144" y="751"/>
                </a:lnTo>
                <a:lnTo>
                  <a:pt x="2174" y="769"/>
                </a:lnTo>
                <a:lnTo>
                  <a:pt x="2202" y="785"/>
                </a:lnTo>
                <a:lnTo>
                  <a:pt x="2213" y="794"/>
                </a:lnTo>
                <a:lnTo>
                  <a:pt x="2224" y="802"/>
                </a:lnTo>
                <a:lnTo>
                  <a:pt x="2232" y="809"/>
                </a:lnTo>
                <a:lnTo>
                  <a:pt x="2240" y="817"/>
                </a:lnTo>
                <a:lnTo>
                  <a:pt x="2247" y="825"/>
                </a:lnTo>
                <a:lnTo>
                  <a:pt x="2251" y="832"/>
                </a:lnTo>
                <a:lnTo>
                  <a:pt x="2253" y="840"/>
                </a:lnTo>
                <a:lnTo>
                  <a:pt x="2254" y="847"/>
                </a:lnTo>
                <a:lnTo>
                  <a:pt x="2254" y="887"/>
                </a:lnTo>
                <a:lnTo>
                  <a:pt x="2254" y="950"/>
                </a:lnTo>
                <a:lnTo>
                  <a:pt x="2254" y="1026"/>
                </a:lnTo>
                <a:lnTo>
                  <a:pt x="2254" y="1107"/>
                </a:lnTo>
                <a:lnTo>
                  <a:pt x="2254" y="1185"/>
                </a:lnTo>
                <a:lnTo>
                  <a:pt x="2254" y="1251"/>
                </a:lnTo>
                <a:lnTo>
                  <a:pt x="2254" y="1297"/>
                </a:lnTo>
                <a:lnTo>
                  <a:pt x="2254" y="1315"/>
                </a:lnTo>
                <a:lnTo>
                  <a:pt x="2249" y="1313"/>
                </a:lnTo>
                <a:lnTo>
                  <a:pt x="2230" y="1306"/>
                </a:lnTo>
                <a:lnTo>
                  <a:pt x="2195" y="1295"/>
                </a:lnTo>
                <a:lnTo>
                  <a:pt x="2142" y="1277"/>
                </a:lnTo>
                <a:lnTo>
                  <a:pt x="2067" y="1254"/>
                </a:lnTo>
                <a:lnTo>
                  <a:pt x="1969" y="1224"/>
                </a:lnTo>
                <a:lnTo>
                  <a:pt x="1843" y="1186"/>
                </a:lnTo>
                <a:lnTo>
                  <a:pt x="1689" y="1140"/>
                </a:lnTo>
                <a:lnTo>
                  <a:pt x="1603" y="1114"/>
                </a:lnTo>
                <a:lnTo>
                  <a:pt x="1519" y="1085"/>
                </a:lnTo>
                <a:lnTo>
                  <a:pt x="1434" y="1054"/>
                </a:lnTo>
                <a:lnTo>
                  <a:pt x="1351" y="1023"/>
                </a:lnTo>
                <a:lnTo>
                  <a:pt x="1309" y="1005"/>
                </a:lnTo>
                <a:lnTo>
                  <a:pt x="1267" y="987"/>
                </a:lnTo>
                <a:lnTo>
                  <a:pt x="1225" y="969"/>
                </a:lnTo>
                <a:lnTo>
                  <a:pt x="1185" y="950"/>
                </a:lnTo>
                <a:lnTo>
                  <a:pt x="1144" y="931"/>
                </a:lnTo>
                <a:lnTo>
                  <a:pt x="1103" y="912"/>
                </a:lnTo>
                <a:lnTo>
                  <a:pt x="1064" y="892"/>
                </a:lnTo>
                <a:lnTo>
                  <a:pt x="1024" y="871"/>
                </a:lnTo>
                <a:lnTo>
                  <a:pt x="984" y="850"/>
                </a:lnTo>
                <a:lnTo>
                  <a:pt x="946" y="828"/>
                </a:lnTo>
                <a:lnTo>
                  <a:pt x="908" y="806"/>
                </a:lnTo>
                <a:lnTo>
                  <a:pt x="869" y="783"/>
                </a:lnTo>
                <a:lnTo>
                  <a:pt x="832" y="760"/>
                </a:lnTo>
                <a:lnTo>
                  <a:pt x="795" y="736"/>
                </a:lnTo>
                <a:lnTo>
                  <a:pt x="758" y="712"/>
                </a:lnTo>
                <a:lnTo>
                  <a:pt x="723" y="687"/>
                </a:lnTo>
                <a:lnTo>
                  <a:pt x="688" y="662"/>
                </a:lnTo>
                <a:lnTo>
                  <a:pt x="652" y="636"/>
                </a:lnTo>
                <a:lnTo>
                  <a:pt x="618" y="609"/>
                </a:lnTo>
                <a:lnTo>
                  <a:pt x="585" y="583"/>
                </a:lnTo>
                <a:lnTo>
                  <a:pt x="552" y="555"/>
                </a:lnTo>
                <a:lnTo>
                  <a:pt x="520" y="528"/>
                </a:lnTo>
                <a:lnTo>
                  <a:pt x="490" y="501"/>
                </a:lnTo>
                <a:lnTo>
                  <a:pt x="459" y="471"/>
                </a:lnTo>
                <a:lnTo>
                  <a:pt x="349" y="364"/>
                </a:lnTo>
                <a:lnTo>
                  <a:pt x="257" y="273"/>
                </a:lnTo>
                <a:lnTo>
                  <a:pt x="182" y="196"/>
                </a:lnTo>
                <a:lnTo>
                  <a:pt x="121" y="135"/>
                </a:lnTo>
                <a:lnTo>
                  <a:pt x="75" y="86"/>
                </a:lnTo>
                <a:lnTo>
                  <a:pt x="41" y="51"/>
                </a:lnTo>
                <a:lnTo>
                  <a:pt x="27" y="38"/>
                </a:lnTo>
                <a:lnTo>
                  <a:pt x="17" y="28"/>
                </a:lnTo>
                <a:lnTo>
                  <a:pt x="8" y="21"/>
                </a:lnTo>
                <a:lnTo>
                  <a:pt x="0" y="17"/>
                </a:lnTo>
                <a:lnTo>
                  <a:pt x="0" y="15"/>
                </a:lnTo>
                <a:lnTo>
                  <a:pt x="7" y="14"/>
                </a:lnTo>
                <a:lnTo>
                  <a:pt x="18" y="13"/>
                </a:lnTo>
                <a:lnTo>
                  <a:pt x="33" y="11"/>
                </a:lnTo>
                <a:lnTo>
                  <a:pt x="78" y="9"/>
                </a:lnTo>
                <a:lnTo>
                  <a:pt x="139" y="7"/>
                </a:lnTo>
                <a:lnTo>
                  <a:pt x="213" y="6"/>
                </a:lnTo>
                <a:lnTo>
                  <a:pt x="294" y="5"/>
                </a:lnTo>
                <a:lnTo>
                  <a:pt x="383" y="4"/>
                </a:lnTo>
                <a:lnTo>
                  <a:pt x="474" y="3"/>
                </a:lnTo>
                <a:lnTo>
                  <a:pt x="567" y="2"/>
                </a:lnTo>
                <a:lnTo>
                  <a:pt x="657" y="2"/>
                </a:lnTo>
                <a:lnTo>
                  <a:pt x="740" y="2"/>
                </a:lnTo>
                <a:lnTo>
                  <a:pt x="816" y="2"/>
                </a:lnTo>
                <a:lnTo>
                  <a:pt x="880" y="0"/>
                </a:lnTo>
                <a:lnTo>
                  <a:pt x="930" y="0"/>
                </a:lnTo>
                <a:lnTo>
                  <a:pt x="960" y="0"/>
                </a:lnTo>
                <a:lnTo>
                  <a:pt x="972" y="0"/>
                </a:lnTo>
                <a:lnTo>
                  <a:pt x="982" y="14"/>
                </a:lnTo>
                <a:lnTo>
                  <a:pt x="1011" y="48"/>
                </a:lnTo>
                <a:lnTo>
                  <a:pt x="1031" y="72"/>
                </a:lnTo>
                <a:lnTo>
                  <a:pt x="1055" y="99"/>
                </a:lnTo>
                <a:lnTo>
                  <a:pt x="1082" y="129"/>
                </a:lnTo>
                <a:lnTo>
                  <a:pt x="1113" y="161"/>
                </a:lnTo>
                <a:lnTo>
                  <a:pt x="1147" y="195"/>
                </a:lnTo>
                <a:lnTo>
                  <a:pt x="1183" y="229"/>
                </a:lnTo>
                <a:lnTo>
                  <a:pt x="1222" y="263"/>
                </a:lnTo>
                <a:lnTo>
                  <a:pt x="1262" y="297"/>
                </a:lnTo>
                <a:lnTo>
                  <a:pt x="1284" y="315"/>
                </a:lnTo>
                <a:lnTo>
                  <a:pt x="1304" y="330"/>
                </a:lnTo>
                <a:lnTo>
                  <a:pt x="1326" y="347"/>
                </a:lnTo>
                <a:lnTo>
                  <a:pt x="1348" y="362"/>
                </a:lnTo>
                <a:lnTo>
                  <a:pt x="1370" y="376"/>
                </a:lnTo>
                <a:lnTo>
                  <a:pt x="1393" y="391"/>
                </a:lnTo>
                <a:lnTo>
                  <a:pt x="1415" y="404"/>
                </a:lnTo>
                <a:lnTo>
                  <a:pt x="1439" y="416"/>
                </a:lnTo>
                <a:close/>
              </a:path>
            </a:pathLst>
          </a:custGeom>
          <a:solidFill>
            <a:srgbClr val="48A120"/>
          </a:solidFill>
          <a:ln w="2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7316" y="1755525"/>
            <a:ext cx="1357131" cy="14982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03725">
            <a:off x="2641789" y="1749723"/>
            <a:ext cx="621125" cy="675351"/>
          </a:xfrm>
          <a:prstGeom prst="rect">
            <a:avLst/>
          </a:prstGeom>
        </p:spPr>
      </p:pic>
      <p:pic>
        <p:nvPicPr>
          <p:cNvPr id="25" name="Picture 3" descr="C:\Users\Administrator\Desktop\2.pn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696334" y="7137992"/>
            <a:ext cx="1020383" cy="1116505"/>
          </a:xfrm>
          <a:prstGeom prst="rect">
            <a:avLst/>
          </a:prstGeom>
          <a:noFill/>
          <a:effectLst/>
        </p:spPr>
      </p:pic>
      <p:pic>
        <p:nvPicPr>
          <p:cNvPr id="26" name="Picture 3" descr="C:\Users\Administrator\Desktop\2.png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6654" y="8007599"/>
            <a:ext cx="1068515" cy="1169171"/>
          </a:xfrm>
          <a:prstGeom prst="rect">
            <a:avLst/>
          </a:prstGeom>
          <a:noFill/>
          <a:effectLst/>
        </p:spPr>
      </p:pic>
      <p:pic>
        <p:nvPicPr>
          <p:cNvPr id="27" name="Picture 3" descr="C:\Users\Administrator\Desktop\2.pn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2078" y="7137992"/>
            <a:ext cx="1020383" cy="1116505"/>
          </a:xfrm>
          <a:prstGeom prst="rect">
            <a:avLst/>
          </a:prstGeom>
          <a:noFill/>
          <a:effectLst/>
        </p:spPr>
      </p:pic>
      <p:pic>
        <p:nvPicPr>
          <p:cNvPr id="5" name="图片 4" descr="E:\素材\PNG免扣素材\01c7e883a594783500f999c01c68b048.png01c7e883a594783500f999c01c68b048"/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5080000" y="-15875"/>
            <a:ext cx="7166610" cy="68618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26645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H_Other_1"/>
          <p:cNvSpPr/>
          <p:nvPr/>
        </p:nvSpPr>
        <p:spPr>
          <a:xfrm>
            <a:off x="1407888" y="-49904"/>
            <a:ext cx="9510102" cy="1585017"/>
          </a:xfrm>
          <a:custGeom>
            <a:avLst/>
            <a:gdLst>
              <a:gd name="connsiteX0" fmla="*/ 0 w 4876800"/>
              <a:gd name="connsiteY0" fmla="*/ 35169 h 1524034"/>
              <a:gd name="connsiteX1" fmla="*/ 2708031 w 4876800"/>
              <a:gd name="connsiteY1" fmla="*/ 1524000 h 1524034"/>
              <a:gd name="connsiteX2" fmla="*/ 4876800 w 4876800"/>
              <a:gd name="connsiteY2" fmla="*/ 0 h 1524034"/>
              <a:gd name="connsiteX0-1" fmla="*/ 0 w 5017477"/>
              <a:gd name="connsiteY0-2" fmla="*/ 0 h 1524000"/>
              <a:gd name="connsiteX1-3" fmla="*/ 2848708 w 5017477"/>
              <a:gd name="connsiteY1-4" fmla="*/ 1524000 h 1524000"/>
              <a:gd name="connsiteX2-5" fmla="*/ 5017477 w 5017477"/>
              <a:gd name="connsiteY2-6" fmla="*/ 0 h 1524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17477" h="1524000">
                <a:moveTo>
                  <a:pt x="0" y="0"/>
                </a:moveTo>
                <a:cubicBezTo>
                  <a:pt x="947615" y="747346"/>
                  <a:pt x="2012462" y="1524000"/>
                  <a:pt x="2848708" y="1524000"/>
                </a:cubicBezTo>
                <a:cubicBezTo>
                  <a:pt x="3684954" y="1524000"/>
                  <a:pt x="4859216" y="220785"/>
                  <a:pt x="5017477" y="0"/>
                </a:cubicBezTo>
              </a:path>
            </a:pathLst>
          </a:cu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MH_Picture_3"/>
          <p:cNvSpPr/>
          <p:nvPr/>
        </p:nvSpPr>
        <p:spPr>
          <a:xfrm rot="20475922">
            <a:off x="7771611" y="538087"/>
            <a:ext cx="2636266" cy="2534696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FFFFFF"/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MH_Picture_2"/>
          <p:cNvSpPr/>
          <p:nvPr/>
        </p:nvSpPr>
        <p:spPr>
          <a:xfrm>
            <a:off x="4633944" y="986213"/>
            <a:ext cx="2669040" cy="2541717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FFFFFF"/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MH_Picture_1"/>
          <p:cNvSpPr/>
          <p:nvPr/>
        </p:nvSpPr>
        <p:spPr>
          <a:xfrm rot="412486">
            <a:off x="1590377" y="491175"/>
            <a:ext cx="2782081" cy="2564230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FFFFFF"/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MH_Text_1"/>
          <p:cNvSpPr txBox="1"/>
          <p:nvPr/>
        </p:nvSpPr>
        <p:spPr>
          <a:xfrm>
            <a:off x="2164556" y="5152670"/>
            <a:ext cx="7862888" cy="895350"/>
          </a:xfrm>
          <a:prstGeom prst="rect">
            <a:avLst/>
          </a:prstGeom>
          <a:noFill/>
        </p:spPr>
        <p:txBody>
          <a:bodyPr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latin typeface="+mn-ea"/>
              </a:rPr>
              <a:t>如果您的演示文稿是</a:t>
            </a:r>
            <a:r>
              <a:rPr lang="en-US" altLang="zh-CN" sz="1400" dirty="0">
                <a:latin typeface="+mn-ea"/>
              </a:rPr>
              <a:t>2007</a:t>
            </a:r>
            <a:r>
              <a:rPr lang="zh-CN" altLang="en-US" sz="1400" dirty="0">
                <a:latin typeface="+mn-ea"/>
              </a:rPr>
              <a:t>及以上版本的，更改图片方法：单击选中图片，单击菜单栏的“绘图工具格式”，单击“形状填充”，选择“图片”，选择您需要展示的图片，单击“插入”。</a:t>
            </a:r>
          </a:p>
        </p:txBody>
      </p:sp>
      <p:sp>
        <p:nvSpPr>
          <p:cNvPr id="16" name="任意多边形 15"/>
          <p:cNvSpPr/>
          <p:nvPr/>
        </p:nvSpPr>
        <p:spPr>
          <a:xfrm>
            <a:off x="2181565" y="4997095"/>
            <a:ext cx="5252831" cy="155575"/>
          </a:xfrm>
          <a:custGeom>
            <a:avLst/>
            <a:gdLst>
              <a:gd name="connsiteX0" fmla="*/ 0 w 5252831"/>
              <a:gd name="connsiteY0" fmla="*/ 0 h 155575"/>
              <a:gd name="connsiteX1" fmla="*/ 5252831 w 5252831"/>
              <a:gd name="connsiteY1" fmla="*/ 0 h 155575"/>
              <a:gd name="connsiteX2" fmla="*/ 5228441 w 5252831"/>
              <a:gd name="connsiteY2" fmla="*/ 155575 h 155575"/>
              <a:gd name="connsiteX3" fmla="*/ 0 w 5252831"/>
              <a:gd name="connsiteY3" fmla="*/ 155575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52831" h="155575">
                <a:moveTo>
                  <a:pt x="0" y="0"/>
                </a:moveTo>
                <a:lnTo>
                  <a:pt x="5252831" y="0"/>
                </a:lnTo>
                <a:lnTo>
                  <a:pt x="5228441" y="155575"/>
                </a:lnTo>
                <a:lnTo>
                  <a:pt x="0" y="155575"/>
                </a:lnTo>
                <a:close/>
              </a:path>
            </a:pathLst>
          </a:custGeom>
          <a:gradFill>
            <a:gsLst>
              <a:gs pos="0">
                <a:schemeClr val="tx1"/>
              </a:gs>
              <a:gs pos="48000">
                <a:srgbClr val="8B1903"/>
              </a:gs>
              <a:gs pos="100000">
                <a:schemeClr val="tx1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2127147" y="3981766"/>
            <a:ext cx="248554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dirty="0" smtClean="0">
                <a:gradFill>
                  <a:gsLst>
                    <a:gs pos="0">
                      <a:schemeClr val="tx1"/>
                    </a:gs>
                    <a:gs pos="48000">
                      <a:srgbClr val="8B1903"/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致青春</a:t>
            </a:r>
            <a:endParaRPr lang="zh-CN" altLang="en-US" sz="6000" dirty="0">
              <a:gradFill>
                <a:gsLst>
                  <a:gs pos="0">
                    <a:schemeClr val="tx1"/>
                  </a:gs>
                  <a:gs pos="48000">
                    <a:srgbClr val="8B1903"/>
                  </a:gs>
                  <a:gs pos="100000">
                    <a:schemeClr val="tx1"/>
                  </a:gs>
                </a:gsLst>
                <a:lin ang="16200000" scaled="1"/>
              </a:gra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91074" y="4277851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dirty="0" smtClean="0">
                <a:solidFill>
                  <a:srgbClr val="E2D7D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我们</a:t>
            </a:r>
            <a:endParaRPr lang="zh-CN" altLang="en-US" sz="4400" dirty="0">
              <a:solidFill>
                <a:srgbClr val="E2D7D6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 advTm="6194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5276" y="-15861"/>
            <a:ext cx="12237877" cy="6873861"/>
          </a:xfrm>
          <a:prstGeom prst="rect">
            <a:avLst/>
          </a:prstGeom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93463" y="2345172"/>
            <a:ext cx="6201729" cy="3911388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RelaxedModerately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559302">
            <a:off x="3706120" y="654243"/>
            <a:ext cx="4322500" cy="2918333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椭圆 3"/>
          <p:cNvSpPr/>
          <p:nvPr/>
        </p:nvSpPr>
        <p:spPr>
          <a:xfrm>
            <a:off x="-1111277" y="4229299"/>
            <a:ext cx="672075" cy="6720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椭圆 4"/>
          <p:cNvSpPr/>
          <p:nvPr/>
        </p:nvSpPr>
        <p:spPr>
          <a:xfrm>
            <a:off x="-775240" y="3759365"/>
            <a:ext cx="480053" cy="48005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椭圆 5"/>
          <p:cNvSpPr/>
          <p:nvPr/>
        </p:nvSpPr>
        <p:spPr>
          <a:xfrm>
            <a:off x="-535213" y="4805363"/>
            <a:ext cx="281632" cy="28163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7" name="椭圆 6"/>
          <p:cNvSpPr/>
          <p:nvPr/>
        </p:nvSpPr>
        <p:spPr>
          <a:xfrm>
            <a:off x="-1096956" y="5063645"/>
            <a:ext cx="413792" cy="4137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椭圆 7"/>
          <p:cNvSpPr/>
          <p:nvPr/>
        </p:nvSpPr>
        <p:spPr>
          <a:xfrm>
            <a:off x="-1351304" y="4846968"/>
            <a:ext cx="480053" cy="48005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椭圆 8"/>
          <p:cNvSpPr/>
          <p:nvPr/>
        </p:nvSpPr>
        <p:spPr>
          <a:xfrm>
            <a:off x="-871250" y="5541235"/>
            <a:ext cx="672075" cy="6720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0" name="椭圆 9"/>
          <p:cNvSpPr/>
          <p:nvPr/>
        </p:nvSpPr>
        <p:spPr>
          <a:xfrm>
            <a:off x="-535213" y="5071301"/>
            <a:ext cx="480053" cy="48005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椭圆 10"/>
          <p:cNvSpPr/>
          <p:nvPr/>
        </p:nvSpPr>
        <p:spPr>
          <a:xfrm>
            <a:off x="-295186" y="6117299"/>
            <a:ext cx="281632" cy="28163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椭圆 11"/>
          <p:cNvSpPr/>
          <p:nvPr/>
        </p:nvSpPr>
        <p:spPr>
          <a:xfrm>
            <a:off x="-856929" y="6375581"/>
            <a:ext cx="413792" cy="4137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椭圆 12"/>
          <p:cNvSpPr/>
          <p:nvPr/>
        </p:nvSpPr>
        <p:spPr>
          <a:xfrm>
            <a:off x="-1111277" y="6158904"/>
            <a:ext cx="480053" cy="48005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4" name="椭圆 13"/>
          <p:cNvSpPr/>
          <p:nvPr/>
        </p:nvSpPr>
        <p:spPr>
          <a:xfrm>
            <a:off x="-2194032" y="3903381"/>
            <a:ext cx="672075" cy="6720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5" name="椭圆 14"/>
          <p:cNvSpPr/>
          <p:nvPr/>
        </p:nvSpPr>
        <p:spPr>
          <a:xfrm>
            <a:off x="-1857994" y="3433448"/>
            <a:ext cx="480053" cy="48005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6" name="椭圆 15"/>
          <p:cNvSpPr/>
          <p:nvPr/>
        </p:nvSpPr>
        <p:spPr>
          <a:xfrm>
            <a:off x="-1617968" y="4479445"/>
            <a:ext cx="281632" cy="28163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椭圆 16"/>
          <p:cNvSpPr/>
          <p:nvPr/>
        </p:nvSpPr>
        <p:spPr>
          <a:xfrm>
            <a:off x="-2179710" y="4737728"/>
            <a:ext cx="413792" cy="4137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8" name="椭圆 17"/>
          <p:cNvSpPr/>
          <p:nvPr/>
        </p:nvSpPr>
        <p:spPr>
          <a:xfrm>
            <a:off x="-2434058" y="4521051"/>
            <a:ext cx="480053" cy="48005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9" name="椭圆 18"/>
          <p:cNvSpPr/>
          <p:nvPr/>
        </p:nvSpPr>
        <p:spPr>
          <a:xfrm>
            <a:off x="-1954005" y="5215317"/>
            <a:ext cx="672075" cy="6720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0" name="椭圆 19"/>
          <p:cNvSpPr/>
          <p:nvPr/>
        </p:nvSpPr>
        <p:spPr>
          <a:xfrm>
            <a:off x="-1617968" y="4745384"/>
            <a:ext cx="480053" cy="48005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1" name="椭圆 20"/>
          <p:cNvSpPr/>
          <p:nvPr/>
        </p:nvSpPr>
        <p:spPr>
          <a:xfrm>
            <a:off x="-1377941" y="5791381"/>
            <a:ext cx="281632" cy="28163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2" name="椭圆 21"/>
          <p:cNvSpPr/>
          <p:nvPr/>
        </p:nvSpPr>
        <p:spPr>
          <a:xfrm>
            <a:off x="-1939684" y="6049664"/>
            <a:ext cx="413792" cy="4137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3" name="椭圆 22"/>
          <p:cNvSpPr/>
          <p:nvPr/>
        </p:nvSpPr>
        <p:spPr>
          <a:xfrm>
            <a:off x="-2194032" y="5832987"/>
            <a:ext cx="480053" cy="48005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4" name="椭圆 23"/>
          <p:cNvSpPr/>
          <p:nvPr/>
        </p:nvSpPr>
        <p:spPr>
          <a:xfrm>
            <a:off x="-1617968" y="4233623"/>
            <a:ext cx="672075" cy="6720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5" name="椭圆 24"/>
          <p:cNvSpPr/>
          <p:nvPr/>
        </p:nvSpPr>
        <p:spPr>
          <a:xfrm>
            <a:off x="-1396466" y="5404585"/>
            <a:ext cx="672075" cy="6720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6" name="椭圆 25"/>
          <p:cNvSpPr/>
          <p:nvPr/>
        </p:nvSpPr>
        <p:spPr>
          <a:xfrm>
            <a:off x="-2530069" y="5151520"/>
            <a:ext cx="672075" cy="6720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7" name="椭圆 26"/>
          <p:cNvSpPr/>
          <p:nvPr/>
        </p:nvSpPr>
        <p:spPr>
          <a:xfrm>
            <a:off x="-1377941" y="3814203"/>
            <a:ext cx="480053" cy="48005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8" name="椭圆 27"/>
          <p:cNvSpPr/>
          <p:nvPr/>
        </p:nvSpPr>
        <p:spPr>
          <a:xfrm>
            <a:off x="-785124" y="4778515"/>
            <a:ext cx="413792" cy="4137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9" name="椭圆 28"/>
          <p:cNvSpPr/>
          <p:nvPr/>
        </p:nvSpPr>
        <p:spPr>
          <a:xfrm>
            <a:off x="-1558200" y="6076660"/>
            <a:ext cx="413792" cy="4137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9098" y="2576192"/>
            <a:ext cx="2310389" cy="109728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1590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07867" y="1704647"/>
            <a:ext cx="4970681" cy="427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5" dirty="0">
                <a:latin typeface="+mj-ea"/>
                <a:ea typeface="+mj-ea"/>
              </a:rPr>
              <a:t>时光荏苒，岁月</a:t>
            </a:r>
            <a:r>
              <a:rPr lang="zh-CN" altLang="en-US" sz="1465" dirty="0" smtClean="0">
                <a:latin typeface="+mj-ea"/>
                <a:ea typeface="+mj-ea"/>
              </a:rPr>
              <a:t>如梭</a:t>
            </a:r>
            <a:endParaRPr lang="en-US" altLang="zh-CN" sz="1465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511" y="537409"/>
            <a:ext cx="2310389" cy="10972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07867" y="2033301"/>
            <a:ext cx="4970681" cy="427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5" dirty="0">
                <a:latin typeface="+mj-ea"/>
                <a:ea typeface="+mj-ea"/>
              </a:rPr>
              <a:t>在这离别的时刻，让我们一同深情回望走过的岁月，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07867" y="2340915"/>
            <a:ext cx="4970681" cy="427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5" dirty="0">
                <a:latin typeface="+mj-ea"/>
                <a:ea typeface="+mj-ea"/>
              </a:rPr>
              <a:t>这些美好的回忆，将让行程温润明朗千种别绪</a:t>
            </a:r>
            <a:endParaRPr lang="en-US" altLang="zh-CN" sz="1465" dirty="0"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7867" y="2616560"/>
            <a:ext cx="4970681" cy="427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5" dirty="0">
                <a:latin typeface="+mj-ea"/>
                <a:ea typeface="+mj-ea"/>
              </a:rPr>
              <a:t>且行且忆；如潮骊歌，徐行徐吟</a:t>
            </a:r>
            <a:r>
              <a:rPr lang="en-US" altLang="zh-CN" sz="1465" dirty="0">
                <a:latin typeface="+mj-ea"/>
                <a:ea typeface="+mj-ea"/>
              </a:rPr>
              <a:t>…… </a:t>
            </a:r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547055" y="3391756"/>
            <a:ext cx="4733080" cy="3152903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ContrastingRigh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613151">
            <a:off x="6148124" y="1431477"/>
            <a:ext cx="3798205" cy="2134649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5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717176" y="4561512"/>
            <a:ext cx="3976885" cy="19594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6" name="椭圆 45"/>
          <p:cNvSpPr/>
          <p:nvPr/>
        </p:nvSpPr>
        <p:spPr>
          <a:xfrm>
            <a:off x="-775240" y="3759365"/>
            <a:ext cx="480053" cy="480053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7" name="椭圆 46"/>
          <p:cNvSpPr/>
          <p:nvPr/>
        </p:nvSpPr>
        <p:spPr>
          <a:xfrm>
            <a:off x="-535213" y="4805363"/>
            <a:ext cx="281632" cy="281632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8" name="椭圆 47"/>
          <p:cNvSpPr/>
          <p:nvPr/>
        </p:nvSpPr>
        <p:spPr>
          <a:xfrm>
            <a:off x="-1096956" y="5063645"/>
            <a:ext cx="413792" cy="413792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9" name="椭圆 48"/>
          <p:cNvSpPr/>
          <p:nvPr/>
        </p:nvSpPr>
        <p:spPr>
          <a:xfrm>
            <a:off x="-871250" y="5541235"/>
            <a:ext cx="672075" cy="672075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0" name="椭圆 49"/>
          <p:cNvSpPr/>
          <p:nvPr/>
        </p:nvSpPr>
        <p:spPr>
          <a:xfrm>
            <a:off x="-535213" y="5071301"/>
            <a:ext cx="480053" cy="480053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1" name="椭圆 50"/>
          <p:cNvSpPr/>
          <p:nvPr/>
        </p:nvSpPr>
        <p:spPr>
          <a:xfrm>
            <a:off x="-295186" y="6117299"/>
            <a:ext cx="281632" cy="281632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2" name="椭圆 51"/>
          <p:cNvSpPr/>
          <p:nvPr/>
        </p:nvSpPr>
        <p:spPr>
          <a:xfrm>
            <a:off x="-856929" y="6375581"/>
            <a:ext cx="413792" cy="413792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3" name="椭圆 52"/>
          <p:cNvSpPr/>
          <p:nvPr/>
        </p:nvSpPr>
        <p:spPr>
          <a:xfrm>
            <a:off x="-1111277" y="6158904"/>
            <a:ext cx="480053" cy="480053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4" name="椭圆 53"/>
          <p:cNvSpPr/>
          <p:nvPr/>
        </p:nvSpPr>
        <p:spPr>
          <a:xfrm>
            <a:off x="-2194032" y="3903381"/>
            <a:ext cx="672075" cy="672075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5" name="椭圆 54"/>
          <p:cNvSpPr/>
          <p:nvPr/>
        </p:nvSpPr>
        <p:spPr>
          <a:xfrm>
            <a:off x="-818254" y="4257675"/>
            <a:ext cx="480053" cy="480053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6" name="椭圆 55"/>
          <p:cNvSpPr/>
          <p:nvPr/>
        </p:nvSpPr>
        <p:spPr>
          <a:xfrm>
            <a:off x="-1617968" y="4479445"/>
            <a:ext cx="281632" cy="281632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7" name="椭圆 56"/>
          <p:cNvSpPr/>
          <p:nvPr/>
        </p:nvSpPr>
        <p:spPr>
          <a:xfrm>
            <a:off x="-2434058" y="4521051"/>
            <a:ext cx="480053" cy="480053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8" name="椭圆 57"/>
          <p:cNvSpPr/>
          <p:nvPr/>
        </p:nvSpPr>
        <p:spPr>
          <a:xfrm>
            <a:off x="-1617968" y="4745384"/>
            <a:ext cx="480053" cy="480053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9" name="椭圆 58"/>
          <p:cNvSpPr/>
          <p:nvPr/>
        </p:nvSpPr>
        <p:spPr>
          <a:xfrm>
            <a:off x="-1377941" y="5791381"/>
            <a:ext cx="281632" cy="281632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0" name="椭圆 59"/>
          <p:cNvSpPr/>
          <p:nvPr/>
        </p:nvSpPr>
        <p:spPr>
          <a:xfrm>
            <a:off x="-1939684" y="6049664"/>
            <a:ext cx="413792" cy="413792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1" name="椭圆 60"/>
          <p:cNvSpPr/>
          <p:nvPr/>
        </p:nvSpPr>
        <p:spPr>
          <a:xfrm>
            <a:off x="-1617968" y="4233623"/>
            <a:ext cx="672075" cy="672075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2" name="椭圆 61"/>
          <p:cNvSpPr/>
          <p:nvPr/>
        </p:nvSpPr>
        <p:spPr>
          <a:xfrm>
            <a:off x="-1396466" y="5404585"/>
            <a:ext cx="672075" cy="672075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3" name="椭圆 62"/>
          <p:cNvSpPr/>
          <p:nvPr/>
        </p:nvSpPr>
        <p:spPr>
          <a:xfrm>
            <a:off x="-2068825" y="5237451"/>
            <a:ext cx="672075" cy="672075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4" name="椭圆 63"/>
          <p:cNvSpPr/>
          <p:nvPr/>
        </p:nvSpPr>
        <p:spPr>
          <a:xfrm>
            <a:off x="-785124" y="4778515"/>
            <a:ext cx="413792" cy="413792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5" name="椭圆 64"/>
          <p:cNvSpPr/>
          <p:nvPr/>
        </p:nvSpPr>
        <p:spPr>
          <a:xfrm>
            <a:off x="12318484" y="-1297243"/>
            <a:ext cx="281632" cy="281632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6" name="椭圆 65"/>
          <p:cNvSpPr/>
          <p:nvPr/>
        </p:nvSpPr>
        <p:spPr>
          <a:xfrm>
            <a:off x="11756742" y="-1038960"/>
            <a:ext cx="413792" cy="413792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7" name="椭圆 66"/>
          <p:cNvSpPr/>
          <p:nvPr/>
        </p:nvSpPr>
        <p:spPr>
          <a:xfrm>
            <a:off x="11502394" y="-1255637"/>
            <a:ext cx="480053" cy="480053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8" name="椭圆 67"/>
          <p:cNvSpPr/>
          <p:nvPr/>
        </p:nvSpPr>
        <p:spPr>
          <a:xfrm>
            <a:off x="12318484" y="-1031304"/>
            <a:ext cx="480053" cy="480053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9" name="椭圆 68"/>
          <p:cNvSpPr/>
          <p:nvPr/>
        </p:nvSpPr>
        <p:spPr>
          <a:xfrm>
            <a:off x="12913358" y="-507437"/>
            <a:ext cx="281632" cy="281632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70" name="椭圆 69"/>
          <p:cNvSpPr/>
          <p:nvPr/>
        </p:nvSpPr>
        <p:spPr>
          <a:xfrm>
            <a:off x="12351615" y="-249155"/>
            <a:ext cx="413792" cy="413792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71" name="椭圆 70"/>
          <p:cNvSpPr/>
          <p:nvPr/>
        </p:nvSpPr>
        <p:spPr>
          <a:xfrm>
            <a:off x="12097267" y="-465832"/>
            <a:ext cx="480053" cy="480053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72" name="椭圆 71"/>
          <p:cNvSpPr/>
          <p:nvPr/>
        </p:nvSpPr>
        <p:spPr>
          <a:xfrm>
            <a:off x="12733099" y="-222159"/>
            <a:ext cx="413792" cy="413792"/>
          </a:xfrm>
          <a:prstGeom prst="ellipse">
            <a:avLst/>
          </a:prstGeom>
          <a:solidFill>
            <a:srgbClr val="FDFCF9">
              <a:alpha val="80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 advTm="16520">
    <p:blind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" y="-22529"/>
            <a:ext cx="6880529" cy="6880529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534776" y="282017"/>
            <a:ext cx="4499812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扬帆让我们远航， 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我们的岁月会更美； 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把几多心意留在书香弥漫的校园 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把珍重与挂念埋藏记忆的深渊 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把蓬勃的勇气留给璀璨辉煌的明天 </a:t>
            </a:r>
          </a:p>
        </p:txBody>
      </p:sp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550824" y="4356331"/>
            <a:ext cx="2882283" cy="2154207"/>
          </a:xfrm>
          <a:prstGeom prst="rect">
            <a:avLst/>
          </a:prstGeom>
          <a:solidFill>
            <a:srgbClr val="FFFFFF">
              <a:shade val="85000"/>
            </a:srgbClr>
          </a:solidFill>
          <a:ln w="79375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2" name="Picture 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891319" y="1982140"/>
            <a:ext cx="1937211" cy="2639449"/>
          </a:xfrm>
          <a:prstGeom prst="rect">
            <a:avLst/>
          </a:prstGeom>
          <a:solidFill>
            <a:srgbClr val="FFFFFF">
              <a:shade val="85000"/>
            </a:srgbClr>
          </a:solidFill>
          <a:ln w="79375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866130" y="3239264"/>
            <a:ext cx="1740143" cy="2186053"/>
          </a:xfrm>
          <a:prstGeom prst="rect">
            <a:avLst/>
          </a:prstGeom>
          <a:solidFill>
            <a:srgbClr val="FFFFFF">
              <a:shade val="85000"/>
            </a:srgbClr>
          </a:solidFill>
          <a:ln w="79375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4" name="Picture 4" descr="C:\Users\Administrator\Desktop\新建文件夹\dgwe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3806" y="1788416"/>
            <a:ext cx="1371257" cy="132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Administrator\Desktop\新建文件夹\dgwe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879841" flipH="1" flipV="1">
            <a:off x="8571072" y="3285131"/>
            <a:ext cx="625297" cy="603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C:\Users\Administrator\Desktop\新建文件夹\dgwe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438239" flipV="1">
            <a:off x="4180536" y="5721048"/>
            <a:ext cx="820785" cy="79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C:\Users\Administrator\Desktop\新建文件夹\dgwe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58263" y="4565020"/>
            <a:ext cx="1782392" cy="172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3707" y="160536"/>
            <a:ext cx="2310389" cy="109728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195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00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95" y="1688743"/>
            <a:ext cx="12174405" cy="481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05615" y="3485787"/>
            <a:ext cx="2169813" cy="1879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535507" y="3923803"/>
            <a:ext cx="2804000" cy="210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1302789">
            <a:off x="8783614" y="3939069"/>
            <a:ext cx="2776773" cy="184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706870" y="342552"/>
            <a:ext cx="7892716" cy="1571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一张张照片，是回忆中的一个个片段。 </a:t>
            </a:r>
          </a:p>
          <a:p>
            <a:r>
              <a:rPr lang="zh-CN" altLang="en-US" sz="1600" dirty="0"/>
              <a:t>一段段文字，是冬日里的一束束阳光。 </a:t>
            </a:r>
          </a:p>
          <a:p>
            <a:r>
              <a:rPr lang="zh-CN" altLang="en-US" sz="1600" dirty="0"/>
              <a:t>是谁的笑容，凝结成最美的画面</a:t>
            </a:r>
            <a:r>
              <a:rPr lang="zh-CN" altLang="en-US" sz="1600" dirty="0" smtClean="0"/>
              <a:t>？</a:t>
            </a:r>
            <a:endParaRPr lang="en-US" altLang="zh-CN" sz="1600" dirty="0" smtClean="0"/>
          </a:p>
          <a:p>
            <a:endParaRPr lang="zh-CN" altLang="en-US" sz="1600" dirty="0"/>
          </a:p>
          <a:p>
            <a:r>
              <a:rPr lang="zh-CN" altLang="en-US" sz="1600" dirty="0" smtClean="0"/>
              <a:t>重新</a:t>
            </a:r>
            <a:r>
              <a:rPr lang="zh-CN" altLang="en-US" sz="1600" dirty="0"/>
              <a:t>启开尘封的纪念册时，</a:t>
            </a:r>
          </a:p>
          <a:p>
            <a:r>
              <a:rPr lang="zh-CN" altLang="en-US" sz="1600" dirty="0"/>
              <a:t>会带给你一</a:t>
            </a:r>
            <a:r>
              <a:rPr lang="zh-CN" altLang="en-US" sz="1600" dirty="0" smtClean="0"/>
              <a:t>缕温馨的回忆</a:t>
            </a:r>
            <a:r>
              <a:rPr lang="en-US" altLang="zh-CN" sz="1600" dirty="0" smtClean="0"/>
              <a:t>……</a:t>
            </a:r>
            <a:endParaRPr lang="zh-CN" altLang="en-US" sz="16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37158" y="0"/>
            <a:ext cx="7655441" cy="4519168"/>
          </a:xfrm>
          <a:prstGeom prst="rect">
            <a:avLst/>
          </a:prstGeom>
        </p:spPr>
      </p:pic>
    </p:spTree>
  </p:cSld>
  <p:clrMapOvr>
    <a:masterClrMapping/>
  </p:clrMapOvr>
  <p:transition advTm="7598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0740978">
            <a:off x="3210838" y="1638038"/>
            <a:ext cx="4368331" cy="3045741"/>
            <a:chOff x="820615" y="3200401"/>
            <a:chExt cx="2168770" cy="2590798"/>
          </a:xfrm>
        </p:grpSpPr>
        <p:sp>
          <p:nvSpPr>
            <p:cNvPr id="28" name="矩形 27"/>
            <p:cNvSpPr/>
            <p:nvPr/>
          </p:nvSpPr>
          <p:spPr>
            <a:xfrm>
              <a:off x="820615" y="3200401"/>
              <a:ext cx="2168770" cy="259079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dist="114300" dir="2700000" algn="tl" rotWithShape="0">
                <a:sysClr val="windowText" lastClr="000000">
                  <a:lumMod val="75000"/>
                  <a:lumOff val="25000"/>
                  <a:alpha val="1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KSO_Img2"/>
            <p:cNvSpPr/>
            <p:nvPr/>
          </p:nvSpPr>
          <p:spPr>
            <a:xfrm>
              <a:off x="900277" y="3270742"/>
              <a:ext cx="2017693" cy="2151151"/>
            </a:xfrm>
            <a:prstGeom prst="rect">
              <a:avLst/>
            </a:prstGeom>
            <a:blipFill dpi="0" rotWithShape="1">
              <a:blip r:embed="rId2" cstate="print"/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>
              <a:innerShdw blurRad="114300">
                <a:prstClr val="black">
                  <a:alpha val="44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rot="354586">
            <a:off x="5123131" y="1492658"/>
            <a:ext cx="4368331" cy="3045741"/>
            <a:chOff x="820615" y="3200401"/>
            <a:chExt cx="2168770" cy="2590798"/>
          </a:xfrm>
        </p:grpSpPr>
        <p:sp>
          <p:nvSpPr>
            <p:cNvPr id="31" name="矩形 30"/>
            <p:cNvSpPr/>
            <p:nvPr/>
          </p:nvSpPr>
          <p:spPr>
            <a:xfrm>
              <a:off x="820615" y="3200401"/>
              <a:ext cx="2168770" cy="259079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dist="114300" dir="2700000" algn="tl" rotWithShape="0">
                <a:sysClr val="windowText" lastClr="000000">
                  <a:lumMod val="75000"/>
                  <a:lumOff val="25000"/>
                  <a:alpha val="1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KSO_Img2"/>
            <p:cNvSpPr/>
            <p:nvPr/>
          </p:nvSpPr>
          <p:spPr>
            <a:xfrm>
              <a:off x="900277" y="3270742"/>
              <a:ext cx="2017693" cy="2151151"/>
            </a:xfrm>
            <a:prstGeom prst="rect">
              <a:avLst/>
            </a:prstGeom>
            <a:blipFill dpi="0" rotWithShape="1">
              <a:blip r:embed="rId3" cstate="email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6000" contrast="1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>
              <a:innerShdw blurRad="114300">
                <a:prstClr val="black">
                  <a:alpha val="44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1283638">
            <a:off x="7118713" y="2066525"/>
            <a:ext cx="4368331" cy="3045741"/>
            <a:chOff x="820615" y="3200401"/>
            <a:chExt cx="2168770" cy="2590798"/>
          </a:xfrm>
        </p:grpSpPr>
        <p:sp>
          <p:nvSpPr>
            <p:cNvPr id="34" name="矩形 33"/>
            <p:cNvSpPr/>
            <p:nvPr/>
          </p:nvSpPr>
          <p:spPr>
            <a:xfrm>
              <a:off x="820615" y="3200401"/>
              <a:ext cx="2168770" cy="259079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dist="114300" dir="2700000" algn="tl" rotWithShape="0">
                <a:sysClr val="windowText" lastClr="000000">
                  <a:lumMod val="75000"/>
                  <a:lumOff val="25000"/>
                  <a:alpha val="1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KSO_Img2"/>
            <p:cNvSpPr/>
            <p:nvPr/>
          </p:nvSpPr>
          <p:spPr>
            <a:xfrm>
              <a:off x="900277" y="3270742"/>
              <a:ext cx="2017693" cy="2151151"/>
            </a:xfrm>
            <a:prstGeom prst="rect">
              <a:avLst/>
            </a:prstGeom>
            <a:blipFill dpi="0"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>
              <a:innerShdw blurRad="114300">
                <a:prstClr val="black">
                  <a:alpha val="44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701675" y="3319780"/>
            <a:ext cx="2515235" cy="2286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似乎真的到了该说再见的时候了。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向这段充满欢笑，充满浪漫，充满豪情壮志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，也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充满酸涩与淡淡忧郁的学生时代。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想要用更多的语言把它一一描述出来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，可是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当提笔之时，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却发现过往的一幕幕不停闪现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，而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我的手，却什么写不出了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……</a:t>
            </a:r>
          </a:p>
        </p:txBody>
      </p:sp>
      <p:pic>
        <p:nvPicPr>
          <p:cNvPr id="3074" name="Picture 2" descr="C:\Users\Administrator\Desktop\258999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5765" y="407670"/>
            <a:ext cx="4042410" cy="96710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图片 36" descr="云1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572665" y="2120376"/>
            <a:ext cx="5573924" cy="1737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云2.pn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66138" y="1070769"/>
            <a:ext cx="3770969" cy="1766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云3.pn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34889" y="3430270"/>
            <a:ext cx="3250397" cy="112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云1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74854" y="3596951"/>
            <a:ext cx="3238759" cy="100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6082">
    <p:checke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44"/>
          <p:cNvSpPr txBox="1"/>
          <p:nvPr/>
        </p:nvSpPr>
        <p:spPr>
          <a:xfrm>
            <a:off x="4758055" y="5103495"/>
            <a:ext cx="4994910" cy="823595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5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时光荏冉，岁月如歌，回首同学生涯，我们不仅收获了学业，更收获了友谊！回顾那青春燃烧的岁月，是那么的美好、那么的亲切！同桌的笑声记忆犹新，老师的教诲至今难忘！回首风风雨雨，有太多的感言，有太多的追忆。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3405248" y="1303176"/>
            <a:ext cx="3465476" cy="3506961"/>
            <a:chOff x="2797658" y="866606"/>
            <a:chExt cx="2898555" cy="2932857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0184"/>
            <a:stretch>
              <a:fillRect/>
            </a:stretch>
          </p:blipFill>
          <p:spPr>
            <a:xfrm rot="732423">
              <a:off x="2797658" y="866606"/>
              <a:ext cx="2898555" cy="2932857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148289">
              <a:off x="3297986" y="1267596"/>
              <a:ext cx="2091181" cy="1840382"/>
            </a:xfrm>
            <a:prstGeom prst="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pic>
      </p:grpSp>
      <p:grpSp>
        <p:nvGrpSpPr>
          <p:cNvPr id="61" name="组合 60"/>
          <p:cNvGrpSpPr/>
          <p:nvPr/>
        </p:nvGrpSpPr>
        <p:grpSpPr>
          <a:xfrm>
            <a:off x="7460029" y="981055"/>
            <a:ext cx="3168418" cy="3206347"/>
            <a:chOff x="55671" y="166738"/>
            <a:chExt cx="3168650" cy="3206149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0184"/>
            <a:stretch>
              <a:fillRect/>
            </a:stretch>
          </p:blipFill>
          <p:spPr>
            <a:xfrm>
              <a:off x="55671" y="166738"/>
              <a:ext cx="3168650" cy="3206149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402338">
              <a:off x="552702" y="597155"/>
              <a:ext cx="2310918" cy="1965840"/>
            </a:xfrm>
            <a:prstGeom prst="rect">
              <a:avLst/>
            </a:prstGeom>
          </p:spPr>
        </p:pic>
      </p:grpSp>
      <p:grpSp>
        <p:nvGrpSpPr>
          <p:cNvPr id="67" name="组合 66"/>
          <p:cNvGrpSpPr/>
          <p:nvPr/>
        </p:nvGrpSpPr>
        <p:grpSpPr>
          <a:xfrm rot="1091949">
            <a:off x="5680393" y="2424731"/>
            <a:ext cx="2787077" cy="2820442"/>
            <a:chOff x="768018" y="3339447"/>
            <a:chExt cx="2843378" cy="2877028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0184"/>
            <a:stretch>
              <a:fillRect/>
            </a:stretch>
          </p:blipFill>
          <p:spPr>
            <a:xfrm rot="20288825">
              <a:off x="768018" y="3339447"/>
              <a:ext cx="2843378" cy="2877028"/>
            </a:xfrm>
            <a:prstGeom prst="rect">
              <a:avLst/>
            </a:prstGeom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653495">
              <a:off x="1168792" y="3701040"/>
              <a:ext cx="2045328" cy="1755649"/>
            </a:xfrm>
            <a:prstGeom prst="rect">
              <a:avLst/>
            </a:prstGeom>
          </p:spPr>
        </p:pic>
      </p:grpSp>
      <p:grpSp>
        <p:nvGrpSpPr>
          <p:cNvPr id="70" name="组合 69"/>
          <p:cNvGrpSpPr/>
          <p:nvPr/>
        </p:nvGrpSpPr>
        <p:grpSpPr>
          <a:xfrm rot="1316649">
            <a:off x="676050" y="1661036"/>
            <a:ext cx="4163284" cy="4461977"/>
            <a:chOff x="768018" y="3339447"/>
            <a:chExt cx="2843378" cy="2877028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0184"/>
            <a:stretch>
              <a:fillRect/>
            </a:stretch>
          </p:blipFill>
          <p:spPr>
            <a:xfrm rot="20288825">
              <a:off x="768018" y="3339447"/>
              <a:ext cx="2843378" cy="2877028"/>
            </a:xfrm>
            <a:prstGeom prst="rect">
              <a:avLst/>
            </a:prstGeom>
          </p:spPr>
        </p:pic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653495">
              <a:off x="1149537" y="3723979"/>
              <a:ext cx="2075940" cy="1721529"/>
            </a:xfrm>
            <a:prstGeom prst="rect">
              <a:avLst/>
            </a:prstGeom>
          </p:spPr>
        </p:pic>
      </p:grpSp>
      <p:pic>
        <p:nvPicPr>
          <p:cNvPr id="73" name="图片 72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103337">
            <a:off x="9371775" y="2888360"/>
            <a:ext cx="4464184" cy="3159235"/>
          </a:xfrm>
          <a:prstGeom prst="rect">
            <a:avLst/>
          </a:prstGeom>
        </p:spPr>
      </p:pic>
      <p:pic>
        <p:nvPicPr>
          <p:cNvPr id="17" name="Picture 5" descr="C:\Users\Administrator\Desktop\未标题-5.png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16" y="481499"/>
            <a:ext cx="4149427" cy="952461"/>
          </a:xfrm>
          <a:prstGeom prst="rect">
            <a:avLst/>
          </a:prstGeom>
          <a:noFill/>
          <a:effectLst>
            <a:glow rad="63500">
              <a:schemeClr val="bg1">
                <a:lumMod val="10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38614" y="2882674"/>
            <a:ext cx="1092638" cy="109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9008" y="4707834"/>
            <a:ext cx="1677424" cy="1677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8310" y="1283349"/>
            <a:ext cx="1254886" cy="1254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1279">
    <p:comb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6453" y="-24335"/>
            <a:ext cx="3835913" cy="688275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5572" y="-24335"/>
            <a:ext cx="5536793" cy="358142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322791" y="-1346106"/>
            <a:ext cx="6451372" cy="4938567"/>
            <a:chOff x="2637744" y="-502789"/>
            <a:chExt cx="5110195" cy="3911360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637744" y="1502004"/>
              <a:ext cx="2531614" cy="190656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524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sp>
          <p:nvSpPr>
            <p:cNvPr id="21" name="矩形 20"/>
            <p:cNvSpPr/>
            <p:nvPr/>
          </p:nvSpPr>
          <p:spPr>
            <a:xfrm rot="21122423">
              <a:off x="5330587" y="-502789"/>
              <a:ext cx="2417352" cy="35850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577483" y="-204446"/>
            <a:ext cx="6394925" cy="4649407"/>
            <a:chOff x="5506252" y="314243"/>
            <a:chExt cx="5065482" cy="3682343"/>
          </a:xfrm>
        </p:grpSpPr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506252" y="2227982"/>
              <a:ext cx="2689119" cy="176860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524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sp>
          <p:nvSpPr>
            <p:cNvPr id="24" name="矩形 23"/>
            <p:cNvSpPr/>
            <p:nvPr/>
          </p:nvSpPr>
          <p:spPr>
            <a:xfrm rot="21122423">
              <a:off x="8270421" y="314243"/>
              <a:ext cx="2301313" cy="34152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5411" y="829810"/>
            <a:ext cx="590448" cy="730588"/>
          </a:xfrm>
          <a:prstGeom prst="rect">
            <a:avLst/>
          </a:prstGeom>
          <a:effectLst>
            <a:outerShdw blurRad="76200" dir="18900000" sx="87000" sy="87000" kx="-1200000" algn="bl" rotWithShape="0">
              <a:prstClr val="black">
                <a:alpha val="62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3768" y="1698899"/>
            <a:ext cx="590448" cy="730588"/>
          </a:xfrm>
          <a:prstGeom prst="rect">
            <a:avLst/>
          </a:prstGeom>
          <a:effectLst>
            <a:outerShdw blurRad="76200" dir="18900000" sx="87000" sy="87000" kx="-1200000" algn="bl" rotWithShape="0">
              <a:prstClr val="black">
                <a:alpha val="62000"/>
              </a:prstClr>
            </a:outerShdw>
          </a:effectLst>
        </p:spPr>
      </p:pic>
      <p:pic>
        <p:nvPicPr>
          <p:cNvPr id="15" name="Picture 149" descr="气泡透明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00294" y="4385709"/>
            <a:ext cx="2192839" cy="2327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50" descr="气泡透明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93399" y="3413341"/>
            <a:ext cx="2336223" cy="259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51" descr="气泡透明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4997" y="3167868"/>
            <a:ext cx="1339519" cy="142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52" descr="气泡透明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05437" y="2358787"/>
            <a:ext cx="1515159" cy="168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53" descr="气泡透明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5321" y="1528457"/>
            <a:ext cx="2105563" cy="2234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54" descr="气泡透明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7972" y="1643186"/>
            <a:ext cx="988239" cy="1100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55" descr="气泡透明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753" y="3269443"/>
            <a:ext cx="2854678" cy="3030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56" descr="气泡透明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1374" y="2863144"/>
            <a:ext cx="988239" cy="1100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1138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95790" y="-41275"/>
            <a:ext cx="3033395" cy="547116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 rot="1416921">
            <a:off x="8060892" y="1100516"/>
            <a:ext cx="1429847" cy="1726752"/>
            <a:chOff x="820615" y="3200401"/>
            <a:chExt cx="2168770" cy="2590798"/>
          </a:xfrm>
        </p:grpSpPr>
        <p:sp>
          <p:nvSpPr>
            <p:cNvPr id="28" name="矩形 27"/>
            <p:cNvSpPr/>
            <p:nvPr/>
          </p:nvSpPr>
          <p:spPr>
            <a:xfrm>
              <a:off x="820615" y="3200401"/>
              <a:ext cx="2168770" cy="259079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dist="114300" dir="2700000" algn="tl" rotWithShape="0">
                <a:sysClr val="windowText" lastClr="000000">
                  <a:lumMod val="75000"/>
                  <a:lumOff val="25000"/>
                  <a:alpha val="1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KSO_Img5"/>
            <p:cNvSpPr/>
            <p:nvPr/>
          </p:nvSpPr>
          <p:spPr>
            <a:xfrm>
              <a:off x="918405" y="3290906"/>
              <a:ext cx="1965268" cy="2125967"/>
            </a:xfrm>
            <a:prstGeom prst="rect">
              <a:avLst/>
            </a:pr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>
              <a:innerShdw blurRad="114300">
                <a:prstClr val="black">
                  <a:alpha val="44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rot="1416921">
            <a:off x="5987903" y="1256172"/>
            <a:ext cx="1925313" cy="2325101"/>
            <a:chOff x="820615" y="3200401"/>
            <a:chExt cx="2168770" cy="2590798"/>
          </a:xfrm>
        </p:grpSpPr>
        <p:sp>
          <p:nvSpPr>
            <p:cNvPr id="31" name="矩形 30"/>
            <p:cNvSpPr/>
            <p:nvPr/>
          </p:nvSpPr>
          <p:spPr>
            <a:xfrm>
              <a:off x="820615" y="3200401"/>
              <a:ext cx="2168770" cy="259079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dist="114300" dir="2700000" algn="tl" rotWithShape="0">
                <a:sysClr val="windowText" lastClr="000000">
                  <a:lumMod val="75000"/>
                  <a:lumOff val="25000"/>
                  <a:alpha val="1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KSO_Img4"/>
            <p:cNvSpPr/>
            <p:nvPr/>
          </p:nvSpPr>
          <p:spPr>
            <a:xfrm>
              <a:off x="910547" y="3286468"/>
              <a:ext cx="1988796" cy="2120342"/>
            </a:xfrm>
            <a:prstGeom prst="rect">
              <a:avLst/>
            </a:prstGeom>
            <a:blipFill dpi="0"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>
              <a:innerShdw blurRad="114300">
                <a:prstClr val="black">
                  <a:alpha val="44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1416921">
            <a:off x="4052406" y="1426082"/>
            <a:ext cx="2374680" cy="2867780"/>
            <a:chOff x="820615" y="3200401"/>
            <a:chExt cx="2168770" cy="2590798"/>
          </a:xfrm>
        </p:grpSpPr>
        <p:sp>
          <p:nvSpPr>
            <p:cNvPr id="34" name="矩形 33"/>
            <p:cNvSpPr/>
            <p:nvPr/>
          </p:nvSpPr>
          <p:spPr>
            <a:xfrm>
              <a:off x="820615" y="3200401"/>
              <a:ext cx="2168770" cy="259079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dist="114300" dir="2700000" algn="tl" rotWithShape="0">
                <a:sysClr val="windowText" lastClr="000000">
                  <a:lumMod val="75000"/>
                  <a:lumOff val="25000"/>
                  <a:alpha val="1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KSO_Img3"/>
            <p:cNvSpPr/>
            <p:nvPr/>
          </p:nvSpPr>
          <p:spPr>
            <a:xfrm>
              <a:off x="910855" y="3278136"/>
              <a:ext cx="1998867" cy="2130253"/>
            </a:xfrm>
            <a:prstGeom prst="rect">
              <a:avLst/>
            </a:prstGeom>
            <a:blipFill dpi="0"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>
              <a:innerShdw blurRad="114300">
                <a:prstClr val="black">
                  <a:alpha val="44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rot="1416921">
            <a:off x="1589572" y="1862967"/>
            <a:ext cx="2893562" cy="3494404"/>
            <a:chOff x="820615" y="3200401"/>
            <a:chExt cx="2168770" cy="2590798"/>
          </a:xfrm>
        </p:grpSpPr>
        <p:sp>
          <p:nvSpPr>
            <p:cNvPr id="37" name="矩形 36"/>
            <p:cNvSpPr/>
            <p:nvPr/>
          </p:nvSpPr>
          <p:spPr>
            <a:xfrm>
              <a:off x="820615" y="3200401"/>
              <a:ext cx="2168770" cy="259079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dist="114300" dir="2700000" algn="tl" rotWithShape="0">
                <a:sysClr val="windowText" lastClr="000000">
                  <a:lumMod val="75000"/>
                  <a:lumOff val="25000"/>
                  <a:alpha val="1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KSO_Img2"/>
            <p:cNvSpPr/>
            <p:nvPr/>
          </p:nvSpPr>
          <p:spPr>
            <a:xfrm>
              <a:off x="906990" y="3288667"/>
              <a:ext cx="1994011" cy="2122027"/>
            </a:xfrm>
            <a:prstGeom prst="rect">
              <a:avLst/>
            </a:prstGeom>
            <a:blipFill dpi="0" rotWithShape="1">
              <a:blip r:embed="rId7" cstate="email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4000" contrast="3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r="1"/>
              </a:stretch>
            </a:blipFill>
            <a:ln w="25400" cap="flat" cmpd="sng" algn="ctr">
              <a:noFill/>
              <a:prstDash val="solid"/>
            </a:ln>
            <a:effectLst>
              <a:innerShdw blurRad="114300">
                <a:prstClr val="black">
                  <a:alpha val="44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475358" y="1137685"/>
            <a:ext cx="591185" cy="2042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6">
                      <a:lumMod val="60000"/>
                      <a:lumOff val="40000"/>
                      <a:alpha val="40000"/>
                    </a:schemeClr>
                  </a:glow>
                </a:effectLst>
                <a:latin typeface="方正静蕾简体" pitchFamily="2" charset="-122"/>
                <a:ea typeface="方正静蕾简体" pitchFamily="2" charset="-122"/>
              </a:rPr>
              <a:t>一</a:t>
            </a:r>
            <a:endParaRPr lang="en-US" altLang="zh-CN" sz="3200" dirty="0" smtClean="0">
              <a:solidFill>
                <a:schemeClr val="accent2">
                  <a:lumMod val="50000"/>
                </a:schemeClr>
              </a:solidFill>
              <a:effectLst>
                <a:glow rad="63500">
                  <a:schemeClr val="accent6">
                    <a:lumMod val="60000"/>
                    <a:lumOff val="40000"/>
                    <a:alpha val="40000"/>
                  </a:schemeClr>
                </a:glow>
              </a:effectLst>
              <a:latin typeface="方正静蕾简体" pitchFamily="2" charset="-122"/>
              <a:ea typeface="方正静蕾简体" pitchFamily="2" charset="-122"/>
            </a:endParaRPr>
          </a:p>
          <a:p>
            <a:r>
              <a:rPr lang="zh-CN" altLang="en-US" sz="3200" dirty="0" smtClean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6">
                      <a:lumMod val="60000"/>
                      <a:lumOff val="40000"/>
                      <a:alpha val="40000"/>
                    </a:schemeClr>
                  </a:glow>
                </a:effectLst>
                <a:latin typeface="方正静蕾简体" pitchFamily="2" charset="-122"/>
                <a:ea typeface="方正静蕾简体" pitchFamily="2" charset="-122"/>
              </a:rPr>
              <a:t>起</a:t>
            </a:r>
            <a:endParaRPr lang="en-US" altLang="zh-CN" sz="3200" dirty="0" smtClean="0">
              <a:solidFill>
                <a:schemeClr val="accent2">
                  <a:lumMod val="50000"/>
                </a:schemeClr>
              </a:solidFill>
              <a:effectLst>
                <a:glow rad="63500">
                  <a:schemeClr val="accent6">
                    <a:lumMod val="60000"/>
                    <a:lumOff val="40000"/>
                    <a:alpha val="40000"/>
                  </a:schemeClr>
                </a:glow>
              </a:effectLst>
              <a:latin typeface="方正静蕾简体" pitchFamily="2" charset="-122"/>
              <a:ea typeface="方正静蕾简体" pitchFamily="2" charset="-122"/>
            </a:endParaRPr>
          </a:p>
          <a:p>
            <a:r>
              <a:rPr lang="zh-CN" altLang="en-US" sz="3200" dirty="0" smtClean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6">
                      <a:lumMod val="60000"/>
                      <a:lumOff val="40000"/>
                      <a:alpha val="40000"/>
                    </a:schemeClr>
                  </a:glow>
                </a:effectLst>
                <a:latin typeface="方正静蕾简体" pitchFamily="2" charset="-122"/>
                <a:ea typeface="方正静蕾简体" pitchFamily="2" charset="-122"/>
              </a:rPr>
              <a:t>走</a:t>
            </a:r>
            <a:endParaRPr lang="en-US" altLang="zh-CN" sz="3200" dirty="0" smtClean="0">
              <a:solidFill>
                <a:schemeClr val="accent2">
                  <a:lumMod val="50000"/>
                </a:schemeClr>
              </a:solidFill>
              <a:effectLst>
                <a:glow rad="63500">
                  <a:schemeClr val="accent6">
                    <a:lumMod val="60000"/>
                    <a:lumOff val="40000"/>
                    <a:alpha val="40000"/>
                  </a:schemeClr>
                </a:glow>
              </a:effectLst>
              <a:latin typeface="方正静蕾简体" pitchFamily="2" charset="-122"/>
              <a:ea typeface="方正静蕾简体" pitchFamily="2" charset="-122"/>
            </a:endParaRPr>
          </a:p>
          <a:p>
            <a:r>
              <a:rPr lang="zh-CN" altLang="en-US" sz="3200" dirty="0" smtClean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6">
                      <a:lumMod val="60000"/>
                      <a:lumOff val="40000"/>
                      <a:alpha val="40000"/>
                    </a:schemeClr>
                  </a:glow>
                </a:effectLst>
                <a:latin typeface="方正静蕾简体" pitchFamily="2" charset="-122"/>
                <a:ea typeface="方正静蕾简体" pitchFamily="2" charset="-122"/>
              </a:rPr>
              <a:t>过</a:t>
            </a:r>
            <a:endParaRPr lang="en-US" altLang="zh-CN" sz="3200" dirty="0" smtClean="0">
              <a:solidFill>
                <a:schemeClr val="accent2">
                  <a:lumMod val="50000"/>
                </a:schemeClr>
              </a:solidFill>
              <a:effectLst>
                <a:glow rad="63500">
                  <a:schemeClr val="accent6">
                    <a:lumMod val="60000"/>
                    <a:lumOff val="40000"/>
                    <a:alpha val="40000"/>
                  </a:schemeClr>
                </a:glow>
              </a:effectLst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10773" y="481026"/>
            <a:ext cx="591185" cy="15544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6">
                      <a:lumMod val="60000"/>
                      <a:lumOff val="40000"/>
                      <a:alpha val="40000"/>
                    </a:schemeClr>
                  </a:glow>
                </a:effectLst>
                <a:latin typeface="方正静蕾简体" pitchFamily="2" charset="-122"/>
                <a:ea typeface="方正静蕾简体" pitchFamily="2" charset="-122"/>
              </a:rPr>
              <a:t>那</a:t>
            </a:r>
            <a:endParaRPr lang="en-US" altLang="zh-CN" sz="3200" dirty="0" smtClean="0">
              <a:solidFill>
                <a:schemeClr val="accent2">
                  <a:lumMod val="50000"/>
                </a:schemeClr>
              </a:solidFill>
              <a:effectLst>
                <a:glow rad="63500">
                  <a:schemeClr val="accent6">
                    <a:lumMod val="60000"/>
                    <a:lumOff val="40000"/>
                    <a:alpha val="40000"/>
                  </a:schemeClr>
                </a:glow>
              </a:effectLst>
              <a:latin typeface="方正静蕾简体" pitchFamily="2" charset="-122"/>
              <a:ea typeface="方正静蕾简体" pitchFamily="2" charset="-122"/>
            </a:endParaRPr>
          </a:p>
          <a:p>
            <a:r>
              <a:rPr lang="zh-CN" altLang="en-US" sz="3200" dirty="0" smtClean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6">
                      <a:lumMod val="60000"/>
                      <a:lumOff val="40000"/>
                      <a:alpha val="40000"/>
                    </a:schemeClr>
                  </a:glow>
                </a:effectLst>
                <a:latin typeface="方正静蕾简体" pitchFamily="2" charset="-122"/>
                <a:ea typeface="方正静蕾简体" pitchFamily="2" charset="-122"/>
              </a:rPr>
              <a:t>些</a:t>
            </a:r>
            <a:endParaRPr lang="en-US" altLang="zh-CN" sz="3200" dirty="0" smtClean="0">
              <a:solidFill>
                <a:schemeClr val="accent2">
                  <a:lumMod val="50000"/>
                </a:schemeClr>
              </a:solidFill>
              <a:effectLst>
                <a:glow rad="63500">
                  <a:schemeClr val="accent6">
                    <a:lumMod val="60000"/>
                    <a:lumOff val="40000"/>
                    <a:alpha val="40000"/>
                  </a:schemeClr>
                </a:glow>
              </a:effectLst>
              <a:latin typeface="方正静蕾简体" pitchFamily="2" charset="-122"/>
              <a:ea typeface="方正静蕾简体" pitchFamily="2" charset="-122"/>
            </a:endParaRPr>
          </a:p>
          <a:p>
            <a:r>
              <a:rPr lang="zh-CN" altLang="en-US" sz="3200" dirty="0" smtClean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6">
                      <a:lumMod val="60000"/>
                      <a:lumOff val="40000"/>
                      <a:alpha val="40000"/>
                    </a:schemeClr>
                  </a:glow>
                </a:effectLst>
                <a:latin typeface="方正静蕾简体" pitchFamily="2" charset="-122"/>
                <a:ea typeface="方正静蕾简体" pitchFamily="2" charset="-122"/>
              </a:rPr>
              <a:t>年</a:t>
            </a:r>
            <a:endParaRPr lang="zh-CN" altLang="en-US" sz="3200" dirty="0">
              <a:solidFill>
                <a:schemeClr val="accent2">
                  <a:lumMod val="50000"/>
                </a:schemeClr>
              </a:solidFill>
              <a:effectLst>
                <a:glow rad="63500">
                  <a:schemeClr val="accent6">
                    <a:lumMod val="60000"/>
                    <a:lumOff val="40000"/>
                    <a:alpha val="40000"/>
                  </a:schemeClr>
                </a:glow>
              </a:effectLst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14060" y="4156710"/>
            <a:ext cx="4527550" cy="1315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33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  <a:cs typeface="经典中圆简" pitchFamily="49" charset="-122"/>
              </a:rPr>
              <a:t>         同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  <a:cs typeface="经典中圆简" pitchFamily="49" charset="-122"/>
              </a:rPr>
              <a:t>学是不解的缘，同学是无欲的爱，我们是今生永远会的同学！正是因为有了同学这些浓浓的念想和这份延续多年的情缘，大家共同成长，才会越走越开阔，越走越稳健</a:t>
            </a:r>
            <a:r>
              <a:rPr lang="zh-CN" altLang="en-US" sz="133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  <a:cs typeface="经典中圆简" pitchFamily="49" charset="-122"/>
              </a:rPr>
              <a:t>，越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  <a:cs typeface="经典中圆简" pitchFamily="49" charset="-122"/>
              </a:rPr>
              <a:t>走越进步！</a:t>
            </a:r>
            <a:endParaRPr lang="zh-CN" altLang="en-US" sz="1335" spc="300" dirty="0">
              <a:solidFill>
                <a:schemeClr val="tx1">
                  <a:lumMod val="75000"/>
                  <a:lumOff val="25000"/>
                </a:schemeClr>
              </a:solidFill>
              <a:effectLst>
                <a:glow rad="317500">
                  <a:schemeClr val="bg1">
                    <a:alpha val="30000"/>
                  </a:schemeClr>
                </a:glow>
              </a:effectLst>
              <a:latin typeface="微软简粗黑" charset="0"/>
              <a:ea typeface="微软简粗黑" charset="0"/>
              <a:cs typeface="经典中圆简" pitchFamily="49" charset="-122"/>
            </a:endParaRPr>
          </a:p>
        </p:txBody>
      </p:sp>
      <p:pic>
        <p:nvPicPr>
          <p:cNvPr id="20" name="Picture 4" descr="10004015438746072987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13207057" y="5019951"/>
            <a:ext cx="1752167" cy="175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 descr="200712419435657_1"/>
          <p:cNvPicPr>
            <a:picLocks noChangeAspect="1" noChangeArrowheads="1" noCrop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4832255" y="3242390"/>
            <a:ext cx="914174" cy="914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200712419435657_1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1724457" y="4749754"/>
            <a:ext cx="1523625" cy="152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ransition advTm="13008"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87402" y="4819949"/>
            <a:ext cx="4038304" cy="203847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505558" y="0"/>
            <a:ext cx="4392365" cy="3937087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731973" y="5839186"/>
            <a:ext cx="1460393" cy="1031004"/>
          </a:xfrm>
          <a:prstGeom prst="rect">
            <a:avLst/>
          </a:prstGeom>
        </p:spPr>
      </p:pic>
      <p:sp>
        <p:nvSpPr>
          <p:cNvPr id="70" name="文本框 53"/>
          <p:cNvSpPr txBox="1"/>
          <p:nvPr/>
        </p:nvSpPr>
        <p:spPr>
          <a:xfrm>
            <a:off x="9144060" y="2015117"/>
            <a:ext cx="2500615" cy="2833370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多年之后，我们重又聚首，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追忆和续写这份浓浓的同学之情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共同品味丰富的人生，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流水带走了我们的故事，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风儿吹皱了我们的脸庞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事业造就了我们的距离，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唯有那感觉，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好似日月轮回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那身影，熟悉而又陌生，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那话语，亲切而又动人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46819" y="0"/>
            <a:ext cx="6245547" cy="1748991"/>
          </a:xfrm>
          <a:prstGeom prst="rect">
            <a:avLst/>
          </a:prstGeom>
        </p:spPr>
      </p:pic>
      <p:pic>
        <p:nvPicPr>
          <p:cNvPr id="4098" name="Picture 2" descr="C:\Users\Administrator\Desktop\8565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1851" y="119685"/>
            <a:ext cx="9660636" cy="645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459143" y="1395849"/>
            <a:ext cx="6243769" cy="4064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424366" y="1395847"/>
            <a:ext cx="6576400" cy="4064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444262" y="1384012"/>
            <a:ext cx="6480898" cy="4076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1045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5" descr="C:\Users\jsj\Desktop\图片3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3815" y="-19051"/>
            <a:ext cx="8773120" cy="3266509"/>
          </a:xfrm>
          <a:prstGeom prst="rect">
            <a:avLst/>
          </a:prstGeom>
          <a:noFill/>
          <a:effectLst>
            <a:outerShdw blurRad="76200" dist="38100" dir="2700000" algn="tl" rotWithShape="0">
              <a:prstClr val="black">
                <a:alpha val="7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矩形 53"/>
          <p:cNvSpPr/>
          <p:nvPr/>
        </p:nvSpPr>
        <p:spPr>
          <a:xfrm>
            <a:off x="4539418" y="1335108"/>
            <a:ext cx="3995192" cy="146304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聚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也不是开始</a:t>
            </a:r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，散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也不是结束</a:t>
            </a:r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，</a:t>
            </a:r>
          </a:p>
          <a:p>
            <a:pPr algn="l">
              <a:lnSpc>
                <a:spcPct val="150000"/>
              </a:lnSpc>
            </a:pPr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同窗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数载凝的无数美好瞬间</a:t>
            </a:r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，</a:t>
            </a:r>
          </a:p>
          <a:p>
            <a:pPr algn="l">
              <a:lnSpc>
                <a:spcPct val="150000"/>
              </a:lnSpc>
            </a:pPr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将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永远铭刻在你我的记忆之中</a:t>
            </a:r>
            <a:r>
              <a:rPr lang="en-US" altLang="zh-CN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…… </a:t>
            </a:r>
            <a:endParaRPr lang="en-US" altLang="zh-CN" sz="1200" b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简粗黑" charset="0"/>
              <a:ea typeface="微软简粗黑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别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丢掉那以往的热情</a:t>
            </a:r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，</a:t>
            </a:r>
          </a:p>
          <a:p>
            <a:pPr algn="l">
              <a:lnSpc>
                <a:spcPct val="150000"/>
              </a:lnSpc>
            </a:pPr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你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仍要保存着那份真！</a:t>
            </a:r>
          </a:p>
        </p:txBody>
      </p:sp>
      <p:pic>
        <p:nvPicPr>
          <p:cNvPr id="66" name="Picture 2" descr="F:\装饰画\新建文件夹 (2)\929\01.png"/>
          <p:cNvPicPr>
            <a:picLocks noChangeAspect="1" noChangeArrowheads="1"/>
          </p:cNvPicPr>
          <p:nvPr/>
        </p:nvPicPr>
        <p:blipFill>
          <a:blip r:embed="rId4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6262" y="921459"/>
            <a:ext cx="4336319" cy="2883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矩形 1"/>
          <p:cNvSpPr>
            <a:spLocks noChangeArrowheads="1"/>
          </p:cNvSpPr>
          <p:nvPr/>
        </p:nvSpPr>
        <p:spPr bwMode="auto">
          <a:xfrm>
            <a:off x="7069237" y="911987"/>
            <a:ext cx="3699924" cy="2282896"/>
          </a:xfrm>
          <a:custGeom>
            <a:avLst/>
            <a:gdLst>
              <a:gd name="T0" fmla="*/ 595602 w 4001740"/>
              <a:gd name="T1" fmla="*/ 0 h 2469704"/>
              <a:gd name="T2" fmla="*/ 1563939 w 4001740"/>
              <a:gd name="T3" fmla="*/ 188397 h 2469704"/>
              <a:gd name="T4" fmla="*/ 1370368 w 4001740"/>
              <a:gd name="T5" fmla="*/ 955659 h 2469704"/>
              <a:gd name="T6" fmla="*/ 0 w 4001740"/>
              <a:gd name="T7" fmla="*/ 655711 h 2469704"/>
              <a:gd name="T8" fmla="*/ 595602 w 4001740"/>
              <a:gd name="T9" fmla="*/ 0 h 24697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01740"/>
              <a:gd name="T16" fmla="*/ 0 h 2469704"/>
              <a:gd name="T17" fmla="*/ 4001740 w 4001740"/>
              <a:gd name="T18" fmla="*/ 2469704 h 24697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01740" h="2469704">
                <a:moveTo>
                  <a:pt x="1524000" y="0"/>
                </a:moveTo>
                <a:cubicBezTo>
                  <a:pt x="2059930" y="378883"/>
                  <a:pt x="3148310" y="579967"/>
                  <a:pt x="4001740" y="482600"/>
                </a:cubicBezTo>
                <a:lnTo>
                  <a:pt x="3506440" y="2448024"/>
                </a:lnTo>
                <a:cubicBezTo>
                  <a:pt x="1950277" y="2564441"/>
                  <a:pt x="1111663" y="2198257"/>
                  <a:pt x="0" y="1679674"/>
                </a:cubicBezTo>
                <a:lnTo>
                  <a:pt x="1524000" y="0"/>
                </a:lnTo>
                <a:close/>
              </a:path>
            </a:pathLst>
          </a:custGeom>
          <a:blipFill dpi="0" rotWithShape="1"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91429" tIns="45715" rIns="91429" bIns="45715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9" name="Picture 2" descr="F:\装饰画\新建文件夹 (2)\929\01.png"/>
          <p:cNvPicPr>
            <a:picLocks noChangeAspect="1" noChangeArrowheads="1"/>
          </p:cNvPicPr>
          <p:nvPr/>
        </p:nvPicPr>
        <p:blipFill>
          <a:blip r:embed="rId8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2714" y="3518323"/>
            <a:ext cx="3688505" cy="245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矩形 1"/>
          <p:cNvSpPr>
            <a:spLocks noChangeArrowheads="1"/>
          </p:cNvSpPr>
          <p:nvPr/>
        </p:nvSpPr>
        <p:spPr bwMode="auto">
          <a:xfrm>
            <a:off x="3563842" y="3508743"/>
            <a:ext cx="3144077" cy="1940548"/>
          </a:xfrm>
          <a:custGeom>
            <a:avLst/>
            <a:gdLst>
              <a:gd name="T0" fmla="*/ 854955 w 4001740"/>
              <a:gd name="T1" fmla="*/ 0 h 2469704"/>
              <a:gd name="T2" fmla="*/ 2244952 w 4001740"/>
              <a:gd name="T3" fmla="*/ 270691 h 2469704"/>
              <a:gd name="T4" fmla="*/ 1967092 w 4001740"/>
              <a:gd name="T5" fmla="*/ 1373101 h 2469704"/>
              <a:gd name="T6" fmla="*/ 0 w 4001740"/>
              <a:gd name="T7" fmla="*/ 942132 h 2469704"/>
              <a:gd name="T8" fmla="*/ 854955 w 4001740"/>
              <a:gd name="T9" fmla="*/ 0 h 24697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01740"/>
              <a:gd name="T16" fmla="*/ 0 h 2469704"/>
              <a:gd name="T17" fmla="*/ 4001740 w 4001740"/>
              <a:gd name="T18" fmla="*/ 2469704 h 24697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01740" h="2469704">
                <a:moveTo>
                  <a:pt x="1524000" y="0"/>
                </a:moveTo>
                <a:cubicBezTo>
                  <a:pt x="2059930" y="378883"/>
                  <a:pt x="3148310" y="579967"/>
                  <a:pt x="4001740" y="482600"/>
                </a:cubicBezTo>
                <a:lnTo>
                  <a:pt x="3506440" y="2448024"/>
                </a:lnTo>
                <a:cubicBezTo>
                  <a:pt x="1950277" y="2564441"/>
                  <a:pt x="1111663" y="2198257"/>
                  <a:pt x="0" y="1679674"/>
                </a:cubicBezTo>
                <a:lnTo>
                  <a:pt x="1524000" y="0"/>
                </a:lnTo>
                <a:close/>
              </a:path>
            </a:pathLst>
          </a:cu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91429" tIns="45715" rIns="91429" bIns="45715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2" name="Picture 2" descr="F:\装饰画\新建文件夹 (2)\929\01.png"/>
          <p:cNvPicPr>
            <a:picLocks noChangeAspect="1" noChangeArrowheads="1"/>
          </p:cNvPicPr>
          <p:nvPr/>
        </p:nvPicPr>
        <p:blipFill>
          <a:blip r:embed="rId10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4755" y="3732064"/>
            <a:ext cx="3978864" cy="2642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矩形 1"/>
          <p:cNvSpPr>
            <a:spLocks noChangeArrowheads="1"/>
          </p:cNvSpPr>
          <p:nvPr/>
        </p:nvSpPr>
        <p:spPr bwMode="auto">
          <a:xfrm>
            <a:off x="7402230" y="3720128"/>
            <a:ext cx="3391296" cy="2095095"/>
          </a:xfrm>
          <a:custGeom>
            <a:avLst/>
            <a:gdLst>
              <a:gd name="T0" fmla="*/ 911681 w 4001740"/>
              <a:gd name="T1" fmla="*/ 0 h 2469704"/>
              <a:gd name="T2" fmla="*/ 2393905 w 4001740"/>
              <a:gd name="T3" fmla="*/ 289465 h 2469704"/>
              <a:gd name="T4" fmla="*/ 2097609 w 4001740"/>
              <a:gd name="T5" fmla="*/ 1468330 h 2469704"/>
              <a:gd name="T6" fmla="*/ 0 w 4001740"/>
              <a:gd name="T7" fmla="*/ 1007472 h 2469704"/>
              <a:gd name="T8" fmla="*/ 911681 w 4001740"/>
              <a:gd name="T9" fmla="*/ 0 h 24697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01740"/>
              <a:gd name="T16" fmla="*/ 0 h 2469704"/>
              <a:gd name="T17" fmla="*/ 4001740 w 4001740"/>
              <a:gd name="T18" fmla="*/ 2469704 h 24697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01740" h="2469704">
                <a:moveTo>
                  <a:pt x="1524000" y="0"/>
                </a:moveTo>
                <a:cubicBezTo>
                  <a:pt x="2059930" y="378883"/>
                  <a:pt x="3148310" y="579967"/>
                  <a:pt x="4001740" y="482600"/>
                </a:cubicBezTo>
                <a:lnTo>
                  <a:pt x="3506440" y="2448024"/>
                </a:lnTo>
                <a:cubicBezTo>
                  <a:pt x="1950277" y="2564441"/>
                  <a:pt x="1111663" y="2198257"/>
                  <a:pt x="0" y="1679674"/>
                </a:cubicBezTo>
                <a:lnTo>
                  <a:pt x="1524000" y="0"/>
                </a:lnTo>
                <a:close/>
              </a:path>
            </a:pathLst>
          </a:custGeom>
          <a:blipFill dpi="0"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91429" tIns="45715" rIns="91429" bIns="45715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35000" y="5634158"/>
            <a:ext cx="2133741" cy="1045451"/>
          </a:xfrm>
          <a:prstGeom prst="rect">
            <a:avLst/>
          </a:prstGeom>
        </p:spPr>
      </p:pic>
      <p:pic>
        <p:nvPicPr>
          <p:cNvPr id="51" name="Picture 3" descr="C:\Users\jsj\Desktop\怀旧\651\001.png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982" y="7374476"/>
            <a:ext cx="434606" cy="220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" descr="C:\Users\jsj\Desktop\怀旧\651\002.png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20893" y="8248855"/>
            <a:ext cx="280556" cy="203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3" descr="C:\Users\jsj\Desktop\怀旧\651\001.png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81618" y="7550040"/>
            <a:ext cx="434606" cy="220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4" descr="C:\Users\jsj\Desktop\怀旧\651\002.png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075134">
            <a:off x="5824176" y="8304705"/>
            <a:ext cx="280557" cy="20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" descr="C:\Users\jsj\Desktop\怀旧\651\002.png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27073" y="8394843"/>
            <a:ext cx="280557" cy="203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3" descr="C:\Users\jsj\Desktop\怀旧\651\001.png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819000">
            <a:off x="3560882" y="8341767"/>
            <a:ext cx="434663" cy="220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3" descr="C:\Users\jsj\Desktop\怀旧\651\001.png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838626">
            <a:off x="6866694" y="8748261"/>
            <a:ext cx="434606" cy="220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4" descr="C:\Users\jsj\Desktop\怀旧\651\002.png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32949" y="7679196"/>
            <a:ext cx="280557" cy="203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C:\Users\jsj\Desktop\怀旧\651\002.png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459003">
            <a:off x="11429366" y="8004625"/>
            <a:ext cx="280556" cy="203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3" descr="C:\Users\jsj\Desktop\怀旧\651\001.png"/>
          <p:cNvPicPr>
            <a:picLocks noChangeAspect="1" noChangeArrowheads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055465" y="7121945"/>
            <a:ext cx="535394" cy="220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C:\Users\jsj\Desktop\怀旧\651\002.png"/>
          <p:cNvPicPr>
            <a:picLocks noChangeAspect="1" noChangeArrowheads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33306" y="7556078"/>
            <a:ext cx="280557" cy="203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6" descr="E:\0000000我图PPT\00001PNG素材\自然元素\树干.png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-1283805" y="-19051"/>
            <a:ext cx="4809392" cy="6926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19" cstate="email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-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1445" y="1924050"/>
            <a:ext cx="1333500" cy="1376045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64646" y="-19051"/>
            <a:ext cx="4038304" cy="1790811"/>
          </a:xfrm>
          <a:prstGeom prst="rect">
            <a:avLst/>
          </a:prstGeom>
        </p:spPr>
      </p:pic>
      <p:pic>
        <p:nvPicPr>
          <p:cNvPr id="74" name="Picture 4" descr="C:\Users\jsj\Desktop\WEIYI-032.png"/>
          <p:cNvPicPr>
            <a:picLocks noChangeAspect="1" noChangeArrowheads="1"/>
          </p:cNvPicPr>
          <p:nvPr/>
        </p:nvPicPr>
        <p:blipFill rotWithShape="1"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88334" y="3299859"/>
            <a:ext cx="812741" cy="803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4" descr="C:\Users\jsj\Desktop\WEIYI-032.png"/>
          <p:cNvPicPr>
            <a:picLocks noChangeAspect="1" noChangeArrowheads="1"/>
          </p:cNvPicPr>
          <p:nvPr/>
        </p:nvPicPr>
        <p:blipFill rotWithShape="1"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26666" y="585114"/>
            <a:ext cx="763112" cy="68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ransition advTm="17285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442" y="3547237"/>
            <a:ext cx="12192000" cy="32978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325" y="-12899"/>
            <a:ext cx="5551715" cy="68579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5706" y="5137173"/>
            <a:ext cx="4346457" cy="1612395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6547" y="1982965"/>
            <a:ext cx="2383541" cy="304801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410" y="4785541"/>
            <a:ext cx="3379951" cy="1833659"/>
          </a:xfrm>
          <a:prstGeom prst="rect">
            <a:avLst/>
          </a:prstGeom>
        </p:spPr>
      </p:pic>
      <p:pic>
        <p:nvPicPr>
          <p:cNvPr id="59" name="Picture 2" descr="C:\Users\Administrator\Desktop\3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31330" y="4646697"/>
            <a:ext cx="835353" cy="773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3" descr="C:\Users\Administrator\Desktop\5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00389">
            <a:off x="-793810" y="5445224"/>
            <a:ext cx="678843" cy="1088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C:\Users\Administrator\Desktop\3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121626">
            <a:off x="-1773230" y="5755739"/>
            <a:ext cx="536045" cy="496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3" descr="C:\Users\Administrator\Desktop\5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12178" y="4563405"/>
            <a:ext cx="339421" cy="54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C:\Users\Administrator\Desktop\3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659026" y="2840705"/>
            <a:ext cx="417677" cy="386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C:\Users\Administrator\Desktop\3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890866">
            <a:off x="-2399745" y="6500351"/>
            <a:ext cx="835353" cy="773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3" descr="C:\Users\Administrator\Desktop\5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39385" y="5585029"/>
            <a:ext cx="339421" cy="54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C:\Users\Administrator\Desktop\3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709158">
            <a:off x="-1629164" y="4826019"/>
            <a:ext cx="835353" cy="773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C:\Users\Administrator\Desktop\3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325603">
            <a:off x="-1714046" y="3591272"/>
            <a:ext cx="417677" cy="386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Rectangle 388"/>
          <p:cNvSpPr>
            <a:spLocks noChangeArrowheads="1"/>
          </p:cNvSpPr>
          <p:nvPr/>
        </p:nvSpPr>
        <p:spPr bwMode="auto">
          <a:xfrm>
            <a:off x="5017927" y="2237189"/>
            <a:ext cx="527479" cy="114392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69" name="Rectangle 389"/>
          <p:cNvSpPr>
            <a:spLocks noChangeArrowheads="1"/>
          </p:cNvSpPr>
          <p:nvPr/>
        </p:nvSpPr>
        <p:spPr bwMode="auto">
          <a:xfrm>
            <a:off x="5032228" y="2780556"/>
            <a:ext cx="498880" cy="115981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70" name="Rectangle 390"/>
          <p:cNvSpPr>
            <a:spLocks noChangeArrowheads="1"/>
          </p:cNvSpPr>
          <p:nvPr/>
        </p:nvSpPr>
        <p:spPr bwMode="auto">
          <a:xfrm>
            <a:off x="5203818" y="2678873"/>
            <a:ext cx="155701" cy="411496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71" name="Rectangle 391"/>
          <p:cNvSpPr>
            <a:spLocks noChangeArrowheads="1"/>
          </p:cNvSpPr>
          <p:nvPr/>
        </p:nvSpPr>
        <p:spPr bwMode="auto">
          <a:xfrm>
            <a:off x="6305358" y="2500687"/>
            <a:ext cx="991404" cy="106449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72" name="Rectangle 392"/>
          <p:cNvSpPr>
            <a:spLocks noChangeArrowheads="1"/>
          </p:cNvSpPr>
          <p:nvPr/>
        </p:nvSpPr>
        <p:spPr bwMode="auto">
          <a:xfrm>
            <a:off x="6712087" y="2443491"/>
            <a:ext cx="177944" cy="428973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73" name="Rectangle 393"/>
          <p:cNvSpPr>
            <a:spLocks noChangeArrowheads="1"/>
          </p:cNvSpPr>
          <p:nvPr/>
        </p:nvSpPr>
        <p:spPr bwMode="auto">
          <a:xfrm>
            <a:off x="6354611" y="2665921"/>
            <a:ext cx="897667" cy="96916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74" name="Rectangle 394"/>
          <p:cNvSpPr>
            <a:spLocks noChangeArrowheads="1"/>
          </p:cNvSpPr>
          <p:nvPr/>
        </p:nvSpPr>
        <p:spPr bwMode="auto">
          <a:xfrm>
            <a:off x="6283115" y="2824800"/>
            <a:ext cx="1040657" cy="96916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75" name="Rectangle 395"/>
          <p:cNvSpPr>
            <a:spLocks noChangeArrowheads="1"/>
          </p:cNvSpPr>
          <p:nvPr/>
        </p:nvSpPr>
        <p:spPr bwMode="auto">
          <a:xfrm>
            <a:off x="5798534" y="2326161"/>
            <a:ext cx="370189" cy="104860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76" name="Rectangle 396"/>
          <p:cNvSpPr>
            <a:spLocks noChangeArrowheads="1"/>
          </p:cNvSpPr>
          <p:nvPr/>
        </p:nvSpPr>
        <p:spPr bwMode="auto">
          <a:xfrm>
            <a:off x="7614522" y="2453024"/>
            <a:ext cx="946919" cy="96916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77" name="Rectangle 397"/>
          <p:cNvSpPr>
            <a:spLocks noChangeArrowheads="1"/>
          </p:cNvSpPr>
          <p:nvPr/>
        </p:nvSpPr>
        <p:spPr bwMode="auto">
          <a:xfrm>
            <a:off x="7654242" y="2616669"/>
            <a:ext cx="872245" cy="92151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78" name="Rectangle 398"/>
          <p:cNvSpPr>
            <a:spLocks noChangeArrowheads="1"/>
          </p:cNvSpPr>
          <p:nvPr/>
        </p:nvSpPr>
        <p:spPr bwMode="auto">
          <a:xfrm>
            <a:off x="7579567" y="2775548"/>
            <a:ext cx="1021592" cy="101683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79" name="Rectangle 399"/>
          <p:cNvSpPr>
            <a:spLocks noChangeArrowheads="1"/>
          </p:cNvSpPr>
          <p:nvPr/>
        </p:nvSpPr>
        <p:spPr bwMode="auto">
          <a:xfrm>
            <a:off x="7746391" y="2970968"/>
            <a:ext cx="692712" cy="104860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80" name="Rectangle 400"/>
          <p:cNvSpPr>
            <a:spLocks noChangeArrowheads="1"/>
          </p:cNvSpPr>
          <p:nvPr/>
        </p:nvSpPr>
        <p:spPr bwMode="auto">
          <a:xfrm>
            <a:off x="7746391" y="3150501"/>
            <a:ext cx="692712" cy="103272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81" name="Rectangle 401"/>
          <p:cNvSpPr>
            <a:spLocks noChangeArrowheads="1"/>
          </p:cNvSpPr>
          <p:nvPr/>
        </p:nvSpPr>
        <p:spPr bwMode="auto">
          <a:xfrm>
            <a:off x="7746391" y="3331624"/>
            <a:ext cx="524300" cy="93739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82" name="Rectangle 402"/>
          <p:cNvSpPr>
            <a:spLocks noChangeArrowheads="1"/>
          </p:cNvSpPr>
          <p:nvPr/>
        </p:nvSpPr>
        <p:spPr bwMode="auto">
          <a:xfrm>
            <a:off x="7746391" y="2970968"/>
            <a:ext cx="165233" cy="454393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83" name="Freeform 403"/>
          <p:cNvSpPr/>
          <p:nvPr/>
        </p:nvSpPr>
        <p:spPr bwMode="auto">
          <a:xfrm>
            <a:off x="8176952" y="2970968"/>
            <a:ext cx="262152" cy="454393"/>
          </a:xfrm>
          <a:custGeom>
            <a:avLst/>
            <a:gdLst>
              <a:gd name="T0" fmla="*/ 452 w 1318"/>
              <a:gd name="T1" fmla="*/ 0 h 2293"/>
              <a:gd name="T2" fmla="*/ 1318 w 1318"/>
              <a:gd name="T3" fmla="*/ 0 h 2293"/>
              <a:gd name="T4" fmla="*/ 1318 w 1318"/>
              <a:gd name="T5" fmla="*/ 1834 h 2293"/>
              <a:gd name="T6" fmla="*/ 1317 w 1318"/>
              <a:gd name="T7" fmla="*/ 1858 h 2293"/>
              <a:gd name="T8" fmla="*/ 1315 w 1318"/>
              <a:gd name="T9" fmla="*/ 1881 h 2293"/>
              <a:gd name="T10" fmla="*/ 1310 w 1318"/>
              <a:gd name="T11" fmla="*/ 1904 h 2293"/>
              <a:gd name="T12" fmla="*/ 1305 w 1318"/>
              <a:gd name="T13" fmla="*/ 1926 h 2293"/>
              <a:gd name="T14" fmla="*/ 1297 w 1318"/>
              <a:gd name="T15" fmla="*/ 1948 h 2293"/>
              <a:gd name="T16" fmla="*/ 1288 w 1318"/>
              <a:gd name="T17" fmla="*/ 1970 h 2293"/>
              <a:gd name="T18" fmla="*/ 1279 w 1318"/>
              <a:gd name="T19" fmla="*/ 1991 h 2293"/>
              <a:gd name="T20" fmla="*/ 1268 w 1318"/>
              <a:gd name="T21" fmla="*/ 2012 h 2293"/>
              <a:gd name="T22" fmla="*/ 1254 w 1318"/>
              <a:gd name="T23" fmla="*/ 2033 h 2293"/>
              <a:gd name="T24" fmla="*/ 1241 w 1318"/>
              <a:gd name="T25" fmla="*/ 2053 h 2293"/>
              <a:gd name="T26" fmla="*/ 1226 w 1318"/>
              <a:gd name="T27" fmla="*/ 2071 h 2293"/>
              <a:gd name="T28" fmla="*/ 1210 w 1318"/>
              <a:gd name="T29" fmla="*/ 2090 h 2293"/>
              <a:gd name="T30" fmla="*/ 1193 w 1318"/>
              <a:gd name="T31" fmla="*/ 2107 h 2293"/>
              <a:gd name="T32" fmla="*/ 1175 w 1318"/>
              <a:gd name="T33" fmla="*/ 2125 h 2293"/>
              <a:gd name="T34" fmla="*/ 1157 w 1318"/>
              <a:gd name="T35" fmla="*/ 2142 h 2293"/>
              <a:gd name="T36" fmla="*/ 1138 w 1318"/>
              <a:gd name="T37" fmla="*/ 2158 h 2293"/>
              <a:gd name="T38" fmla="*/ 1117 w 1318"/>
              <a:gd name="T39" fmla="*/ 2172 h 2293"/>
              <a:gd name="T40" fmla="*/ 1097 w 1318"/>
              <a:gd name="T41" fmla="*/ 2188 h 2293"/>
              <a:gd name="T42" fmla="*/ 1075 w 1318"/>
              <a:gd name="T43" fmla="*/ 2201 h 2293"/>
              <a:gd name="T44" fmla="*/ 1053 w 1318"/>
              <a:gd name="T45" fmla="*/ 2214 h 2293"/>
              <a:gd name="T46" fmla="*/ 1031 w 1318"/>
              <a:gd name="T47" fmla="*/ 2226 h 2293"/>
              <a:gd name="T48" fmla="*/ 1009 w 1318"/>
              <a:gd name="T49" fmla="*/ 2237 h 2293"/>
              <a:gd name="T50" fmla="*/ 986 w 1318"/>
              <a:gd name="T51" fmla="*/ 2247 h 2293"/>
              <a:gd name="T52" fmla="*/ 963 w 1318"/>
              <a:gd name="T53" fmla="*/ 2256 h 2293"/>
              <a:gd name="T54" fmla="*/ 940 w 1318"/>
              <a:gd name="T55" fmla="*/ 2265 h 2293"/>
              <a:gd name="T56" fmla="*/ 917 w 1318"/>
              <a:gd name="T57" fmla="*/ 2271 h 2293"/>
              <a:gd name="T58" fmla="*/ 893 w 1318"/>
              <a:gd name="T59" fmla="*/ 2278 h 2293"/>
              <a:gd name="T60" fmla="*/ 870 w 1318"/>
              <a:gd name="T61" fmla="*/ 2283 h 2293"/>
              <a:gd name="T62" fmla="*/ 847 w 1318"/>
              <a:gd name="T63" fmla="*/ 2288 h 2293"/>
              <a:gd name="T64" fmla="*/ 823 w 1318"/>
              <a:gd name="T65" fmla="*/ 2290 h 2293"/>
              <a:gd name="T66" fmla="*/ 800 w 1318"/>
              <a:gd name="T67" fmla="*/ 2292 h 2293"/>
              <a:gd name="T68" fmla="*/ 778 w 1318"/>
              <a:gd name="T69" fmla="*/ 2293 h 2293"/>
              <a:gd name="T70" fmla="*/ 746 w 1318"/>
              <a:gd name="T71" fmla="*/ 2293 h 2293"/>
              <a:gd name="T72" fmla="*/ 711 w 1318"/>
              <a:gd name="T73" fmla="*/ 2293 h 2293"/>
              <a:gd name="T74" fmla="*/ 673 w 1318"/>
              <a:gd name="T75" fmla="*/ 2292 h 2293"/>
              <a:gd name="T76" fmla="*/ 631 w 1318"/>
              <a:gd name="T77" fmla="*/ 2291 h 2293"/>
              <a:gd name="T78" fmla="*/ 586 w 1318"/>
              <a:gd name="T79" fmla="*/ 2289 h 2293"/>
              <a:gd name="T80" fmla="*/ 539 w 1318"/>
              <a:gd name="T81" fmla="*/ 2286 h 2293"/>
              <a:gd name="T82" fmla="*/ 489 w 1318"/>
              <a:gd name="T83" fmla="*/ 2281 h 2293"/>
              <a:gd name="T84" fmla="*/ 437 w 1318"/>
              <a:gd name="T85" fmla="*/ 2276 h 2293"/>
              <a:gd name="T86" fmla="*/ 384 w 1318"/>
              <a:gd name="T87" fmla="*/ 2268 h 2293"/>
              <a:gd name="T88" fmla="*/ 330 w 1318"/>
              <a:gd name="T89" fmla="*/ 2258 h 2293"/>
              <a:gd name="T90" fmla="*/ 275 w 1318"/>
              <a:gd name="T91" fmla="*/ 2247 h 2293"/>
              <a:gd name="T92" fmla="*/ 220 w 1318"/>
              <a:gd name="T93" fmla="*/ 2233 h 2293"/>
              <a:gd name="T94" fmla="*/ 191 w 1318"/>
              <a:gd name="T95" fmla="*/ 2225 h 2293"/>
              <a:gd name="T96" fmla="*/ 164 w 1318"/>
              <a:gd name="T97" fmla="*/ 2216 h 2293"/>
              <a:gd name="T98" fmla="*/ 136 w 1318"/>
              <a:gd name="T99" fmla="*/ 2207 h 2293"/>
              <a:gd name="T100" fmla="*/ 109 w 1318"/>
              <a:gd name="T101" fmla="*/ 2198 h 2293"/>
              <a:gd name="T102" fmla="*/ 81 w 1318"/>
              <a:gd name="T103" fmla="*/ 2187 h 2293"/>
              <a:gd name="T104" fmla="*/ 54 w 1318"/>
              <a:gd name="T105" fmla="*/ 2176 h 2293"/>
              <a:gd name="T106" fmla="*/ 27 w 1318"/>
              <a:gd name="T107" fmla="*/ 2164 h 2293"/>
              <a:gd name="T108" fmla="*/ 0 w 1318"/>
              <a:gd name="T109" fmla="*/ 2150 h 2293"/>
              <a:gd name="T110" fmla="*/ 452 w 1318"/>
              <a:gd name="T111" fmla="*/ 1723 h 2293"/>
              <a:gd name="T112" fmla="*/ 452 w 1318"/>
              <a:gd name="T113" fmla="*/ 0 h 2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18" h="2293">
                <a:moveTo>
                  <a:pt x="452" y="0"/>
                </a:moveTo>
                <a:lnTo>
                  <a:pt x="1318" y="0"/>
                </a:lnTo>
                <a:lnTo>
                  <a:pt x="1318" y="1834"/>
                </a:lnTo>
                <a:lnTo>
                  <a:pt x="1317" y="1858"/>
                </a:lnTo>
                <a:lnTo>
                  <a:pt x="1315" y="1881"/>
                </a:lnTo>
                <a:lnTo>
                  <a:pt x="1310" y="1904"/>
                </a:lnTo>
                <a:lnTo>
                  <a:pt x="1305" y="1926"/>
                </a:lnTo>
                <a:lnTo>
                  <a:pt x="1297" y="1948"/>
                </a:lnTo>
                <a:lnTo>
                  <a:pt x="1288" y="1970"/>
                </a:lnTo>
                <a:lnTo>
                  <a:pt x="1279" y="1991"/>
                </a:lnTo>
                <a:lnTo>
                  <a:pt x="1268" y="2012"/>
                </a:lnTo>
                <a:lnTo>
                  <a:pt x="1254" y="2033"/>
                </a:lnTo>
                <a:lnTo>
                  <a:pt x="1241" y="2053"/>
                </a:lnTo>
                <a:lnTo>
                  <a:pt x="1226" y="2071"/>
                </a:lnTo>
                <a:lnTo>
                  <a:pt x="1210" y="2090"/>
                </a:lnTo>
                <a:lnTo>
                  <a:pt x="1193" y="2107"/>
                </a:lnTo>
                <a:lnTo>
                  <a:pt x="1175" y="2125"/>
                </a:lnTo>
                <a:lnTo>
                  <a:pt x="1157" y="2142"/>
                </a:lnTo>
                <a:lnTo>
                  <a:pt x="1138" y="2158"/>
                </a:lnTo>
                <a:lnTo>
                  <a:pt x="1117" y="2172"/>
                </a:lnTo>
                <a:lnTo>
                  <a:pt x="1097" y="2188"/>
                </a:lnTo>
                <a:lnTo>
                  <a:pt x="1075" y="2201"/>
                </a:lnTo>
                <a:lnTo>
                  <a:pt x="1053" y="2214"/>
                </a:lnTo>
                <a:lnTo>
                  <a:pt x="1031" y="2226"/>
                </a:lnTo>
                <a:lnTo>
                  <a:pt x="1009" y="2237"/>
                </a:lnTo>
                <a:lnTo>
                  <a:pt x="986" y="2247"/>
                </a:lnTo>
                <a:lnTo>
                  <a:pt x="963" y="2256"/>
                </a:lnTo>
                <a:lnTo>
                  <a:pt x="940" y="2265"/>
                </a:lnTo>
                <a:lnTo>
                  <a:pt x="917" y="2271"/>
                </a:lnTo>
                <a:lnTo>
                  <a:pt x="893" y="2278"/>
                </a:lnTo>
                <a:lnTo>
                  <a:pt x="870" y="2283"/>
                </a:lnTo>
                <a:lnTo>
                  <a:pt x="847" y="2288"/>
                </a:lnTo>
                <a:lnTo>
                  <a:pt x="823" y="2290"/>
                </a:lnTo>
                <a:lnTo>
                  <a:pt x="800" y="2292"/>
                </a:lnTo>
                <a:lnTo>
                  <a:pt x="778" y="2293"/>
                </a:lnTo>
                <a:lnTo>
                  <a:pt x="746" y="2293"/>
                </a:lnTo>
                <a:lnTo>
                  <a:pt x="711" y="2293"/>
                </a:lnTo>
                <a:lnTo>
                  <a:pt x="673" y="2292"/>
                </a:lnTo>
                <a:lnTo>
                  <a:pt x="631" y="2291"/>
                </a:lnTo>
                <a:lnTo>
                  <a:pt x="586" y="2289"/>
                </a:lnTo>
                <a:lnTo>
                  <a:pt x="539" y="2286"/>
                </a:lnTo>
                <a:lnTo>
                  <a:pt x="489" y="2281"/>
                </a:lnTo>
                <a:lnTo>
                  <a:pt x="437" y="2276"/>
                </a:lnTo>
                <a:lnTo>
                  <a:pt x="384" y="2268"/>
                </a:lnTo>
                <a:lnTo>
                  <a:pt x="330" y="2258"/>
                </a:lnTo>
                <a:lnTo>
                  <a:pt x="275" y="2247"/>
                </a:lnTo>
                <a:lnTo>
                  <a:pt x="220" y="2233"/>
                </a:lnTo>
                <a:lnTo>
                  <a:pt x="191" y="2225"/>
                </a:lnTo>
                <a:lnTo>
                  <a:pt x="164" y="2216"/>
                </a:lnTo>
                <a:lnTo>
                  <a:pt x="136" y="2207"/>
                </a:lnTo>
                <a:lnTo>
                  <a:pt x="109" y="2198"/>
                </a:lnTo>
                <a:lnTo>
                  <a:pt x="81" y="2187"/>
                </a:lnTo>
                <a:lnTo>
                  <a:pt x="54" y="2176"/>
                </a:lnTo>
                <a:lnTo>
                  <a:pt x="27" y="2164"/>
                </a:lnTo>
                <a:lnTo>
                  <a:pt x="0" y="2150"/>
                </a:lnTo>
                <a:lnTo>
                  <a:pt x="452" y="1723"/>
                </a:lnTo>
                <a:lnTo>
                  <a:pt x="452" y="0"/>
                </a:lnTo>
                <a:close/>
              </a:path>
            </a:pathLst>
          </a:custGeom>
          <a:solidFill>
            <a:srgbClr val="48A120"/>
          </a:solidFill>
          <a:ln w="2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84" name="Freeform 404"/>
          <p:cNvSpPr/>
          <p:nvPr/>
        </p:nvSpPr>
        <p:spPr bwMode="auto">
          <a:xfrm>
            <a:off x="5032228" y="2351583"/>
            <a:ext cx="300283" cy="305047"/>
          </a:xfrm>
          <a:custGeom>
            <a:avLst/>
            <a:gdLst>
              <a:gd name="T0" fmla="*/ 1515 w 1515"/>
              <a:gd name="T1" fmla="*/ 0 h 1536"/>
              <a:gd name="T2" fmla="*/ 1129 w 1515"/>
              <a:gd name="T3" fmla="*/ 535 h 1536"/>
              <a:gd name="T4" fmla="*/ 757 w 1515"/>
              <a:gd name="T5" fmla="*/ 957 h 1536"/>
              <a:gd name="T6" fmla="*/ 0 w 1515"/>
              <a:gd name="T7" fmla="*/ 1536 h 1536"/>
              <a:gd name="T8" fmla="*/ 0 w 1515"/>
              <a:gd name="T9" fmla="*/ 1002 h 1536"/>
              <a:gd name="T10" fmla="*/ 39 w 1515"/>
              <a:gd name="T11" fmla="*/ 939 h 1536"/>
              <a:gd name="T12" fmla="*/ 80 w 1515"/>
              <a:gd name="T13" fmla="*/ 879 h 1536"/>
              <a:gd name="T14" fmla="*/ 121 w 1515"/>
              <a:gd name="T15" fmla="*/ 819 h 1536"/>
              <a:gd name="T16" fmla="*/ 162 w 1515"/>
              <a:gd name="T17" fmla="*/ 758 h 1536"/>
              <a:gd name="T18" fmla="*/ 204 w 1515"/>
              <a:gd name="T19" fmla="*/ 699 h 1536"/>
              <a:gd name="T20" fmla="*/ 246 w 1515"/>
              <a:gd name="T21" fmla="*/ 638 h 1536"/>
              <a:gd name="T22" fmla="*/ 288 w 1515"/>
              <a:gd name="T23" fmla="*/ 579 h 1536"/>
              <a:gd name="T24" fmla="*/ 329 w 1515"/>
              <a:gd name="T25" fmla="*/ 519 h 1536"/>
              <a:gd name="T26" fmla="*/ 370 w 1515"/>
              <a:gd name="T27" fmla="*/ 458 h 1536"/>
              <a:gd name="T28" fmla="*/ 411 w 1515"/>
              <a:gd name="T29" fmla="*/ 397 h 1536"/>
              <a:gd name="T30" fmla="*/ 449 w 1515"/>
              <a:gd name="T31" fmla="*/ 334 h 1536"/>
              <a:gd name="T32" fmla="*/ 488 w 1515"/>
              <a:gd name="T33" fmla="*/ 270 h 1536"/>
              <a:gd name="T34" fmla="*/ 524 w 1515"/>
              <a:gd name="T35" fmla="*/ 205 h 1536"/>
              <a:gd name="T36" fmla="*/ 559 w 1515"/>
              <a:gd name="T37" fmla="*/ 138 h 1536"/>
              <a:gd name="T38" fmla="*/ 576 w 1515"/>
              <a:gd name="T39" fmla="*/ 104 h 1536"/>
              <a:gd name="T40" fmla="*/ 592 w 1515"/>
              <a:gd name="T41" fmla="*/ 70 h 1536"/>
              <a:gd name="T42" fmla="*/ 609 w 1515"/>
              <a:gd name="T43" fmla="*/ 35 h 1536"/>
              <a:gd name="T44" fmla="*/ 623 w 1515"/>
              <a:gd name="T45" fmla="*/ 0 h 1536"/>
              <a:gd name="T46" fmla="*/ 1515 w 1515"/>
              <a:gd name="T47" fmla="*/ 0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15" h="1536">
                <a:moveTo>
                  <a:pt x="1515" y="0"/>
                </a:moveTo>
                <a:lnTo>
                  <a:pt x="1129" y="535"/>
                </a:lnTo>
                <a:lnTo>
                  <a:pt x="757" y="957"/>
                </a:lnTo>
                <a:lnTo>
                  <a:pt x="0" y="1536"/>
                </a:lnTo>
                <a:lnTo>
                  <a:pt x="0" y="1002"/>
                </a:lnTo>
                <a:lnTo>
                  <a:pt x="39" y="939"/>
                </a:lnTo>
                <a:lnTo>
                  <a:pt x="80" y="879"/>
                </a:lnTo>
                <a:lnTo>
                  <a:pt x="121" y="819"/>
                </a:lnTo>
                <a:lnTo>
                  <a:pt x="162" y="758"/>
                </a:lnTo>
                <a:lnTo>
                  <a:pt x="204" y="699"/>
                </a:lnTo>
                <a:lnTo>
                  <a:pt x="246" y="638"/>
                </a:lnTo>
                <a:lnTo>
                  <a:pt x="288" y="579"/>
                </a:lnTo>
                <a:lnTo>
                  <a:pt x="329" y="519"/>
                </a:lnTo>
                <a:lnTo>
                  <a:pt x="370" y="458"/>
                </a:lnTo>
                <a:lnTo>
                  <a:pt x="411" y="397"/>
                </a:lnTo>
                <a:lnTo>
                  <a:pt x="449" y="334"/>
                </a:lnTo>
                <a:lnTo>
                  <a:pt x="488" y="270"/>
                </a:lnTo>
                <a:lnTo>
                  <a:pt x="524" y="205"/>
                </a:lnTo>
                <a:lnTo>
                  <a:pt x="559" y="138"/>
                </a:lnTo>
                <a:lnTo>
                  <a:pt x="576" y="104"/>
                </a:lnTo>
                <a:lnTo>
                  <a:pt x="592" y="70"/>
                </a:lnTo>
                <a:lnTo>
                  <a:pt x="609" y="35"/>
                </a:lnTo>
                <a:lnTo>
                  <a:pt x="623" y="0"/>
                </a:lnTo>
                <a:lnTo>
                  <a:pt x="1515" y="0"/>
                </a:lnTo>
                <a:close/>
              </a:path>
            </a:pathLst>
          </a:custGeom>
          <a:solidFill>
            <a:srgbClr val="48A120"/>
          </a:solidFill>
          <a:ln w="2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85" name="Freeform 405"/>
          <p:cNvSpPr/>
          <p:nvPr/>
        </p:nvSpPr>
        <p:spPr bwMode="auto">
          <a:xfrm>
            <a:off x="5337275" y="2408780"/>
            <a:ext cx="212899" cy="279627"/>
          </a:xfrm>
          <a:custGeom>
            <a:avLst/>
            <a:gdLst>
              <a:gd name="T0" fmla="*/ 196 w 1072"/>
              <a:gd name="T1" fmla="*/ 643 h 1404"/>
              <a:gd name="T2" fmla="*/ 0 w 1072"/>
              <a:gd name="T3" fmla="*/ 0 h 1404"/>
              <a:gd name="T4" fmla="*/ 575 w 1072"/>
              <a:gd name="T5" fmla="*/ 1 h 1404"/>
              <a:gd name="T6" fmla="*/ 580 w 1072"/>
              <a:gd name="T7" fmla="*/ 3 h 1404"/>
              <a:gd name="T8" fmla="*/ 591 w 1072"/>
              <a:gd name="T9" fmla="*/ 10 h 1404"/>
              <a:gd name="T10" fmla="*/ 598 w 1072"/>
              <a:gd name="T11" fmla="*/ 16 h 1404"/>
              <a:gd name="T12" fmla="*/ 607 w 1072"/>
              <a:gd name="T13" fmla="*/ 25 h 1404"/>
              <a:gd name="T14" fmla="*/ 618 w 1072"/>
              <a:gd name="T15" fmla="*/ 36 h 1404"/>
              <a:gd name="T16" fmla="*/ 629 w 1072"/>
              <a:gd name="T17" fmla="*/ 50 h 1404"/>
              <a:gd name="T18" fmla="*/ 642 w 1072"/>
              <a:gd name="T19" fmla="*/ 67 h 1404"/>
              <a:gd name="T20" fmla="*/ 655 w 1072"/>
              <a:gd name="T21" fmla="*/ 88 h 1404"/>
              <a:gd name="T22" fmla="*/ 671 w 1072"/>
              <a:gd name="T23" fmla="*/ 112 h 1404"/>
              <a:gd name="T24" fmla="*/ 685 w 1072"/>
              <a:gd name="T25" fmla="*/ 141 h 1404"/>
              <a:gd name="T26" fmla="*/ 702 w 1072"/>
              <a:gd name="T27" fmla="*/ 174 h 1404"/>
              <a:gd name="T28" fmla="*/ 718 w 1072"/>
              <a:gd name="T29" fmla="*/ 212 h 1404"/>
              <a:gd name="T30" fmla="*/ 735 w 1072"/>
              <a:gd name="T31" fmla="*/ 256 h 1404"/>
              <a:gd name="T32" fmla="*/ 751 w 1072"/>
              <a:gd name="T33" fmla="*/ 304 h 1404"/>
              <a:gd name="T34" fmla="*/ 770 w 1072"/>
              <a:gd name="T35" fmla="*/ 361 h 1404"/>
              <a:gd name="T36" fmla="*/ 791 w 1072"/>
              <a:gd name="T37" fmla="*/ 429 h 1404"/>
              <a:gd name="T38" fmla="*/ 815 w 1072"/>
              <a:gd name="T39" fmla="*/ 506 h 1404"/>
              <a:gd name="T40" fmla="*/ 840 w 1072"/>
              <a:gd name="T41" fmla="*/ 591 h 1404"/>
              <a:gd name="T42" fmla="*/ 865 w 1072"/>
              <a:gd name="T43" fmla="*/ 680 h 1404"/>
              <a:gd name="T44" fmla="*/ 893 w 1072"/>
              <a:gd name="T45" fmla="*/ 772 h 1404"/>
              <a:gd name="T46" fmla="*/ 919 w 1072"/>
              <a:gd name="T47" fmla="*/ 865 h 1404"/>
              <a:gd name="T48" fmla="*/ 946 w 1072"/>
              <a:gd name="T49" fmla="*/ 956 h 1404"/>
              <a:gd name="T50" fmla="*/ 971 w 1072"/>
              <a:gd name="T51" fmla="*/ 1044 h 1404"/>
              <a:gd name="T52" fmla="*/ 994 w 1072"/>
              <a:gd name="T53" fmla="*/ 1127 h 1404"/>
              <a:gd name="T54" fmla="*/ 1016 w 1072"/>
              <a:gd name="T55" fmla="*/ 1203 h 1404"/>
              <a:gd name="T56" fmla="*/ 1035 w 1072"/>
              <a:gd name="T57" fmla="*/ 1269 h 1404"/>
              <a:gd name="T58" fmla="*/ 1050 w 1072"/>
              <a:gd name="T59" fmla="*/ 1325 h 1404"/>
              <a:gd name="T60" fmla="*/ 1062 w 1072"/>
              <a:gd name="T61" fmla="*/ 1367 h 1404"/>
              <a:gd name="T62" fmla="*/ 1070 w 1072"/>
              <a:gd name="T63" fmla="*/ 1393 h 1404"/>
              <a:gd name="T64" fmla="*/ 1072 w 1072"/>
              <a:gd name="T65" fmla="*/ 1403 h 1404"/>
              <a:gd name="T66" fmla="*/ 353 w 1072"/>
              <a:gd name="T67" fmla="*/ 1404 h 1404"/>
              <a:gd name="T68" fmla="*/ 353 w 1072"/>
              <a:gd name="T69" fmla="*/ 1181 h 1404"/>
              <a:gd name="T70" fmla="*/ 196 w 1072"/>
              <a:gd name="T71" fmla="*/ 643 h 1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72" h="1404">
                <a:moveTo>
                  <a:pt x="196" y="643"/>
                </a:moveTo>
                <a:lnTo>
                  <a:pt x="0" y="0"/>
                </a:lnTo>
                <a:lnTo>
                  <a:pt x="575" y="1"/>
                </a:lnTo>
                <a:lnTo>
                  <a:pt x="580" y="3"/>
                </a:lnTo>
                <a:lnTo>
                  <a:pt x="591" y="10"/>
                </a:lnTo>
                <a:lnTo>
                  <a:pt x="598" y="16"/>
                </a:lnTo>
                <a:lnTo>
                  <a:pt x="607" y="25"/>
                </a:lnTo>
                <a:lnTo>
                  <a:pt x="618" y="36"/>
                </a:lnTo>
                <a:lnTo>
                  <a:pt x="629" y="50"/>
                </a:lnTo>
                <a:lnTo>
                  <a:pt x="642" y="67"/>
                </a:lnTo>
                <a:lnTo>
                  <a:pt x="655" y="88"/>
                </a:lnTo>
                <a:lnTo>
                  <a:pt x="671" y="112"/>
                </a:lnTo>
                <a:lnTo>
                  <a:pt x="685" y="141"/>
                </a:lnTo>
                <a:lnTo>
                  <a:pt x="702" y="174"/>
                </a:lnTo>
                <a:lnTo>
                  <a:pt x="718" y="212"/>
                </a:lnTo>
                <a:lnTo>
                  <a:pt x="735" y="256"/>
                </a:lnTo>
                <a:lnTo>
                  <a:pt x="751" y="304"/>
                </a:lnTo>
                <a:lnTo>
                  <a:pt x="770" y="361"/>
                </a:lnTo>
                <a:lnTo>
                  <a:pt x="791" y="429"/>
                </a:lnTo>
                <a:lnTo>
                  <a:pt x="815" y="506"/>
                </a:lnTo>
                <a:lnTo>
                  <a:pt x="840" y="591"/>
                </a:lnTo>
                <a:lnTo>
                  <a:pt x="865" y="680"/>
                </a:lnTo>
                <a:lnTo>
                  <a:pt x="893" y="772"/>
                </a:lnTo>
                <a:lnTo>
                  <a:pt x="919" y="865"/>
                </a:lnTo>
                <a:lnTo>
                  <a:pt x="946" y="956"/>
                </a:lnTo>
                <a:lnTo>
                  <a:pt x="971" y="1044"/>
                </a:lnTo>
                <a:lnTo>
                  <a:pt x="994" y="1127"/>
                </a:lnTo>
                <a:lnTo>
                  <a:pt x="1016" y="1203"/>
                </a:lnTo>
                <a:lnTo>
                  <a:pt x="1035" y="1269"/>
                </a:lnTo>
                <a:lnTo>
                  <a:pt x="1050" y="1325"/>
                </a:lnTo>
                <a:lnTo>
                  <a:pt x="1062" y="1367"/>
                </a:lnTo>
                <a:lnTo>
                  <a:pt x="1070" y="1393"/>
                </a:lnTo>
                <a:lnTo>
                  <a:pt x="1072" y="1403"/>
                </a:lnTo>
                <a:lnTo>
                  <a:pt x="353" y="1404"/>
                </a:lnTo>
                <a:lnTo>
                  <a:pt x="353" y="1181"/>
                </a:lnTo>
                <a:lnTo>
                  <a:pt x="196" y="643"/>
                </a:lnTo>
                <a:close/>
              </a:path>
            </a:pathLst>
          </a:custGeom>
          <a:solidFill>
            <a:srgbClr val="48A120"/>
          </a:solidFill>
          <a:ln w="2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86" name="Freeform 406"/>
          <p:cNvSpPr/>
          <p:nvPr/>
        </p:nvSpPr>
        <p:spPr bwMode="auto">
          <a:xfrm>
            <a:off x="5032228" y="2537472"/>
            <a:ext cx="382899" cy="122337"/>
          </a:xfrm>
          <a:custGeom>
            <a:avLst/>
            <a:gdLst>
              <a:gd name="T0" fmla="*/ 1226 w 1931"/>
              <a:gd name="T1" fmla="*/ 26 h 615"/>
              <a:gd name="T2" fmla="*/ 1775 w 1931"/>
              <a:gd name="T3" fmla="*/ 0 h 615"/>
              <a:gd name="T4" fmla="*/ 1931 w 1931"/>
              <a:gd name="T5" fmla="*/ 538 h 615"/>
              <a:gd name="T6" fmla="*/ 869 w 1931"/>
              <a:gd name="T7" fmla="*/ 615 h 615"/>
              <a:gd name="T8" fmla="*/ 0 w 1931"/>
              <a:gd name="T9" fmla="*/ 605 h 615"/>
              <a:gd name="T10" fmla="*/ 21 w 1931"/>
              <a:gd name="T11" fmla="*/ 515 h 615"/>
              <a:gd name="T12" fmla="*/ 668 w 1931"/>
              <a:gd name="T13" fmla="*/ 26 h 615"/>
              <a:gd name="T14" fmla="*/ 1226 w 1931"/>
              <a:gd name="T15" fmla="*/ 26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31" h="615">
                <a:moveTo>
                  <a:pt x="1226" y="26"/>
                </a:moveTo>
                <a:lnTo>
                  <a:pt x="1775" y="0"/>
                </a:lnTo>
                <a:lnTo>
                  <a:pt x="1931" y="538"/>
                </a:lnTo>
                <a:lnTo>
                  <a:pt x="869" y="615"/>
                </a:lnTo>
                <a:lnTo>
                  <a:pt x="0" y="605"/>
                </a:lnTo>
                <a:lnTo>
                  <a:pt x="21" y="515"/>
                </a:lnTo>
                <a:lnTo>
                  <a:pt x="668" y="26"/>
                </a:lnTo>
                <a:lnTo>
                  <a:pt x="1226" y="26"/>
                </a:lnTo>
                <a:close/>
              </a:path>
            </a:pathLst>
          </a:custGeom>
          <a:solidFill>
            <a:srgbClr val="48A120"/>
          </a:solidFill>
          <a:ln w="2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87" name="Freeform 407"/>
          <p:cNvSpPr/>
          <p:nvPr/>
        </p:nvSpPr>
        <p:spPr bwMode="auto">
          <a:xfrm>
            <a:off x="5009984" y="3018873"/>
            <a:ext cx="538600" cy="168412"/>
          </a:xfrm>
          <a:custGeom>
            <a:avLst/>
            <a:gdLst>
              <a:gd name="T0" fmla="*/ 41 w 2716"/>
              <a:gd name="T1" fmla="*/ 228 h 852"/>
              <a:gd name="T2" fmla="*/ 979 w 2716"/>
              <a:gd name="T3" fmla="*/ 228 h 852"/>
              <a:gd name="T4" fmla="*/ 1870 w 2716"/>
              <a:gd name="T5" fmla="*/ 132 h 852"/>
              <a:gd name="T6" fmla="*/ 2716 w 2716"/>
              <a:gd name="T7" fmla="*/ 0 h 852"/>
              <a:gd name="T8" fmla="*/ 2708 w 2716"/>
              <a:gd name="T9" fmla="*/ 497 h 852"/>
              <a:gd name="T10" fmla="*/ 2075 w 2716"/>
              <a:gd name="T11" fmla="*/ 652 h 852"/>
              <a:gd name="T12" fmla="*/ 2066 w 2716"/>
              <a:gd name="T13" fmla="*/ 654 h 852"/>
              <a:gd name="T14" fmla="*/ 2035 w 2716"/>
              <a:gd name="T15" fmla="*/ 659 h 852"/>
              <a:gd name="T16" fmla="*/ 1987 w 2716"/>
              <a:gd name="T17" fmla="*/ 667 h 852"/>
              <a:gd name="T18" fmla="*/ 1925 w 2716"/>
              <a:gd name="T19" fmla="*/ 677 h 852"/>
              <a:gd name="T20" fmla="*/ 1848 w 2716"/>
              <a:gd name="T21" fmla="*/ 690 h 852"/>
              <a:gd name="T22" fmla="*/ 1761 w 2716"/>
              <a:gd name="T23" fmla="*/ 705 h 852"/>
              <a:gd name="T24" fmla="*/ 1665 w 2716"/>
              <a:gd name="T25" fmla="*/ 720 h 852"/>
              <a:gd name="T26" fmla="*/ 1562 w 2716"/>
              <a:gd name="T27" fmla="*/ 735 h 852"/>
              <a:gd name="T28" fmla="*/ 1455 w 2716"/>
              <a:gd name="T29" fmla="*/ 752 h 852"/>
              <a:gd name="T30" fmla="*/ 1345 w 2716"/>
              <a:gd name="T31" fmla="*/ 768 h 852"/>
              <a:gd name="T32" fmla="*/ 1235 w 2716"/>
              <a:gd name="T33" fmla="*/ 783 h 852"/>
              <a:gd name="T34" fmla="*/ 1128 w 2716"/>
              <a:gd name="T35" fmla="*/ 797 h 852"/>
              <a:gd name="T36" fmla="*/ 1024 w 2716"/>
              <a:gd name="T37" fmla="*/ 809 h 852"/>
              <a:gd name="T38" fmla="*/ 926 w 2716"/>
              <a:gd name="T39" fmla="*/ 820 h 852"/>
              <a:gd name="T40" fmla="*/ 881 w 2716"/>
              <a:gd name="T41" fmla="*/ 824 h 852"/>
              <a:gd name="T42" fmla="*/ 837 w 2716"/>
              <a:gd name="T43" fmla="*/ 828 h 852"/>
              <a:gd name="T44" fmla="*/ 798 w 2716"/>
              <a:gd name="T45" fmla="*/ 830 h 852"/>
              <a:gd name="T46" fmla="*/ 759 w 2716"/>
              <a:gd name="T47" fmla="*/ 832 h 852"/>
              <a:gd name="T48" fmla="*/ 616 w 2716"/>
              <a:gd name="T49" fmla="*/ 838 h 852"/>
              <a:gd name="T50" fmla="*/ 478 w 2716"/>
              <a:gd name="T51" fmla="*/ 842 h 852"/>
              <a:gd name="T52" fmla="*/ 350 w 2716"/>
              <a:gd name="T53" fmla="*/ 845 h 852"/>
              <a:gd name="T54" fmla="*/ 235 w 2716"/>
              <a:gd name="T55" fmla="*/ 849 h 852"/>
              <a:gd name="T56" fmla="*/ 138 w 2716"/>
              <a:gd name="T57" fmla="*/ 850 h 852"/>
              <a:gd name="T58" fmla="*/ 64 w 2716"/>
              <a:gd name="T59" fmla="*/ 851 h 852"/>
              <a:gd name="T60" fmla="*/ 16 w 2716"/>
              <a:gd name="T61" fmla="*/ 852 h 852"/>
              <a:gd name="T62" fmla="*/ 0 w 2716"/>
              <a:gd name="T63" fmla="*/ 852 h 852"/>
              <a:gd name="T64" fmla="*/ 0 w 2716"/>
              <a:gd name="T65" fmla="*/ 228 h 852"/>
              <a:gd name="T66" fmla="*/ 41 w 2716"/>
              <a:gd name="T67" fmla="*/ 228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716" h="852">
                <a:moveTo>
                  <a:pt x="41" y="228"/>
                </a:moveTo>
                <a:lnTo>
                  <a:pt x="979" y="228"/>
                </a:lnTo>
                <a:lnTo>
                  <a:pt x="1870" y="132"/>
                </a:lnTo>
                <a:lnTo>
                  <a:pt x="2716" y="0"/>
                </a:lnTo>
                <a:lnTo>
                  <a:pt x="2708" y="497"/>
                </a:lnTo>
                <a:lnTo>
                  <a:pt x="2075" y="652"/>
                </a:lnTo>
                <a:lnTo>
                  <a:pt x="2066" y="654"/>
                </a:lnTo>
                <a:lnTo>
                  <a:pt x="2035" y="659"/>
                </a:lnTo>
                <a:lnTo>
                  <a:pt x="1987" y="667"/>
                </a:lnTo>
                <a:lnTo>
                  <a:pt x="1925" y="677"/>
                </a:lnTo>
                <a:lnTo>
                  <a:pt x="1848" y="690"/>
                </a:lnTo>
                <a:lnTo>
                  <a:pt x="1761" y="705"/>
                </a:lnTo>
                <a:lnTo>
                  <a:pt x="1665" y="720"/>
                </a:lnTo>
                <a:lnTo>
                  <a:pt x="1562" y="735"/>
                </a:lnTo>
                <a:lnTo>
                  <a:pt x="1455" y="752"/>
                </a:lnTo>
                <a:lnTo>
                  <a:pt x="1345" y="768"/>
                </a:lnTo>
                <a:lnTo>
                  <a:pt x="1235" y="783"/>
                </a:lnTo>
                <a:lnTo>
                  <a:pt x="1128" y="797"/>
                </a:lnTo>
                <a:lnTo>
                  <a:pt x="1024" y="809"/>
                </a:lnTo>
                <a:lnTo>
                  <a:pt x="926" y="820"/>
                </a:lnTo>
                <a:lnTo>
                  <a:pt x="881" y="824"/>
                </a:lnTo>
                <a:lnTo>
                  <a:pt x="837" y="828"/>
                </a:lnTo>
                <a:lnTo>
                  <a:pt x="798" y="830"/>
                </a:lnTo>
                <a:lnTo>
                  <a:pt x="759" y="832"/>
                </a:lnTo>
                <a:lnTo>
                  <a:pt x="616" y="838"/>
                </a:lnTo>
                <a:lnTo>
                  <a:pt x="478" y="842"/>
                </a:lnTo>
                <a:lnTo>
                  <a:pt x="350" y="845"/>
                </a:lnTo>
                <a:lnTo>
                  <a:pt x="235" y="849"/>
                </a:lnTo>
                <a:lnTo>
                  <a:pt x="138" y="850"/>
                </a:lnTo>
                <a:lnTo>
                  <a:pt x="64" y="851"/>
                </a:lnTo>
                <a:lnTo>
                  <a:pt x="16" y="852"/>
                </a:lnTo>
                <a:lnTo>
                  <a:pt x="0" y="852"/>
                </a:lnTo>
                <a:lnTo>
                  <a:pt x="0" y="228"/>
                </a:lnTo>
                <a:lnTo>
                  <a:pt x="41" y="228"/>
                </a:lnTo>
                <a:close/>
              </a:path>
            </a:pathLst>
          </a:custGeom>
          <a:solidFill>
            <a:srgbClr val="48A120"/>
          </a:solidFill>
          <a:ln w="2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88" name="Freeform 408"/>
          <p:cNvSpPr/>
          <p:nvPr/>
        </p:nvSpPr>
        <p:spPr bwMode="auto">
          <a:xfrm>
            <a:off x="5636479" y="2197471"/>
            <a:ext cx="266916" cy="413085"/>
          </a:xfrm>
          <a:custGeom>
            <a:avLst/>
            <a:gdLst>
              <a:gd name="T0" fmla="*/ 1336 w 1336"/>
              <a:gd name="T1" fmla="*/ 0 h 2078"/>
              <a:gd name="T2" fmla="*/ 1331 w 1336"/>
              <a:gd name="T3" fmla="*/ 179 h 2078"/>
              <a:gd name="T4" fmla="*/ 1319 w 1336"/>
              <a:gd name="T5" fmla="*/ 248 h 2078"/>
              <a:gd name="T6" fmla="*/ 1295 w 1336"/>
              <a:gd name="T7" fmla="*/ 370 h 2078"/>
              <a:gd name="T8" fmla="*/ 1261 w 1336"/>
              <a:gd name="T9" fmla="*/ 526 h 2078"/>
              <a:gd name="T10" fmla="*/ 1220 w 1336"/>
              <a:gd name="T11" fmla="*/ 700 h 2078"/>
              <a:gd name="T12" fmla="*/ 1185 w 1336"/>
              <a:gd name="T13" fmla="*/ 830 h 2078"/>
              <a:gd name="T14" fmla="*/ 1159 w 1336"/>
              <a:gd name="T15" fmla="*/ 915 h 2078"/>
              <a:gd name="T16" fmla="*/ 1134 w 1336"/>
              <a:gd name="T17" fmla="*/ 993 h 2078"/>
              <a:gd name="T18" fmla="*/ 1108 w 1336"/>
              <a:gd name="T19" fmla="*/ 1063 h 2078"/>
              <a:gd name="T20" fmla="*/ 1081 w 1336"/>
              <a:gd name="T21" fmla="*/ 1124 h 2078"/>
              <a:gd name="T22" fmla="*/ 1054 w 1336"/>
              <a:gd name="T23" fmla="*/ 1173 h 2078"/>
              <a:gd name="T24" fmla="*/ 985 w 1336"/>
              <a:gd name="T25" fmla="*/ 1263 h 2078"/>
              <a:gd name="T26" fmla="*/ 871 w 1336"/>
              <a:gd name="T27" fmla="*/ 1409 h 2078"/>
              <a:gd name="T28" fmla="*/ 774 w 1336"/>
              <a:gd name="T29" fmla="*/ 1534 h 2078"/>
              <a:gd name="T30" fmla="*/ 714 w 1336"/>
              <a:gd name="T31" fmla="*/ 1610 h 2078"/>
              <a:gd name="T32" fmla="*/ 689 w 1336"/>
              <a:gd name="T33" fmla="*/ 1634 h 2078"/>
              <a:gd name="T34" fmla="*/ 578 w 1336"/>
              <a:gd name="T35" fmla="*/ 1723 h 2078"/>
              <a:gd name="T36" fmla="*/ 417 w 1336"/>
              <a:gd name="T37" fmla="*/ 1847 h 2078"/>
              <a:gd name="T38" fmla="*/ 303 w 1336"/>
              <a:gd name="T39" fmla="*/ 1929 h 2078"/>
              <a:gd name="T40" fmla="*/ 246 w 1336"/>
              <a:gd name="T41" fmla="*/ 1967 h 2078"/>
              <a:gd name="T42" fmla="*/ 190 w 1336"/>
              <a:gd name="T43" fmla="*/ 1993 h 2078"/>
              <a:gd name="T44" fmla="*/ 115 w 1336"/>
              <a:gd name="T45" fmla="*/ 2027 h 2078"/>
              <a:gd name="T46" fmla="*/ 50 w 1336"/>
              <a:gd name="T47" fmla="*/ 2057 h 2078"/>
              <a:gd name="T48" fmla="*/ 9 w 1336"/>
              <a:gd name="T49" fmla="*/ 2076 h 2078"/>
              <a:gd name="T50" fmla="*/ 0 w 1336"/>
              <a:gd name="T51" fmla="*/ 1514 h 2078"/>
              <a:gd name="T52" fmla="*/ 46 w 1336"/>
              <a:gd name="T53" fmla="*/ 1449 h 2078"/>
              <a:gd name="T54" fmla="*/ 155 w 1336"/>
              <a:gd name="T55" fmla="*/ 1293 h 2078"/>
              <a:gd name="T56" fmla="*/ 218 w 1336"/>
              <a:gd name="T57" fmla="*/ 1196 h 2078"/>
              <a:gd name="T58" fmla="*/ 282 w 1336"/>
              <a:gd name="T59" fmla="*/ 1097 h 2078"/>
              <a:gd name="T60" fmla="*/ 338 w 1336"/>
              <a:gd name="T61" fmla="*/ 1002 h 2078"/>
              <a:gd name="T62" fmla="*/ 383 w 1336"/>
              <a:gd name="T63" fmla="*/ 917 h 2078"/>
              <a:gd name="T64" fmla="*/ 415 w 1336"/>
              <a:gd name="T65" fmla="*/ 845 h 2078"/>
              <a:gd name="T66" fmla="*/ 443 w 1336"/>
              <a:gd name="T67" fmla="*/ 769 h 2078"/>
              <a:gd name="T68" fmla="*/ 466 w 1336"/>
              <a:gd name="T69" fmla="*/ 692 h 2078"/>
              <a:gd name="T70" fmla="*/ 487 w 1336"/>
              <a:gd name="T71" fmla="*/ 615 h 2078"/>
              <a:gd name="T72" fmla="*/ 503 w 1336"/>
              <a:gd name="T73" fmla="*/ 537 h 2078"/>
              <a:gd name="T74" fmla="*/ 517 w 1336"/>
              <a:gd name="T75" fmla="*/ 461 h 2078"/>
              <a:gd name="T76" fmla="*/ 537 w 1336"/>
              <a:gd name="T77" fmla="*/ 316 h 2078"/>
              <a:gd name="T78" fmla="*/ 549 w 1336"/>
              <a:gd name="T79" fmla="*/ 190 h 2078"/>
              <a:gd name="T80" fmla="*/ 555 w 1336"/>
              <a:gd name="T81" fmla="*/ 90 h 2078"/>
              <a:gd name="T82" fmla="*/ 557 w 1336"/>
              <a:gd name="T83" fmla="*/ 24 h 2078"/>
              <a:gd name="T84" fmla="*/ 557 w 1336"/>
              <a:gd name="T85" fmla="*/ 0 h 2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36" h="2078">
                <a:moveTo>
                  <a:pt x="732" y="0"/>
                </a:moveTo>
                <a:lnTo>
                  <a:pt x="1336" y="0"/>
                </a:lnTo>
                <a:lnTo>
                  <a:pt x="1333" y="170"/>
                </a:lnTo>
                <a:lnTo>
                  <a:pt x="1331" y="179"/>
                </a:lnTo>
                <a:lnTo>
                  <a:pt x="1327" y="206"/>
                </a:lnTo>
                <a:lnTo>
                  <a:pt x="1319" y="248"/>
                </a:lnTo>
                <a:lnTo>
                  <a:pt x="1308" y="303"/>
                </a:lnTo>
                <a:lnTo>
                  <a:pt x="1295" y="370"/>
                </a:lnTo>
                <a:lnTo>
                  <a:pt x="1278" y="445"/>
                </a:lnTo>
                <a:lnTo>
                  <a:pt x="1261" y="526"/>
                </a:lnTo>
                <a:lnTo>
                  <a:pt x="1241" y="612"/>
                </a:lnTo>
                <a:lnTo>
                  <a:pt x="1220" y="700"/>
                </a:lnTo>
                <a:lnTo>
                  <a:pt x="1197" y="788"/>
                </a:lnTo>
                <a:lnTo>
                  <a:pt x="1185" y="830"/>
                </a:lnTo>
                <a:lnTo>
                  <a:pt x="1173" y="873"/>
                </a:lnTo>
                <a:lnTo>
                  <a:pt x="1159" y="915"/>
                </a:lnTo>
                <a:lnTo>
                  <a:pt x="1147" y="955"/>
                </a:lnTo>
                <a:lnTo>
                  <a:pt x="1134" y="993"/>
                </a:lnTo>
                <a:lnTo>
                  <a:pt x="1121" y="1029"/>
                </a:lnTo>
                <a:lnTo>
                  <a:pt x="1108" y="1063"/>
                </a:lnTo>
                <a:lnTo>
                  <a:pt x="1095" y="1095"/>
                </a:lnTo>
                <a:lnTo>
                  <a:pt x="1081" y="1124"/>
                </a:lnTo>
                <a:lnTo>
                  <a:pt x="1067" y="1150"/>
                </a:lnTo>
                <a:lnTo>
                  <a:pt x="1054" y="1173"/>
                </a:lnTo>
                <a:lnTo>
                  <a:pt x="1041" y="1192"/>
                </a:lnTo>
                <a:lnTo>
                  <a:pt x="985" y="1263"/>
                </a:lnTo>
                <a:lnTo>
                  <a:pt x="927" y="1337"/>
                </a:lnTo>
                <a:lnTo>
                  <a:pt x="871" y="1409"/>
                </a:lnTo>
                <a:lnTo>
                  <a:pt x="819" y="1476"/>
                </a:lnTo>
                <a:lnTo>
                  <a:pt x="774" y="1534"/>
                </a:lnTo>
                <a:lnTo>
                  <a:pt x="738" y="1579"/>
                </a:lnTo>
                <a:lnTo>
                  <a:pt x="714" y="1610"/>
                </a:lnTo>
                <a:lnTo>
                  <a:pt x="706" y="1620"/>
                </a:lnTo>
                <a:lnTo>
                  <a:pt x="689" y="1634"/>
                </a:lnTo>
                <a:lnTo>
                  <a:pt x="644" y="1670"/>
                </a:lnTo>
                <a:lnTo>
                  <a:pt x="578" y="1723"/>
                </a:lnTo>
                <a:lnTo>
                  <a:pt x="500" y="1783"/>
                </a:lnTo>
                <a:lnTo>
                  <a:pt x="417" y="1847"/>
                </a:lnTo>
                <a:lnTo>
                  <a:pt x="339" y="1904"/>
                </a:lnTo>
                <a:lnTo>
                  <a:pt x="303" y="1929"/>
                </a:lnTo>
                <a:lnTo>
                  <a:pt x="272" y="1950"/>
                </a:lnTo>
                <a:lnTo>
                  <a:pt x="246" y="1967"/>
                </a:lnTo>
                <a:lnTo>
                  <a:pt x="226" y="1978"/>
                </a:lnTo>
                <a:lnTo>
                  <a:pt x="190" y="1993"/>
                </a:lnTo>
                <a:lnTo>
                  <a:pt x="152" y="2011"/>
                </a:lnTo>
                <a:lnTo>
                  <a:pt x="115" y="2027"/>
                </a:lnTo>
                <a:lnTo>
                  <a:pt x="81" y="2043"/>
                </a:lnTo>
                <a:lnTo>
                  <a:pt x="50" y="2057"/>
                </a:lnTo>
                <a:lnTo>
                  <a:pt x="25" y="2068"/>
                </a:lnTo>
                <a:lnTo>
                  <a:pt x="9" y="2076"/>
                </a:lnTo>
                <a:lnTo>
                  <a:pt x="3" y="2078"/>
                </a:lnTo>
                <a:lnTo>
                  <a:pt x="0" y="1514"/>
                </a:lnTo>
                <a:lnTo>
                  <a:pt x="12" y="1496"/>
                </a:lnTo>
                <a:lnTo>
                  <a:pt x="46" y="1449"/>
                </a:lnTo>
                <a:lnTo>
                  <a:pt x="95" y="1379"/>
                </a:lnTo>
                <a:lnTo>
                  <a:pt x="155" y="1293"/>
                </a:lnTo>
                <a:lnTo>
                  <a:pt x="186" y="1245"/>
                </a:lnTo>
                <a:lnTo>
                  <a:pt x="218" y="1196"/>
                </a:lnTo>
                <a:lnTo>
                  <a:pt x="250" y="1147"/>
                </a:lnTo>
                <a:lnTo>
                  <a:pt x="282" y="1097"/>
                </a:lnTo>
                <a:lnTo>
                  <a:pt x="312" y="1049"/>
                </a:lnTo>
                <a:lnTo>
                  <a:pt x="338" y="1002"/>
                </a:lnTo>
                <a:lnTo>
                  <a:pt x="362" y="958"/>
                </a:lnTo>
                <a:lnTo>
                  <a:pt x="383" y="917"/>
                </a:lnTo>
                <a:lnTo>
                  <a:pt x="400" y="881"/>
                </a:lnTo>
                <a:lnTo>
                  <a:pt x="415" y="845"/>
                </a:lnTo>
                <a:lnTo>
                  <a:pt x="429" y="807"/>
                </a:lnTo>
                <a:lnTo>
                  <a:pt x="443" y="769"/>
                </a:lnTo>
                <a:lnTo>
                  <a:pt x="455" y="732"/>
                </a:lnTo>
                <a:lnTo>
                  <a:pt x="466" y="692"/>
                </a:lnTo>
                <a:lnTo>
                  <a:pt x="477" y="653"/>
                </a:lnTo>
                <a:lnTo>
                  <a:pt x="487" y="615"/>
                </a:lnTo>
                <a:lnTo>
                  <a:pt x="495" y="575"/>
                </a:lnTo>
                <a:lnTo>
                  <a:pt x="503" y="537"/>
                </a:lnTo>
                <a:lnTo>
                  <a:pt x="511" y="499"/>
                </a:lnTo>
                <a:lnTo>
                  <a:pt x="517" y="461"/>
                </a:lnTo>
                <a:lnTo>
                  <a:pt x="528" y="388"/>
                </a:lnTo>
                <a:lnTo>
                  <a:pt x="537" y="316"/>
                </a:lnTo>
                <a:lnTo>
                  <a:pt x="544" y="250"/>
                </a:lnTo>
                <a:lnTo>
                  <a:pt x="549" y="190"/>
                </a:lnTo>
                <a:lnTo>
                  <a:pt x="553" y="136"/>
                </a:lnTo>
                <a:lnTo>
                  <a:pt x="555" y="90"/>
                </a:lnTo>
                <a:lnTo>
                  <a:pt x="556" y="51"/>
                </a:lnTo>
                <a:lnTo>
                  <a:pt x="557" y="24"/>
                </a:lnTo>
                <a:lnTo>
                  <a:pt x="557" y="5"/>
                </a:lnTo>
                <a:lnTo>
                  <a:pt x="557" y="0"/>
                </a:lnTo>
                <a:lnTo>
                  <a:pt x="732" y="0"/>
                </a:lnTo>
                <a:close/>
              </a:path>
            </a:pathLst>
          </a:custGeom>
          <a:solidFill>
            <a:srgbClr val="48A120"/>
          </a:solidFill>
          <a:ln w="2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89" name="Freeform 409"/>
          <p:cNvSpPr/>
          <p:nvPr/>
        </p:nvSpPr>
        <p:spPr bwMode="auto">
          <a:xfrm>
            <a:off x="5682552" y="2513639"/>
            <a:ext cx="1299629" cy="772152"/>
          </a:xfrm>
          <a:custGeom>
            <a:avLst/>
            <a:gdLst>
              <a:gd name="T0" fmla="*/ 6543 w 6543"/>
              <a:gd name="T1" fmla="*/ 3764 h 3883"/>
              <a:gd name="T2" fmla="*/ 5909 w 6543"/>
              <a:gd name="T3" fmla="*/ 3844 h 3883"/>
              <a:gd name="T4" fmla="*/ 5290 w 6543"/>
              <a:gd name="T5" fmla="*/ 3880 h 3883"/>
              <a:gd name="T6" fmla="*/ 4689 w 6543"/>
              <a:gd name="T7" fmla="*/ 3875 h 3883"/>
              <a:gd name="T8" fmla="*/ 4112 w 6543"/>
              <a:gd name="T9" fmla="*/ 3829 h 3883"/>
              <a:gd name="T10" fmla="*/ 3560 w 6543"/>
              <a:gd name="T11" fmla="*/ 3742 h 3883"/>
              <a:gd name="T12" fmla="*/ 3036 w 6543"/>
              <a:gd name="T13" fmla="*/ 3614 h 3883"/>
              <a:gd name="T14" fmla="*/ 2543 w 6543"/>
              <a:gd name="T15" fmla="*/ 3445 h 3883"/>
              <a:gd name="T16" fmla="*/ 2085 w 6543"/>
              <a:gd name="T17" fmla="*/ 3235 h 3883"/>
              <a:gd name="T18" fmla="*/ 1663 w 6543"/>
              <a:gd name="T19" fmla="*/ 2983 h 3883"/>
              <a:gd name="T20" fmla="*/ 1281 w 6543"/>
              <a:gd name="T21" fmla="*/ 2692 h 3883"/>
              <a:gd name="T22" fmla="*/ 942 w 6543"/>
              <a:gd name="T23" fmla="*/ 2361 h 3883"/>
              <a:gd name="T24" fmla="*/ 650 w 6543"/>
              <a:gd name="T25" fmla="*/ 1988 h 3883"/>
              <a:gd name="T26" fmla="*/ 407 w 6543"/>
              <a:gd name="T27" fmla="*/ 1576 h 3883"/>
              <a:gd name="T28" fmla="*/ 215 w 6543"/>
              <a:gd name="T29" fmla="*/ 1125 h 3883"/>
              <a:gd name="T30" fmla="*/ 78 w 6543"/>
              <a:gd name="T31" fmla="*/ 632 h 3883"/>
              <a:gd name="T32" fmla="*/ 0 w 6543"/>
              <a:gd name="T33" fmla="*/ 101 h 3883"/>
              <a:gd name="T34" fmla="*/ 21 w 6543"/>
              <a:gd name="T35" fmla="*/ 75 h 3883"/>
              <a:gd name="T36" fmla="*/ 48 w 6543"/>
              <a:gd name="T37" fmla="*/ 53 h 3883"/>
              <a:gd name="T38" fmla="*/ 80 w 6543"/>
              <a:gd name="T39" fmla="*/ 36 h 3883"/>
              <a:gd name="T40" fmla="*/ 116 w 6543"/>
              <a:gd name="T41" fmla="*/ 22 h 3883"/>
              <a:gd name="T42" fmla="*/ 155 w 6543"/>
              <a:gd name="T43" fmla="*/ 14 h 3883"/>
              <a:gd name="T44" fmla="*/ 196 w 6543"/>
              <a:gd name="T45" fmla="*/ 7 h 3883"/>
              <a:gd name="T46" fmla="*/ 238 w 6543"/>
              <a:gd name="T47" fmla="*/ 3 h 3883"/>
              <a:gd name="T48" fmla="*/ 278 w 6543"/>
              <a:gd name="T49" fmla="*/ 0 h 3883"/>
              <a:gd name="T50" fmla="*/ 357 w 6543"/>
              <a:gd name="T51" fmla="*/ 3 h 3883"/>
              <a:gd name="T52" fmla="*/ 423 w 6543"/>
              <a:gd name="T53" fmla="*/ 8 h 3883"/>
              <a:gd name="T54" fmla="*/ 486 w 6543"/>
              <a:gd name="T55" fmla="*/ 16 h 3883"/>
              <a:gd name="T56" fmla="*/ 585 w 6543"/>
              <a:gd name="T57" fmla="*/ 487 h 3883"/>
              <a:gd name="T58" fmla="*/ 741 w 6543"/>
              <a:gd name="T59" fmla="*/ 922 h 3883"/>
              <a:gd name="T60" fmla="*/ 947 w 6543"/>
              <a:gd name="T61" fmla="*/ 1322 h 3883"/>
              <a:gd name="T62" fmla="*/ 1201 w 6543"/>
              <a:gd name="T63" fmla="*/ 1686 h 3883"/>
              <a:gd name="T64" fmla="*/ 1495 w 6543"/>
              <a:gd name="T65" fmla="*/ 2015 h 3883"/>
              <a:gd name="T66" fmla="*/ 1827 w 6543"/>
              <a:gd name="T67" fmla="*/ 2307 h 3883"/>
              <a:gd name="T68" fmla="*/ 2191 w 6543"/>
              <a:gd name="T69" fmla="*/ 2564 h 3883"/>
              <a:gd name="T70" fmla="*/ 2583 w 6543"/>
              <a:gd name="T71" fmla="*/ 2785 h 3883"/>
              <a:gd name="T72" fmla="*/ 2998 w 6543"/>
              <a:gd name="T73" fmla="*/ 2970 h 3883"/>
              <a:gd name="T74" fmla="*/ 3431 w 6543"/>
              <a:gd name="T75" fmla="*/ 3118 h 3883"/>
              <a:gd name="T76" fmla="*/ 3877 w 6543"/>
              <a:gd name="T77" fmla="*/ 3230 h 3883"/>
              <a:gd name="T78" fmla="*/ 4332 w 6543"/>
              <a:gd name="T79" fmla="*/ 3307 h 3883"/>
              <a:gd name="T80" fmla="*/ 4791 w 6543"/>
              <a:gd name="T81" fmla="*/ 3347 h 3883"/>
              <a:gd name="T82" fmla="*/ 5249 w 6543"/>
              <a:gd name="T83" fmla="*/ 3350 h 3883"/>
              <a:gd name="T84" fmla="*/ 5702 w 6543"/>
              <a:gd name="T85" fmla="*/ 3317 h 3883"/>
              <a:gd name="T86" fmla="*/ 6144 w 6543"/>
              <a:gd name="T87" fmla="*/ 3248 h 3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543" h="3883">
                <a:moveTo>
                  <a:pt x="6144" y="3248"/>
                </a:moveTo>
                <a:lnTo>
                  <a:pt x="6543" y="3764"/>
                </a:lnTo>
                <a:lnTo>
                  <a:pt x="6224" y="3809"/>
                </a:lnTo>
                <a:lnTo>
                  <a:pt x="5909" y="3844"/>
                </a:lnTo>
                <a:lnTo>
                  <a:pt x="5597" y="3867"/>
                </a:lnTo>
                <a:lnTo>
                  <a:pt x="5290" y="3880"/>
                </a:lnTo>
                <a:lnTo>
                  <a:pt x="4987" y="3883"/>
                </a:lnTo>
                <a:lnTo>
                  <a:pt x="4689" y="3875"/>
                </a:lnTo>
                <a:lnTo>
                  <a:pt x="4398" y="3858"/>
                </a:lnTo>
                <a:lnTo>
                  <a:pt x="4112" y="3829"/>
                </a:lnTo>
                <a:lnTo>
                  <a:pt x="3833" y="3791"/>
                </a:lnTo>
                <a:lnTo>
                  <a:pt x="3560" y="3742"/>
                </a:lnTo>
                <a:lnTo>
                  <a:pt x="3294" y="3683"/>
                </a:lnTo>
                <a:lnTo>
                  <a:pt x="3036" y="3614"/>
                </a:lnTo>
                <a:lnTo>
                  <a:pt x="2785" y="3534"/>
                </a:lnTo>
                <a:lnTo>
                  <a:pt x="2543" y="3445"/>
                </a:lnTo>
                <a:lnTo>
                  <a:pt x="2309" y="3345"/>
                </a:lnTo>
                <a:lnTo>
                  <a:pt x="2085" y="3235"/>
                </a:lnTo>
                <a:lnTo>
                  <a:pt x="1868" y="3114"/>
                </a:lnTo>
                <a:lnTo>
                  <a:pt x="1663" y="2983"/>
                </a:lnTo>
                <a:lnTo>
                  <a:pt x="1467" y="2842"/>
                </a:lnTo>
                <a:lnTo>
                  <a:pt x="1281" y="2692"/>
                </a:lnTo>
                <a:lnTo>
                  <a:pt x="1106" y="2531"/>
                </a:lnTo>
                <a:lnTo>
                  <a:pt x="942" y="2361"/>
                </a:lnTo>
                <a:lnTo>
                  <a:pt x="791" y="2180"/>
                </a:lnTo>
                <a:lnTo>
                  <a:pt x="650" y="1988"/>
                </a:lnTo>
                <a:lnTo>
                  <a:pt x="522" y="1787"/>
                </a:lnTo>
                <a:lnTo>
                  <a:pt x="407" y="1576"/>
                </a:lnTo>
                <a:lnTo>
                  <a:pt x="304" y="1355"/>
                </a:lnTo>
                <a:lnTo>
                  <a:pt x="215" y="1125"/>
                </a:lnTo>
                <a:lnTo>
                  <a:pt x="140" y="884"/>
                </a:lnTo>
                <a:lnTo>
                  <a:pt x="78" y="632"/>
                </a:lnTo>
                <a:lnTo>
                  <a:pt x="32" y="372"/>
                </a:lnTo>
                <a:lnTo>
                  <a:pt x="0" y="101"/>
                </a:lnTo>
                <a:lnTo>
                  <a:pt x="10" y="87"/>
                </a:lnTo>
                <a:lnTo>
                  <a:pt x="21" y="75"/>
                </a:lnTo>
                <a:lnTo>
                  <a:pt x="34" y="63"/>
                </a:lnTo>
                <a:lnTo>
                  <a:pt x="48" y="53"/>
                </a:lnTo>
                <a:lnTo>
                  <a:pt x="64" y="44"/>
                </a:lnTo>
                <a:lnTo>
                  <a:pt x="80" y="36"/>
                </a:lnTo>
                <a:lnTo>
                  <a:pt x="98" y="29"/>
                </a:lnTo>
                <a:lnTo>
                  <a:pt x="116" y="22"/>
                </a:lnTo>
                <a:lnTo>
                  <a:pt x="135" y="18"/>
                </a:lnTo>
                <a:lnTo>
                  <a:pt x="155" y="14"/>
                </a:lnTo>
                <a:lnTo>
                  <a:pt x="175" y="9"/>
                </a:lnTo>
                <a:lnTo>
                  <a:pt x="196" y="7"/>
                </a:lnTo>
                <a:lnTo>
                  <a:pt x="217" y="4"/>
                </a:lnTo>
                <a:lnTo>
                  <a:pt x="238" y="3"/>
                </a:lnTo>
                <a:lnTo>
                  <a:pt x="258" y="1"/>
                </a:lnTo>
                <a:lnTo>
                  <a:pt x="278" y="0"/>
                </a:lnTo>
                <a:lnTo>
                  <a:pt x="319" y="0"/>
                </a:lnTo>
                <a:lnTo>
                  <a:pt x="357" y="3"/>
                </a:lnTo>
                <a:lnTo>
                  <a:pt x="393" y="5"/>
                </a:lnTo>
                <a:lnTo>
                  <a:pt x="423" y="8"/>
                </a:lnTo>
                <a:lnTo>
                  <a:pt x="470" y="14"/>
                </a:lnTo>
                <a:lnTo>
                  <a:pt x="486" y="16"/>
                </a:lnTo>
                <a:lnTo>
                  <a:pt x="529" y="256"/>
                </a:lnTo>
                <a:lnTo>
                  <a:pt x="585" y="487"/>
                </a:lnTo>
                <a:lnTo>
                  <a:pt x="656" y="709"/>
                </a:lnTo>
                <a:lnTo>
                  <a:pt x="741" y="922"/>
                </a:lnTo>
                <a:lnTo>
                  <a:pt x="838" y="1127"/>
                </a:lnTo>
                <a:lnTo>
                  <a:pt x="947" y="1322"/>
                </a:lnTo>
                <a:lnTo>
                  <a:pt x="1069" y="1509"/>
                </a:lnTo>
                <a:lnTo>
                  <a:pt x="1201" y="1686"/>
                </a:lnTo>
                <a:lnTo>
                  <a:pt x="1343" y="1855"/>
                </a:lnTo>
                <a:lnTo>
                  <a:pt x="1495" y="2015"/>
                </a:lnTo>
                <a:lnTo>
                  <a:pt x="1657" y="2165"/>
                </a:lnTo>
                <a:lnTo>
                  <a:pt x="1827" y="2307"/>
                </a:lnTo>
                <a:lnTo>
                  <a:pt x="2006" y="2440"/>
                </a:lnTo>
                <a:lnTo>
                  <a:pt x="2191" y="2564"/>
                </a:lnTo>
                <a:lnTo>
                  <a:pt x="2384" y="2679"/>
                </a:lnTo>
                <a:lnTo>
                  <a:pt x="2583" y="2785"/>
                </a:lnTo>
                <a:lnTo>
                  <a:pt x="2788" y="2882"/>
                </a:lnTo>
                <a:lnTo>
                  <a:pt x="2998" y="2970"/>
                </a:lnTo>
                <a:lnTo>
                  <a:pt x="3213" y="3048"/>
                </a:lnTo>
                <a:lnTo>
                  <a:pt x="3431" y="3118"/>
                </a:lnTo>
                <a:lnTo>
                  <a:pt x="3653" y="3179"/>
                </a:lnTo>
                <a:lnTo>
                  <a:pt x="3877" y="3230"/>
                </a:lnTo>
                <a:lnTo>
                  <a:pt x="4103" y="3273"/>
                </a:lnTo>
                <a:lnTo>
                  <a:pt x="4332" y="3307"/>
                </a:lnTo>
                <a:lnTo>
                  <a:pt x="4561" y="3331"/>
                </a:lnTo>
                <a:lnTo>
                  <a:pt x="4791" y="3347"/>
                </a:lnTo>
                <a:lnTo>
                  <a:pt x="5020" y="3353"/>
                </a:lnTo>
                <a:lnTo>
                  <a:pt x="5249" y="3350"/>
                </a:lnTo>
                <a:lnTo>
                  <a:pt x="5477" y="3338"/>
                </a:lnTo>
                <a:lnTo>
                  <a:pt x="5702" y="3317"/>
                </a:lnTo>
                <a:lnTo>
                  <a:pt x="5924" y="3287"/>
                </a:lnTo>
                <a:lnTo>
                  <a:pt x="6144" y="3248"/>
                </a:lnTo>
                <a:close/>
              </a:path>
            </a:pathLst>
          </a:custGeom>
          <a:solidFill>
            <a:srgbClr val="48A120"/>
          </a:solidFill>
          <a:ln w="2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90" name="Freeform 410"/>
          <p:cNvSpPr/>
          <p:nvPr/>
        </p:nvSpPr>
        <p:spPr bwMode="auto">
          <a:xfrm>
            <a:off x="5628534" y="2431023"/>
            <a:ext cx="482992" cy="805517"/>
          </a:xfrm>
          <a:custGeom>
            <a:avLst/>
            <a:gdLst>
              <a:gd name="T0" fmla="*/ 1657 w 2434"/>
              <a:gd name="T1" fmla="*/ 250 h 4053"/>
              <a:gd name="T2" fmla="*/ 1641 w 2434"/>
              <a:gd name="T3" fmla="*/ 397 h 4053"/>
              <a:gd name="T4" fmla="*/ 1612 w 2434"/>
              <a:gd name="T5" fmla="*/ 623 h 4053"/>
              <a:gd name="T6" fmla="*/ 1575 w 2434"/>
              <a:gd name="T7" fmla="*/ 884 h 4053"/>
              <a:gd name="T8" fmla="*/ 1531 w 2434"/>
              <a:gd name="T9" fmla="*/ 1136 h 4053"/>
              <a:gd name="T10" fmla="*/ 1490 w 2434"/>
              <a:gd name="T11" fmla="*/ 1311 h 4053"/>
              <a:gd name="T12" fmla="*/ 1455 w 2434"/>
              <a:gd name="T13" fmla="*/ 1429 h 4053"/>
              <a:gd name="T14" fmla="*/ 1407 w 2434"/>
              <a:gd name="T15" fmla="*/ 1571 h 4053"/>
              <a:gd name="T16" fmla="*/ 1345 w 2434"/>
              <a:gd name="T17" fmla="*/ 1732 h 4053"/>
              <a:gd name="T18" fmla="*/ 1270 w 2434"/>
              <a:gd name="T19" fmla="*/ 1908 h 4053"/>
              <a:gd name="T20" fmla="*/ 1185 w 2434"/>
              <a:gd name="T21" fmla="*/ 2092 h 4053"/>
              <a:gd name="T22" fmla="*/ 1087 w 2434"/>
              <a:gd name="T23" fmla="*/ 2280 h 4053"/>
              <a:gd name="T24" fmla="*/ 977 w 2434"/>
              <a:gd name="T25" fmla="*/ 2467 h 4053"/>
              <a:gd name="T26" fmla="*/ 857 w 2434"/>
              <a:gd name="T27" fmla="*/ 2647 h 4053"/>
              <a:gd name="T28" fmla="*/ 726 w 2434"/>
              <a:gd name="T29" fmla="*/ 2817 h 4053"/>
              <a:gd name="T30" fmla="*/ 584 w 2434"/>
              <a:gd name="T31" fmla="*/ 2969 h 4053"/>
              <a:gd name="T32" fmla="*/ 226 w 2434"/>
              <a:gd name="T33" fmla="*/ 3294 h 4053"/>
              <a:gd name="T34" fmla="*/ 29 w 2434"/>
              <a:gd name="T35" fmla="*/ 3471 h 4053"/>
              <a:gd name="T36" fmla="*/ 0 w 2434"/>
              <a:gd name="T37" fmla="*/ 3496 h 4053"/>
              <a:gd name="T38" fmla="*/ 27 w 2434"/>
              <a:gd name="T39" fmla="*/ 4039 h 4053"/>
              <a:gd name="T40" fmla="*/ 146 w 2434"/>
              <a:gd name="T41" fmla="*/ 3974 h 4053"/>
              <a:gd name="T42" fmla="*/ 335 w 2434"/>
              <a:gd name="T43" fmla="*/ 3862 h 4053"/>
              <a:gd name="T44" fmla="*/ 563 w 2434"/>
              <a:gd name="T45" fmla="*/ 3715 h 4053"/>
              <a:gd name="T46" fmla="*/ 721 w 2434"/>
              <a:gd name="T47" fmla="*/ 3601 h 4053"/>
              <a:gd name="T48" fmla="*/ 836 w 2434"/>
              <a:gd name="T49" fmla="*/ 3510 h 4053"/>
              <a:gd name="T50" fmla="*/ 945 w 2434"/>
              <a:gd name="T51" fmla="*/ 3416 h 4053"/>
              <a:gd name="T52" fmla="*/ 1157 w 2434"/>
              <a:gd name="T53" fmla="*/ 3214 h 4053"/>
              <a:gd name="T54" fmla="*/ 1373 w 2434"/>
              <a:gd name="T55" fmla="*/ 3000 h 4053"/>
              <a:gd name="T56" fmla="*/ 1545 w 2434"/>
              <a:gd name="T57" fmla="*/ 2814 h 4053"/>
              <a:gd name="T58" fmla="*/ 1641 w 2434"/>
              <a:gd name="T59" fmla="*/ 2701 h 4053"/>
              <a:gd name="T60" fmla="*/ 1730 w 2434"/>
              <a:gd name="T61" fmla="*/ 2586 h 4053"/>
              <a:gd name="T62" fmla="*/ 1809 w 2434"/>
              <a:gd name="T63" fmla="*/ 2472 h 4053"/>
              <a:gd name="T64" fmla="*/ 1878 w 2434"/>
              <a:gd name="T65" fmla="*/ 2356 h 4053"/>
              <a:gd name="T66" fmla="*/ 1933 w 2434"/>
              <a:gd name="T67" fmla="*/ 2242 h 4053"/>
              <a:gd name="T68" fmla="*/ 2034 w 2434"/>
              <a:gd name="T69" fmla="*/ 2001 h 4053"/>
              <a:gd name="T70" fmla="*/ 2135 w 2434"/>
              <a:gd name="T71" fmla="*/ 1734 h 4053"/>
              <a:gd name="T72" fmla="*/ 2210 w 2434"/>
              <a:gd name="T73" fmla="*/ 1496 h 4053"/>
              <a:gd name="T74" fmla="*/ 2249 w 2434"/>
              <a:gd name="T75" fmla="*/ 1347 h 4053"/>
              <a:gd name="T76" fmla="*/ 2283 w 2434"/>
              <a:gd name="T77" fmla="*/ 1196 h 4053"/>
              <a:gd name="T78" fmla="*/ 2308 w 2434"/>
              <a:gd name="T79" fmla="*/ 1041 h 4053"/>
              <a:gd name="T80" fmla="*/ 2325 w 2434"/>
              <a:gd name="T81" fmla="*/ 884 h 4053"/>
              <a:gd name="T82" fmla="*/ 2331 w 2434"/>
              <a:gd name="T83" fmla="*/ 725 h 4053"/>
              <a:gd name="T84" fmla="*/ 2336 w 2434"/>
              <a:gd name="T85" fmla="*/ 449 h 4053"/>
              <a:gd name="T86" fmla="*/ 2345 w 2434"/>
              <a:gd name="T87" fmla="*/ 248 h 4053"/>
              <a:gd name="T88" fmla="*/ 2359 w 2434"/>
              <a:gd name="T89" fmla="*/ 112 h 4053"/>
              <a:gd name="T90" fmla="*/ 2374 w 2434"/>
              <a:gd name="T91" fmla="*/ 54 h 4053"/>
              <a:gd name="T92" fmla="*/ 2387 w 2434"/>
              <a:gd name="T93" fmla="*/ 25 h 4053"/>
              <a:gd name="T94" fmla="*/ 2404 w 2434"/>
              <a:gd name="T95" fmla="*/ 8 h 4053"/>
              <a:gd name="T96" fmla="*/ 2423 w 2434"/>
              <a:gd name="T97" fmla="*/ 0 h 4053"/>
              <a:gd name="T98" fmla="*/ 2418 w 2434"/>
              <a:gd name="T99" fmla="*/ 0 h 4053"/>
              <a:gd name="T100" fmla="*/ 2287 w 2434"/>
              <a:gd name="T101" fmla="*/ 0 h 4053"/>
              <a:gd name="T102" fmla="*/ 2080 w 2434"/>
              <a:gd name="T103" fmla="*/ 0 h 4053"/>
              <a:gd name="T104" fmla="*/ 1863 w 2434"/>
              <a:gd name="T105" fmla="*/ 0 h 4053"/>
              <a:gd name="T106" fmla="*/ 1708 w 2434"/>
              <a:gd name="T107" fmla="*/ 0 h 4053"/>
              <a:gd name="T108" fmla="*/ 1661 w 2434"/>
              <a:gd name="T109" fmla="*/ 219 h 4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34" h="4053">
                <a:moveTo>
                  <a:pt x="1661" y="219"/>
                </a:moveTo>
                <a:lnTo>
                  <a:pt x="1660" y="226"/>
                </a:lnTo>
                <a:lnTo>
                  <a:pt x="1657" y="250"/>
                </a:lnTo>
                <a:lnTo>
                  <a:pt x="1653" y="288"/>
                </a:lnTo>
                <a:lnTo>
                  <a:pt x="1647" y="337"/>
                </a:lnTo>
                <a:lnTo>
                  <a:pt x="1641" y="397"/>
                </a:lnTo>
                <a:lnTo>
                  <a:pt x="1633" y="466"/>
                </a:lnTo>
                <a:lnTo>
                  <a:pt x="1623" y="542"/>
                </a:lnTo>
                <a:lnTo>
                  <a:pt x="1612" y="623"/>
                </a:lnTo>
                <a:lnTo>
                  <a:pt x="1601" y="708"/>
                </a:lnTo>
                <a:lnTo>
                  <a:pt x="1589" y="796"/>
                </a:lnTo>
                <a:lnTo>
                  <a:pt x="1575" y="884"/>
                </a:lnTo>
                <a:lnTo>
                  <a:pt x="1562" y="971"/>
                </a:lnTo>
                <a:lnTo>
                  <a:pt x="1546" y="1056"/>
                </a:lnTo>
                <a:lnTo>
                  <a:pt x="1531" y="1136"/>
                </a:lnTo>
                <a:lnTo>
                  <a:pt x="1516" y="1211"/>
                </a:lnTo>
                <a:lnTo>
                  <a:pt x="1499" y="1278"/>
                </a:lnTo>
                <a:lnTo>
                  <a:pt x="1490" y="1311"/>
                </a:lnTo>
                <a:lnTo>
                  <a:pt x="1480" y="1347"/>
                </a:lnTo>
                <a:lnTo>
                  <a:pt x="1468" y="1387"/>
                </a:lnTo>
                <a:lnTo>
                  <a:pt x="1455" y="1429"/>
                </a:lnTo>
                <a:lnTo>
                  <a:pt x="1440" y="1474"/>
                </a:lnTo>
                <a:lnTo>
                  <a:pt x="1424" y="1521"/>
                </a:lnTo>
                <a:lnTo>
                  <a:pt x="1407" y="1571"/>
                </a:lnTo>
                <a:lnTo>
                  <a:pt x="1387" y="1623"/>
                </a:lnTo>
                <a:lnTo>
                  <a:pt x="1367" y="1677"/>
                </a:lnTo>
                <a:lnTo>
                  <a:pt x="1345" y="1732"/>
                </a:lnTo>
                <a:lnTo>
                  <a:pt x="1321" y="1789"/>
                </a:lnTo>
                <a:lnTo>
                  <a:pt x="1297" y="1848"/>
                </a:lnTo>
                <a:lnTo>
                  <a:pt x="1270" y="1908"/>
                </a:lnTo>
                <a:lnTo>
                  <a:pt x="1243" y="1968"/>
                </a:lnTo>
                <a:lnTo>
                  <a:pt x="1214" y="2030"/>
                </a:lnTo>
                <a:lnTo>
                  <a:pt x="1185" y="2092"/>
                </a:lnTo>
                <a:lnTo>
                  <a:pt x="1153" y="2154"/>
                </a:lnTo>
                <a:lnTo>
                  <a:pt x="1121" y="2218"/>
                </a:lnTo>
                <a:lnTo>
                  <a:pt x="1087" y="2280"/>
                </a:lnTo>
                <a:lnTo>
                  <a:pt x="1052" y="2343"/>
                </a:lnTo>
                <a:lnTo>
                  <a:pt x="1015" y="2406"/>
                </a:lnTo>
                <a:lnTo>
                  <a:pt x="977" y="2467"/>
                </a:lnTo>
                <a:lnTo>
                  <a:pt x="938" y="2528"/>
                </a:lnTo>
                <a:lnTo>
                  <a:pt x="899" y="2588"/>
                </a:lnTo>
                <a:lnTo>
                  <a:pt x="857" y="2647"/>
                </a:lnTo>
                <a:lnTo>
                  <a:pt x="814" y="2706"/>
                </a:lnTo>
                <a:lnTo>
                  <a:pt x="770" y="2762"/>
                </a:lnTo>
                <a:lnTo>
                  <a:pt x="726" y="2817"/>
                </a:lnTo>
                <a:lnTo>
                  <a:pt x="680" y="2869"/>
                </a:lnTo>
                <a:lnTo>
                  <a:pt x="633" y="2920"/>
                </a:lnTo>
                <a:lnTo>
                  <a:pt x="584" y="2969"/>
                </a:lnTo>
                <a:lnTo>
                  <a:pt x="535" y="3016"/>
                </a:lnTo>
                <a:lnTo>
                  <a:pt x="359" y="3174"/>
                </a:lnTo>
                <a:lnTo>
                  <a:pt x="226" y="3294"/>
                </a:lnTo>
                <a:lnTo>
                  <a:pt x="131" y="3378"/>
                </a:lnTo>
                <a:lnTo>
                  <a:pt x="67" y="3435"/>
                </a:lnTo>
                <a:lnTo>
                  <a:pt x="29" y="3471"/>
                </a:lnTo>
                <a:lnTo>
                  <a:pt x="9" y="3488"/>
                </a:lnTo>
                <a:lnTo>
                  <a:pt x="2" y="3495"/>
                </a:lnTo>
                <a:lnTo>
                  <a:pt x="0" y="3496"/>
                </a:lnTo>
                <a:lnTo>
                  <a:pt x="0" y="4053"/>
                </a:lnTo>
                <a:lnTo>
                  <a:pt x="7" y="4050"/>
                </a:lnTo>
                <a:lnTo>
                  <a:pt x="27" y="4039"/>
                </a:lnTo>
                <a:lnTo>
                  <a:pt x="56" y="4023"/>
                </a:lnTo>
                <a:lnTo>
                  <a:pt x="97" y="4001"/>
                </a:lnTo>
                <a:lnTo>
                  <a:pt x="146" y="3974"/>
                </a:lnTo>
                <a:lnTo>
                  <a:pt x="203" y="3941"/>
                </a:lnTo>
                <a:lnTo>
                  <a:pt x="267" y="3904"/>
                </a:lnTo>
                <a:lnTo>
                  <a:pt x="335" y="3862"/>
                </a:lnTo>
                <a:lnTo>
                  <a:pt x="408" y="3817"/>
                </a:lnTo>
                <a:lnTo>
                  <a:pt x="484" y="3767"/>
                </a:lnTo>
                <a:lnTo>
                  <a:pt x="563" y="3715"/>
                </a:lnTo>
                <a:lnTo>
                  <a:pt x="643" y="3660"/>
                </a:lnTo>
                <a:lnTo>
                  <a:pt x="682" y="3630"/>
                </a:lnTo>
                <a:lnTo>
                  <a:pt x="721" y="3601"/>
                </a:lnTo>
                <a:lnTo>
                  <a:pt x="760" y="3572"/>
                </a:lnTo>
                <a:lnTo>
                  <a:pt x="799" y="3541"/>
                </a:lnTo>
                <a:lnTo>
                  <a:pt x="836" y="3510"/>
                </a:lnTo>
                <a:lnTo>
                  <a:pt x="873" y="3479"/>
                </a:lnTo>
                <a:lnTo>
                  <a:pt x="910" y="3447"/>
                </a:lnTo>
                <a:lnTo>
                  <a:pt x="945" y="3416"/>
                </a:lnTo>
                <a:lnTo>
                  <a:pt x="1014" y="3351"/>
                </a:lnTo>
                <a:lnTo>
                  <a:pt x="1086" y="3284"/>
                </a:lnTo>
                <a:lnTo>
                  <a:pt x="1157" y="3214"/>
                </a:lnTo>
                <a:lnTo>
                  <a:pt x="1230" y="3145"/>
                </a:lnTo>
                <a:lnTo>
                  <a:pt x="1301" y="3074"/>
                </a:lnTo>
                <a:lnTo>
                  <a:pt x="1373" y="3000"/>
                </a:lnTo>
                <a:lnTo>
                  <a:pt x="1443" y="2927"/>
                </a:lnTo>
                <a:lnTo>
                  <a:pt x="1512" y="2852"/>
                </a:lnTo>
                <a:lnTo>
                  <a:pt x="1545" y="2814"/>
                </a:lnTo>
                <a:lnTo>
                  <a:pt x="1578" y="2777"/>
                </a:lnTo>
                <a:lnTo>
                  <a:pt x="1610" y="2739"/>
                </a:lnTo>
                <a:lnTo>
                  <a:pt x="1641" y="2701"/>
                </a:lnTo>
                <a:lnTo>
                  <a:pt x="1672" y="2663"/>
                </a:lnTo>
                <a:lnTo>
                  <a:pt x="1701" y="2624"/>
                </a:lnTo>
                <a:lnTo>
                  <a:pt x="1730" y="2586"/>
                </a:lnTo>
                <a:lnTo>
                  <a:pt x="1757" y="2547"/>
                </a:lnTo>
                <a:lnTo>
                  <a:pt x="1784" y="2509"/>
                </a:lnTo>
                <a:lnTo>
                  <a:pt x="1809" y="2472"/>
                </a:lnTo>
                <a:lnTo>
                  <a:pt x="1833" y="2433"/>
                </a:lnTo>
                <a:lnTo>
                  <a:pt x="1856" y="2395"/>
                </a:lnTo>
                <a:lnTo>
                  <a:pt x="1878" y="2356"/>
                </a:lnTo>
                <a:lnTo>
                  <a:pt x="1898" y="2318"/>
                </a:lnTo>
                <a:lnTo>
                  <a:pt x="1917" y="2280"/>
                </a:lnTo>
                <a:lnTo>
                  <a:pt x="1933" y="2242"/>
                </a:lnTo>
                <a:lnTo>
                  <a:pt x="1966" y="2165"/>
                </a:lnTo>
                <a:lnTo>
                  <a:pt x="2000" y="2085"/>
                </a:lnTo>
                <a:lnTo>
                  <a:pt x="2034" y="2001"/>
                </a:lnTo>
                <a:lnTo>
                  <a:pt x="2069" y="1914"/>
                </a:lnTo>
                <a:lnTo>
                  <a:pt x="2102" y="1825"/>
                </a:lnTo>
                <a:lnTo>
                  <a:pt x="2135" y="1734"/>
                </a:lnTo>
                <a:lnTo>
                  <a:pt x="2166" y="1640"/>
                </a:lnTo>
                <a:lnTo>
                  <a:pt x="2196" y="1544"/>
                </a:lnTo>
                <a:lnTo>
                  <a:pt x="2210" y="1496"/>
                </a:lnTo>
                <a:lnTo>
                  <a:pt x="2224" y="1446"/>
                </a:lnTo>
                <a:lnTo>
                  <a:pt x="2237" y="1397"/>
                </a:lnTo>
                <a:lnTo>
                  <a:pt x="2249" y="1347"/>
                </a:lnTo>
                <a:lnTo>
                  <a:pt x="2261" y="1297"/>
                </a:lnTo>
                <a:lnTo>
                  <a:pt x="2272" y="1246"/>
                </a:lnTo>
                <a:lnTo>
                  <a:pt x="2283" y="1196"/>
                </a:lnTo>
                <a:lnTo>
                  <a:pt x="2292" y="1144"/>
                </a:lnTo>
                <a:lnTo>
                  <a:pt x="2301" y="1092"/>
                </a:lnTo>
                <a:lnTo>
                  <a:pt x="2308" y="1041"/>
                </a:lnTo>
                <a:lnTo>
                  <a:pt x="2315" y="989"/>
                </a:lnTo>
                <a:lnTo>
                  <a:pt x="2320" y="936"/>
                </a:lnTo>
                <a:lnTo>
                  <a:pt x="2325" y="884"/>
                </a:lnTo>
                <a:lnTo>
                  <a:pt x="2328" y="831"/>
                </a:lnTo>
                <a:lnTo>
                  <a:pt x="2330" y="778"/>
                </a:lnTo>
                <a:lnTo>
                  <a:pt x="2331" y="725"/>
                </a:lnTo>
                <a:lnTo>
                  <a:pt x="2332" y="624"/>
                </a:lnTo>
                <a:lnTo>
                  <a:pt x="2334" y="532"/>
                </a:lnTo>
                <a:lnTo>
                  <a:pt x="2336" y="449"/>
                </a:lnTo>
                <a:lnTo>
                  <a:pt x="2338" y="374"/>
                </a:lnTo>
                <a:lnTo>
                  <a:pt x="2340" y="307"/>
                </a:lnTo>
                <a:lnTo>
                  <a:pt x="2345" y="248"/>
                </a:lnTo>
                <a:lnTo>
                  <a:pt x="2349" y="196"/>
                </a:lnTo>
                <a:lnTo>
                  <a:pt x="2353" y="150"/>
                </a:lnTo>
                <a:lnTo>
                  <a:pt x="2359" y="112"/>
                </a:lnTo>
                <a:lnTo>
                  <a:pt x="2367" y="80"/>
                </a:lnTo>
                <a:lnTo>
                  <a:pt x="2370" y="67"/>
                </a:lnTo>
                <a:lnTo>
                  <a:pt x="2374" y="54"/>
                </a:lnTo>
                <a:lnTo>
                  <a:pt x="2379" y="43"/>
                </a:lnTo>
                <a:lnTo>
                  <a:pt x="2383" y="34"/>
                </a:lnTo>
                <a:lnTo>
                  <a:pt x="2387" y="25"/>
                </a:lnTo>
                <a:lnTo>
                  <a:pt x="2393" y="19"/>
                </a:lnTo>
                <a:lnTo>
                  <a:pt x="2398" y="12"/>
                </a:lnTo>
                <a:lnTo>
                  <a:pt x="2404" y="8"/>
                </a:lnTo>
                <a:lnTo>
                  <a:pt x="2409" y="4"/>
                </a:lnTo>
                <a:lnTo>
                  <a:pt x="2416" y="1"/>
                </a:lnTo>
                <a:lnTo>
                  <a:pt x="2423" y="0"/>
                </a:lnTo>
                <a:lnTo>
                  <a:pt x="2429" y="0"/>
                </a:lnTo>
                <a:lnTo>
                  <a:pt x="2434" y="0"/>
                </a:lnTo>
                <a:lnTo>
                  <a:pt x="2418" y="0"/>
                </a:lnTo>
                <a:lnTo>
                  <a:pt x="2387" y="0"/>
                </a:lnTo>
                <a:lnTo>
                  <a:pt x="2343" y="0"/>
                </a:lnTo>
                <a:lnTo>
                  <a:pt x="2287" y="0"/>
                </a:lnTo>
                <a:lnTo>
                  <a:pt x="2223" y="0"/>
                </a:lnTo>
                <a:lnTo>
                  <a:pt x="2153" y="0"/>
                </a:lnTo>
                <a:lnTo>
                  <a:pt x="2080" y="0"/>
                </a:lnTo>
                <a:lnTo>
                  <a:pt x="2005" y="0"/>
                </a:lnTo>
                <a:lnTo>
                  <a:pt x="1931" y="0"/>
                </a:lnTo>
                <a:lnTo>
                  <a:pt x="1863" y="0"/>
                </a:lnTo>
                <a:lnTo>
                  <a:pt x="1801" y="0"/>
                </a:lnTo>
                <a:lnTo>
                  <a:pt x="1749" y="0"/>
                </a:lnTo>
                <a:lnTo>
                  <a:pt x="1708" y="0"/>
                </a:lnTo>
                <a:lnTo>
                  <a:pt x="1682" y="0"/>
                </a:lnTo>
                <a:lnTo>
                  <a:pt x="1672" y="0"/>
                </a:lnTo>
                <a:lnTo>
                  <a:pt x="1661" y="219"/>
                </a:lnTo>
                <a:close/>
              </a:path>
            </a:pathLst>
          </a:custGeom>
          <a:solidFill>
            <a:srgbClr val="48A120"/>
          </a:solidFill>
          <a:ln w="2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91" name="Rectangle 411"/>
          <p:cNvSpPr>
            <a:spLocks noChangeArrowheads="1"/>
          </p:cNvSpPr>
          <p:nvPr/>
        </p:nvSpPr>
        <p:spPr bwMode="auto">
          <a:xfrm>
            <a:off x="6389564" y="2970968"/>
            <a:ext cx="827760" cy="115981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92" name="Freeform 412"/>
          <p:cNvSpPr/>
          <p:nvPr/>
        </p:nvSpPr>
        <p:spPr bwMode="auto">
          <a:xfrm>
            <a:off x="6947230" y="2970968"/>
            <a:ext cx="273272" cy="638693"/>
          </a:xfrm>
          <a:custGeom>
            <a:avLst/>
            <a:gdLst>
              <a:gd name="T0" fmla="*/ 496 w 1375"/>
              <a:gd name="T1" fmla="*/ 0 h 3219"/>
              <a:gd name="T2" fmla="*/ 1375 w 1375"/>
              <a:gd name="T3" fmla="*/ 0 h 3219"/>
              <a:gd name="T4" fmla="*/ 1375 w 1375"/>
              <a:gd name="T5" fmla="*/ 2524 h 3219"/>
              <a:gd name="T6" fmla="*/ 1374 w 1375"/>
              <a:gd name="T7" fmla="*/ 2571 h 3219"/>
              <a:gd name="T8" fmla="*/ 1370 w 1375"/>
              <a:gd name="T9" fmla="*/ 2623 h 3219"/>
              <a:gd name="T10" fmla="*/ 1368 w 1375"/>
              <a:gd name="T11" fmla="*/ 2650 h 3219"/>
              <a:gd name="T12" fmla="*/ 1365 w 1375"/>
              <a:gd name="T13" fmla="*/ 2678 h 3219"/>
              <a:gd name="T14" fmla="*/ 1360 w 1375"/>
              <a:gd name="T15" fmla="*/ 2706 h 3219"/>
              <a:gd name="T16" fmla="*/ 1356 w 1375"/>
              <a:gd name="T17" fmla="*/ 2735 h 3219"/>
              <a:gd name="T18" fmla="*/ 1350 w 1375"/>
              <a:gd name="T19" fmla="*/ 2764 h 3219"/>
              <a:gd name="T20" fmla="*/ 1344 w 1375"/>
              <a:gd name="T21" fmla="*/ 2792 h 3219"/>
              <a:gd name="T22" fmla="*/ 1337 w 1375"/>
              <a:gd name="T23" fmla="*/ 2821 h 3219"/>
              <a:gd name="T24" fmla="*/ 1328 w 1375"/>
              <a:gd name="T25" fmla="*/ 2850 h 3219"/>
              <a:gd name="T26" fmla="*/ 1320 w 1375"/>
              <a:gd name="T27" fmla="*/ 2879 h 3219"/>
              <a:gd name="T28" fmla="*/ 1310 w 1375"/>
              <a:gd name="T29" fmla="*/ 2906 h 3219"/>
              <a:gd name="T30" fmla="*/ 1300 w 1375"/>
              <a:gd name="T31" fmla="*/ 2935 h 3219"/>
              <a:gd name="T32" fmla="*/ 1288 w 1375"/>
              <a:gd name="T33" fmla="*/ 2961 h 3219"/>
              <a:gd name="T34" fmla="*/ 1275 w 1375"/>
              <a:gd name="T35" fmla="*/ 2989 h 3219"/>
              <a:gd name="T36" fmla="*/ 1261 w 1375"/>
              <a:gd name="T37" fmla="*/ 3014 h 3219"/>
              <a:gd name="T38" fmla="*/ 1246 w 1375"/>
              <a:gd name="T39" fmla="*/ 3038 h 3219"/>
              <a:gd name="T40" fmla="*/ 1230 w 1375"/>
              <a:gd name="T41" fmla="*/ 3062 h 3219"/>
              <a:gd name="T42" fmla="*/ 1213 w 1375"/>
              <a:gd name="T43" fmla="*/ 3084 h 3219"/>
              <a:gd name="T44" fmla="*/ 1194 w 1375"/>
              <a:gd name="T45" fmla="*/ 3106 h 3219"/>
              <a:gd name="T46" fmla="*/ 1175 w 1375"/>
              <a:gd name="T47" fmla="*/ 3126 h 3219"/>
              <a:gd name="T48" fmla="*/ 1154 w 1375"/>
              <a:gd name="T49" fmla="*/ 3144 h 3219"/>
              <a:gd name="T50" fmla="*/ 1131 w 1375"/>
              <a:gd name="T51" fmla="*/ 3160 h 3219"/>
              <a:gd name="T52" fmla="*/ 1107 w 1375"/>
              <a:gd name="T53" fmla="*/ 3175 h 3219"/>
              <a:gd name="T54" fmla="*/ 1082 w 1375"/>
              <a:gd name="T55" fmla="*/ 3188 h 3219"/>
              <a:gd name="T56" fmla="*/ 1056 w 1375"/>
              <a:gd name="T57" fmla="*/ 3199 h 3219"/>
              <a:gd name="T58" fmla="*/ 1028 w 1375"/>
              <a:gd name="T59" fmla="*/ 3208 h 3219"/>
              <a:gd name="T60" fmla="*/ 999 w 1375"/>
              <a:gd name="T61" fmla="*/ 3213 h 3219"/>
              <a:gd name="T62" fmla="*/ 968 w 1375"/>
              <a:gd name="T63" fmla="*/ 3217 h 3219"/>
              <a:gd name="T64" fmla="*/ 935 w 1375"/>
              <a:gd name="T65" fmla="*/ 3219 h 3219"/>
              <a:gd name="T66" fmla="*/ 0 w 1375"/>
              <a:gd name="T67" fmla="*/ 3219 h 3219"/>
              <a:gd name="T68" fmla="*/ 0 w 1375"/>
              <a:gd name="T69" fmla="*/ 2627 h 3219"/>
              <a:gd name="T70" fmla="*/ 313 w 1375"/>
              <a:gd name="T71" fmla="*/ 2627 h 3219"/>
              <a:gd name="T72" fmla="*/ 341 w 1375"/>
              <a:gd name="T73" fmla="*/ 2621 h 3219"/>
              <a:gd name="T74" fmla="*/ 370 w 1375"/>
              <a:gd name="T75" fmla="*/ 2613 h 3219"/>
              <a:gd name="T76" fmla="*/ 384 w 1375"/>
              <a:gd name="T77" fmla="*/ 2609 h 3219"/>
              <a:gd name="T78" fmla="*/ 397 w 1375"/>
              <a:gd name="T79" fmla="*/ 2603 h 3219"/>
              <a:gd name="T80" fmla="*/ 412 w 1375"/>
              <a:gd name="T81" fmla="*/ 2597 h 3219"/>
              <a:gd name="T82" fmla="*/ 424 w 1375"/>
              <a:gd name="T83" fmla="*/ 2590 h 3219"/>
              <a:gd name="T84" fmla="*/ 436 w 1375"/>
              <a:gd name="T85" fmla="*/ 2581 h 3219"/>
              <a:gd name="T86" fmla="*/ 448 w 1375"/>
              <a:gd name="T87" fmla="*/ 2571 h 3219"/>
              <a:gd name="T88" fmla="*/ 459 w 1375"/>
              <a:gd name="T89" fmla="*/ 2560 h 3219"/>
              <a:gd name="T90" fmla="*/ 469 w 1375"/>
              <a:gd name="T91" fmla="*/ 2548 h 3219"/>
              <a:gd name="T92" fmla="*/ 477 w 1375"/>
              <a:gd name="T93" fmla="*/ 2535 h 3219"/>
              <a:gd name="T94" fmla="*/ 485 w 1375"/>
              <a:gd name="T95" fmla="*/ 2520 h 3219"/>
              <a:gd name="T96" fmla="*/ 491 w 1375"/>
              <a:gd name="T97" fmla="*/ 2502 h 3219"/>
              <a:gd name="T98" fmla="*/ 496 w 1375"/>
              <a:gd name="T99" fmla="*/ 2482 h 3219"/>
              <a:gd name="T100" fmla="*/ 496 w 1375"/>
              <a:gd name="T101" fmla="*/ 0 h 3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75" h="3219">
                <a:moveTo>
                  <a:pt x="496" y="0"/>
                </a:moveTo>
                <a:lnTo>
                  <a:pt x="1375" y="0"/>
                </a:lnTo>
                <a:lnTo>
                  <a:pt x="1375" y="2524"/>
                </a:lnTo>
                <a:lnTo>
                  <a:pt x="1374" y="2571"/>
                </a:lnTo>
                <a:lnTo>
                  <a:pt x="1370" y="2623"/>
                </a:lnTo>
                <a:lnTo>
                  <a:pt x="1368" y="2650"/>
                </a:lnTo>
                <a:lnTo>
                  <a:pt x="1365" y="2678"/>
                </a:lnTo>
                <a:lnTo>
                  <a:pt x="1360" y="2706"/>
                </a:lnTo>
                <a:lnTo>
                  <a:pt x="1356" y="2735"/>
                </a:lnTo>
                <a:lnTo>
                  <a:pt x="1350" y="2764"/>
                </a:lnTo>
                <a:lnTo>
                  <a:pt x="1344" y="2792"/>
                </a:lnTo>
                <a:lnTo>
                  <a:pt x="1337" y="2821"/>
                </a:lnTo>
                <a:lnTo>
                  <a:pt x="1328" y="2850"/>
                </a:lnTo>
                <a:lnTo>
                  <a:pt x="1320" y="2879"/>
                </a:lnTo>
                <a:lnTo>
                  <a:pt x="1310" y="2906"/>
                </a:lnTo>
                <a:lnTo>
                  <a:pt x="1300" y="2935"/>
                </a:lnTo>
                <a:lnTo>
                  <a:pt x="1288" y="2961"/>
                </a:lnTo>
                <a:lnTo>
                  <a:pt x="1275" y="2989"/>
                </a:lnTo>
                <a:lnTo>
                  <a:pt x="1261" y="3014"/>
                </a:lnTo>
                <a:lnTo>
                  <a:pt x="1246" y="3038"/>
                </a:lnTo>
                <a:lnTo>
                  <a:pt x="1230" y="3062"/>
                </a:lnTo>
                <a:lnTo>
                  <a:pt x="1213" y="3084"/>
                </a:lnTo>
                <a:lnTo>
                  <a:pt x="1194" y="3106"/>
                </a:lnTo>
                <a:lnTo>
                  <a:pt x="1175" y="3126"/>
                </a:lnTo>
                <a:lnTo>
                  <a:pt x="1154" y="3144"/>
                </a:lnTo>
                <a:lnTo>
                  <a:pt x="1131" y="3160"/>
                </a:lnTo>
                <a:lnTo>
                  <a:pt x="1107" y="3175"/>
                </a:lnTo>
                <a:lnTo>
                  <a:pt x="1082" y="3188"/>
                </a:lnTo>
                <a:lnTo>
                  <a:pt x="1056" y="3199"/>
                </a:lnTo>
                <a:lnTo>
                  <a:pt x="1028" y="3208"/>
                </a:lnTo>
                <a:lnTo>
                  <a:pt x="999" y="3213"/>
                </a:lnTo>
                <a:lnTo>
                  <a:pt x="968" y="3217"/>
                </a:lnTo>
                <a:lnTo>
                  <a:pt x="935" y="3219"/>
                </a:lnTo>
                <a:lnTo>
                  <a:pt x="0" y="3219"/>
                </a:lnTo>
                <a:lnTo>
                  <a:pt x="0" y="2627"/>
                </a:lnTo>
                <a:lnTo>
                  <a:pt x="313" y="2627"/>
                </a:lnTo>
                <a:lnTo>
                  <a:pt x="341" y="2621"/>
                </a:lnTo>
                <a:lnTo>
                  <a:pt x="370" y="2613"/>
                </a:lnTo>
                <a:lnTo>
                  <a:pt x="384" y="2609"/>
                </a:lnTo>
                <a:lnTo>
                  <a:pt x="397" y="2603"/>
                </a:lnTo>
                <a:lnTo>
                  <a:pt x="412" y="2597"/>
                </a:lnTo>
                <a:lnTo>
                  <a:pt x="424" y="2590"/>
                </a:lnTo>
                <a:lnTo>
                  <a:pt x="436" y="2581"/>
                </a:lnTo>
                <a:lnTo>
                  <a:pt x="448" y="2571"/>
                </a:lnTo>
                <a:lnTo>
                  <a:pt x="459" y="2560"/>
                </a:lnTo>
                <a:lnTo>
                  <a:pt x="469" y="2548"/>
                </a:lnTo>
                <a:lnTo>
                  <a:pt x="477" y="2535"/>
                </a:lnTo>
                <a:lnTo>
                  <a:pt x="485" y="2520"/>
                </a:lnTo>
                <a:lnTo>
                  <a:pt x="491" y="2502"/>
                </a:lnTo>
                <a:lnTo>
                  <a:pt x="496" y="2482"/>
                </a:lnTo>
                <a:lnTo>
                  <a:pt x="496" y="0"/>
                </a:lnTo>
                <a:close/>
              </a:path>
            </a:pathLst>
          </a:custGeom>
          <a:solidFill>
            <a:srgbClr val="48A120"/>
          </a:solidFill>
          <a:ln w="2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93" name="Rectangle 413"/>
          <p:cNvSpPr>
            <a:spLocks noChangeArrowheads="1"/>
          </p:cNvSpPr>
          <p:nvPr/>
        </p:nvSpPr>
        <p:spPr bwMode="auto">
          <a:xfrm>
            <a:off x="6389564" y="2970968"/>
            <a:ext cx="163645" cy="668881"/>
          </a:xfrm>
          <a:prstGeom prst="rect">
            <a:avLst/>
          </a:prstGeom>
          <a:solidFill>
            <a:srgbClr val="48A120"/>
          </a:solidFill>
          <a:ln w="2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94" name="Freeform 414"/>
          <p:cNvSpPr/>
          <p:nvPr/>
        </p:nvSpPr>
        <p:spPr bwMode="auto">
          <a:xfrm>
            <a:off x="6553512" y="2402814"/>
            <a:ext cx="1636453" cy="1123275"/>
          </a:xfrm>
          <a:custGeom>
            <a:avLst/>
            <a:gdLst>
              <a:gd name="T0" fmla="*/ 8240 w 8240"/>
              <a:gd name="T1" fmla="*/ 6 h 5654"/>
              <a:gd name="T2" fmla="*/ 8236 w 8240"/>
              <a:gd name="T3" fmla="*/ 100 h 5654"/>
              <a:gd name="T4" fmla="*/ 8231 w 8240"/>
              <a:gd name="T5" fmla="*/ 275 h 5654"/>
              <a:gd name="T6" fmla="*/ 8223 w 8240"/>
              <a:gd name="T7" fmla="*/ 493 h 5654"/>
              <a:gd name="T8" fmla="*/ 8215 w 8240"/>
              <a:gd name="T9" fmla="*/ 722 h 5654"/>
              <a:gd name="T10" fmla="*/ 8206 w 8240"/>
              <a:gd name="T11" fmla="*/ 924 h 5654"/>
              <a:gd name="T12" fmla="*/ 8198 w 8240"/>
              <a:gd name="T13" fmla="*/ 1026 h 5654"/>
              <a:gd name="T14" fmla="*/ 8183 w 8240"/>
              <a:gd name="T15" fmla="*/ 1152 h 5654"/>
              <a:gd name="T16" fmla="*/ 8157 w 8240"/>
              <a:gd name="T17" fmla="*/ 1297 h 5654"/>
              <a:gd name="T18" fmla="*/ 8123 w 8240"/>
              <a:gd name="T19" fmla="*/ 1455 h 5654"/>
              <a:gd name="T20" fmla="*/ 8078 w 8240"/>
              <a:gd name="T21" fmla="*/ 1622 h 5654"/>
              <a:gd name="T22" fmla="*/ 8022 w 8240"/>
              <a:gd name="T23" fmla="*/ 1792 h 5654"/>
              <a:gd name="T24" fmla="*/ 7953 w 8240"/>
              <a:gd name="T25" fmla="*/ 1962 h 5654"/>
              <a:gd name="T26" fmla="*/ 7871 w 8240"/>
              <a:gd name="T27" fmla="*/ 2124 h 5654"/>
              <a:gd name="T28" fmla="*/ 7776 w 8240"/>
              <a:gd name="T29" fmla="*/ 2275 h 5654"/>
              <a:gd name="T30" fmla="*/ 7666 w 8240"/>
              <a:gd name="T31" fmla="*/ 2409 h 5654"/>
              <a:gd name="T32" fmla="*/ 7372 w 8240"/>
              <a:gd name="T33" fmla="*/ 2660 h 5654"/>
              <a:gd name="T34" fmla="*/ 6721 w 8240"/>
              <a:gd name="T35" fmla="*/ 3152 h 5654"/>
              <a:gd name="T36" fmla="*/ 6046 w 8240"/>
              <a:gd name="T37" fmla="*/ 3597 h 5654"/>
              <a:gd name="T38" fmla="*/ 5351 w 8240"/>
              <a:gd name="T39" fmla="*/ 3997 h 5654"/>
              <a:gd name="T40" fmla="*/ 4640 w 8240"/>
              <a:gd name="T41" fmla="*/ 4352 h 5654"/>
              <a:gd name="T42" fmla="*/ 3917 w 8240"/>
              <a:gd name="T43" fmla="*/ 4665 h 5654"/>
              <a:gd name="T44" fmla="*/ 3183 w 8240"/>
              <a:gd name="T45" fmla="*/ 4937 h 5654"/>
              <a:gd name="T46" fmla="*/ 2447 w 8240"/>
              <a:gd name="T47" fmla="*/ 5167 h 5654"/>
              <a:gd name="T48" fmla="*/ 1708 w 8240"/>
              <a:gd name="T49" fmla="*/ 5357 h 5654"/>
              <a:gd name="T50" fmla="*/ 972 w 8240"/>
              <a:gd name="T51" fmla="*/ 5509 h 5654"/>
              <a:gd name="T52" fmla="*/ 244 w 8240"/>
              <a:gd name="T53" fmla="*/ 5624 h 5654"/>
              <a:gd name="T54" fmla="*/ 153 w 8240"/>
              <a:gd name="T55" fmla="*/ 5097 h 5654"/>
              <a:gd name="T56" fmla="*/ 709 w 8240"/>
              <a:gd name="T57" fmla="*/ 5009 h 5654"/>
              <a:gd name="T58" fmla="*/ 1382 w 8240"/>
              <a:gd name="T59" fmla="*/ 4865 h 5654"/>
              <a:gd name="T60" fmla="*/ 2138 w 8240"/>
              <a:gd name="T61" fmla="*/ 4668 h 5654"/>
              <a:gd name="T62" fmla="*/ 2944 w 8240"/>
              <a:gd name="T63" fmla="*/ 4419 h 5654"/>
              <a:gd name="T64" fmla="*/ 3763 w 8240"/>
              <a:gd name="T65" fmla="*/ 4120 h 5654"/>
              <a:gd name="T66" fmla="*/ 4563 w 8240"/>
              <a:gd name="T67" fmla="*/ 3772 h 5654"/>
              <a:gd name="T68" fmla="*/ 5309 w 8240"/>
              <a:gd name="T69" fmla="*/ 3377 h 5654"/>
              <a:gd name="T70" fmla="*/ 5965 w 8240"/>
              <a:gd name="T71" fmla="*/ 2936 h 5654"/>
              <a:gd name="T72" fmla="*/ 6499 w 8240"/>
              <a:gd name="T73" fmla="*/ 2452 h 5654"/>
              <a:gd name="T74" fmla="*/ 6876 w 8240"/>
              <a:gd name="T75" fmla="*/ 1924 h 5654"/>
              <a:gd name="T76" fmla="*/ 7051 w 8240"/>
              <a:gd name="T77" fmla="*/ 1504 h 5654"/>
              <a:gd name="T78" fmla="*/ 7149 w 8240"/>
              <a:gd name="T79" fmla="*/ 1230 h 5654"/>
              <a:gd name="T80" fmla="*/ 7197 w 8240"/>
              <a:gd name="T81" fmla="*/ 1071 h 5654"/>
              <a:gd name="T82" fmla="*/ 7239 w 8240"/>
              <a:gd name="T83" fmla="*/ 916 h 5654"/>
              <a:gd name="T84" fmla="*/ 7273 w 8240"/>
              <a:gd name="T85" fmla="*/ 763 h 5654"/>
              <a:gd name="T86" fmla="*/ 7300 w 8240"/>
              <a:gd name="T87" fmla="*/ 608 h 5654"/>
              <a:gd name="T88" fmla="*/ 7318 w 8240"/>
              <a:gd name="T89" fmla="*/ 449 h 5654"/>
              <a:gd name="T90" fmla="*/ 7328 w 8240"/>
              <a:gd name="T91" fmla="*/ 287 h 5654"/>
              <a:gd name="T92" fmla="*/ 7331 w 8240"/>
              <a:gd name="T93" fmla="*/ 117 h 5654"/>
              <a:gd name="T94" fmla="*/ 7575 w 8240"/>
              <a:gd name="T95" fmla="*/ 0 h 5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240" h="5654">
                <a:moveTo>
                  <a:pt x="7575" y="0"/>
                </a:moveTo>
                <a:lnTo>
                  <a:pt x="8240" y="0"/>
                </a:lnTo>
                <a:lnTo>
                  <a:pt x="8240" y="6"/>
                </a:lnTo>
                <a:lnTo>
                  <a:pt x="8240" y="26"/>
                </a:lnTo>
                <a:lnTo>
                  <a:pt x="8239" y="58"/>
                </a:lnTo>
                <a:lnTo>
                  <a:pt x="8236" y="100"/>
                </a:lnTo>
                <a:lnTo>
                  <a:pt x="8235" y="151"/>
                </a:lnTo>
                <a:lnTo>
                  <a:pt x="8233" y="210"/>
                </a:lnTo>
                <a:lnTo>
                  <a:pt x="8231" y="275"/>
                </a:lnTo>
                <a:lnTo>
                  <a:pt x="8228" y="344"/>
                </a:lnTo>
                <a:lnTo>
                  <a:pt x="8226" y="417"/>
                </a:lnTo>
                <a:lnTo>
                  <a:pt x="8223" y="493"/>
                </a:lnTo>
                <a:lnTo>
                  <a:pt x="8220" y="570"/>
                </a:lnTo>
                <a:lnTo>
                  <a:pt x="8217" y="647"/>
                </a:lnTo>
                <a:lnTo>
                  <a:pt x="8215" y="722"/>
                </a:lnTo>
                <a:lnTo>
                  <a:pt x="8211" y="794"/>
                </a:lnTo>
                <a:lnTo>
                  <a:pt x="8209" y="861"/>
                </a:lnTo>
                <a:lnTo>
                  <a:pt x="8206" y="924"/>
                </a:lnTo>
                <a:lnTo>
                  <a:pt x="8205" y="955"/>
                </a:lnTo>
                <a:lnTo>
                  <a:pt x="8201" y="989"/>
                </a:lnTo>
                <a:lnTo>
                  <a:pt x="8198" y="1026"/>
                </a:lnTo>
                <a:lnTo>
                  <a:pt x="8194" y="1066"/>
                </a:lnTo>
                <a:lnTo>
                  <a:pt x="8188" y="1108"/>
                </a:lnTo>
                <a:lnTo>
                  <a:pt x="8183" y="1152"/>
                </a:lnTo>
                <a:lnTo>
                  <a:pt x="8175" y="1198"/>
                </a:lnTo>
                <a:lnTo>
                  <a:pt x="8167" y="1246"/>
                </a:lnTo>
                <a:lnTo>
                  <a:pt x="8157" y="1297"/>
                </a:lnTo>
                <a:lnTo>
                  <a:pt x="8147" y="1347"/>
                </a:lnTo>
                <a:lnTo>
                  <a:pt x="8136" y="1400"/>
                </a:lnTo>
                <a:lnTo>
                  <a:pt x="8123" y="1455"/>
                </a:lnTo>
                <a:lnTo>
                  <a:pt x="8110" y="1510"/>
                </a:lnTo>
                <a:lnTo>
                  <a:pt x="8095" y="1565"/>
                </a:lnTo>
                <a:lnTo>
                  <a:pt x="8078" y="1622"/>
                </a:lnTo>
                <a:lnTo>
                  <a:pt x="8061" y="1678"/>
                </a:lnTo>
                <a:lnTo>
                  <a:pt x="8042" y="1735"/>
                </a:lnTo>
                <a:lnTo>
                  <a:pt x="8022" y="1792"/>
                </a:lnTo>
                <a:lnTo>
                  <a:pt x="8000" y="1848"/>
                </a:lnTo>
                <a:lnTo>
                  <a:pt x="7977" y="1905"/>
                </a:lnTo>
                <a:lnTo>
                  <a:pt x="7953" y="1962"/>
                </a:lnTo>
                <a:lnTo>
                  <a:pt x="7928" y="2016"/>
                </a:lnTo>
                <a:lnTo>
                  <a:pt x="7900" y="2070"/>
                </a:lnTo>
                <a:lnTo>
                  <a:pt x="7871" y="2124"/>
                </a:lnTo>
                <a:lnTo>
                  <a:pt x="7841" y="2176"/>
                </a:lnTo>
                <a:lnTo>
                  <a:pt x="7809" y="2226"/>
                </a:lnTo>
                <a:lnTo>
                  <a:pt x="7776" y="2275"/>
                </a:lnTo>
                <a:lnTo>
                  <a:pt x="7741" y="2322"/>
                </a:lnTo>
                <a:lnTo>
                  <a:pt x="7704" y="2366"/>
                </a:lnTo>
                <a:lnTo>
                  <a:pt x="7666" y="2409"/>
                </a:lnTo>
                <a:lnTo>
                  <a:pt x="7625" y="2449"/>
                </a:lnTo>
                <a:lnTo>
                  <a:pt x="7583" y="2487"/>
                </a:lnTo>
                <a:lnTo>
                  <a:pt x="7372" y="2660"/>
                </a:lnTo>
                <a:lnTo>
                  <a:pt x="7158" y="2830"/>
                </a:lnTo>
                <a:lnTo>
                  <a:pt x="6941" y="2993"/>
                </a:lnTo>
                <a:lnTo>
                  <a:pt x="6721" y="3152"/>
                </a:lnTo>
                <a:lnTo>
                  <a:pt x="6499" y="3306"/>
                </a:lnTo>
                <a:lnTo>
                  <a:pt x="6274" y="3453"/>
                </a:lnTo>
                <a:lnTo>
                  <a:pt x="6046" y="3597"/>
                </a:lnTo>
                <a:lnTo>
                  <a:pt x="5818" y="3735"/>
                </a:lnTo>
                <a:lnTo>
                  <a:pt x="5586" y="3868"/>
                </a:lnTo>
                <a:lnTo>
                  <a:pt x="5351" y="3997"/>
                </a:lnTo>
                <a:lnTo>
                  <a:pt x="5116" y="4120"/>
                </a:lnTo>
                <a:lnTo>
                  <a:pt x="4879" y="4239"/>
                </a:lnTo>
                <a:lnTo>
                  <a:pt x="4640" y="4352"/>
                </a:lnTo>
                <a:lnTo>
                  <a:pt x="4400" y="4462"/>
                </a:lnTo>
                <a:lnTo>
                  <a:pt x="4158" y="4566"/>
                </a:lnTo>
                <a:lnTo>
                  <a:pt x="3917" y="4665"/>
                </a:lnTo>
                <a:lnTo>
                  <a:pt x="3672" y="4761"/>
                </a:lnTo>
                <a:lnTo>
                  <a:pt x="3428" y="4851"/>
                </a:lnTo>
                <a:lnTo>
                  <a:pt x="3183" y="4937"/>
                </a:lnTo>
                <a:lnTo>
                  <a:pt x="2938" y="5018"/>
                </a:lnTo>
                <a:lnTo>
                  <a:pt x="2693" y="5095"/>
                </a:lnTo>
                <a:lnTo>
                  <a:pt x="2447" y="5167"/>
                </a:lnTo>
                <a:lnTo>
                  <a:pt x="2200" y="5234"/>
                </a:lnTo>
                <a:lnTo>
                  <a:pt x="1954" y="5298"/>
                </a:lnTo>
                <a:lnTo>
                  <a:pt x="1708" y="5357"/>
                </a:lnTo>
                <a:lnTo>
                  <a:pt x="1462" y="5412"/>
                </a:lnTo>
                <a:lnTo>
                  <a:pt x="1217" y="5463"/>
                </a:lnTo>
                <a:lnTo>
                  <a:pt x="972" y="5509"/>
                </a:lnTo>
                <a:lnTo>
                  <a:pt x="729" y="5552"/>
                </a:lnTo>
                <a:lnTo>
                  <a:pt x="486" y="5590"/>
                </a:lnTo>
                <a:lnTo>
                  <a:pt x="244" y="5624"/>
                </a:lnTo>
                <a:lnTo>
                  <a:pt x="3" y="5654"/>
                </a:lnTo>
                <a:lnTo>
                  <a:pt x="0" y="5115"/>
                </a:lnTo>
                <a:lnTo>
                  <a:pt x="153" y="5097"/>
                </a:lnTo>
                <a:lnTo>
                  <a:pt x="323" y="5074"/>
                </a:lnTo>
                <a:lnTo>
                  <a:pt x="509" y="5044"/>
                </a:lnTo>
                <a:lnTo>
                  <a:pt x="709" y="5009"/>
                </a:lnTo>
                <a:lnTo>
                  <a:pt x="922" y="4967"/>
                </a:lnTo>
                <a:lnTo>
                  <a:pt x="1147" y="4919"/>
                </a:lnTo>
                <a:lnTo>
                  <a:pt x="1382" y="4865"/>
                </a:lnTo>
                <a:lnTo>
                  <a:pt x="1626" y="4806"/>
                </a:lnTo>
                <a:lnTo>
                  <a:pt x="1879" y="4740"/>
                </a:lnTo>
                <a:lnTo>
                  <a:pt x="2138" y="4668"/>
                </a:lnTo>
                <a:lnTo>
                  <a:pt x="2403" y="4591"/>
                </a:lnTo>
                <a:lnTo>
                  <a:pt x="2672" y="4508"/>
                </a:lnTo>
                <a:lnTo>
                  <a:pt x="2944" y="4419"/>
                </a:lnTo>
                <a:lnTo>
                  <a:pt x="3216" y="4325"/>
                </a:lnTo>
                <a:lnTo>
                  <a:pt x="3490" y="4225"/>
                </a:lnTo>
                <a:lnTo>
                  <a:pt x="3763" y="4120"/>
                </a:lnTo>
                <a:lnTo>
                  <a:pt x="4033" y="4009"/>
                </a:lnTo>
                <a:lnTo>
                  <a:pt x="4300" y="3894"/>
                </a:lnTo>
                <a:lnTo>
                  <a:pt x="4563" y="3772"/>
                </a:lnTo>
                <a:lnTo>
                  <a:pt x="4819" y="3645"/>
                </a:lnTo>
                <a:lnTo>
                  <a:pt x="5068" y="3513"/>
                </a:lnTo>
                <a:lnTo>
                  <a:pt x="5309" y="3377"/>
                </a:lnTo>
                <a:lnTo>
                  <a:pt x="5538" y="3235"/>
                </a:lnTo>
                <a:lnTo>
                  <a:pt x="5758" y="3088"/>
                </a:lnTo>
                <a:lnTo>
                  <a:pt x="5965" y="2936"/>
                </a:lnTo>
                <a:lnTo>
                  <a:pt x="6158" y="2779"/>
                </a:lnTo>
                <a:lnTo>
                  <a:pt x="6337" y="2618"/>
                </a:lnTo>
                <a:lnTo>
                  <a:pt x="6499" y="2452"/>
                </a:lnTo>
                <a:lnTo>
                  <a:pt x="6644" y="2280"/>
                </a:lnTo>
                <a:lnTo>
                  <a:pt x="6770" y="2104"/>
                </a:lnTo>
                <a:lnTo>
                  <a:pt x="6876" y="1924"/>
                </a:lnTo>
                <a:lnTo>
                  <a:pt x="6961" y="1740"/>
                </a:lnTo>
                <a:lnTo>
                  <a:pt x="7007" y="1620"/>
                </a:lnTo>
                <a:lnTo>
                  <a:pt x="7051" y="1504"/>
                </a:lnTo>
                <a:lnTo>
                  <a:pt x="7093" y="1392"/>
                </a:lnTo>
                <a:lnTo>
                  <a:pt x="7130" y="1282"/>
                </a:lnTo>
                <a:lnTo>
                  <a:pt x="7149" y="1230"/>
                </a:lnTo>
                <a:lnTo>
                  <a:pt x="7166" y="1176"/>
                </a:lnTo>
                <a:lnTo>
                  <a:pt x="7182" y="1123"/>
                </a:lnTo>
                <a:lnTo>
                  <a:pt x="7197" y="1071"/>
                </a:lnTo>
                <a:lnTo>
                  <a:pt x="7212" y="1020"/>
                </a:lnTo>
                <a:lnTo>
                  <a:pt x="7226" y="968"/>
                </a:lnTo>
                <a:lnTo>
                  <a:pt x="7239" y="916"/>
                </a:lnTo>
                <a:lnTo>
                  <a:pt x="7251" y="865"/>
                </a:lnTo>
                <a:lnTo>
                  <a:pt x="7262" y="814"/>
                </a:lnTo>
                <a:lnTo>
                  <a:pt x="7273" y="763"/>
                </a:lnTo>
                <a:lnTo>
                  <a:pt x="7283" y="711"/>
                </a:lnTo>
                <a:lnTo>
                  <a:pt x="7292" y="659"/>
                </a:lnTo>
                <a:lnTo>
                  <a:pt x="7300" y="608"/>
                </a:lnTo>
                <a:lnTo>
                  <a:pt x="7306" y="556"/>
                </a:lnTo>
                <a:lnTo>
                  <a:pt x="7313" y="503"/>
                </a:lnTo>
                <a:lnTo>
                  <a:pt x="7318" y="449"/>
                </a:lnTo>
                <a:lnTo>
                  <a:pt x="7323" y="397"/>
                </a:lnTo>
                <a:lnTo>
                  <a:pt x="7326" y="342"/>
                </a:lnTo>
                <a:lnTo>
                  <a:pt x="7328" y="287"/>
                </a:lnTo>
                <a:lnTo>
                  <a:pt x="7331" y="232"/>
                </a:lnTo>
                <a:lnTo>
                  <a:pt x="7331" y="175"/>
                </a:lnTo>
                <a:lnTo>
                  <a:pt x="7331" y="117"/>
                </a:lnTo>
                <a:lnTo>
                  <a:pt x="7329" y="59"/>
                </a:lnTo>
                <a:lnTo>
                  <a:pt x="7327" y="0"/>
                </a:lnTo>
                <a:lnTo>
                  <a:pt x="7575" y="0"/>
                </a:lnTo>
                <a:close/>
              </a:path>
            </a:pathLst>
          </a:custGeom>
          <a:solidFill>
            <a:srgbClr val="48A120"/>
          </a:solidFill>
          <a:ln w="2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sp>
        <p:nvSpPr>
          <p:cNvPr id="95" name="Freeform 415"/>
          <p:cNvSpPr/>
          <p:nvPr/>
        </p:nvSpPr>
        <p:spPr bwMode="auto">
          <a:xfrm>
            <a:off x="8157887" y="2869287"/>
            <a:ext cx="448039" cy="260561"/>
          </a:xfrm>
          <a:custGeom>
            <a:avLst/>
            <a:gdLst>
              <a:gd name="T0" fmla="*/ 1452 w 2254"/>
              <a:gd name="T1" fmla="*/ 422 h 1315"/>
              <a:gd name="T2" fmla="*/ 1535 w 2254"/>
              <a:gd name="T3" fmla="*/ 465 h 1315"/>
              <a:gd name="T4" fmla="*/ 1660 w 2254"/>
              <a:gd name="T5" fmla="*/ 529 h 1315"/>
              <a:gd name="T6" fmla="*/ 1779 w 2254"/>
              <a:gd name="T7" fmla="*/ 588 h 1315"/>
              <a:gd name="T8" fmla="*/ 1871 w 2254"/>
              <a:gd name="T9" fmla="*/ 629 h 1315"/>
              <a:gd name="T10" fmla="*/ 2004 w 2254"/>
              <a:gd name="T11" fmla="*/ 685 h 1315"/>
              <a:gd name="T12" fmla="*/ 2111 w 2254"/>
              <a:gd name="T13" fmla="*/ 735 h 1315"/>
              <a:gd name="T14" fmla="*/ 2174 w 2254"/>
              <a:gd name="T15" fmla="*/ 769 h 1315"/>
              <a:gd name="T16" fmla="*/ 2213 w 2254"/>
              <a:gd name="T17" fmla="*/ 794 h 1315"/>
              <a:gd name="T18" fmla="*/ 2232 w 2254"/>
              <a:gd name="T19" fmla="*/ 809 h 1315"/>
              <a:gd name="T20" fmla="*/ 2247 w 2254"/>
              <a:gd name="T21" fmla="*/ 825 h 1315"/>
              <a:gd name="T22" fmla="*/ 2253 w 2254"/>
              <a:gd name="T23" fmla="*/ 840 h 1315"/>
              <a:gd name="T24" fmla="*/ 2254 w 2254"/>
              <a:gd name="T25" fmla="*/ 887 h 1315"/>
              <a:gd name="T26" fmla="*/ 2254 w 2254"/>
              <a:gd name="T27" fmla="*/ 1026 h 1315"/>
              <a:gd name="T28" fmla="*/ 2254 w 2254"/>
              <a:gd name="T29" fmla="*/ 1185 h 1315"/>
              <a:gd name="T30" fmla="*/ 2254 w 2254"/>
              <a:gd name="T31" fmla="*/ 1297 h 1315"/>
              <a:gd name="T32" fmla="*/ 2249 w 2254"/>
              <a:gd name="T33" fmla="*/ 1313 h 1315"/>
              <a:gd name="T34" fmla="*/ 2195 w 2254"/>
              <a:gd name="T35" fmla="*/ 1295 h 1315"/>
              <a:gd name="T36" fmla="*/ 2067 w 2254"/>
              <a:gd name="T37" fmla="*/ 1254 h 1315"/>
              <a:gd name="T38" fmla="*/ 1843 w 2254"/>
              <a:gd name="T39" fmla="*/ 1186 h 1315"/>
              <a:gd name="T40" fmla="*/ 1603 w 2254"/>
              <a:gd name="T41" fmla="*/ 1114 h 1315"/>
              <a:gd name="T42" fmla="*/ 1434 w 2254"/>
              <a:gd name="T43" fmla="*/ 1054 h 1315"/>
              <a:gd name="T44" fmla="*/ 1309 w 2254"/>
              <a:gd name="T45" fmla="*/ 1005 h 1315"/>
              <a:gd name="T46" fmla="*/ 1225 w 2254"/>
              <a:gd name="T47" fmla="*/ 969 h 1315"/>
              <a:gd name="T48" fmla="*/ 1144 w 2254"/>
              <a:gd name="T49" fmla="*/ 931 h 1315"/>
              <a:gd name="T50" fmla="*/ 1064 w 2254"/>
              <a:gd name="T51" fmla="*/ 892 h 1315"/>
              <a:gd name="T52" fmla="*/ 984 w 2254"/>
              <a:gd name="T53" fmla="*/ 850 h 1315"/>
              <a:gd name="T54" fmla="*/ 908 w 2254"/>
              <a:gd name="T55" fmla="*/ 806 h 1315"/>
              <a:gd name="T56" fmla="*/ 832 w 2254"/>
              <a:gd name="T57" fmla="*/ 760 h 1315"/>
              <a:gd name="T58" fmla="*/ 758 w 2254"/>
              <a:gd name="T59" fmla="*/ 712 h 1315"/>
              <a:gd name="T60" fmla="*/ 688 w 2254"/>
              <a:gd name="T61" fmla="*/ 662 h 1315"/>
              <a:gd name="T62" fmla="*/ 618 w 2254"/>
              <a:gd name="T63" fmla="*/ 609 h 1315"/>
              <a:gd name="T64" fmla="*/ 552 w 2254"/>
              <a:gd name="T65" fmla="*/ 555 h 1315"/>
              <a:gd name="T66" fmla="*/ 490 w 2254"/>
              <a:gd name="T67" fmla="*/ 501 h 1315"/>
              <a:gd name="T68" fmla="*/ 349 w 2254"/>
              <a:gd name="T69" fmla="*/ 364 h 1315"/>
              <a:gd name="T70" fmla="*/ 182 w 2254"/>
              <a:gd name="T71" fmla="*/ 196 h 1315"/>
              <a:gd name="T72" fmla="*/ 75 w 2254"/>
              <a:gd name="T73" fmla="*/ 86 h 1315"/>
              <a:gd name="T74" fmla="*/ 27 w 2254"/>
              <a:gd name="T75" fmla="*/ 38 h 1315"/>
              <a:gd name="T76" fmla="*/ 8 w 2254"/>
              <a:gd name="T77" fmla="*/ 21 h 1315"/>
              <a:gd name="T78" fmla="*/ 0 w 2254"/>
              <a:gd name="T79" fmla="*/ 15 h 1315"/>
              <a:gd name="T80" fmla="*/ 18 w 2254"/>
              <a:gd name="T81" fmla="*/ 13 h 1315"/>
              <a:gd name="T82" fmla="*/ 78 w 2254"/>
              <a:gd name="T83" fmla="*/ 9 h 1315"/>
              <a:gd name="T84" fmla="*/ 213 w 2254"/>
              <a:gd name="T85" fmla="*/ 6 h 1315"/>
              <a:gd name="T86" fmla="*/ 383 w 2254"/>
              <a:gd name="T87" fmla="*/ 4 h 1315"/>
              <a:gd name="T88" fmla="*/ 567 w 2254"/>
              <a:gd name="T89" fmla="*/ 2 h 1315"/>
              <a:gd name="T90" fmla="*/ 740 w 2254"/>
              <a:gd name="T91" fmla="*/ 2 h 1315"/>
              <a:gd name="T92" fmla="*/ 880 w 2254"/>
              <a:gd name="T93" fmla="*/ 0 h 1315"/>
              <a:gd name="T94" fmla="*/ 960 w 2254"/>
              <a:gd name="T95" fmla="*/ 0 h 1315"/>
              <a:gd name="T96" fmla="*/ 982 w 2254"/>
              <a:gd name="T97" fmla="*/ 14 h 1315"/>
              <a:gd name="T98" fmla="*/ 1031 w 2254"/>
              <a:gd name="T99" fmla="*/ 72 h 1315"/>
              <a:gd name="T100" fmla="*/ 1082 w 2254"/>
              <a:gd name="T101" fmla="*/ 129 h 1315"/>
              <a:gd name="T102" fmla="*/ 1147 w 2254"/>
              <a:gd name="T103" fmla="*/ 195 h 1315"/>
              <a:gd name="T104" fmla="*/ 1222 w 2254"/>
              <a:gd name="T105" fmla="*/ 263 h 1315"/>
              <a:gd name="T106" fmla="*/ 1284 w 2254"/>
              <a:gd name="T107" fmla="*/ 315 h 1315"/>
              <a:gd name="T108" fmla="*/ 1326 w 2254"/>
              <a:gd name="T109" fmla="*/ 347 h 1315"/>
              <a:gd name="T110" fmla="*/ 1370 w 2254"/>
              <a:gd name="T111" fmla="*/ 376 h 1315"/>
              <a:gd name="T112" fmla="*/ 1415 w 2254"/>
              <a:gd name="T113" fmla="*/ 404 h 1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54" h="1315">
                <a:moveTo>
                  <a:pt x="1439" y="416"/>
                </a:moveTo>
                <a:lnTo>
                  <a:pt x="1452" y="422"/>
                </a:lnTo>
                <a:lnTo>
                  <a:pt x="1486" y="440"/>
                </a:lnTo>
                <a:lnTo>
                  <a:pt x="1535" y="465"/>
                </a:lnTo>
                <a:lnTo>
                  <a:pt x="1595" y="496"/>
                </a:lnTo>
                <a:lnTo>
                  <a:pt x="1660" y="529"/>
                </a:lnTo>
                <a:lnTo>
                  <a:pt x="1722" y="561"/>
                </a:lnTo>
                <a:lnTo>
                  <a:pt x="1779" y="588"/>
                </a:lnTo>
                <a:lnTo>
                  <a:pt x="1824" y="609"/>
                </a:lnTo>
                <a:lnTo>
                  <a:pt x="1871" y="629"/>
                </a:lnTo>
                <a:lnTo>
                  <a:pt x="1932" y="655"/>
                </a:lnTo>
                <a:lnTo>
                  <a:pt x="2004" y="685"/>
                </a:lnTo>
                <a:lnTo>
                  <a:pt x="2076" y="717"/>
                </a:lnTo>
                <a:lnTo>
                  <a:pt x="2111" y="735"/>
                </a:lnTo>
                <a:lnTo>
                  <a:pt x="2144" y="751"/>
                </a:lnTo>
                <a:lnTo>
                  <a:pt x="2174" y="769"/>
                </a:lnTo>
                <a:lnTo>
                  <a:pt x="2202" y="785"/>
                </a:lnTo>
                <a:lnTo>
                  <a:pt x="2213" y="794"/>
                </a:lnTo>
                <a:lnTo>
                  <a:pt x="2224" y="802"/>
                </a:lnTo>
                <a:lnTo>
                  <a:pt x="2232" y="809"/>
                </a:lnTo>
                <a:lnTo>
                  <a:pt x="2240" y="817"/>
                </a:lnTo>
                <a:lnTo>
                  <a:pt x="2247" y="825"/>
                </a:lnTo>
                <a:lnTo>
                  <a:pt x="2251" y="832"/>
                </a:lnTo>
                <a:lnTo>
                  <a:pt x="2253" y="840"/>
                </a:lnTo>
                <a:lnTo>
                  <a:pt x="2254" y="847"/>
                </a:lnTo>
                <a:lnTo>
                  <a:pt x="2254" y="887"/>
                </a:lnTo>
                <a:lnTo>
                  <a:pt x="2254" y="950"/>
                </a:lnTo>
                <a:lnTo>
                  <a:pt x="2254" y="1026"/>
                </a:lnTo>
                <a:lnTo>
                  <a:pt x="2254" y="1107"/>
                </a:lnTo>
                <a:lnTo>
                  <a:pt x="2254" y="1185"/>
                </a:lnTo>
                <a:lnTo>
                  <a:pt x="2254" y="1251"/>
                </a:lnTo>
                <a:lnTo>
                  <a:pt x="2254" y="1297"/>
                </a:lnTo>
                <a:lnTo>
                  <a:pt x="2254" y="1315"/>
                </a:lnTo>
                <a:lnTo>
                  <a:pt x="2249" y="1313"/>
                </a:lnTo>
                <a:lnTo>
                  <a:pt x="2230" y="1306"/>
                </a:lnTo>
                <a:lnTo>
                  <a:pt x="2195" y="1295"/>
                </a:lnTo>
                <a:lnTo>
                  <a:pt x="2142" y="1277"/>
                </a:lnTo>
                <a:lnTo>
                  <a:pt x="2067" y="1254"/>
                </a:lnTo>
                <a:lnTo>
                  <a:pt x="1969" y="1224"/>
                </a:lnTo>
                <a:lnTo>
                  <a:pt x="1843" y="1186"/>
                </a:lnTo>
                <a:lnTo>
                  <a:pt x="1689" y="1140"/>
                </a:lnTo>
                <a:lnTo>
                  <a:pt x="1603" y="1114"/>
                </a:lnTo>
                <a:lnTo>
                  <a:pt x="1519" y="1085"/>
                </a:lnTo>
                <a:lnTo>
                  <a:pt x="1434" y="1054"/>
                </a:lnTo>
                <a:lnTo>
                  <a:pt x="1351" y="1023"/>
                </a:lnTo>
                <a:lnTo>
                  <a:pt x="1309" y="1005"/>
                </a:lnTo>
                <a:lnTo>
                  <a:pt x="1267" y="987"/>
                </a:lnTo>
                <a:lnTo>
                  <a:pt x="1225" y="969"/>
                </a:lnTo>
                <a:lnTo>
                  <a:pt x="1185" y="950"/>
                </a:lnTo>
                <a:lnTo>
                  <a:pt x="1144" y="931"/>
                </a:lnTo>
                <a:lnTo>
                  <a:pt x="1103" y="912"/>
                </a:lnTo>
                <a:lnTo>
                  <a:pt x="1064" y="892"/>
                </a:lnTo>
                <a:lnTo>
                  <a:pt x="1024" y="871"/>
                </a:lnTo>
                <a:lnTo>
                  <a:pt x="984" y="850"/>
                </a:lnTo>
                <a:lnTo>
                  <a:pt x="946" y="828"/>
                </a:lnTo>
                <a:lnTo>
                  <a:pt x="908" y="806"/>
                </a:lnTo>
                <a:lnTo>
                  <a:pt x="869" y="783"/>
                </a:lnTo>
                <a:lnTo>
                  <a:pt x="832" y="760"/>
                </a:lnTo>
                <a:lnTo>
                  <a:pt x="795" y="736"/>
                </a:lnTo>
                <a:lnTo>
                  <a:pt x="758" y="712"/>
                </a:lnTo>
                <a:lnTo>
                  <a:pt x="723" y="687"/>
                </a:lnTo>
                <a:lnTo>
                  <a:pt x="688" y="662"/>
                </a:lnTo>
                <a:lnTo>
                  <a:pt x="652" y="636"/>
                </a:lnTo>
                <a:lnTo>
                  <a:pt x="618" y="609"/>
                </a:lnTo>
                <a:lnTo>
                  <a:pt x="585" y="583"/>
                </a:lnTo>
                <a:lnTo>
                  <a:pt x="552" y="555"/>
                </a:lnTo>
                <a:lnTo>
                  <a:pt x="520" y="528"/>
                </a:lnTo>
                <a:lnTo>
                  <a:pt x="490" y="501"/>
                </a:lnTo>
                <a:lnTo>
                  <a:pt x="459" y="471"/>
                </a:lnTo>
                <a:lnTo>
                  <a:pt x="349" y="364"/>
                </a:lnTo>
                <a:lnTo>
                  <a:pt x="257" y="273"/>
                </a:lnTo>
                <a:lnTo>
                  <a:pt x="182" y="196"/>
                </a:lnTo>
                <a:lnTo>
                  <a:pt x="121" y="135"/>
                </a:lnTo>
                <a:lnTo>
                  <a:pt x="75" y="86"/>
                </a:lnTo>
                <a:lnTo>
                  <a:pt x="41" y="51"/>
                </a:lnTo>
                <a:lnTo>
                  <a:pt x="27" y="38"/>
                </a:lnTo>
                <a:lnTo>
                  <a:pt x="17" y="28"/>
                </a:lnTo>
                <a:lnTo>
                  <a:pt x="8" y="21"/>
                </a:lnTo>
                <a:lnTo>
                  <a:pt x="0" y="17"/>
                </a:lnTo>
                <a:lnTo>
                  <a:pt x="0" y="15"/>
                </a:lnTo>
                <a:lnTo>
                  <a:pt x="7" y="14"/>
                </a:lnTo>
                <a:lnTo>
                  <a:pt x="18" y="13"/>
                </a:lnTo>
                <a:lnTo>
                  <a:pt x="33" y="11"/>
                </a:lnTo>
                <a:lnTo>
                  <a:pt x="78" y="9"/>
                </a:lnTo>
                <a:lnTo>
                  <a:pt x="139" y="7"/>
                </a:lnTo>
                <a:lnTo>
                  <a:pt x="213" y="6"/>
                </a:lnTo>
                <a:lnTo>
                  <a:pt x="294" y="5"/>
                </a:lnTo>
                <a:lnTo>
                  <a:pt x="383" y="4"/>
                </a:lnTo>
                <a:lnTo>
                  <a:pt x="474" y="3"/>
                </a:lnTo>
                <a:lnTo>
                  <a:pt x="567" y="2"/>
                </a:lnTo>
                <a:lnTo>
                  <a:pt x="657" y="2"/>
                </a:lnTo>
                <a:lnTo>
                  <a:pt x="740" y="2"/>
                </a:lnTo>
                <a:lnTo>
                  <a:pt x="816" y="2"/>
                </a:lnTo>
                <a:lnTo>
                  <a:pt x="880" y="0"/>
                </a:lnTo>
                <a:lnTo>
                  <a:pt x="930" y="0"/>
                </a:lnTo>
                <a:lnTo>
                  <a:pt x="960" y="0"/>
                </a:lnTo>
                <a:lnTo>
                  <a:pt x="972" y="0"/>
                </a:lnTo>
                <a:lnTo>
                  <a:pt x="982" y="14"/>
                </a:lnTo>
                <a:lnTo>
                  <a:pt x="1011" y="48"/>
                </a:lnTo>
                <a:lnTo>
                  <a:pt x="1031" y="72"/>
                </a:lnTo>
                <a:lnTo>
                  <a:pt x="1055" y="99"/>
                </a:lnTo>
                <a:lnTo>
                  <a:pt x="1082" y="129"/>
                </a:lnTo>
                <a:lnTo>
                  <a:pt x="1113" y="161"/>
                </a:lnTo>
                <a:lnTo>
                  <a:pt x="1147" y="195"/>
                </a:lnTo>
                <a:lnTo>
                  <a:pt x="1183" y="229"/>
                </a:lnTo>
                <a:lnTo>
                  <a:pt x="1222" y="263"/>
                </a:lnTo>
                <a:lnTo>
                  <a:pt x="1262" y="297"/>
                </a:lnTo>
                <a:lnTo>
                  <a:pt x="1284" y="315"/>
                </a:lnTo>
                <a:lnTo>
                  <a:pt x="1304" y="330"/>
                </a:lnTo>
                <a:lnTo>
                  <a:pt x="1326" y="347"/>
                </a:lnTo>
                <a:lnTo>
                  <a:pt x="1348" y="362"/>
                </a:lnTo>
                <a:lnTo>
                  <a:pt x="1370" y="376"/>
                </a:lnTo>
                <a:lnTo>
                  <a:pt x="1393" y="391"/>
                </a:lnTo>
                <a:lnTo>
                  <a:pt x="1415" y="404"/>
                </a:lnTo>
                <a:lnTo>
                  <a:pt x="1439" y="416"/>
                </a:lnTo>
                <a:close/>
              </a:path>
            </a:pathLst>
          </a:custGeom>
          <a:solidFill>
            <a:srgbClr val="48A120"/>
          </a:solidFill>
          <a:ln w="2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00"/>
          </a:p>
        </p:txBody>
      </p:sp>
      <p:pic>
        <p:nvPicPr>
          <p:cNvPr id="96" name="图片 9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7316" y="1755525"/>
            <a:ext cx="1357131" cy="1498275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03725">
            <a:off x="2641789" y="1749723"/>
            <a:ext cx="621125" cy="675351"/>
          </a:xfrm>
          <a:prstGeom prst="rect">
            <a:avLst/>
          </a:prstGeom>
        </p:spPr>
      </p:pic>
      <p:pic>
        <p:nvPicPr>
          <p:cNvPr id="98" name="Picture 3" descr="C:\Users\Administrator\Desktop\2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696334" y="7137992"/>
            <a:ext cx="1020383" cy="1116505"/>
          </a:xfrm>
          <a:prstGeom prst="rect">
            <a:avLst/>
          </a:prstGeom>
          <a:noFill/>
          <a:effectLst/>
        </p:spPr>
      </p:pic>
      <p:pic>
        <p:nvPicPr>
          <p:cNvPr id="99" name="Picture 3" descr="C:\Users\Administrator\Desktop\2.pn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6654" y="8007599"/>
            <a:ext cx="1068515" cy="1169171"/>
          </a:xfrm>
          <a:prstGeom prst="rect">
            <a:avLst/>
          </a:prstGeom>
          <a:noFill/>
          <a:effectLst/>
        </p:spPr>
      </p:pic>
      <p:pic>
        <p:nvPicPr>
          <p:cNvPr id="100" name="Picture 3" descr="C:\Users\Administrator\Desktop\2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2078" y="7137992"/>
            <a:ext cx="1020383" cy="1116505"/>
          </a:xfrm>
          <a:prstGeom prst="rect">
            <a:avLst/>
          </a:prstGeom>
          <a:noFill/>
          <a:effectLst/>
        </p:spPr>
      </p:pic>
      <p:pic>
        <p:nvPicPr>
          <p:cNvPr id="101" name="图片 100" descr="E:\素材\PNG免扣素材\01c7e883a594783500f999c01c68b048.png01c7e883a594783500f999c01c68b048"/>
          <p:cNvPicPr>
            <a:picLocks noChangeAspect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5080000" y="-15875"/>
            <a:ext cx="7166610" cy="6861810"/>
          </a:xfrm>
          <a:prstGeom prst="rect">
            <a:avLst/>
          </a:prstGeom>
        </p:spPr>
      </p:pic>
      <p:sp>
        <p:nvSpPr>
          <p:cNvPr id="102" name="文本框 101"/>
          <p:cNvSpPr txBox="1"/>
          <p:nvPr/>
        </p:nvSpPr>
        <p:spPr>
          <a:xfrm>
            <a:off x="4801944" y="3746496"/>
            <a:ext cx="4051419" cy="417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135" dirty="0">
                <a:solidFill>
                  <a:srgbClr val="8E0000"/>
                </a:solidFill>
                <a:latin typeface="微软简粗黑" charset="0"/>
                <a:ea typeface="微软简粗黑" charset="0"/>
              </a:rPr>
              <a:t> </a:t>
            </a:r>
            <a:r>
              <a:rPr lang="zh-CN" altLang="en-US" sz="2135" dirty="0" smtClean="0">
                <a:solidFill>
                  <a:srgbClr val="8E0000"/>
                </a:solidFill>
                <a:latin typeface="微软简粗黑" charset="0"/>
                <a:ea typeface="微软简粗黑" charset="0"/>
              </a:rPr>
              <a:t>再过二十年 我们重相会！</a:t>
            </a:r>
            <a:endParaRPr lang="zh-CN" altLang="en-US" sz="2135" dirty="0">
              <a:solidFill>
                <a:srgbClr val="8E0000"/>
              </a:solidFill>
              <a:latin typeface="微软简粗黑" charset="0"/>
              <a:ea typeface="微软简粗黑" charset="0"/>
            </a:endParaRPr>
          </a:p>
        </p:txBody>
      </p:sp>
    </p:spTree>
    <p:custDataLst>
      <p:tags r:id="rId1"/>
    </p:custDataLst>
  </p:cSld>
  <p:clrMapOvr>
    <a:masterClrMapping/>
  </p:clrMapOvr>
  <p:transition advTm="18876">
    <p:checke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1856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组合 166"/>
          <p:cNvGrpSpPr/>
          <p:nvPr/>
        </p:nvGrpSpPr>
        <p:grpSpPr>
          <a:xfrm>
            <a:off x="0" y="0"/>
            <a:ext cx="12215918" cy="6864016"/>
            <a:chOff x="0" y="0"/>
            <a:chExt cx="12215918" cy="6864016"/>
          </a:xfrm>
        </p:grpSpPr>
        <p:sp>
          <p:nvSpPr>
            <p:cNvPr id="165" name="矩形 164"/>
            <p:cNvSpPr/>
            <p:nvPr/>
          </p:nvSpPr>
          <p:spPr>
            <a:xfrm>
              <a:off x="6087526" y="0"/>
              <a:ext cx="6128392" cy="6864016"/>
            </a:xfrm>
            <a:prstGeom prst="rect">
              <a:avLst/>
            </a:prstGeom>
            <a:solidFill>
              <a:schemeClr val="bg2">
                <a:lumMod val="9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6" name="直角三角形 165"/>
            <p:cNvSpPr/>
            <p:nvPr/>
          </p:nvSpPr>
          <p:spPr>
            <a:xfrm rot="16200000" flipH="1" flipV="1">
              <a:off x="-70514" y="70514"/>
              <a:ext cx="932597" cy="791570"/>
            </a:xfrm>
            <a:prstGeom prst="rtTriangl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직사각형 132"/>
          <p:cNvSpPr/>
          <p:nvPr/>
        </p:nvSpPr>
        <p:spPr>
          <a:xfrm>
            <a:off x="3790678" y="3050346"/>
            <a:ext cx="1680621" cy="1680621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118"/>
          <p:cNvSpPr/>
          <p:nvPr/>
        </p:nvSpPr>
        <p:spPr>
          <a:xfrm>
            <a:off x="1998016" y="1257683"/>
            <a:ext cx="1568580" cy="1232455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131"/>
          <p:cNvSpPr/>
          <p:nvPr/>
        </p:nvSpPr>
        <p:spPr>
          <a:xfrm>
            <a:off x="2894347" y="2602180"/>
            <a:ext cx="1232455" cy="1232455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133"/>
          <p:cNvSpPr/>
          <p:nvPr/>
        </p:nvSpPr>
        <p:spPr>
          <a:xfrm>
            <a:off x="4687009" y="4282801"/>
            <a:ext cx="1344497" cy="1344497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134"/>
          <p:cNvSpPr/>
          <p:nvPr/>
        </p:nvSpPr>
        <p:spPr>
          <a:xfrm>
            <a:off x="5583341" y="5739339"/>
            <a:ext cx="784290" cy="784290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135"/>
          <p:cNvSpPr/>
          <p:nvPr/>
        </p:nvSpPr>
        <p:spPr>
          <a:xfrm>
            <a:off x="6031506" y="4394842"/>
            <a:ext cx="1232455" cy="1232455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136"/>
          <p:cNvSpPr/>
          <p:nvPr/>
        </p:nvSpPr>
        <p:spPr>
          <a:xfrm>
            <a:off x="6479672" y="3050346"/>
            <a:ext cx="1680621" cy="1680621"/>
          </a:xfrm>
          <a:prstGeom prst="rect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직사각형 137"/>
          <p:cNvSpPr/>
          <p:nvPr/>
        </p:nvSpPr>
        <p:spPr>
          <a:xfrm>
            <a:off x="7263962" y="2041973"/>
            <a:ext cx="1792662" cy="1792662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직사각형 138"/>
          <p:cNvSpPr/>
          <p:nvPr/>
        </p:nvSpPr>
        <p:spPr>
          <a:xfrm>
            <a:off x="9168665" y="2154014"/>
            <a:ext cx="784290" cy="784290"/>
          </a:xfrm>
          <a:prstGeom prst="rect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139"/>
          <p:cNvSpPr/>
          <p:nvPr/>
        </p:nvSpPr>
        <p:spPr>
          <a:xfrm>
            <a:off x="8608458" y="697476"/>
            <a:ext cx="1344497" cy="1344497"/>
          </a:xfrm>
          <a:prstGeom prst="rect">
            <a:avLst/>
          </a:prstGeom>
          <a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직사각형 141"/>
          <p:cNvSpPr/>
          <p:nvPr/>
        </p:nvSpPr>
        <p:spPr>
          <a:xfrm>
            <a:off x="7376003" y="361352"/>
            <a:ext cx="1120414" cy="1120414"/>
          </a:xfrm>
          <a:prstGeom prst="rect">
            <a:avLst/>
          </a:prstGeom>
          <a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142"/>
          <p:cNvSpPr/>
          <p:nvPr/>
        </p:nvSpPr>
        <p:spPr>
          <a:xfrm>
            <a:off x="6479672" y="1257683"/>
            <a:ext cx="784290" cy="784290"/>
          </a:xfrm>
          <a:prstGeom prst="rect">
            <a:avLst/>
          </a:prstGeom>
          <a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직사각형 143"/>
          <p:cNvSpPr/>
          <p:nvPr/>
        </p:nvSpPr>
        <p:spPr>
          <a:xfrm>
            <a:off x="5583341" y="2154014"/>
            <a:ext cx="1232455" cy="1232455"/>
          </a:xfrm>
          <a:prstGeom prst="rect">
            <a:avLst/>
          </a:prstGeom>
          <a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직사각형 144"/>
          <p:cNvSpPr/>
          <p:nvPr/>
        </p:nvSpPr>
        <p:spPr>
          <a:xfrm>
            <a:off x="4126802" y="1257683"/>
            <a:ext cx="1344497" cy="1344497"/>
          </a:xfrm>
          <a:prstGeom prst="rect">
            <a:avLst/>
          </a:prstGeom>
          <a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145"/>
          <p:cNvSpPr/>
          <p:nvPr/>
        </p:nvSpPr>
        <p:spPr>
          <a:xfrm>
            <a:off x="3790678" y="361352"/>
            <a:ext cx="784290" cy="784290"/>
          </a:xfrm>
          <a:prstGeom prst="rect">
            <a:avLst/>
          </a:prstGeom>
          <a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직사각형 146"/>
          <p:cNvSpPr/>
          <p:nvPr/>
        </p:nvSpPr>
        <p:spPr>
          <a:xfrm>
            <a:off x="2894347" y="361352"/>
            <a:ext cx="784290" cy="784290"/>
          </a:xfrm>
          <a:prstGeom prst="rect">
            <a:avLst/>
          </a:prstGeom>
          <a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63500" dist="38100" dir="2700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8" name="组合 167"/>
          <p:cNvGrpSpPr/>
          <p:nvPr/>
        </p:nvGrpSpPr>
        <p:grpSpPr>
          <a:xfrm>
            <a:off x="-844394" y="4618925"/>
            <a:ext cx="15762670" cy="2239075"/>
            <a:chOff x="-844394" y="4618925"/>
            <a:chExt cx="15762670" cy="2239075"/>
          </a:xfrm>
        </p:grpSpPr>
        <p:sp>
          <p:nvSpPr>
            <p:cNvPr id="163" name="文本框 162"/>
            <p:cNvSpPr txBox="1"/>
            <p:nvPr/>
          </p:nvSpPr>
          <p:spPr>
            <a:xfrm>
              <a:off x="6647733" y="4618925"/>
              <a:ext cx="8270543" cy="2103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走吧 女孩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去看红色的朝霞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带上 我的恋歌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你迎风吟唱 露水挂在发梢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结满透明的惆怅 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是我一生最初的迷惘</a:t>
              </a:r>
            </a:p>
          </p:txBody>
        </p:sp>
        <p:sp>
          <p:nvSpPr>
            <p:cNvPr id="164" name="文本框 163"/>
            <p:cNvSpPr txBox="1"/>
            <p:nvPr/>
          </p:nvSpPr>
          <p:spPr>
            <a:xfrm>
              <a:off x="-844394" y="4734342"/>
              <a:ext cx="4579052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本页图片为</a:t>
              </a:r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1:1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比例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先将图片裁剪为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1:1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尺寸后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右键点击图片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设置图片格式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选择用文件填充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再选择您的图片即可</a:t>
              </a:r>
            </a:p>
          </p:txBody>
        </p:sp>
      </p:grpSp>
    </p:spTree>
  </p:cSld>
  <p:clrMapOvr>
    <a:masterClrMapping/>
  </p:clrMapOvr>
  <p:transition advTm="11466"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972413" y="1996055"/>
            <a:ext cx="3120571" cy="1973943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8985" y="2395198"/>
            <a:ext cx="3120571" cy="1973943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08704" y="2133599"/>
            <a:ext cx="3240000" cy="216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60179" y="1593599"/>
            <a:ext cx="4860000" cy="324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89950" y="2133599"/>
            <a:ext cx="3240000" cy="2160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 flipV="1">
            <a:off x="8727720" y="0"/>
            <a:ext cx="972457" cy="972457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9452471" y="0"/>
            <a:ext cx="972457" cy="972457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1762971" y="5885543"/>
            <a:ext cx="972457" cy="972457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2487722" y="5885543"/>
            <a:ext cx="972457" cy="972457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464692" y="486228"/>
            <a:ext cx="2015031" cy="774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记 忆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934002" y="4833599"/>
            <a:ext cx="8270543" cy="1051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开始的开始 是我们唱歌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最后的最后 是我们在走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最亲爱的你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像是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rPr>
              <a:t>梦中的风景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简粗黑" charset="0"/>
              <a:ea typeface="微软简粗黑" charset="0"/>
            </a:endParaRPr>
          </a:p>
        </p:txBody>
      </p:sp>
    </p:spTree>
  </p:cSld>
  <p:clrMapOvr>
    <a:masterClrMapping/>
  </p:clrMapOvr>
  <p:transition advTm="8923"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15928779">
            <a:off x="4593835" y="-576125"/>
            <a:ext cx="2116406" cy="3230554"/>
          </a:xfrm>
          <a:custGeom>
            <a:avLst/>
            <a:gdLst>
              <a:gd name="connsiteX0" fmla="*/ 2116406 w 2116406"/>
              <a:gd name="connsiteY0" fmla="*/ 1415338 h 3230554"/>
              <a:gd name="connsiteX1" fmla="*/ 1972896 w 2116406"/>
              <a:gd name="connsiteY1" fmla="*/ 3230554 h 3230554"/>
              <a:gd name="connsiteX2" fmla="*/ 122013 w 2116406"/>
              <a:gd name="connsiteY2" fmla="*/ 3230554 h 3230554"/>
              <a:gd name="connsiteX3" fmla="*/ 0 w 2116406"/>
              <a:gd name="connsiteY3" fmla="*/ 693783 h 3230554"/>
              <a:gd name="connsiteX4" fmla="*/ 402394 w 2116406"/>
              <a:gd name="connsiteY4" fmla="*/ 0 h 3230554"/>
              <a:gd name="connsiteX5" fmla="*/ 1338431 w 2116406"/>
              <a:gd name="connsiteY5" fmla="*/ 74002 h 3230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6406" h="3230554">
                <a:moveTo>
                  <a:pt x="2116406" y="1415338"/>
                </a:moveTo>
                <a:lnTo>
                  <a:pt x="1972896" y="3230554"/>
                </a:lnTo>
                <a:lnTo>
                  <a:pt x="122013" y="3230554"/>
                </a:lnTo>
                <a:lnTo>
                  <a:pt x="0" y="693783"/>
                </a:lnTo>
                <a:lnTo>
                  <a:pt x="402394" y="0"/>
                </a:lnTo>
                <a:lnTo>
                  <a:pt x="1338431" y="74002"/>
                </a:lnTo>
                <a:close/>
              </a:path>
            </a:pathLst>
          </a:custGeom>
          <a:gradFill>
            <a:gsLst>
              <a:gs pos="0">
                <a:srgbClr val="E2D7D6"/>
              </a:gs>
              <a:gs pos="50000">
                <a:srgbClr val="E2D7D6">
                  <a:alpha val="50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4920000">
            <a:off x="3647310" y="-432193"/>
            <a:ext cx="5008777" cy="9825311"/>
          </a:xfrm>
          <a:custGeom>
            <a:avLst/>
            <a:gdLst>
              <a:gd name="connsiteX0" fmla="*/ 4767477 w 5008777"/>
              <a:gd name="connsiteY0" fmla="*/ 4361373 h 9825311"/>
              <a:gd name="connsiteX1" fmla="*/ 4767477 w 5008777"/>
              <a:gd name="connsiteY1" fmla="*/ 4469318 h 9825311"/>
              <a:gd name="connsiteX2" fmla="*/ 4794465 w 5008777"/>
              <a:gd name="connsiteY2" fmla="*/ 4496306 h 9825311"/>
              <a:gd name="connsiteX3" fmla="*/ 4902414 w 5008777"/>
              <a:gd name="connsiteY3" fmla="*/ 4496306 h 9825311"/>
              <a:gd name="connsiteX4" fmla="*/ 4929402 w 5008777"/>
              <a:gd name="connsiteY4" fmla="*/ 4469318 h 9825311"/>
              <a:gd name="connsiteX5" fmla="*/ 4929402 w 5008777"/>
              <a:gd name="connsiteY5" fmla="*/ 4361373 h 9825311"/>
              <a:gd name="connsiteX6" fmla="*/ 4902414 w 5008777"/>
              <a:gd name="connsiteY6" fmla="*/ 4334385 h 9825311"/>
              <a:gd name="connsiteX7" fmla="*/ 4794465 w 5008777"/>
              <a:gd name="connsiteY7" fmla="*/ 4334385 h 9825311"/>
              <a:gd name="connsiteX8" fmla="*/ 4767477 w 5008777"/>
              <a:gd name="connsiteY8" fmla="*/ 4361373 h 9825311"/>
              <a:gd name="connsiteX9" fmla="*/ 4767477 w 5008777"/>
              <a:gd name="connsiteY9" fmla="*/ 4027045 h 9825311"/>
              <a:gd name="connsiteX10" fmla="*/ 4767477 w 5008777"/>
              <a:gd name="connsiteY10" fmla="*/ 4134990 h 9825311"/>
              <a:gd name="connsiteX11" fmla="*/ 4794465 w 5008777"/>
              <a:gd name="connsiteY11" fmla="*/ 4161978 h 9825311"/>
              <a:gd name="connsiteX12" fmla="*/ 4902414 w 5008777"/>
              <a:gd name="connsiteY12" fmla="*/ 4161978 h 9825311"/>
              <a:gd name="connsiteX13" fmla="*/ 4929402 w 5008777"/>
              <a:gd name="connsiteY13" fmla="*/ 4134990 h 9825311"/>
              <a:gd name="connsiteX14" fmla="*/ 4929402 w 5008777"/>
              <a:gd name="connsiteY14" fmla="*/ 4027045 h 9825311"/>
              <a:gd name="connsiteX15" fmla="*/ 4902414 w 5008777"/>
              <a:gd name="connsiteY15" fmla="*/ 4000057 h 9825311"/>
              <a:gd name="connsiteX16" fmla="*/ 4794465 w 5008777"/>
              <a:gd name="connsiteY16" fmla="*/ 4000057 h 9825311"/>
              <a:gd name="connsiteX17" fmla="*/ 4767477 w 5008777"/>
              <a:gd name="connsiteY17" fmla="*/ 4027045 h 9825311"/>
              <a:gd name="connsiteX18" fmla="*/ 4767477 w 5008777"/>
              <a:gd name="connsiteY18" fmla="*/ 3692717 h 9825311"/>
              <a:gd name="connsiteX19" fmla="*/ 4767477 w 5008777"/>
              <a:gd name="connsiteY19" fmla="*/ 3800662 h 9825311"/>
              <a:gd name="connsiteX20" fmla="*/ 4794465 w 5008777"/>
              <a:gd name="connsiteY20" fmla="*/ 3827650 h 9825311"/>
              <a:gd name="connsiteX21" fmla="*/ 4902414 w 5008777"/>
              <a:gd name="connsiteY21" fmla="*/ 3827650 h 9825311"/>
              <a:gd name="connsiteX22" fmla="*/ 4929402 w 5008777"/>
              <a:gd name="connsiteY22" fmla="*/ 3800662 h 9825311"/>
              <a:gd name="connsiteX23" fmla="*/ 4929402 w 5008777"/>
              <a:gd name="connsiteY23" fmla="*/ 3692717 h 9825311"/>
              <a:gd name="connsiteX24" fmla="*/ 4902414 w 5008777"/>
              <a:gd name="connsiteY24" fmla="*/ 3665729 h 9825311"/>
              <a:gd name="connsiteX25" fmla="*/ 4794465 w 5008777"/>
              <a:gd name="connsiteY25" fmla="*/ 3665729 h 9825311"/>
              <a:gd name="connsiteX26" fmla="*/ 4767477 w 5008777"/>
              <a:gd name="connsiteY26" fmla="*/ 3692717 h 9825311"/>
              <a:gd name="connsiteX27" fmla="*/ 4767477 w 5008777"/>
              <a:gd name="connsiteY27" fmla="*/ 3358389 h 9825311"/>
              <a:gd name="connsiteX28" fmla="*/ 4767477 w 5008777"/>
              <a:gd name="connsiteY28" fmla="*/ 3466334 h 9825311"/>
              <a:gd name="connsiteX29" fmla="*/ 4794465 w 5008777"/>
              <a:gd name="connsiteY29" fmla="*/ 3493322 h 9825311"/>
              <a:gd name="connsiteX30" fmla="*/ 4902414 w 5008777"/>
              <a:gd name="connsiteY30" fmla="*/ 3493322 h 9825311"/>
              <a:gd name="connsiteX31" fmla="*/ 4929402 w 5008777"/>
              <a:gd name="connsiteY31" fmla="*/ 3466334 h 9825311"/>
              <a:gd name="connsiteX32" fmla="*/ 4929402 w 5008777"/>
              <a:gd name="connsiteY32" fmla="*/ 3358389 h 9825311"/>
              <a:gd name="connsiteX33" fmla="*/ 4902414 w 5008777"/>
              <a:gd name="connsiteY33" fmla="*/ 3331401 h 9825311"/>
              <a:gd name="connsiteX34" fmla="*/ 4794465 w 5008777"/>
              <a:gd name="connsiteY34" fmla="*/ 3331401 h 9825311"/>
              <a:gd name="connsiteX35" fmla="*/ 4767477 w 5008777"/>
              <a:gd name="connsiteY35" fmla="*/ 3358389 h 9825311"/>
              <a:gd name="connsiteX36" fmla="*/ 4767477 w 5008777"/>
              <a:gd name="connsiteY36" fmla="*/ 3024061 h 9825311"/>
              <a:gd name="connsiteX37" fmla="*/ 4767477 w 5008777"/>
              <a:gd name="connsiteY37" fmla="*/ 3132009 h 9825311"/>
              <a:gd name="connsiteX38" fmla="*/ 4794465 w 5008777"/>
              <a:gd name="connsiteY38" fmla="*/ 3158997 h 9825311"/>
              <a:gd name="connsiteX39" fmla="*/ 4902414 w 5008777"/>
              <a:gd name="connsiteY39" fmla="*/ 3158997 h 9825311"/>
              <a:gd name="connsiteX40" fmla="*/ 4929402 w 5008777"/>
              <a:gd name="connsiteY40" fmla="*/ 3132009 h 9825311"/>
              <a:gd name="connsiteX41" fmla="*/ 4929402 w 5008777"/>
              <a:gd name="connsiteY41" fmla="*/ 3024061 h 9825311"/>
              <a:gd name="connsiteX42" fmla="*/ 4902414 w 5008777"/>
              <a:gd name="connsiteY42" fmla="*/ 2997073 h 9825311"/>
              <a:gd name="connsiteX43" fmla="*/ 4902417 w 5008777"/>
              <a:gd name="connsiteY43" fmla="*/ 2997073 h 9825311"/>
              <a:gd name="connsiteX44" fmla="*/ 4902414 w 5008777"/>
              <a:gd name="connsiteY44" fmla="*/ 2997072 h 9825311"/>
              <a:gd name="connsiteX45" fmla="*/ 4794465 w 5008777"/>
              <a:gd name="connsiteY45" fmla="*/ 2997072 h 9825311"/>
              <a:gd name="connsiteX46" fmla="*/ 4794463 w 5008777"/>
              <a:gd name="connsiteY46" fmla="*/ 2997073 h 9825311"/>
              <a:gd name="connsiteX47" fmla="*/ 4794465 w 5008777"/>
              <a:gd name="connsiteY47" fmla="*/ 2997073 h 9825311"/>
              <a:gd name="connsiteX48" fmla="*/ 4767477 w 5008777"/>
              <a:gd name="connsiteY48" fmla="*/ 3024061 h 9825311"/>
              <a:gd name="connsiteX49" fmla="*/ 4767477 w 5008777"/>
              <a:gd name="connsiteY49" fmla="*/ 2689732 h 9825311"/>
              <a:gd name="connsiteX50" fmla="*/ 4767477 w 5008777"/>
              <a:gd name="connsiteY50" fmla="*/ 2797681 h 9825311"/>
              <a:gd name="connsiteX51" fmla="*/ 4794465 w 5008777"/>
              <a:gd name="connsiteY51" fmla="*/ 2824669 h 9825311"/>
              <a:gd name="connsiteX52" fmla="*/ 4902414 w 5008777"/>
              <a:gd name="connsiteY52" fmla="*/ 2824669 h 9825311"/>
              <a:gd name="connsiteX53" fmla="*/ 4929402 w 5008777"/>
              <a:gd name="connsiteY53" fmla="*/ 2797681 h 9825311"/>
              <a:gd name="connsiteX54" fmla="*/ 4929402 w 5008777"/>
              <a:gd name="connsiteY54" fmla="*/ 2689732 h 9825311"/>
              <a:gd name="connsiteX55" fmla="*/ 4902414 w 5008777"/>
              <a:gd name="connsiteY55" fmla="*/ 2662743 h 9825311"/>
              <a:gd name="connsiteX56" fmla="*/ 4794465 w 5008777"/>
              <a:gd name="connsiteY56" fmla="*/ 2662743 h 9825311"/>
              <a:gd name="connsiteX57" fmla="*/ 4767477 w 5008777"/>
              <a:gd name="connsiteY57" fmla="*/ 2689732 h 9825311"/>
              <a:gd name="connsiteX58" fmla="*/ 4767477 w 5008777"/>
              <a:gd name="connsiteY58" fmla="*/ 2355404 h 9825311"/>
              <a:gd name="connsiteX59" fmla="*/ 4767477 w 5008777"/>
              <a:gd name="connsiteY59" fmla="*/ 2463355 h 9825311"/>
              <a:gd name="connsiteX60" fmla="*/ 4794466 w 5008777"/>
              <a:gd name="connsiteY60" fmla="*/ 2490343 h 9825311"/>
              <a:gd name="connsiteX61" fmla="*/ 4902414 w 5008777"/>
              <a:gd name="connsiteY61" fmla="*/ 2490343 h 9825311"/>
              <a:gd name="connsiteX62" fmla="*/ 4929402 w 5008777"/>
              <a:gd name="connsiteY62" fmla="*/ 2463355 h 9825311"/>
              <a:gd name="connsiteX63" fmla="*/ 4929402 w 5008777"/>
              <a:gd name="connsiteY63" fmla="*/ 2355404 h 9825311"/>
              <a:gd name="connsiteX64" fmla="*/ 4902414 w 5008777"/>
              <a:gd name="connsiteY64" fmla="*/ 2328416 h 9825311"/>
              <a:gd name="connsiteX65" fmla="*/ 4794465 w 5008777"/>
              <a:gd name="connsiteY65" fmla="*/ 2328416 h 9825311"/>
              <a:gd name="connsiteX66" fmla="*/ 4767477 w 5008777"/>
              <a:gd name="connsiteY66" fmla="*/ 2355404 h 9825311"/>
              <a:gd name="connsiteX67" fmla="*/ 4767477 w 5008777"/>
              <a:gd name="connsiteY67" fmla="*/ 2021077 h 9825311"/>
              <a:gd name="connsiteX68" fmla="*/ 4767477 w 5008777"/>
              <a:gd name="connsiteY68" fmla="*/ 2129026 h 9825311"/>
              <a:gd name="connsiteX69" fmla="*/ 4794465 w 5008777"/>
              <a:gd name="connsiteY69" fmla="*/ 2156015 h 9825311"/>
              <a:gd name="connsiteX70" fmla="*/ 4902414 w 5008777"/>
              <a:gd name="connsiteY70" fmla="*/ 2156015 h 9825311"/>
              <a:gd name="connsiteX71" fmla="*/ 4929402 w 5008777"/>
              <a:gd name="connsiteY71" fmla="*/ 2129026 h 9825311"/>
              <a:gd name="connsiteX72" fmla="*/ 4929402 w 5008777"/>
              <a:gd name="connsiteY72" fmla="*/ 2021077 h 9825311"/>
              <a:gd name="connsiteX73" fmla="*/ 4902414 w 5008777"/>
              <a:gd name="connsiteY73" fmla="*/ 1994090 h 9825311"/>
              <a:gd name="connsiteX74" fmla="*/ 4794465 w 5008777"/>
              <a:gd name="connsiteY74" fmla="*/ 1994090 h 9825311"/>
              <a:gd name="connsiteX75" fmla="*/ 4767477 w 5008777"/>
              <a:gd name="connsiteY75" fmla="*/ 2021077 h 9825311"/>
              <a:gd name="connsiteX76" fmla="*/ 4767477 w 5008777"/>
              <a:gd name="connsiteY76" fmla="*/ 1686749 h 9825311"/>
              <a:gd name="connsiteX77" fmla="*/ 4767477 w 5008777"/>
              <a:gd name="connsiteY77" fmla="*/ 1794699 h 9825311"/>
              <a:gd name="connsiteX78" fmla="*/ 4794465 w 5008777"/>
              <a:gd name="connsiteY78" fmla="*/ 1821686 h 9825311"/>
              <a:gd name="connsiteX79" fmla="*/ 4902414 w 5008777"/>
              <a:gd name="connsiteY79" fmla="*/ 1821686 h 9825311"/>
              <a:gd name="connsiteX80" fmla="*/ 4929402 w 5008777"/>
              <a:gd name="connsiteY80" fmla="*/ 1794699 h 9825311"/>
              <a:gd name="connsiteX81" fmla="*/ 4929402 w 5008777"/>
              <a:gd name="connsiteY81" fmla="*/ 1686749 h 9825311"/>
              <a:gd name="connsiteX82" fmla="*/ 4902414 w 5008777"/>
              <a:gd name="connsiteY82" fmla="*/ 1659761 h 9825311"/>
              <a:gd name="connsiteX83" fmla="*/ 4794465 w 5008777"/>
              <a:gd name="connsiteY83" fmla="*/ 1659761 h 9825311"/>
              <a:gd name="connsiteX84" fmla="*/ 4767477 w 5008777"/>
              <a:gd name="connsiteY84" fmla="*/ 1686749 h 9825311"/>
              <a:gd name="connsiteX85" fmla="*/ 4767478 w 5008777"/>
              <a:gd name="connsiteY85" fmla="*/ 1352421 h 9825311"/>
              <a:gd name="connsiteX86" fmla="*/ 4767477 w 5008777"/>
              <a:gd name="connsiteY86" fmla="*/ 1460370 h 9825311"/>
              <a:gd name="connsiteX87" fmla="*/ 4794465 w 5008777"/>
              <a:gd name="connsiteY87" fmla="*/ 1487358 h 9825311"/>
              <a:gd name="connsiteX88" fmla="*/ 4902414 w 5008777"/>
              <a:gd name="connsiteY88" fmla="*/ 1487358 h 9825311"/>
              <a:gd name="connsiteX89" fmla="*/ 4929402 w 5008777"/>
              <a:gd name="connsiteY89" fmla="*/ 1460370 h 9825311"/>
              <a:gd name="connsiteX90" fmla="*/ 4929402 w 5008777"/>
              <a:gd name="connsiteY90" fmla="*/ 1352421 h 9825311"/>
              <a:gd name="connsiteX91" fmla="*/ 4902414 w 5008777"/>
              <a:gd name="connsiteY91" fmla="*/ 1325433 h 9825311"/>
              <a:gd name="connsiteX92" fmla="*/ 4794465 w 5008777"/>
              <a:gd name="connsiteY92" fmla="*/ 1325433 h 9825311"/>
              <a:gd name="connsiteX93" fmla="*/ 4767478 w 5008777"/>
              <a:gd name="connsiteY93" fmla="*/ 1352421 h 9825311"/>
              <a:gd name="connsiteX94" fmla="*/ 4767477 w 5008777"/>
              <a:gd name="connsiteY94" fmla="*/ 1018093 h 9825311"/>
              <a:gd name="connsiteX95" fmla="*/ 4767477 w 5008777"/>
              <a:gd name="connsiteY95" fmla="*/ 1126043 h 9825311"/>
              <a:gd name="connsiteX96" fmla="*/ 4794465 w 5008777"/>
              <a:gd name="connsiteY96" fmla="*/ 1153030 h 9825311"/>
              <a:gd name="connsiteX97" fmla="*/ 4902414 w 5008777"/>
              <a:gd name="connsiteY97" fmla="*/ 1153030 h 9825311"/>
              <a:gd name="connsiteX98" fmla="*/ 4929402 w 5008777"/>
              <a:gd name="connsiteY98" fmla="*/ 1126042 h 9825311"/>
              <a:gd name="connsiteX99" fmla="*/ 4929402 w 5008777"/>
              <a:gd name="connsiteY99" fmla="*/ 1018093 h 9825311"/>
              <a:gd name="connsiteX100" fmla="*/ 4902414 w 5008777"/>
              <a:gd name="connsiteY100" fmla="*/ 991105 h 9825311"/>
              <a:gd name="connsiteX101" fmla="*/ 4794465 w 5008777"/>
              <a:gd name="connsiteY101" fmla="*/ 991105 h 9825311"/>
              <a:gd name="connsiteX102" fmla="*/ 4767477 w 5008777"/>
              <a:gd name="connsiteY102" fmla="*/ 1018093 h 9825311"/>
              <a:gd name="connsiteX103" fmla="*/ 79375 w 5008777"/>
              <a:gd name="connsiteY103" fmla="*/ 9041960 h 9825311"/>
              <a:gd name="connsiteX104" fmla="*/ 79375 w 5008777"/>
              <a:gd name="connsiteY104" fmla="*/ 9149909 h 9825311"/>
              <a:gd name="connsiteX105" fmla="*/ 106364 w 5008777"/>
              <a:gd name="connsiteY105" fmla="*/ 9176898 h 9825311"/>
              <a:gd name="connsiteX106" fmla="*/ 214312 w 5008777"/>
              <a:gd name="connsiteY106" fmla="*/ 9176898 h 9825311"/>
              <a:gd name="connsiteX107" fmla="*/ 241301 w 5008777"/>
              <a:gd name="connsiteY107" fmla="*/ 9149910 h 9825311"/>
              <a:gd name="connsiteX108" fmla="*/ 241301 w 5008777"/>
              <a:gd name="connsiteY108" fmla="*/ 9041961 h 9825311"/>
              <a:gd name="connsiteX109" fmla="*/ 214312 w 5008777"/>
              <a:gd name="connsiteY109" fmla="*/ 9014972 h 9825311"/>
              <a:gd name="connsiteX110" fmla="*/ 106363 w 5008777"/>
              <a:gd name="connsiteY110" fmla="*/ 9014973 h 9825311"/>
              <a:gd name="connsiteX111" fmla="*/ 79375 w 5008777"/>
              <a:gd name="connsiteY111" fmla="*/ 9041960 h 9825311"/>
              <a:gd name="connsiteX112" fmla="*/ 79376 w 5008777"/>
              <a:gd name="connsiteY112" fmla="*/ 8707633 h 9825311"/>
              <a:gd name="connsiteX113" fmla="*/ 79375 w 5008777"/>
              <a:gd name="connsiteY113" fmla="*/ 8815582 h 9825311"/>
              <a:gd name="connsiteX114" fmla="*/ 106364 w 5008777"/>
              <a:gd name="connsiteY114" fmla="*/ 8842570 h 9825311"/>
              <a:gd name="connsiteX115" fmla="*/ 214312 w 5008777"/>
              <a:gd name="connsiteY115" fmla="*/ 8842569 h 9825311"/>
              <a:gd name="connsiteX116" fmla="*/ 241301 w 5008777"/>
              <a:gd name="connsiteY116" fmla="*/ 8815581 h 9825311"/>
              <a:gd name="connsiteX117" fmla="*/ 241300 w 5008777"/>
              <a:gd name="connsiteY117" fmla="*/ 8707633 h 9825311"/>
              <a:gd name="connsiteX118" fmla="*/ 214313 w 5008777"/>
              <a:gd name="connsiteY118" fmla="*/ 8680645 h 9825311"/>
              <a:gd name="connsiteX119" fmla="*/ 106364 w 5008777"/>
              <a:gd name="connsiteY119" fmla="*/ 8680645 h 9825311"/>
              <a:gd name="connsiteX120" fmla="*/ 79376 w 5008777"/>
              <a:gd name="connsiteY120" fmla="*/ 8707633 h 9825311"/>
              <a:gd name="connsiteX121" fmla="*/ 79375 w 5008777"/>
              <a:gd name="connsiteY121" fmla="*/ 8373305 h 9825311"/>
              <a:gd name="connsiteX122" fmla="*/ 79376 w 5008777"/>
              <a:gd name="connsiteY122" fmla="*/ 8481253 h 9825311"/>
              <a:gd name="connsiteX123" fmla="*/ 106363 w 5008777"/>
              <a:gd name="connsiteY123" fmla="*/ 8508241 h 9825311"/>
              <a:gd name="connsiteX124" fmla="*/ 214313 w 5008777"/>
              <a:gd name="connsiteY124" fmla="*/ 8508242 h 9825311"/>
              <a:gd name="connsiteX125" fmla="*/ 241301 w 5008777"/>
              <a:gd name="connsiteY125" fmla="*/ 8481254 h 9825311"/>
              <a:gd name="connsiteX126" fmla="*/ 241301 w 5008777"/>
              <a:gd name="connsiteY126" fmla="*/ 8373305 h 9825311"/>
              <a:gd name="connsiteX127" fmla="*/ 214312 w 5008777"/>
              <a:gd name="connsiteY127" fmla="*/ 8346317 h 9825311"/>
              <a:gd name="connsiteX128" fmla="*/ 106363 w 5008777"/>
              <a:gd name="connsiteY128" fmla="*/ 8346317 h 9825311"/>
              <a:gd name="connsiteX129" fmla="*/ 79375 w 5008777"/>
              <a:gd name="connsiteY129" fmla="*/ 8373305 h 9825311"/>
              <a:gd name="connsiteX130" fmla="*/ 79376 w 5008777"/>
              <a:gd name="connsiteY130" fmla="*/ 8038977 h 9825311"/>
              <a:gd name="connsiteX131" fmla="*/ 79375 w 5008777"/>
              <a:gd name="connsiteY131" fmla="*/ 8146926 h 9825311"/>
              <a:gd name="connsiteX132" fmla="*/ 106363 w 5008777"/>
              <a:gd name="connsiteY132" fmla="*/ 8173914 h 9825311"/>
              <a:gd name="connsiteX133" fmla="*/ 214312 w 5008777"/>
              <a:gd name="connsiteY133" fmla="*/ 8173914 h 9825311"/>
              <a:gd name="connsiteX134" fmla="*/ 241300 w 5008777"/>
              <a:gd name="connsiteY134" fmla="*/ 8146926 h 9825311"/>
              <a:gd name="connsiteX135" fmla="*/ 241301 w 5008777"/>
              <a:gd name="connsiteY135" fmla="*/ 8038977 h 9825311"/>
              <a:gd name="connsiteX136" fmla="*/ 214312 w 5008777"/>
              <a:gd name="connsiteY136" fmla="*/ 8011989 h 9825311"/>
              <a:gd name="connsiteX137" fmla="*/ 106364 w 5008777"/>
              <a:gd name="connsiteY137" fmla="*/ 8011989 h 9825311"/>
              <a:gd name="connsiteX138" fmla="*/ 79376 w 5008777"/>
              <a:gd name="connsiteY138" fmla="*/ 8038977 h 9825311"/>
              <a:gd name="connsiteX139" fmla="*/ 79375 w 5008777"/>
              <a:gd name="connsiteY139" fmla="*/ 7704649 h 9825311"/>
              <a:gd name="connsiteX140" fmla="*/ 79376 w 5008777"/>
              <a:gd name="connsiteY140" fmla="*/ 7812598 h 9825311"/>
              <a:gd name="connsiteX141" fmla="*/ 106363 w 5008777"/>
              <a:gd name="connsiteY141" fmla="*/ 7839586 h 9825311"/>
              <a:gd name="connsiteX142" fmla="*/ 214312 w 5008777"/>
              <a:gd name="connsiteY142" fmla="*/ 7839586 h 9825311"/>
              <a:gd name="connsiteX143" fmla="*/ 241300 w 5008777"/>
              <a:gd name="connsiteY143" fmla="*/ 7812598 h 9825311"/>
              <a:gd name="connsiteX144" fmla="*/ 241300 w 5008777"/>
              <a:gd name="connsiteY144" fmla="*/ 7704649 h 9825311"/>
              <a:gd name="connsiteX145" fmla="*/ 214312 w 5008777"/>
              <a:gd name="connsiteY145" fmla="*/ 7677661 h 9825311"/>
              <a:gd name="connsiteX146" fmla="*/ 106363 w 5008777"/>
              <a:gd name="connsiteY146" fmla="*/ 7677661 h 9825311"/>
              <a:gd name="connsiteX147" fmla="*/ 79375 w 5008777"/>
              <a:gd name="connsiteY147" fmla="*/ 7704649 h 9825311"/>
              <a:gd name="connsiteX148" fmla="*/ 79375 w 5008777"/>
              <a:gd name="connsiteY148" fmla="*/ 7370321 h 9825311"/>
              <a:gd name="connsiteX149" fmla="*/ 79375 w 5008777"/>
              <a:gd name="connsiteY149" fmla="*/ 7478270 h 9825311"/>
              <a:gd name="connsiteX150" fmla="*/ 106363 w 5008777"/>
              <a:gd name="connsiteY150" fmla="*/ 7505258 h 9825311"/>
              <a:gd name="connsiteX151" fmla="*/ 214313 w 5008777"/>
              <a:gd name="connsiteY151" fmla="*/ 7505258 h 9825311"/>
              <a:gd name="connsiteX152" fmla="*/ 241300 w 5008777"/>
              <a:gd name="connsiteY152" fmla="*/ 7478270 h 9825311"/>
              <a:gd name="connsiteX153" fmla="*/ 241300 w 5008777"/>
              <a:gd name="connsiteY153" fmla="*/ 7370321 h 9825311"/>
              <a:gd name="connsiteX154" fmla="*/ 214312 w 5008777"/>
              <a:gd name="connsiteY154" fmla="*/ 7343333 h 9825311"/>
              <a:gd name="connsiteX155" fmla="*/ 106364 w 5008777"/>
              <a:gd name="connsiteY155" fmla="*/ 7343333 h 9825311"/>
              <a:gd name="connsiteX156" fmla="*/ 79375 w 5008777"/>
              <a:gd name="connsiteY156" fmla="*/ 7370321 h 9825311"/>
              <a:gd name="connsiteX157" fmla="*/ 79375 w 5008777"/>
              <a:gd name="connsiteY157" fmla="*/ 7035993 h 9825311"/>
              <a:gd name="connsiteX158" fmla="*/ 79375 w 5008777"/>
              <a:gd name="connsiteY158" fmla="*/ 7143942 h 9825311"/>
              <a:gd name="connsiteX159" fmla="*/ 106363 w 5008777"/>
              <a:gd name="connsiteY159" fmla="*/ 7170930 h 9825311"/>
              <a:gd name="connsiteX160" fmla="*/ 214313 w 5008777"/>
              <a:gd name="connsiteY160" fmla="*/ 7170930 h 9825311"/>
              <a:gd name="connsiteX161" fmla="*/ 241300 w 5008777"/>
              <a:gd name="connsiteY161" fmla="*/ 7143941 h 9825311"/>
              <a:gd name="connsiteX162" fmla="*/ 241300 w 5008777"/>
              <a:gd name="connsiteY162" fmla="*/ 7035992 h 9825311"/>
              <a:gd name="connsiteX163" fmla="*/ 214312 w 5008777"/>
              <a:gd name="connsiteY163" fmla="*/ 7009005 h 9825311"/>
              <a:gd name="connsiteX164" fmla="*/ 106363 w 5008777"/>
              <a:gd name="connsiteY164" fmla="*/ 7009004 h 9825311"/>
              <a:gd name="connsiteX165" fmla="*/ 79375 w 5008777"/>
              <a:gd name="connsiteY165" fmla="*/ 7035993 h 9825311"/>
              <a:gd name="connsiteX166" fmla="*/ 79375 w 5008777"/>
              <a:gd name="connsiteY166" fmla="*/ 6701665 h 9825311"/>
              <a:gd name="connsiteX167" fmla="*/ 79375 w 5008777"/>
              <a:gd name="connsiteY167" fmla="*/ 6809604 h 9825311"/>
              <a:gd name="connsiteX168" fmla="*/ 106363 w 5008777"/>
              <a:gd name="connsiteY168" fmla="*/ 6836592 h 9825311"/>
              <a:gd name="connsiteX169" fmla="*/ 214312 w 5008777"/>
              <a:gd name="connsiteY169" fmla="*/ 6836592 h 9825311"/>
              <a:gd name="connsiteX170" fmla="*/ 241300 w 5008777"/>
              <a:gd name="connsiteY170" fmla="*/ 6809603 h 9825311"/>
              <a:gd name="connsiteX171" fmla="*/ 241301 w 5008777"/>
              <a:gd name="connsiteY171" fmla="*/ 6701665 h 9825311"/>
              <a:gd name="connsiteX172" fmla="*/ 214312 w 5008777"/>
              <a:gd name="connsiteY172" fmla="*/ 6674677 h 9825311"/>
              <a:gd name="connsiteX173" fmla="*/ 106363 w 5008777"/>
              <a:gd name="connsiteY173" fmla="*/ 6674677 h 9825311"/>
              <a:gd name="connsiteX174" fmla="*/ 79375 w 5008777"/>
              <a:gd name="connsiteY174" fmla="*/ 6701665 h 9825311"/>
              <a:gd name="connsiteX175" fmla="*/ 79375 w 5008777"/>
              <a:gd name="connsiteY175" fmla="*/ 6367340 h 9825311"/>
              <a:gd name="connsiteX176" fmla="*/ 79375 w 5008777"/>
              <a:gd name="connsiteY176" fmla="*/ 6475286 h 9825311"/>
              <a:gd name="connsiteX177" fmla="*/ 106363 w 5008777"/>
              <a:gd name="connsiteY177" fmla="*/ 6502273 h 9825311"/>
              <a:gd name="connsiteX178" fmla="*/ 214312 w 5008777"/>
              <a:gd name="connsiteY178" fmla="*/ 6502274 h 9825311"/>
              <a:gd name="connsiteX179" fmla="*/ 241300 w 5008777"/>
              <a:gd name="connsiteY179" fmla="*/ 6475286 h 9825311"/>
              <a:gd name="connsiteX180" fmla="*/ 241300 w 5008777"/>
              <a:gd name="connsiteY180" fmla="*/ 6367340 h 9825311"/>
              <a:gd name="connsiteX181" fmla="*/ 214313 w 5008777"/>
              <a:gd name="connsiteY181" fmla="*/ 6340350 h 9825311"/>
              <a:gd name="connsiteX182" fmla="*/ 106363 w 5008777"/>
              <a:gd name="connsiteY182" fmla="*/ 6340350 h 9825311"/>
              <a:gd name="connsiteX183" fmla="*/ 79375 w 5008777"/>
              <a:gd name="connsiteY183" fmla="*/ 6367340 h 9825311"/>
              <a:gd name="connsiteX184" fmla="*/ 79375 w 5008777"/>
              <a:gd name="connsiteY184" fmla="*/ 6033012 h 9825311"/>
              <a:gd name="connsiteX185" fmla="*/ 79376 w 5008777"/>
              <a:gd name="connsiteY185" fmla="*/ 6140958 h 9825311"/>
              <a:gd name="connsiteX186" fmla="*/ 106364 w 5008777"/>
              <a:gd name="connsiteY186" fmla="*/ 6167946 h 9825311"/>
              <a:gd name="connsiteX187" fmla="*/ 214313 w 5008777"/>
              <a:gd name="connsiteY187" fmla="*/ 6167946 h 9825311"/>
              <a:gd name="connsiteX188" fmla="*/ 241301 w 5008777"/>
              <a:gd name="connsiteY188" fmla="*/ 6140958 h 9825311"/>
              <a:gd name="connsiteX189" fmla="*/ 241300 w 5008777"/>
              <a:gd name="connsiteY189" fmla="*/ 6033012 h 9825311"/>
              <a:gd name="connsiteX190" fmla="*/ 214312 w 5008777"/>
              <a:gd name="connsiteY190" fmla="*/ 6006024 h 9825311"/>
              <a:gd name="connsiteX191" fmla="*/ 106363 w 5008777"/>
              <a:gd name="connsiteY191" fmla="*/ 6006023 h 9825311"/>
              <a:gd name="connsiteX192" fmla="*/ 79375 w 5008777"/>
              <a:gd name="connsiteY192" fmla="*/ 6033012 h 9825311"/>
              <a:gd name="connsiteX193" fmla="*/ 79376 w 5008777"/>
              <a:gd name="connsiteY193" fmla="*/ 5698684 h 9825311"/>
              <a:gd name="connsiteX194" fmla="*/ 79375 w 5008777"/>
              <a:gd name="connsiteY194" fmla="*/ 5806630 h 9825311"/>
              <a:gd name="connsiteX195" fmla="*/ 106363 w 5008777"/>
              <a:gd name="connsiteY195" fmla="*/ 5833618 h 9825311"/>
              <a:gd name="connsiteX196" fmla="*/ 214312 w 5008777"/>
              <a:gd name="connsiteY196" fmla="*/ 5833618 h 9825311"/>
              <a:gd name="connsiteX197" fmla="*/ 241300 w 5008777"/>
              <a:gd name="connsiteY197" fmla="*/ 5806630 h 9825311"/>
              <a:gd name="connsiteX198" fmla="*/ 241300 w 5008777"/>
              <a:gd name="connsiteY198" fmla="*/ 5698684 h 9825311"/>
              <a:gd name="connsiteX199" fmla="*/ 214312 w 5008777"/>
              <a:gd name="connsiteY199" fmla="*/ 5671695 h 9825311"/>
              <a:gd name="connsiteX200" fmla="*/ 106363 w 5008777"/>
              <a:gd name="connsiteY200" fmla="*/ 5671695 h 9825311"/>
              <a:gd name="connsiteX201" fmla="*/ 79376 w 5008777"/>
              <a:gd name="connsiteY201" fmla="*/ 5698684 h 9825311"/>
              <a:gd name="connsiteX202" fmla="*/ 79376 w 5008777"/>
              <a:gd name="connsiteY202" fmla="*/ 5364356 h 9825311"/>
              <a:gd name="connsiteX203" fmla="*/ 79375 w 5008777"/>
              <a:gd name="connsiteY203" fmla="*/ 5472302 h 9825311"/>
              <a:gd name="connsiteX204" fmla="*/ 106363 w 5008777"/>
              <a:gd name="connsiteY204" fmla="*/ 5499290 h 9825311"/>
              <a:gd name="connsiteX205" fmla="*/ 214312 w 5008777"/>
              <a:gd name="connsiteY205" fmla="*/ 5499290 h 9825311"/>
              <a:gd name="connsiteX206" fmla="*/ 241300 w 5008777"/>
              <a:gd name="connsiteY206" fmla="*/ 5472302 h 9825311"/>
              <a:gd name="connsiteX207" fmla="*/ 241300 w 5008777"/>
              <a:gd name="connsiteY207" fmla="*/ 5364356 h 9825311"/>
              <a:gd name="connsiteX208" fmla="*/ 214313 w 5008777"/>
              <a:gd name="connsiteY208" fmla="*/ 5337368 h 9825311"/>
              <a:gd name="connsiteX209" fmla="*/ 106363 w 5008777"/>
              <a:gd name="connsiteY209" fmla="*/ 5337368 h 9825311"/>
              <a:gd name="connsiteX210" fmla="*/ 79376 w 5008777"/>
              <a:gd name="connsiteY210" fmla="*/ 5364356 h 9825311"/>
              <a:gd name="connsiteX211" fmla="*/ 79375 w 5008777"/>
              <a:gd name="connsiteY211" fmla="*/ 5030029 h 9825311"/>
              <a:gd name="connsiteX212" fmla="*/ 79375 w 5008777"/>
              <a:gd name="connsiteY212" fmla="*/ 5137974 h 9825311"/>
              <a:gd name="connsiteX213" fmla="*/ 106363 w 5008777"/>
              <a:gd name="connsiteY213" fmla="*/ 5164962 h 9825311"/>
              <a:gd name="connsiteX214" fmla="*/ 214313 w 5008777"/>
              <a:gd name="connsiteY214" fmla="*/ 5164962 h 9825311"/>
              <a:gd name="connsiteX215" fmla="*/ 241300 w 5008777"/>
              <a:gd name="connsiteY215" fmla="*/ 5137974 h 9825311"/>
              <a:gd name="connsiteX216" fmla="*/ 241300 w 5008777"/>
              <a:gd name="connsiteY216" fmla="*/ 5030030 h 9825311"/>
              <a:gd name="connsiteX217" fmla="*/ 214312 w 5008777"/>
              <a:gd name="connsiteY217" fmla="*/ 5003042 h 9825311"/>
              <a:gd name="connsiteX218" fmla="*/ 106363 w 5008777"/>
              <a:gd name="connsiteY218" fmla="*/ 5003042 h 9825311"/>
              <a:gd name="connsiteX219" fmla="*/ 79375 w 5008777"/>
              <a:gd name="connsiteY219" fmla="*/ 5030029 h 9825311"/>
              <a:gd name="connsiteX220" fmla="*/ 79375 w 5008777"/>
              <a:gd name="connsiteY220" fmla="*/ 4695701 h 9825311"/>
              <a:gd name="connsiteX221" fmla="*/ 79375 w 5008777"/>
              <a:gd name="connsiteY221" fmla="*/ 4803646 h 9825311"/>
              <a:gd name="connsiteX222" fmla="*/ 106363 w 5008777"/>
              <a:gd name="connsiteY222" fmla="*/ 4830634 h 9825311"/>
              <a:gd name="connsiteX223" fmla="*/ 214312 w 5008777"/>
              <a:gd name="connsiteY223" fmla="*/ 4830635 h 9825311"/>
              <a:gd name="connsiteX224" fmla="*/ 241300 w 5008777"/>
              <a:gd name="connsiteY224" fmla="*/ 4803646 h 9825311"/>
              <a:gd name="connsiteX225" fmla="*/ 241300 w 5008777"/>
              <a:gd name="connsiteY225" fmla="*/ 4695701 h 9825311"/>
              <a:gd name="connsiteX226" fmla="*/ 214313 w 5008777"/>
              <a:gd name="connsiteY226" fmla="*/ 4668713 h 9825311"/>
              <a:gd name="connsiteX227" fmla="*/ 106363 w 5008777"/>
              <a:gd name="connsiteY227" fmla="*/ 4668713 h 9825311"/>
              <a:gd name="connsiteX228" fmla="*/ 79375 w 5008777"/>
              <a:gd name="connsiteY228" fmla="*/ 4695701 h 9825311"/>
              <a:gd name="connsiteX229" fmla="*/ 79375 w 5008777"/>
              <a:gd name="connsiteY229" fmla="*/ 4361373 h 9825311"/>
              <a:gd name="connsiteX230" fmla="*/ 79375 w 5008777"/>
              <a:gd name="connsiteY230" fmla="*/ 4469318 h 9825311"/>
              <a:gd name="connsiteX231" fmla="*/ 106363 w 5008777"/>
              <a:gd name="connsiteY231" fmla="*/ 4496306 h 9825311"/>
              <a:gd name="connsiteX232" fmla="*/ 214312 w 5008777"/>
              <a:gd name="connsiteY232" fmla="*/ 4496306 h 9825311"/>
              <a:gd name="connsiteX233" fmla="*/ 241300 w 5008777"/>
              <a:gd name="connsiteY233" fmla="*/ 4469318 h 9825311"/>
              <a:gd name="connsiteX234" fmla="*/ 241300 w 5008777"/>
              <a:gd name="connsiteY234" fmla="*/ 4361373 h 9825311"/>
              <a:gd name="connsiteX235" fmla="*/ 214312 w 5008777"/>
              <a:gd name="connsiteY235" fmla="*/ 4334385 h 9825311"/>
              <a:gd name="connsiteX236" fmla="*/ 106363 w 5008777"/>
              <a:gd name="connsiteY236" fmla="*/ 4334385 h 9825311"/>
              <a:gd name="connsiteX237" fmla="*/ 79375 w 5008777"/>
              <a:gd name="connsiteY237" fmla="*/ 4361373 h 9825311"/>
              <a:gd name="connsiteX238" fmla="*/ 79375 w 5008777"/>
              <a:gd name="connsiteY238" fmla="*/ 4027045 h 9825311"/>
              <a:gd name="connsiteX239" fmla="*/ 79375 w 5008777"/>
              <a:gd name="connsiteY239" fmla="*/ 4134990 h 9825311"/>
              <a:gd name="connsiteX240" fmla="*/ 106363 w 5008777"/>
              <a:gd name="connsiteY240" fmla="*/ 4161978 h 9825311"/>
              <a:gd name="connsiteX241" fmla="*/ 214312 w 5008777"/>
              <a:gd name="connsiteY241" fmla="*/ 4161978 h 9825311"/>
              <a:gd name="connsiteX242" fmla="*/ 241300 w 5008777"/>
              <a:gd name="connsiteY242" fmla="*/ 4134990 h 9825311"/>
              <a:gd name="connsiteX243" fmla="*/ 241301 w 5008777"/>
              <a:gd name="connsiteY243" fmla="*/ 4027045 h 9825311"/>
              <a:gd name="connsiteX244" fmla="*/ 214312 w 5008777"/>
              <a:gd name="connsiteY244" fmla="*/ 4000057 h 9825311"/>
              <a:gd name="connsiteX245" fmla="*/ 106363 w 5008777"/>
              <a:gd name="connsiteY245" fmla="*/ 4000057 h 9825311"/>
              <a:gd name="connsiteX246" fmla="*/ 79375 w 5008777"/>
              <a:gd name="connsiteY246" fmla="*/ 4027045 h 9825311"/>
              <a:gd name="connsiteX247" fmla="*/ 79375 w 5008777"/>
              <a:gd name="connsiteY247" fmla="*/ 3692717 h 9825311"/>
              <a:gd name="connsiteX248" fmla="*/ 79375 w 5008777"/>
              <a:gd name="connsiteY248" fmla="*/ 3800662 h 9825311"/>
              <a:gd name="connsiteX249" fmla="*/ 106363 w 5008777"/>
              <a:gd name="connsiteY249" fmla="*/ 3827650 h 9825311"/>
              <a:gd name="connsiteX250" fmla="*/ 214312 w 5008777"/>
              <a:gd name="connsiteY250" fmla="*/ 3827650 h 9825311"/>
              <a:gd name="connsiteX251" fmla="*/ 241300 w 5008777"/>
              <a:gd name="connsiteY251" fmla="*/ 3800662 h 9825311"/>
              <a:gd name="connsiteX252" fmla="*/ 241300 w 5008777"/>
              <a:gd name="connsiteY252" fmla="*/ 3692717 h 9825311"/>
              <a:gd name="connsiteX253" fmla="*/ 214312 w 5008777"/>
              <a:gd name="connsiteY253" fmla="*/ 3665729 h 9825311"/>
              <a:gd name="connsiteX254" fmla="*/ 106363 w 5008777"/>
              <a:gd name="connsiteY254" fmla="*/ 3665729 h 9825311"/>
              <a:gd name="connsiteX255" fmla="*/ 79375 w 5008777"/>
              <a:gd name="connsiteY255" fmla="*/ 3692717 h 9825311"/>
              <a:gd name="connsiteX256" fmla="*/ 79375 w 5008777"/>
              <a:gd name="connsiteY256" fmla="*/ 3358389 h 9825311"/>
              <a:gd name="connsiteX257" fmla="*/ 79375 w 5008777"/>
              <a:gd name="connsiteY257" fmla="*/ 3466334 h 9825311"/>
              <a:gd name="connsiteX258" fmla="*/ 106363 w 5008777"/>
              <a:gd name="connsiteY258" fmla="*/ 3493322 h 9825311"/>
              <a:gd name="connsiteX259" fmla="*/ 214312 w 5008777"/>
              <a:gd name="connsiteY259" fmla="*/ 3493322 h 9825311"/>
              <a:gd name="connsiteX260" fmla="*/ 241300 w 5008777"/>
              <a:gd name="connsiteY260" fmla="*/ 3466334 h 9825311"/>
              <a:gd name="connsiteX261" fmla="*/ 241300 w 5008777"/>
              <a:gd name="connsiteY261" fmla="*/ 3358389 h 9825311"/>
              <a:gd name="connsiteX262" fmla="*/ 214312 w 5008777"/>
              <a:gd name="connsiteY262" fmla="*/ 3331401 h 9825311"/>
              <a:gd name="connsiteX263" fmla="*/ 106363 w 5008777"/>
              <a:gd name="connsiteY263" fmla="*/ 3331401 h 9825311"/>
              <a:gd name="connsiteX264" fmla="*/ 79375 w 5008777"/>
              <a:gd name="connsiteY264" fmla="*/ 3358389 h 9825311"/>
              <a:gd name="connsiteX265" fmla="*/ 79375 w 5008777"/>
              <a:gd name="connsiteY265" fmla="*/ 3024061 h 9825311"/>
              <a:gd name="connsiteX266" fmla="*/ 79375 w 5008777"/>
              <a:gd name="connsiteY266" fmla="*/ 3132009 h 9825311"/>
              <a:gd name="connsiteX267" fmla="*/ 106363 w 5008777"/>
              <a:gd name="connsiteY267" fmla="*/ 3158997 h 9825311"/>
              <a:gd name="connsiteX268" fmla="*/ 214312 w 5008777"/>
              <a:gd name="connsiteY268" fmla="*/ 3158997 h 9825311"/>
              <a:gd name="connsiteX269" fmla="*/ 241300 w 5008777"/>
              <a:gd name="connsiteY269" fmla="*/ 3132009 h 9825311"/>
              <a:gd name="connsiteX270" fmla="*/ 241300 w 5008777"/>
              <a:gd name="connsiteY270" fmla="*/ 3024061 h 9825311"/>
              <a:gd name="connsiteX271" fmla="*/ 214312 w 5008777"/>
              <a:gd name="connsiteY271" fmla="*/ 2997073 h 9825311"/>
              <a:gd name="connsiteX272" fmla="*/ 214314 w 5008777"/>
              <a:gd name="connsiteY272" fmla="*/ 2997073 h 9825311"/>
              <a:gd name="connsiteX273" fmla="*/ 214312 w 5008777"/>
              <a:gd name="connsiteY273" fmla="*/ 2997072 h 9825311"/>
              <a:gd name="connsiteX274" fmla="*/ 106363 w 5008777"/>
              <a:gd name="connsiteY274" fmla="*/ 2997072 h 9825311"/>
              <a:gd name="connsiteX275" fmla="*/ 106360 w 5008777"/>
              <a:gd name="connsiteY275" fmla="*/ 2997073 h 9825311"/>
              <a:gd name="connsiteX276" fmla="*/ 106363 w 5008777"/>
              <a:gd name="connsiteY276" fmla="*/ 2997073 h 9825311"/>
              <a:gd name="connsiteX277" fmla="*/ 79375 w 5008777"/>
              <a:gd name="connsiteY277" fmla="*/ 3024061 h 9825311"/>
              <a:gd name="connsiteX278" fmla="*/ 79375 w 5008777"/>
              <a:gd name="connsiteY278" fmla="*/ 2689732 h 9825311"/>
              <a:gd name="connsiteX279" fmla="*/ 79375 w 5008777"/>
              <a:gd name="connsiteY279" fmla="*/ 2797681 h 9825311"/>
              <a:gd name="connsiteX280" fmla="*/ 106363 w 5008777"/>
              <a:gd name="connsiteY280" fmla="*/ 2824669 h 9825311"/>
              <a:gd name="connsiteX281" fmla="*/ 214312 w 5008777"/>
              <a:gd name="connsiteY281" fmla="*/ 2824669 h 9825311"/>
              <a:gd name="connsiteX282" fmla="*/ 241300 w 5008777"/>
              <a:gd name="connsiteY282" fmla="*/ 2797681 h 9825311"/>
              <a:gd name="connsiteX283" fmla="*/ 241300 w 5008777"/>
              <a:gd name="connsiteY283" fmla="*/ 2689732 h 9825311"/>
              <a:gd name="connsiteX284" fmla="*/ 214312 w 5008777"/>
              <a:gd name="connsiteY284" fmla="*/ 2662743 h 9825311"/>
              <a:gd name="connsiteX285" fmla="*/ 106363 w 5008777"/>
              <a:gd name="connsiteY285" fmla="*/ 2662743 h 9825311"/>
              <a:gd name="connsiteX286" fmla="*/ 79375 w 5008777"/>
              <a:gd name="connsiteY286" fmla="*/ 2689732 h 9825311"/>
              <a:gd name="connsiteX287" fmla="*/ 79375 w 5008777"/>
              <a:gd name="connsiteY287" fmla="*/ 2355404 h 9825311"/>
              <a:gd name="connsiteX288" fmla="*/ 79375 w 5008777"/>
              <a:gd name="connsiteY288" fmla="*/ 2463355 h 9825311"/>
              <a:gd name="connsiteX289" fmla="*/ 106363 w 5008777"/>
              <a:gd name="connsiteY289" fmla="*/ 2490343 h 9825311"/>
              <a:gd name="connsiteX290" fmla="*/ 214312 w 5008777"/>
              <a:gd name="connsiteY290" fmla="*/ 2490343 h 9825311"/>
              <a:gd name="connsiteX291" fmla="*/ 241300 w 5008777"/>
              <a:gd name="connsiteY291" fmla="*/ 2463355 h 9825311"/>
              <a:gd name="connsiteX292" fmla="*/ 241300 w 5008777"/>
              <a:gd name="connsiteY292" fmla="*/ 2355404 h 9825311"/>
              <a:gd name="connsiteX293" fmla="*/ 214312 w 5008777"/>
              <a:gd name="connsiteY293" fmla="*/ 2328416 h 9825311"/>
              <a:gd name="connsiteX294" fmla="*/ 106363 w 5008777"/>
              <a:gd name="connsiteY294" fmla="*/ 2328416 h 9825311"/>
              <a:gd name="connsiteX295" fmla="*/ 79375 w 5008777"/>
              <a:gd name="connsiteY295" fmla="*/ 2355404 h 9825311"/>
              <a:gd name="connsiteX296" fmla="*/ 79375 w 5008777"/>
              <a:gd name="connsiteY296" fmla="*/ 2021077 h 9825311"/>
              <a:gd name="connsiteX297" fmla="*/ 79375 w 5008777"/>
              <a:gd name="connsiteY297" fmla="*/ 2129026 h 9825311"/>
              <a:gd name="connsiteX298" fmla="*/ 106363 w 5008777"/>
              <a:gd name="connsiteY298" fmla="*/ 2156015 h 9825311"/>
              <a:gd name="connsiteX299" fmla="*/ 214312 w 5008777"/>
              <a:gd name="connsiteY299" fmla="*/ 2156015 h 9825311"/>
              <a:gd name="connsiteX300" fmla="*/ 241300 w 5008777"/>
              <a:gd name="connsiteY300" fmla="*/ 2129026 h 9825311"/>
              <a:gd name="connsiteX301" fmla="*/ 241300 w 5008777"/>
              <a:gd name="connsiteY301" fmla="*/ 2021077 h 9825311"/>
              <a:gd name="connsiteX302" fmla="*/ 214312 w 5008777"/>
              <a:gd name="connsiteY302" fmla="*/ 1994090 h 9825311"/>
              <a:gd name="connsiteX303" fmla="*/ 106363 w 5008777"/>
              <a:gd name="connsiteY303" fmla="*/ 1994090 h 9825311"/>
              <a:gd name="connsiteX304" fmla="*/ 79375 w 5008777"/>
              <a:gd name="connsiteY304" fmla="*/ 2021077 h 9825311"/>
              <a:gd name="connsiteX305" fmla="*/ 79375 w 5008777"/>
              <a:gd name="connsiteY305" fmla="*/ 1686749 h 9825311"/>
              <a:gd name="connsiteX306" fmla="*/ 79375 w 5008777"/>
              <a:gd name="connsiteY306" fmla="*/ 1794699 h 9825311"/>
              <a:gd name="connsiteX307" fmla="*/ 106363 w 5008777"/>
              <a:gd name="connsiteY307" fmla="*/ 1821686 h 9825311"/>
              <a:gd name="connsiteX308" fmla="*/ 214312 w 5008777"/>
              <a:gd name="connsiteY308" fmla="*/ 1821686 h 9825311"/>
              <a:gd name="connsiteX309" fmla="*/ 241300 w 5008777"/>
              <a:gd name="connsiteY309" fmla="*/ 1794699 h 9825311"/>
              <a:gd name="connsiteX310" fmla="*/ 241300 w 5008777"/>
              <a:gd name="connsiteY310" fmla="*/ 1686749 h 9825311"/>
              <a:gd name="connsiteX311" fmla="*/ 214312 w 5008777"/>
              <a:gd name="connsiteY311" fmla="*/ 1659761 h 9825311"/>
              <a:gd name="connsiteX312" fmla="*/ 106363 w 5008777"/>
              <a:gd name="connsiteY312" fmla="*/ 1659761 h 9825311"/>
              <a:gd name="connsiteX313" fmla="*/ 79375 w 5008777"/>
              <a:gd name="connsiteY313" fmla="*/ 1686749 h 9825311"/>
              <a:gd name="connsiteX314" fmla="*/ 79375 w 5008777"/>
              <a:gd name="connsiteY314" fmla="*/ 1352421 h 9825311"/>
              <a:gd name="connsiteX315" fmla="*/ 79375 w 5008777"/>
              <a:gd name="connsiteY315" fmla="*/ 1460370 h 9825311"/>
              <a:gd name="connsiteX316" fmla="*/ 106363 w 5008777"/>
              <a:gd name="connsiteY316" fmla="*/ 1487358 h 9825311"/>
              <a:gd name="connsiteX317" fmla="*/ 214312 w 5008777"/>
              <a:gd name="connsiteY317" fmla="*/ 1487358 h 9825311"/>
              <a:gd name="connsiteX318" fmla="*/ 241300 w 5008777"/>
              <a:gd name="connsiteY318" fmla="*/ 1460370 h 9825311"/>
              <a:gd name="connsiteX319" fmla="*/ 241300 w 5008777"/>
              <a:gd name="connsiteY319" fmla="*/ 1352421 h 9825311"/>
              <a:gd name="connsiteX320" fmla="*/ 214312 w 5008777"/>
              <a:gd name="connsiteY320" fmla="*/ 1325433 h 9825311"/>
              <a:gd name="connsiteX321" fmla="*/ 106363 w 5008777"/>
              <a:gd name="connsiteY321" fmla="*/ 1325433 h 9825311"/>
              <a:gd name="connsiteX322" fmla="*/ 79375 w 5008777"/>
              <a:gd name="connsiteY322" fmla="*/ 1352421 h 9825311"/>
              <a:gd name="connsiteX323" fmla="*/ 79375 w 5008777"/>
              <a:gd name="connsiteY323" fmla="*/ 1018093 h 9825311"/>
              <a:gd name="connsiteX324" fmla="*/ 79375 w 5008777"/>
              <a:gd name="connsiteY324" fmla="*/ 1126042 h 9825311"/>
              <a:gd name="connsiteX325" fmla="*/ 106363 w 5008777"/>
              <a:gd name="connsiteY325" fmla="*/ 1153030 h 9825311"/>
              <a:gd name="connsiteX326" fmla="*/ 214312 w 5008777"/>
              <a:gd name="connsiteY326" fmla="*/ 1153030 h 9825311"/>
              <a:gd name="connsiteX327" fmla="*/ 241300 w 5008777"/>
              <a:gd name="connsiteY327" fmla="*/ 1126042 h 9825311"/>
              <a:gd name="connsiteX328" fmla="*/ 241300 w 5008777"/>
              <a:gd name="connsiteY328" fmla="*/ 1018093 h 9825311"/>
              <a:gd name="connsiteX329" fmla="*/ 214312 w 5008777"/>
              <a:gd name="connsiteY329" fmla="*/ 991105 h 9825311"/>
              <a:gd name="connsiteX330" fmla="*/ 106363 w 5008777"/>
              <a:gd name="connsiteY330" fmla="*/ 991105 h 9825311"/>
              <a:gd name="connsiteX331" fmla="*/ 79375 w 5008777"/>
              <a:gd name="connsiteY331" fmla="*/ 1018093 h 9825311"/>
              <a:gd name="connsiteX332" fmla="*/ 79375 w 5008777"/>
              <a:gd name="connsiteY332" fmla="*/ 683765 h 9825311"/>
              <a:gd name="connsiteX333" fmla="*/ 79375 w 5008777"/>
              <a:gd name="connsiteY333" fmla="*/ 791714 h 9825311"/>
              <a:gd name="connsiteX334" fmla="*/ 106363 w 5008777"/>
              <a:gd name="connsiteY334" fmla="*/ 818702 h 9825311"/>
              <a:gd name="connsiteX335" fmla="*/ 214312 w 5008777"/>
              <a:gd name="connsiteY335" fmla="*/ 818702 h 9825311"/>
              <a:gd name="connsiteX336" fmla="*/ 241300 w 5008777"/>
              <a:gd name="connsiteY336" fmla="*/ 791714 h 9825311"/>
              <a:gd name="connsiteX337" fmla="*/ 241300 w 5008777"/>
              <a:gd name="connsiteY337" fmla="*/ 683765 h 9825311"/>
              <a:gd name="connsiteX338" fmla="*/ 214312 w 5008777"/>
              <a:gd name="connsiteY338" fmla="*/ 656777 h 9825311"/>
              <a:gd name="connsiteX339" fmla="*/ 106363 w 5008777"/>
              <a:gd name="connsiteY339" fmla="*/ 656777 h 9825311"/>
              <a:gd name="connsiteX340" fmla="*/ 79375 w 5008777"/>
              <a:gd name="connsiteY340" fmla="*/ 683765 h 9825311"/>
              <a:gd name="connsiteX341" fmla="*/ 79375 w 5008777"/>
              <a:gd name="connsiteY341" fmla="*/ 349437 h 9825311"/>
              <a:gd name="connsiteX342" fmla="*/ 79375 w 5008777"/>
              <a:gd name="connsiteY342" fmla="*/ 457387 h 9825311"/>
              <a:gd name="connsiteX343" fmla="*/ 106363 w 5008777"/>
              <a:gd name="connsiteY343" fmla="*/ 484374 h 9825311"/>
              <a:gd name="connsiteX344" fmla="*/ 214312 w 5008777"/>
              <a:gd name="connsiteY344" fmla="*/ 484374 h 9825311"/>
              <a:gd name="connsiteX345" fmla="*/ 241300 w 5008777"/>
              <a:gd name="connsiteY345" fmla="*/ 457386 h 9825311"/>
              <a:gd name="connsiteX346" fmla="*/ 241301 w 5008777"/>
              <a:gd name="connsiteY346" fmla="*/ 349437 h 9825311"/>
              <a:gd name="connsiteX347" fmla="*/ 214312 w 5008777"/>
              <a:gd name="connsiteY347" fmla="*/ 322449 h 9825311"/>
              <a:gd name="connsiteX348" fmla="*/ 106363 w 5008777"/>
              <a:gd name="connsiteY348" fmla="*/ 322449 h 9825311"/>
              <a:gd name="connsiteX349" fmla="*/ 79375 w 5008777"/>
              <a:gd name="connsiteY349" fmla="*/ 349437 h 9825311"/>
              <a:gd name="connsiteX350" fmla="*/ 0 w 5008777"/>
              <a:gd name="connsiteY350" fmla="*/ 0 h 9825311"/>
              <a:gd name="connsiteX351" fmla="*/ 80923 w 5008777"/>
              <a:gd name="connsiteY351" fmla="*/ 11373 h 9825311"/>
              <a:gd name="connsiteX352" fmla="*/ 79375 w 5008777"/>
              <a:gd name="connsiteY352" fmla="*/ 15109 h 9825311"/>
              <a:gd name="connsiteX353" fmla="*/ 79375 w 5008777"/>
              <a:gd name="connsiteY353" fmla="*/ 123058 h 9825311"/>
              <a:gd name="connsiteX354" fmla="*/ 106363 w 5008777"/>
              <a:gd name="connsiteY354" fmla="*/ 150047 h 9825311"/>
              <a:gd name="connsiteX355" fmla="*/ 214312 w 5008777"/>
              <a:gd name="connsiteY355" fmla="*/ 150046 h 9825311"/>
              <a:gd name="connsiteX356" fmla="*/ 241300 w 5008777"/>
              <a:gd name="connsiteY356" fmla="*/ 123058 h 9825311"/>
              <a:gd name="connsiteX357" fmla="*/ 241300 w 5008777"/>
              <a:gd name="connsiteY357" fmla="*/ 33913 h 9825311"/>
              <a:gd name="connsiteX358" fmla="*/ 4772855 w 5008777"/>
              <a:gd name="connsiteY358" fmla="*/ 670781 h 9825311"/>
              <a:gd name="connsiteX359" fmla="*/ 4767477 w 5008777"/>
              <a:gd name="connsiteY359" fmla="*/ 683765 h 9825311"/>
              <a:gd name="connsiteX360" fmla="*/ 4767477 w 5008777"/>
              <a:gd name="connsiteY360" fmla="*/ 791714 h 9825311"/>
              <a:gd name="connsiteX361" fmla="*/ 4794465 w 5008777"/>
              <a:gd name="connsiteY361" fmla="*/ 818703 h 9825311"/>
              <a:gd name="connsiteX362" fmla="*/ 4902414 w 5008777"/>
              <a:gd name="connsiteY362" fmla="*/ 818702 h 9825311"/>
              <a:gd name="connsiteX363" fmla="*/ 4929402 w 5008777"/>
              <a:gd name="connsiteY363" fmla="*/ 791714 h 9825311"/>
              <a:gd name="connsiteX364" fmla="*/ 4929402 w 5008777"/>
              <a:gd name="connsiteY364" fmla="*/ 692783 h 9825311"/>
              <a:gd name="connsiteX365" fmla="*/ 5008777 w 5008777"/>
              <a:gd name="connsiteY365" fmla="*/ 703938 h 9825311"/>
              <a:gd name="connsiteX366" fmla="*/ 5008777 w 5008777"/>
              <a:gd name="connsiteY366" fmla="*/ 2997073 h 9825311"/>
              <a:gd name="connsiteX367" fmla="*/ 5008777 w 5008777"/>
              <a:gd name="connsiteY367" fmla="*/ 4130135 h 9825311"/>
              <a:gd name="connsiteX368" fmla="*/ 4929320 w 5008777"/>
              <a:gd name="connsiteY368" fmla="*/ 4695503 h 9825311"/>
              <a:gd name="connsiteX369" fmla="*/ 4921498 w 5008777"/>
              <a:gd name="connsiteY369" fmla="*/ 4676618 h 9825311"/>
              <a:gd name="connsiteX370" fmla="*/ 4902414 w 5008777"/>
              <a:gd name="connsiteY370" fmla="*/ 4668713 h 9825311"/>
              <a:gd name="connsiteX371" fmla="*/ 4794465 w 5008777"/>
              <a:gd name="connsiteY371" fmla="*/ 4668713 h 9825311"/>
              <a:gd name="connsiteX372" fmla="*/ 4767477 w 5008777"/>
              <a:gd name="connsiteY372" fmla="*/ 4695701 h 9825311"/>
              <a:gd name="connsiteX373" fmla="*/ 4767477 w 5008777"/>
              <a:gd name="connsiteY373" fmla="*/ 4803646 h 9825311"/>
              <a:gd name="connsiteX374" fmla="*/ 4794465 w 5008777"/>
              <a:gd name="connsiteY374" fmla="*/ 4830634 h 9825311"/>
              <a:gd name="connsiteX375" fmla="*/ 4902415 w 5008777"/>
              <a:gd name="connsiteY375" fmla="*/ 4830634 h 9825311"/>
              <a:gd name="connsiteX376" fmla="*/ 4910818 w 5008777"/>
              <a:gd name="connsiteY376" fmla="*/ 4827153 h 9825311"/>
              <a:gd name="connsiteX377" fmla="*/ 4886098 w 5008777"/>
              <a:gd name="connsiteY377" fmla="*/ 5003042 h 9825311"/>
              <a:gd name="connsiteX378" fmla="*/ 4794465 w 5008777"/>
              <a:gd name="connsiteY378" fmla="*/ 5003042 h 9825311"/>
              <a:gd name="connsiteX379" fmla="*/ 4767477 w 5008777"/>
              <a:gd name="connsiteY379" fmla="*/ 5030029 h 9825311"/>
              <a:gd name="connsiteX380" fmla="*/ 4767477 w 5008777"/>
              <a:gd name="connsiteY380" fmla="*/ 5137974 h 9825311"/>
              <a:gd name="connsiteX381" fmla="*/ 4794466 w 5008777"/>
              <a:gd name="connsiteY381" fmla="*/ 5164962 h 9825311"/>
              <a:gd name="connsiteX382" fmla="*/ 4863342 w 5008777"/>
              <a:gd name="connsiteY382" fmla="*/ 5164962 h 9825311"/>
              <a:gd name="connsiteX383" fmla="*/ 4839112 w 5008777"/>
              <a:gd name="connsiteY383" fmla="*/ 5337368 h 9825311"/>
              <a:gd name="connsiteX384" fmla="*/ 4794465 w 5008777"/>
              <a:gd name="connsiteY384" fmla="*/ 5337368 h 9825311"/>
              <a:gd name="connsiteX385" fmla="*/ 4767477 w 5008777"/>
              <a:gd name="connsiteY385" fmla="*/ 5364356 h 9825311"/>
              <a:gd name="connsiteX386" fmla="*/ 4767477 w 5008777"/>
              <a:gd name="connsiteY386" fmla="*/ 5472302 h 9825311"/>
              <a:gd name="connsiteX387" fmla="*/ 4794465 w 5008777"/>
              <a:gd name="connsiteY387" fmla="*/ 5499290 h 9825311"/>
              <a:gd name="connsiteX388" fmla="*/ 4816355 w 5008777"/>
              <a:gd name="connsiteY388" fmla="*/ 5499290 h 9825311"/>
              <a:gd name="connsiteX389" fmla="*/ 4791980 w 5008777"/>
              <a:gd name="connsiteY389" fmla="*/ 5672725 h 9825311"/>
              <a:gd name="connsiteX390" fmla="*/ 4775382 w 5008777"/>
              <a:gd name="connsiteY390" fmla="*/ 5679600 h 9825311"/>
              <a:gd name="connsiteX391" fmla="*/ 4767477 w 5008777"/>
              <a:gd name="connsiteY391" fmla="*/ 5698684 h 9825311"/>
              <a:gd name="connsiteX392" fmla="*/ 4767477 w 5008777"/>
              <a:gd name="connsiteY392" fmla="*/ 5806630 h 9825311"/>
              <a:gd name="connsiteX393" fmla="*/ 4771721 w 5008777"/>
              <a:gd name="connsiteY393" fmla="*/ 5816876 h 9825311"/>
              <a:gd name="connsiteX394" fmla="*/ 4208372 w 5008777"/>
              <a:gd name="connsiteY394" fmla="*/ 9825311 h 9825311"/>
              <a:gd name="connsiteX395" fmla="*/ 0 w 5008777"/>
              <a:gd name="connsiteY395" fmla="*/ 9233863 h 9825311"/>
              <a:gd name="connsiteX396" fmla="*/ 0 w 5008777"/>
              <a:gd name="connsiteY396" fmla="*/ 6846117 h 9825311"/>
              <a:gd name="connsiteX397" fmla="*/ 0 w 5008777"/>
              <a:gd name="connsiteY397" fmla="*/ 2997073 h 982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</a:cxnLst>
            <a:rect l="l" t="t" r="r" b="b"/>
            <a:pathLst>
              <a:path w="5008777" h="9825311">
                <a:moveTo>
                  <a:pt x="4767477" y="4361373"/>
                </a:moveTo>
                <a:lnTo>
                  <a:pt x="4767477" y="4469318"/>
                </a:lnTo>
                <a:cubicBezTo>
                  <a:pt x="4767477" y="4484223"/>
                  <a:pt x="4779560" y="4496306"/>
                  <a:pt x="4794465" y="4496306"/>
                </a:cubicBezTo>
                <a:lnTo>
                  <a:pt x="4902414" y="4496306"/>
                </a:lnTo>
                <a:cubicBezTo>
                  <a:pt x="4917319" y="4496306"/>
                  <a:pt x="4929402" y="4484223"/>
                  <a:pt x="4929402" y="4469318"/>
                </a:cubicBezTo>
                <a:lnTo>
                  <a:pt x="4929402" y="4361373"/>
                </a:lnTo>
                <a:cubicBezTo>
                  <a:pt x="4929402" y="4346468"/>
                  <a:pt x="4917319" y="4334385"/>
                  <a:pt x="4902414" y="4334385"/>
                </a:cubicBezTo>
                <a:lnTo>
                  <a:pt x="4794465" y="4334385"/>
                </a:lnTo>
                <a:cubicBezTo>
                  <a:pt x="4779560" y="4334385"/>
                  <a:pt x="4767477" y="4346468"/>
                  <a:pt x="4767477" y="4361373"/>
                </a:cubicBezTo>
                <a:close/>
                <a:moveTo>
                  <a:pt x="4767477" y="4027045"/>
                </a:moveTo>
                <a:lnTo>
                  <a:pt x="4767477" y="4134990"/>
                </a:lnTo>
                <a:cubicBezTo>
                  <a:pt x="4767477" y="4149895"/>
                  <a:pt x="4779560" y="4161978"/>
                  <a:pt x="4794465" y="4161978"/>
                </a:cubicBezTo>
                <a:lnTo>
                  <a:pt x="4902414" y="4161978"/>
                </a:lnTo>
                <a:cubicBezTo>
                  <a:pt x="4917319" y="4161978"/>
                  <a:pt x="4929402" y="4149895"/>
                  <a:pt x="4929402" y="4134990"/>
                </a:cubicBezTo>
                <a:lnTo>
                  <a:pt x="4929402" y="4027045"/>
                </a:lnTo>
                <a:cubicBezTo>
                  <a:pt x="4929402" y="4012140"/>
                  <a:pt x="4917319" y="4000057"/>
                  <a:pt x="4902414" y="4000057"/>
                </a:cubicBezTo>
                <a:lnTo>
                  <a:pt x="4794465" y="4000057"/>
                </a:lnTo>
                <a:cubicBezTo>
                  <a:pt x="4779560" y="4000057"/>
                  <a:pt x="4767477" y="4012140"/>
                  <a:pt x="4767477" y="4027045"/>
                </a:cubicBezTo>
                <a:close/>
                <a:moveTo>
                  <a:pt x="4767477" y="3692717"/>
                </a:moveTo>
                <a:lnTo>
                  <a:pt x="4767477" y="3800662"/>
                </a:lnTo>
                <a:cubicBezTo>
                  <a:pt x="4767477" y="3815567"/>
                  <a:pt x="4779560" y="3827650"/>
                  <a:pt x="4794465" y="3827650"/>
                </a:cubicBezTo>
                <a:lnTo>
                  <a:pt x="4902414" y="3827650"/>
                </a:lnTo>
                <a:cubicBezTo>
                  <a:pt x="4917319" y="3827650"/>
                  <a:pt x="4929402" y="3815567"/>
                  <a:pt x="4929402" y="3800662"/>
                </a:cubicBezTo>
                <a:lnTo>
                  <a:pt x="4929402" y="3692717"/>
                </a:lnTo>
                <a:cubicBezTo>
                  <a:pt x="4929402" y="3677812"/>
                  <a:pt x="4917319" y="3665729"/>
                  <a:pt x="4902414" y="3665729"/>
                </a:cubicBezTo>
                <a:lnTo>
                  <a:pt x="4794465" y="3665729"/>
                </a:lnTo>
                <a:cubicBezTo>
                  <a:pt x="4779560" y="3665729"/>
                  <a:pt x="4767477" y="3677812"/>
                  <a:pt x="4767477" y="3692717"/>
                </a:cubicBezTo>
                <a:close/>
                <a:moveTo>
                  <a:pt x="4767477" y="3358389"/>
                </a:moveTo>
                <a:lnTo>
                  <a:pt x="4767477" y="3466334"/>
                </a:lnTo>
                <a:cubicBezTo>
                  <a:pt x="4767477" y="3481239"/>
                  <a:pt x="4779560" y="3493322"/>
                  <a:pt x="4794465" y="3493322"/>
                </a:cubicBezTo>
                <a:lnTo>
                  <a:pt x="4902414" y="3493322"/>
                </a:lnTo>
                <a:cubicBezTo>
                  <a:pt x="4917319" y="3493322"/>
                  <a:pt x="4929402" y="3481239"/>
                  <a:pt x="4929402" y="3466334"/>
                </a:cubicBezTo>
                <a:lnTo>
                  <a:pt x="4929402" y="3358389"/>
                </a:lnTo>
                <a:cubicBezTo>
                  <a:pt x="4929402" y="3343484"/>
                  <a:pt x="4917319" y="3331401"/>
                  <a:pt x="4902414" y="3331401"/>
                </a:cubicBezTo>
                <a:lnTo>
                  <a:pt x="4794465" y="3331401"/>
                </a:lnTo>
                <a:cubicBezTo>
                  <a:pt x="4779560" y="3331401"/>
                  <a:pt x="4767477" y="3343484"/>
                  <a:pt x="4767477" y="3358389"/>
                </a:cubicBezTo>
                <a:close/>
                <a:moveTo>
                  <a:pt x="4767477" y="3024061"/>
                </a:moveTo>
                <a:lnTo>
                  <a:pt x="4767477" y="3132009"/>
                </a:lnTo>
                <a:cubicBezTo>
                  <a:pt x="4767477" y="3146914"/>
                  <a:pt x="4779560" y="3158997"/>
                  <a:pt x="4794465" y="3158997"/>
                </a:cubicBezTo>
                <a:lnTo>
                  <a:pt x="4902414" y="3158997"/>
                </a:lnTo>
                <a:cubicBezTo>
                  <a:pt x="4917319" y="3158997"/>
                  <a:pt x="4929402" y="3146914"/>
                  <a:pt x="4929402" y="3132009"/>
                </a:cubicBezTo>
                <a:lnTo>
                  <a:pt x="4929402" y="3024061"/>
                </a:lnTo>
                <a:cubicBezTo>
                  <a:pt x="4929402" y="3009156"/>
                  <a:pt x="4917319" y="2997073"/>
                  <a:pt x="4902414" y="2997073"/>
                </a:cubicBezTo>
                <a:lnTo>
                  <a:pt x="4902417" y="2997073"/>
                </a:lnTo>
                <a:lnTo>
                  <a:pt x="4902414" y="2997072"/>
                </a:lnTo>
                <a:lnTo>
                  <a:pt x="4794465" y="2997072"/>
                </a:lnTo>
                <a:lnTo>
                  <a:pt x="4794463" y="2997073"/>
                </a:lnTo>
                <a:lnTo>
                  <a:pt x="4794465" y="2997073"/>
                </a:lnTo>
                <a:cubicBezTo>
                  <a:pt x="4779560" y="2997073"/>
                  <a:pt x="4767477" y="3009156"/>
                  <a:pt x="4767477" y="3024061"/>
                </a:cubicBezTo>
                <a:close/>
                <a:moveTo>
                  <a:pt x="4767477" y="2689732"/>
                </a:moveTo>
                <a:lnTo>
                  <a:pt x="4767477" y="2797681"/>
                </a:lnTo>
                <a:cubicBezTo>
                  <a:pt x="4767477" y="2812586"/>
                  <a:pt x="4779560" y="2824669"/>
                  <a:pt x="4794465" y="2824669"/>
                </a:cubicBezTo>
                <a:lnTo>
                  <a:pt x="4902414" y="2824669"/>
                </a:lnTo>
                <a:cubicBezTo>
                  <a:pt x="4917319" y="2824669"/>
                  <a:pt x="4929402" y="2812586"/>
                  <a:pt x="4929402" y="2797681"/>
                </a:cubicBezTo>
                <a:lnTo>
                  <a:pt x="4929402" y="2689732"/>
                </a:lnTo>
                <a:cubicBezTo>
                  <a:pt x="4929403" y="2674827"/>
                  <a:pt x="4917319" y="2662743"/>
                  <a:pt x="4902414" y="2662743"/>
                </a:cubicBezTo>
                <a:lnTo>
                  <a:pt x="4794465" y="2662743"/>
                </a:lnTo>
                <a:cubicBezTo>
                  <a:pt x="4779560" y="2662743"/>
                  <a:pt x="4767477" y="2674827"/>
                  <a:pt x="4767477" y="2689732"/>
                </a:cubicBezTo>
                <a:close/>
                <a:moveTo>
                  <a:pt x="4767477" y="2355404"/>
                </a:moveTo>
                <a:lnTo>
                  <a:pt x="4767477" y="2463355"/>
                </a:lnTo>
                <a:cubicBezTo>
                  <a:pt x="4767477" y="2478259"/>
                  <a:pt x="4779560" y="2490343"/>
                  <a:pt x="4794466" y="2490343"/>
                </a:cubicBezTo>
                <a:lnTo>
                  <a:pt x="4902414" y="2490343"/>
                </a:lnTo>
                <a:cubicBezTo>
                  <a:pt x="4917319" y="2490343"/>
                  <a:pt x="4929402" y="2478259"/>
                  <a:pt x="4929402" y="2463355"/>
                </a:cubicBezTo>
                <a:lnTo>
                  <a:pt x="4929402" y="2355404"/>
                </a:lnTo>
                <a:cubicBezTo>
                  <a:pt x="4929402" y="2340499"/>
                  <a:pt x="4917320" y="2328416"/>
                  <a:pt x="4902414" y="2328416"/>
                </a:cubicBezTo>
                <a:lnTo>
                  <a:pt x="4794465" y="2328416"/>
                </a:lnTo>
                <a:cubicBezTo>
                  <a:pt x="4779560" y="2328416"/>
                  <a:pt x="4767477" y="2340499"/>
                  <a:pt x="4767477" y="2355404"/>
                </a:cubicBezTo>
                <a:close/>
                <a:moveTo>
                  <a:pt x="4767477" y="2021077"/>
                </a:moveTo>
                <a:lnTo>
                  <a:pt x="4767477" y="2129026"/>
                </a:lnTo>
                <a:cubicBezTo>
                  <a:pt x="4767477" y="2143930"/>
                  <a:pt x="4779560" y="2156015"/>
                  <a:pt x="4794465" y="2156015"/>
                </a:cubicBezTo>
                <a:lnTo>
                  <a:pt x="4902414" y="2156015"/>
                </a:lnTo>
                <a:cubicBezTo>
                  <a:pt x="4917319" y="2156015"/>
                  <a:pt x="4929402" y="2143930"/>
                  <a:pt x="4929402" y="2129026"/>
                </a:cubicBezTo>
                <a:lnTo>
                  <a:pt x="4929402" y="2021077"/>
                </a:lnTo>
                <a:cubicBezTo>
                  <a:pt x="4929402" y="2006173"/>
                  <a:pt x="4917319" y="1994090"/>
                  <a:pt x="4902414" y="1994090"/>
                </a:cubicBezTo>
                <a:lnTo>
                  <a:pt x="4794465" y="1994090"/>
                </a:lnTo>
                <a:cubicBezTo>
                  <a:pt x="4779560" y="1994090"/>
                  <a:pt x="4767477" y="2006173"/>
                  <a:pt x="4767477" y="2021077"/>
                </a:cubicBezTo>
                <a:close/>
                <a:moveTo>
                  <a:pt x="4767477" y="1686749"/>
                </a:moveTo>
                <a:lnTo>
                  <a:pt x="4767477" y="1794699"/>
                </a:lnTo>
                <a:cubicBezTo>
                  <a:pt x="4767477" y="1809603"/>
                  <a:pt x="4779560" y="1821686"/>
                  <a:pt x="4794465" y="1821686"/>
                </a:cubicBezTo>
                <a:lnTo>
                  <a:pt x="4902414" y="1821686"/>
                </a:lnTo>
                <a:cubicBezTo>
                  <a:pt x="4917319" y="1821686"/>
                  <a:pt x="4929402" y="1809603"/>
                  <a:pt x="4929402" y="1794699"/>
                </a:cubicBezTo>
                <a:lnTo>
                  <a:pt x="4929402" y="1686749"/>
                </a:lnTo>
                <a:cubicBezTo>
                  <a:pt x="4929402" y="1671844"/>
                  <a:pt x="4917319" y="1659761"/>
                  <a:pt x="4902414" y="1659761"/>
                </a:cubicBezTo>
                <a:lnTo>
                  <a:pt x="4794465" y="1659761"/>
                </a:lnTo>
                <a:cubicBezTo>
                  <a:pt x="4779560" y="1659761"/>
                  <a:pt x="4767477" y="1671844"/>
                  <a:pt x="4767477" y="1686749"/>
                </a:cubicBezTo>
                <a:close/>
                <a:moveTo>
                  <a:pt x="4767478" y="1352421"/>
                </a:moveTo>
                <a:lnTo>
                  <a:pt x="4767477" y="1460370"/>
                </a:lnTo>
                <a:cubicBezTo>
                  <a:pt x="4767477" y="1475275"/>
                  <a:pt x="4779560" y="1487358"/>
                  <a:pt x="4794465" y="1487358"/>
                </a:cubicBezTo>
                <a:lnTo>
                  <a:pt x="4902414" y="1487358"/>
                </a:lnTo>
                <a:cubicBezTo>
                  <a:pt x="4917319" y="1487358"/>
                  <a:pt x="4929402" y="1475275"/>
                  <a:pt x="4929402" y="1460370"/>
                </a:cubicBezTo>
                <a:lnTo>
                  <a:pt x="4929402" y="1352421"/>
                </a:lnTo>
                <a:cubicBezTo>
                  <a:pt x="4929402" y="1337516"/>
                  <a:pt x="4917319" y="1325433"/>
                  <a:pt x="4902414" y="1325433"/>
                </a:cubicBezTo>
                <a:lnTo>
                  <a:pt x="4794465" y="1325433"/>
                </a:lnTo>
                <a:cubicBezTo>
                  <a:pt x="4779560" y="1325433"/>
                  <a:pt x="4767477" y="1337516"/>
                  <a:pt x="4767478" y="1352421"/>
                </a:cubicBezTo>
                <a:close/>
                <a:moveTo>
                  <a:pt x="4767477" y="1018093"/>
                </a:moveTo>
                <a:lnTo>
                  <a:pt x="4767477" y="1126043"/>
                </a:lnTo>
                <a:cubicBezTo>
                  <a:pt x="4767478" y="1140947"/>
                  <a:pt x="4779560" y="1153030"/>
                  <a:pt x="4794465" y="1153030"/>
                </a:cubicBezTo>
                <a:lnTo>
                  <a:pt x="4902414" y="1153030"/>
                </a:lnTo>
                <a:cubicBezTo>
                  <a:pt x="4917319" y="1153030"/>
                  <a:pt x="4929402" y="1140947"/>
                  <a:pt x="4929402" y="1126042"/>
                </a:cubicBezTo>
                <a:lnTo>
                  <a:pt x="4929402" y="1018093"/>
                </a:lnTo>
                <a:cubicBezTo>
                  <a:pt x="4929402" y="1003188"/>
                  <a:pt x="4917319" y="991105"/>
                  <a:pt x="4902414" y="991105"/>
                </a:cubicBezTo>
                <a:lnTo>
                  <a:pt x="4794465" y="991105"/>
                </a:lnTo>
                <a:cubicBezTo>
                  <a:pt x="4779560" y="991105"/>
                  <a:pt x="4767477" y="1003188"/>
                  <a:pt x="4767477" y="1018093"/>
                </a:cubicBezTo>
                <a:close/>
                <a:moveTo>
                  <a:pt x="79375" y="9041960"/>
                </a:moveTo>
                <a:lnTo>
                  <a:pt x="79375" y="9149909"/>
                </a:lnTo>
                <a:cubicBezTo>
                  <a:pt x="79375" y="9164815"/>
                  <a:pt x="91459" y="9176898"/>
                  <a:pt x="106364" y="9176898"/>
                </a:cubicBezTo>
                <a:lnTo>
                  <a:pt x="214312" y="9176898"/>
                </a:lnTo>
                <a:cubicBezTo>
                  <a:pt x="229217" y="9176897"/>
                  <a:pt x="241300" y="9164814"/>
                  <a:pt x="241301" y="9149910"/>
                </a:cubicBezTo>
                <a:lnTo>
                  <a:pt x="241301" y="9041961"/>
                </a:lnTo>
                <a:cubicBezTo>
                  <a:pt x="241300" y="9027056"/>
                  <a:pt x="229217" y="9014972"/>
                  <a:pt x="214312" y="9014972"/>
                </a:cubicBezTo>
                <a:lnTo>
                  <a:pt x="106363" y="9014973"/>
                </a:lnTo>
                <a:cubicBezTo>
                  <a:pt x="91458" y="9014973"/>
                  <a:pt x="79375" y="9027055"/>
                  <a:pt x="79375" y="9041960"/>
                </a:cubicBezTo>
                <a:close/>
                <a:moveTo>
                  <a:pt x="79376" y="8707633"/>
                </a:moveTo>
                <a:lnTo>
                  <a:pt x="79375" y="8815582"/>
                </a:lnTo>
                <a:cubicBezTo>
                  <a:pt x="79376" y="8830487"/>
                  <a:pt x="91459" y="8842570"/>
                  <a:pt x="106364" y="8842570"/>
                </a:cubicBezTo>
                <a:lnTo>
                  <a:pt x="214312" y="8842569"/>
                </a:lnTo>
                <a:cubicBezTo>
                  <a:pt x="229218" y="8842569"/>
                  <a:pt x="241300" y="8830487"/>
                  <a:pt x="241301" y="8815581"/>
                </a:cubicBezTo>
                <a:lnTo>
                  <a:pt x="241300" y="8707633"/>
                </a:lnTo>
                <a:cubicBezTo>
                  <a:pt x="241301" y="8692728"/>
                  <a:pt x="229218" y="8680645"/>
                  <a:pt x="214313" y="8680645"/>
                </a:cubicBezTo>
                <a:lnTo>
                  <a:pt x="106364" y="8680645"/>
                </a:lnTo>
                <a:cubicBezTo>
                  <a:pt x="91458" y="8680644"/>
                  <a:pt x="79375" y="8692727"/>
                  <a:pt x="79376" y="8707633"/>
                </a:cubicBezTo>
                <a:close/>
                <a:moveTo>
                  <a:pt x="79375" y="8373305"/>
                </a:moveTo>
                <a:lnTo>
                  <a:pt x="79376" y="8481253"/>
                </a:lnTo>
                <a:cubicBezTo>
                  <a:pt x="79375" y="8496158"/>
                  <a:pt x="91458" y="8508242"/>
                  <a:pt x="106363" y="8508241"/>
                </a:cubicBezTo>
                <a:lnTo>
                  <a:pt x="214313" y="8508242"/>
                </a:lnTo>
                <a:cubicBezTo>
                  <a:pt x="229217" y="8508242"/>
                  <a:pt x="241300" y="8496158"/>
                  <a:pt x="241301" y="8481254"/>
                </a:cubicBezTo>
                <a:lnTo>
                  <a:pt x="241301" y="8373305"/>
                </a:lnTo>
                <a:cubicBezTo>
                  <a:pt x="241300" y="8358400"/>
                  <a:pt x="229217" y="8346317"/>
                  <a:pt x="214312" y="8346317"/>
                </a:cubicBezTo>
                <a:lnTo>
                  <a:pt x="106363" y="8346317"/>
                </a:lnTo>
                <a:cubicBezTo>
                  <a:pt x="91458" y="8346317"/>
                  <a:pt x="79375" y="8358400"/>
                  <a:pt x="79375" y="8373305"/>
                </a:cubicBezTo>
                <a:close/>
                <a:moveTo>
                  <a:pt x="79376" y="8038977"/>
                </a:moveTo>
                <a:lnTo>
                  <a:pt x="79375" y="8146926"/>
                </a:lnTo>
                <a:cubicBezTo>
                  <a:pt x="79375" y="8161831"/>
                  <a:pt x="91459" y="8173914"/>
                  <a:pt x="106363" y="8173914"/>
                </a:cubicBezTo>
                <a:lnTo>
                  <a:pt x="214312" y="8173914"/>
                </a:lnTo>
                <a:cubicBezTo>
                  <a:pt x="229217" y="8173914"/>
                  <a:pt x="241301" y="8161831"/>
                  <a:pt x="241300" y="8146926"/>
                </a:cubicBezTo>
                <a:lnTo>
                  <a:pt x="241301" y="8038977"/>
                </a:lnTo>
                <a:cubicBezTo>
                  <a:pt x="241300" y="8024072"/>
                  <a:pt x="229218" y="8011989"/>
                  <a:pt x="214312" y="8011989"/>
                </a:cubicBezTo>
                <a:lnTo>
                  <a:pt x="106364" y="8011989"/>
                </a:lnTo>
                <a:cubicBezTo>
                  <a:pt x="91459" y="8011989"/>
                  <a:pt x="79375" y="8024072"/>
                  <a:pt x="79376" y="8038977"/>
                </a:cubicBezTo>
                <a:close/>
                <a:moveTo>
                  <a:pt x="79375" y="7704649"/>
                </a:moveTo>
                <a:lnTo>
                  <a:pt x="79376" y="7812598"/>
                </a:lnTo>
                <a:cubicBezTo>
                  <a:pt x="79376" y="7827503"/>
                  <a:pt x="91458" y="7839586"/>
                  <a:pt x="106363" y="7839586"/>
                </a:cubicBezTo>
                <a:lnTo>
                  <a:pt x="214312" y="7839586"/>
                </a:lnTo>
                <a:cubicBezTo>
                  <a:pt x="229217" y="7839586"/>
                  <a:pt x="241300" y="7827503"/>
                  <a:pt x="241300" y="7812598"/>
                </a:cubicBezTo>
                <a:lnTo>
                  <a:pt x="241300" y="7704649"/>
                </a:lnTo>
                <a:cubicBezTo>
                  <a:pt x="241301" y="7689744"/>
                  <a:pt x="229217" y="7677661"/>
                  <a:pt x="214312" y="7677661"/>
                </a:cubicBezTo>
                <a:lnTo>
                  <a:pt x="106363" y="7677661"/>
                </a:lnTo>
                <a:cubicBezTo>
                  <a:pt x="91458" y="7677660"/>
                  <a:pt x="79375" y="7689744"/>
                  <a:pt x="79375" y="7704649"/>
                </a:cubicBezTo>
                <a:close/>
                <a:moveTo>
                  <a:pt x="79375" y="7370321"/>
                </a:moveTo>
                <a:lnTo>
                  <a:pt x="79375" y="7478270"/>
                </a:lnTo>
                <a:cubicBezTo>
                  <a:pt x="79375" y="7493175"/>
                  <a:pt x="91458" y="7505258"/>
                  <a:pt x="106363" y="7505258"/>
                </a:cubicBezTo>
                <a:lnTo>
                  <a:pt x="214313" y="7505258"/>
                </a:lnTo>
                <a:cubicBezTo>
                  <a:pt x="229218" y="7505258"/>
                  <a:pt x="241300" y="7493175"/>
                  <a:pt x="241300" y="7478270"/>
                </a:cubicBezTo>
                <a:lnTo>
                  <a:pt x="241300" y="7370321"/>
                </a:lnTo>
                <a:cubicBezTo>
                  <a:pt x="241300" y="7355416"/>
                  <a:pt x="229217" y="7343333"/>
                  <a:pt x="214312" y="7343333"/>
                </a:cubicBezTo>
                <a:lnTo>
                  <a:pt x="106364" y="7343333"/>
                </a:lnTo>
                <a:cubicBezTo>
                  <a:pt x="91458" y="7343333"/>
                  <a:pt x="79376" y="7355416"/>
                  <a:pt x="79375" y="7370321"/>
                </a:cubicBezTo>
                <a:close/>
                <a:moveTo>
                  <a:pt x="79375" y="7035993"/>
                </a:moveTo>
                <a:lnTo>
                  <a:pt x="79375" y="7143942"/>
                </a:lnTo>
                <a:cubicBezTo>
                  <a:pt x="79375" y="7158847"/>
                  <a:pt x="91458" y="7170930"/>
                  <a:pt x="106363" y="7170930"/>
                </a:cubicBezTo>
                <a:lnTo>
                  <a:pt x="214313" y="7170930"/>
                </a:lnTo>
                <a:cubicBezTo>
                  <a:pt x="229218" y="7170930"/>
                  <a:pt x="241300" y="7158847"/>
                  <a:pt x="241300" y="7143941"/>
                </a:cubicBezTo>
                <a:lnTo>
                  <a:pt x="241300" y="7035992"/>
                </a:lnTo>
                <a:cubicBezTo>
                  <a:pt x="241301" y="7021088"/>
                  <a:pt x="229217" y="7009005"/>
                  <a:pt x="214312" y="7009005"/>
                </a:cubicBezTo>
                <a:lnTo>
                  <a:pt x="106363" y="7009004"/>
                </a:lnTo>
                <a:cubicBezTo>
                  <a:pt x="91458" y="7009005"/>
                  <a:pt x="79376" y="7021088"/>
                  <a:pt x="79375" y="7035993"/>
                </a:cubicBezTo>
                <a:close/>
                <a:moveTo>
                  <a:pt x="79375" y="6701665"/>
                </a:moveTo>
                <a:lnTo>
                  <a:pt x="79375" y="6809604"/>
                </a:lnTo>
                <a:cubicBezTo>
                  <a:pt x="79376" y="6824509"/>
                  <a:pt x="91458" y="6836592"/>
                  <a:pt x="106363" y="6836592"/>
                </a:cubicBezTo>
                <a:lnTo>
                  <a:pt x="214312" y="6836592"/>
                </a:lnTo>
                <a:cubicBezTo>
                  <a:pt x="229217" y="6836592"/>
                  <a:pt x="241300" y="6824509"/>
                  <a:pt x="241300" y="6809603"/>
                </a:cubicBezTo>
                <a:lnTo>
                  <a:pt x="241301" y="6701665"/>
                </a:lnTo>
                <a:cubicBezTo>
                  <a:pt x="241300" y="6686760"/>
                  <a:pt x="229217" y="6674677"/>
                  <a:pt x="214312" y="6674677"/>
                </a:cubicBezTo>
                <a:lnTo>
                  <a:pt x="106363" y="6674677"/>
                </a:lnTo>
                <a:cubicBezTo>
                  <a:pt x="91458" y="6674677"/>
                  <a:pt x="79375" y="6686760"/>
                  <a:pt x="79375" y="6701665"/>
                </a:cubicBezTo>
                <a:close/>
                <a:moveTo>
                  <a:pt x="79375" y="6367340"/>
                </a:moveTo>
                <a:lnTo>
                  <a:pt x="79375" y="6475286"/>
                </a:lnTo>
                <a:cubicBezTo>
                  <a:pt x="79376" y="6490191"/>
                  <a:pt x="91458" y="6502274"/>
                  <a:pt x="106363" y="6502273"/>
                </a:cubicBezTo>
                <a:lnTo>
                  <a:pt x="214312" y="6502274"/>
                </a:lnTo>
                <a:cubicBezTo>
                  <a:pt x="229217" y="6502273"/>
                  <a:pt x="241301" y="6490190"/>
                  <a:pt x="241300" y="6475286"/>
                </a:cubicBezTo>
                <a:lnTo>
                  <a:pt x="241300" y="6367340"/>
                </a:lnTo>
                <a:cubicBezTo>
                  <a:pt x="241301" y="6352433"/>
                  <a:pt x="229217" y="6340350"/>
                  <a:pt x="214313" y="6340350"/>
                </a:cubicBezTo>
                <a:lnTo>
                  <a:pt x="106363" y="6340350"/>
                </a:lnTo>
                <a:cubicBezTo>
                  <a:pt x="91458" y="6340350"/>
                  <a:pt x="79375" y="6352433"/>
                  <a:pt x="79375" y="6367340"/>
                </a:cubicBezTo>
                <a:close/>
                <a:moveTo>
                  <a:pt x="79375" y="6033012"/>
                </a:moveTo>
                <a:lnTo>
                  <a:pt x="79376" y="6140958"/>
                </a:lnTo>
                <a:cubicBezTo>
                  <a:pt x="79375" y="6155863"/>
                  <a:pt x="91458" y="6167945"/>
                  <a:pt x="106364" y="6167946"/>
                </a:cubicBezTo>
                <a:lnTo>
                  <a:pt x="214313" y="6167946"/>
                </a:lnTo>
                <a:cubicBezTo>
                  <a:pt x="229217" y="6167946"/>
                  <a:pt x="241301" y="6155863"/>
                  <a:pt x="241301" y="6140958"/>
                </a:cubicBezTo>
                <a:lnTo>
                  <a:pt x="241300" y="6033012"/>
                </a:lnTo>
                <a:cubicBezTo>
                  <a:pt x="241300" y="6018107"/>
                  <a:pt x="229217" y="6006023"/>
                  <a:pt x="214312" y="6006024"/>
                </a:cubicBezTo>
                <a:lnTo>
                  <a:pt x="106363" y="6006023"/>
                </a:lnTo>
                <a:cubicBezTo>
                  <a:pt x="91458" y="6006024"/>
                  <a:pt x="79376" y="6018107"/>
                  <a:pt x="79375" y="6033012"/>
                </a:cubicBezTo>
                <a:close/>
                <a:moveTo>
                  <a:pt x="79376" y="5698684"/>
                </a:moveTo>
                <a:lnTo>
                  <a:pt x="79375" y="5806630"/>
                </a:lnTo>
                <a:cubicBezTo>
                  <a:pt x="79375" y="5821535"/>
                  <a:pt x="91458" y="5833618"/>
                  <a:pt x="106363" y="5833618"/>
                </a:cubicBezTo>
                <a:lnTo>
                  <a:pt x="214312" y="5833618"/>
                </a:lnTo>
                <a:cubicBezTo>
                  <a:pt x="229217" y="5833618"/>
                  <a:pt x="241301" y="5821535"/>
                  <a:pt x="241300" y="5806630"/>
                </a:cubicBezTo>
                <a:lnTo>
                  <a:pt x="241300" y="5698684"/>
                </a:lnTo>
                <a:cubicBezTo>
                  <a:pt x="241300" y="5683779"/>
                  <a:pt x="229217" y="5671695"/>
                  <a:pt x="214312" y="5671695"/>
                </a:cubicBezTo>
                <a:lnTo>
                  <a:pt x="106363" y="5671695"/>
                </a:lnTo>
                <a:cubicBezTo>
                  <a:pt x="91459" y="5671695"/>
                  <a:pt x="79375" y="5683779"/>
                  <a:pt x="79376" y="5698684"/>
                </a:cubicBezTo>
                <a:close/>
                <a:moveTo>
                  <a:pt x="79376" y="5364356"/>
                </a:moveTo>
                <a:lnTo>
                  <a:pt x="79375" y="5472302"/>
                </a:lnTo>
                <a:cubicBezTo>
                  <a:pt x="79376" y="5487207"/>
                  <a:pt x="91458" y="5499290"/>
                  <a:pt x="106363" y="5499290"/>
                </a:cubicBezTo>
                <a:lnTo>
                  <a:pt x="214312" y="5499290"/>
                </a:lnTo>
                <a:cubicBezTo>
                  <a:pt x="229218" y="5499290"/>
                  <a:pt x="241300" y="5487207"/>
                  <a:pt x="241300" y="5472302"/>
                </a:cubicBezTo>
                <a:lnTo>
                  <a:pt x="241300" y="5364356"/>
                </a:lnTo>
                <a:cubicBezTo>
                  <a:pt x="241301" y="5349451"/>
                  <a:pt x="229218" y="5337368"/>
                  <a:pt x="214313" y="5337368"/>
                </a:cubicBezTo>
                <a:lnTo>
                  <a:pt x="106363" y="5337368"/>
                </a:lnTo>
                <a:cubicBezTo>
                  <a:pt x="91458" y="5337368"/>
                  <a:pt x="79376" y="5349451"/>
                  <a:pt x="79376" y="5364356"/>
                </a:cubicBezTo>
                <a:close/>
                <a:moveTo>
                  <a:pt x="79375" y="5030029"/>
                </a:moveTo>
                <a:lnTo>
                  <a:pt x="79375" y="5137974"/>
                </a:lnTo>
                <a:cubicBezTo>
                  <a:pt x="79375" y="5152879"/>
                  <a:pt x="91458" y="5164962"/>
                  <a:pt x="106363" y="5164962"/>
                </a:cubicBezTo>
                <a:lnTo>
                  <a:pt x="214313" y="5164962"/>
                </a:lnTo>
                <a:cubicBezTo>
                  <a:pt x="229217" y="5164962"/>
                  <a:pt x="241300" y="5152879"/>
                  <a:pt x="241300" y="5137974"/>
                </a:cubicBezTo>
                <a:lnTo>
                  <a:pt x="241300" y="5030030"/>
                </a:lnTo>
                <a:cubicBezTo>
                  <a:pt x="241300" y="5015125"/>
                  <a:pt x="229217" y="5003042"/>
                  <a:pt x="214312" y="5003042"/>
                </a:cubicBezTo>
                <a:lnTo>
                  <a:pt x="106363" y="5003042"/>
                </a:lnTo>
                <a:cubicBezTo>
                  <a:pt x="91458" y="5003042"/>
                  <a:pt x="79375" y="5015125"/>
                  <a:pt x="79375" y="5030029"/>
                </a:cubicBezTo>
                <a:close/>
                <a:moveTo>
                  <a:pt x="79375" y="4695701"/>
                </a:moveTo>
                <a:lnTo>
                  <a:pt x="79375" y="4803646"/>
                </a:lnTo>
                <a:cubicBezTo>
                  <a:pt x="79375" y="4818551"/>
                  <a:pt x="91458" y="4830634"/>
                  <a:pt x="106363" y="4830634"/>
                </a:cubicBezTo>
                <a:lnTo>
                  <a:pt x="214312" y="4830635"/>
                </a:lnTo>
                <a:cubicBezTo>
                  <a:pt x="229217" y="4830634"/>
                  <a:pt x="241300" y="4818551"/>
                  <a:pt x="241300" y="4803646"/>
                </a:cubicBezTo>
                <a:lnTo>
                  <a:pt x="241300" y="4695701"/>
                </a:lnTo>
                <a:cubicBezTo>
                  <a:pt x="241301" y="4680796"/>
                  <a:pt x="229218" y="4668713"/>
                  <a:pt x="214313" y="4668713"/>
                </a:cubicBezTo>
                <a:lnTo>
                  <a:pt x="106363" y="4668713"/>
                </a:lnTo>
                <a:cubicBezTo>
                  <a:pt x="91458" y="4668713"/>
                  <a:pt x="79375" y="4680796"/>
                  <a:pt x="79375" y="4695701"/>
                </a:cubicBezTo>
                <a:close/>
                <a:moveTo>
                  <a:pt x="79375" y="4361373"/>
                </a:moveTo>
                <a:lnTo>
                  <a:pt x="79375" y="4469318"/>
                </a:lnTo>
                <a:cubicBezTo>
                  <a:pt x="79375" y="4484223"/>
                  <a:pt x="91458" y="4496306"/>
                  <a:pt x="106363" y="4496306"/>
                </a:cubicBezTo>
                <a:lnTo>
                  <a:pt x="214312" y="4496306"/>
                </a:lnTo>
                <a:cubicBezTo>
                  <a:pt x="229217" y="4496306"/>
                  <a:pt x="241300" y="4484223"/>
                  <a:pt x="241300" y="4469318"/>
                </a:cubicBezTo>
                <a:lnTo>
                  <a:pt x="241300" y="4361373"/>
                </a:lnTo>
                <a:cubicBezTo>
                  <a:pt x="241300" y="4346468"/>
                  <a:pt x="229217" y="4334385"/>
                  <a:pt x="214312" y="4334385"/>
                </a:cubicBezTo>
                <a:lnTo>
                  <a:pt x="106363" y="4334385"/>
                </a:lnTo>
                <a:cubicBezTo>
                  <a:pt x="91458" y="4334385"/>
                  <a:pt x="79375" y="4346468"/>
                  <a:pt x="79375" y="4361373"/>
                </a:cubicBezTo>
                <a:close/>
                <a:moveTo>
                  <a:pt x="79375" y="4027045"/>
                </a:moveTo>
                <a:lnTo>
                  <a:pt x="79375" y="4134990"/>
                </a:lnTo>
                <a:cubicBezTo>
                  <a:pt x="79375" y="4149895"/>
                  <a:pt x="91458" y="4161978"/>
                  <a:pt x="106363" y="4161978"/>
                </a:cubicBezTo>
                <a:lnTo>
                  <a:pt x="214312" y="4161978"/>
                </a:lnTo>
                <a:cubicBezTo>
                  <a:pt x="229217" y="4161978"/>
                  <a:pt x="241301" y="4149895"/>
                  <a:pt x="241300" y="4134990"/>
                </a:cubicBezTo>
                <a:lnTo>
                  <a:pt x="241301" y="4027045"/>
                </a:lnTo>
                <a:cubicBezTo>
                  <a:pt x="241300" y="4012140"/>
                  <a:pt x="229217" y="4000057"/>
                  <a:pt x="214312" y="4000057"/>
                </a:cubicBezTo>
                <a:lnTo>
                  <a:pt x="106363" y="4000057"/>
                </a:lnTo>
                <a:cubicBezTo>
                  <a:pt x="91458" y="4000057"/>
                  <a:pt x="79375" y="4012140"/>
                  <a:pt x="79375" y="4027045"/>
                </a:cubicBezTo>
                <a:close/>
                <a:moveTo>
                  <a:pt x="79375" y="3692717"/>
                </a:moveTo>
                <a:lnTo>
                  <a:pt x="79375" y="3800662"/>
                </a:lnTo>
                <a:cubicBezTo>
                  <a:pt x="79375" y="3815567"/>
                  <a:pt x="91458" y="3827650"/>
                  <a:pt x="106363" y="3827650"/>
                </a:cubicBezTo>
                <a:lnTo>
                  <a:pt x="214312" y="3827650"/>
                </a:lnTo>
                <a:cubicBezTo>
                  <a:pt x="229217" y="3827650"/>
                  <a:pt x="241300" y="3815567"/>
                  <a:pt x="241300" y="3800662"/>
                </a:cubicBezTo>
                <a:lnTo>
                  <a:pt x="241300" y="3692717"/>
                </a:lnTo>
                <a:cubicBezTo>
                  <a:pt x="241300" y="3677812"/>
                  <a:pt x="229217" y="3665729"/>
                  <a:pt x="214312" y="3665729"/>
                </a:cubicBezTo>
                <a:lnTo>
                  <a:pt x="106363" y="3665729"/>
                </a:lnTo>
                <a:cubicBezTo>
                  <a:pt x="91458" y="3665729"/>
                  <a:pt x="79375" y="3677812"/>
                  <a:pt x="79375" y="3692717"/>
                </a:cubicBezTo>
                <a:close/>
                <a:moveTo>
                  <a:pt x="79375" y="3358389"/>
                </a:moveTo>
                <a:lnTo>
                  <a:pt x="79375" y="3466334"/>
                </a:lnTo>
                <a:cubicBezTo>
                  <a:pt x="79375" y="3481239"/>
                  <a:pt x="91458" y="3493322"/>
                  <a:pt x="106363" y="3493322"/>
                </a:cubicBezTo>
                <a:lnTo>
                  <a:pt x="214312" y="3493322"/>
                </a:lnTo>
                <a:cubicBezTo>
                  <a:pt x="229217" y="3493322"/>
                  <a:pt x="241300" y="3481239"/>
                  <a:pt x="241300" y="3466334"/>
                </a:cubicBezTo>
                <a:lnTo>
                  <a:pt x="241300" y="3358389"/>
                </a:lnTo>
                <a:cubicBezTo>
                  <a:pt x="241300" y="3343484"/>
                  <a:pt x="229217" y="3331401"/>
                  <a:pt x="214312" y="3331401"/>
                </a:cubicBezTo>
                <a:lnTo>
                  <a:pt x="106363" y="3331401"/>
                </a:lnTo>
                <a:cubicBezTo>
                  <a:pt x="91458" y="3331401"/>
                  <a:pt x="79375" y="3343484"/>
                  <a:pt x="79375" y="3358389"/>
                </a:cubicBezTo>
                <a:close/>
                <a:moveTo>
                  <a:pt x="79375" y="3024061"/>
                </a:moveTo>
                <a:lnTo>
                  <a:pt x="79375" y="3132009"/>
                </a:lnTo>
                <a:cubicBezTo>
                  <a:pt x="79375" y="3146914"/>
                  <a:pt x="91458" y="3158997"/>
                  <a:pt x="106363" y="3158997"/>
                </a:cubicBezTo>
                <a:lnTo>
                  <a:pt x="214312" y="3158997"/>
                </a:lnTo>
                <a:cubicBezTo>
                  <a:pt x="229217" y="3158997"/>
                  <a:pt x="241300" y="3146914"/>
                  <a:pt x="241300" y="3132009"/>
                </a:cubicBezTo>
                <a:lnTo>
                  <a:pt x="241300" y="3024061"/>
                </a:lnTo>
                <a:cubicBezTo>
                  <a:pt x="241300" y="3009156"/>
                  <a:pt x="229217" y="2997073"/>
                  <a:pt x="214312" y="2997073"/>
                </a:cubicBezTo>
                <a:lnTo>
                  <a:pt x="214314" y="2997073"/>
                </a:lnTo>
                <a:lnTo>
                  <a:pt x="214312" y="2997072"/>
                </a:lnTo>
                <a:lnTo>
                  <a:pt x="106363" y="2997072"/>
                </a:lnTo>
                <a:lnTo>
                  <a:pt x="106360" y="2997073"/>
                </a:lnTo>
                <a:lnTo>
                  <a:pt x="106363" y="2997073"/>
                </a:lnTo>
                <a:cubicBezTo>
                  <a:pt x="91458" y="2997073"/>
                  <a:pt x="79375" y="3009156"/>
                  <a:pt x="79375" y="3024061"/>
                </a:cubicBezTo>
                <a:close/>
                <a:moveTo>
                  <a:pt x="79375" y="2689732"/>
                </a:moveTo>
                <a:lnTo>
                  <a:pt x="79375" y="2797681"/>
                </a:lnTo>
                <a:cubicBezTo>
                  <a:pt x="79375" y="2812586"/>
                  <a:pt x="91458" y="2824669"/>
                  <a:pt x="106363" y="2824669"/>
                </a:cubicBezTo>
                <a:lnTo>
                  <a:pt x="214312" y="2824669"/>
                </a:lnTo>
                <a:cubicBezTo>
                  <a:pt x="229217" y="2824669"/>
                  <a:pt x="241300" y="2812586"/>
                  <a:pt x="241300" y="2797681"/>
                </a:cubicBezTo>
                <a:lnTo>
                  <a:pt x="241300" y="2689732"/>
                </a:lnTo>
                <a:cubicBezTo>
                  <a:pt x="241300" y="2674827"/>
                  <a:pt x="229217" y="2662743"/>
                  <a:pt x="214312" y="2662743"/>
                </a:cubicBezTo>
                <a:lnTo>
                  <a:pt x="106363" y="2662743"/>
                </a:lnTo>
                <a:cubicBezTo>
                  <a:pt x="91458" y="2662743"/>
                  <a:pt x="79375" y="2674827"/>
                  <a:pt x="79375" y="2689732"/>
                </a:cubicBezTo>
                <a:close/>
                <a:moveTo>
                  <a:pt x="79375" y="2355404"/>
                </a:moveTo>
                <a:lnTo>
                  <a:pt x="79375" y="2463355"/>
                </a:lnTo>
                <a:cubicBezTo>
                  <a:pt x="79375" y="2478259"/>
                  <a:pt x="91458" y="2490343"/>
                  <a:pt x="106363" y="2490343"/>
                </a:cubicBezTo>
                <a:lnTo>
                  <a:pt x="214312" y="2490343"/>
                </a:lnTo>
                <a:cubicBezTo>
                  <a:pt x="229217" y="2490343"/>
                  <a:pt x="241300" y="2478259"/>
                  <a:pt x="241300" y="2463355"/>
                </a:cubicBezTo>
                <a:lnTo>
                  <a:pt x="241300" y="2355404"/>
                </a:lnTo>
                <a:cubicBezTo>
                  <a:pt x="241300" y="2340499"/>
                  <a:pt x="229217" y="2328416"/>
                  <a:pt x="214312" y="2328416"/>
                </a:cubicBezTo>
                <a:lnTo>
                  <a:pt x="106363" y="2328416"/>
                </a:lnTo>
                <a:cubicBezTo>
                  <a:pt x="91458" y="2328416"/>
                  <a:pt x="79375" y="2340499"/>
                  <a:pt x="79375" y="2355404"/>
                </a:cubicBezTo>
                <a:close/>
                <a:moveTo>
                  <a:pt x="79375" y="2021077"/>
                </a:moveTo>
                <a:lnTo>
                  <a:pt x="79375" y="2129026"/>
                </a:lnTo>
                <a:cubicBezTo>
                  <a:pt x="79375" y="2143930"/>
                  <a:pt x="91458" y="2156015"/>
                  <a:pt x="106363" y="2156015"/>
                </a:cubicBezTo>
                <a:lnTo>
                  <a:pt x="214312" y="2156015"/>
                </a:lnTo>
                <a:cubicBezTo>
                  <a:pt x="229217" y="2156015"/>
                  <a:pt x="241300" y="2143930"/>
                  <a:pt x="241300" y="2129026"/>
                </a:cubicBezTo>
                <a:lnTo>
                  <a:pt x="241300" y="2021077"/>
                </a:lnTo>
                <a:cubicBezTo>
                  <a:pt x="241300" y="2006173"/>
                  <a:pt x="229217" y="1994090"/>
                  <a:pt x="214312" y="1994090"/>
                </a:cubicBezTo>
                <a:lnTo>
                  <a:pt x="106363" y="1994090"/>
                </a:lnTo>
                <a:cubicBezTo>
                  <a:pt x="91458" y="1994090"/>
                  <a:pt x="79375" y="2006173"/>
                  <a:pt x="79375" y="2021077"/>
                </a:cubicBezTo>
                <a:close/>
                <a:moveTo>
                  <a:pt x="79375" y="1686749"/>
                </a:moveTo>
                <a:lnTo>
                  <a:pt x="79375" y="1794699"/>
                </a:lnTo>
                <a:cubicBezTo>
                  <a:pt x="79375" y="1809603"/>
                  <a:pt x="91458" y="1821686"/>
                  <a:pt x="106363" y="1821686"/>
                </a:cubicBezTo>
                <a:lnTo>
                  <a:pt x="214312" y="1821686"/>
                </a:lnTo>
                <a:cubicBezTo>
                  <a:pt x="229217" y="1821686"/>
                  <a:pt x="241300" y="1809603"/>
                  <a:pt x="241300" y="1794699"/>
                </a:cubicBezTo>
                <a:lnTo>
                  <a:pt x="241300" y="1686749"/>
                </a:lnTo>
                <a:cubicBezTo>
                  <a:pt x="241300" y="1671844"/>
                  <a:pt x="229217" y="1659761"/>
                  <a:pt x="214312" y="1659761"/>
                </a:cubicBezTo>
                <a:lnTo>
                  <a:pt x="106363" y="1659761"/>
                </a:lnTo>
                <a:cubicBezTo>
                  <a:pt x="91458" y="1659761"/>
                  <a:pt x="79375" y="1671844"/>
                  <a:pt x="79375" y="1686749"/>
                </a:cubicBezTo>
                <a:close/>
                <a:moveTo>
                  <a:pt x="79375" y="1352421"/>
                </a:moveTo>
                <a:lnTo>
                  <a:pt x="79375" y="1460370"/>
                </a:lnTo>
                <a:cubicBezTo>
                  <a:pt x="79375" y="1475275"/>
                  <a:pt x="91458" y="1487358"/>
                  <a:pt x="106363" y="1487358"/>
                </a:cubicBezTo>
                <a:lnTo>
                  <a:pt x="214312" y="1487358"/>
                </a:lnTo>
                <a:cubicBezTo>
                  <a:pt x="229217" y="1487358"/>
                  <a:pt x="241300" y="1475275"/>
                  <a:pt x="241300" y="1460370"/>
                </a:cubicBezTo>
                <a:lnTo>
                  <a:pt x="241300" y="1352421"/>
                </a:lnTo>
                <a:cubicBezTo>
                  <a:pt x="241300" y="1337516"/>
                  <a:pt x="229217" y="1325433"/>
                  <a:pt x="214312" y="1325433"/>
                </a:cubicBezTo>
                <a:lnTo>
                  <a:pt x="106363" y="1325433"/>
                </a:lnTo>
                <a:cubicBezTo>
                  <a:pt x="91458" y="1325433"/>
                  <a:pt x="79375" y="1337516"/>
                  <a:pt x="79375" y="1352421"/>
                </a:cubicBezTo>
                <a:close/>
                <a:moveTo>
                  <a:pt x="79375" y="1018093"/>
                </a:moveTo>
                <a:lnTo>
                  <a:pt x="79375" y="1126042"/>
                </a:lnTo>
                <a:cubicBezTo>
                  <a:pt x="79375" y="1140947"/>
                  <a:pt x="91458" y="1153030"/>
                  <a:pt x="106363" y="1153030"/>
                </a:cubicBezTo>
                <a:lnTo>
                  <a:pt x="214312" y="1153030"/>
                </a:lnTo>
                <a:cubicBezTo>
                  <a:pt x="229217" y="1153030"/>
                  <a:pt x="241300" y="1140947"/>
                  <a:pt x="241300" y="1126042"/>
                </a:cubicBezTo>
                <a:lnTo>
                  <a:pt x="241300" y="1018093"/>
                </a:lnTo>
                <a:cubicBezTo>
                  <a:pt x="241300" y="1003188"/>
                  <a:pt x="229217" y="991105"/>
                  <a:pt x="214312" y="991105"/>
                </a:cubicBezTo>
                <a:lnTo>
                  <a:pt x="106363" y="991105"/>
                </a:lnTo>
                <a:cubicBezTo>
                  <a:pt x="91458" y="991105"/>
                  <a:pt x="79375" y="1003188"/>
                  <a:pt x="79375" y="1018093"/>
                </a:cubicBezTo>
                <a:close/>
                <a:moveTo>
                  <a:pt x="79375" y="683765"/>
                </a:moveTo>
                <a:lnTo>
                  <a:pt x="79375" y="791714"/>
                </a:lnTo>
                <a:cubicBezTo>
                  <a:pt x="79375" y="806619"/>
                  <a:pt x="91458" y="818702"/>
                  <a:pt x="106363" y="818702"/>
                </a:cubicBezTo>
                <a:lnTo>
                  <a:pt x="214312" y="818702"/>
                </a:lnTo>
                <a:cubicBezTo>
                  <a:pt x="229217" y="818702"/>
                  <a:pt x="241300" y="806619"/>
                  <a:pt x="241300" y="791714"/>
                </a:cubicBezTo>
                <a:lnTo>
                  <a:pt x="241300" y="683765"/>
                </a:lnTo>
                <a:cubicBezTo>
                  <a:pt x="241300" y="668860"/>
                  <a:pt x="229217" y="656777"/>
                  <a:pt x="214312" y="656777"/>
                </a:cubicBezTo>
                <a:lnTo>
                  <a:pt x="106363" y="656777"/>
                </a:lnTo>
                <a:cubicBezTo>
                  <a:pt x="91458" y="656777"/>
                  <a:pt x="79375" y="668860"/>
                  <a:pt x="79375" y="683765"/>
                </a:cubicBezTo>
                <a:close/>
                <a:moveTo>
                  <a:pt x="79375" y="349437"/>
                </a:moveTo>
                <a:lnTo>
                  <a:pt x="79375" y="457387"/>
                </a:lnTo>
                <a:cubicBezTo>
                  <a:pt x="79375" y="472291"/>
                  <a:pt x="91458" y="484374"/>
                  <a:pt x="106363" y="484374"/>
                </a:cubicBezTo>
                <a:lnTo>
                  <a:pt x="214312" y="484374"/>
                </a:lnTo>
                <a:cubicBezTo>
                  <a:pt x="229217" y="484374"/>
                  <a:pt x="241300" y="472291"/>
                  <a:pt x="241300" y="457386"/>
                </a:cubicBezTo>
                <a:lnTo>
                  <a:pt x="241301" y="349437"/>
                </a:lnTo>
                <a:cubicBezTo>
                  <a:pt x="241300" y="334533"/>
                  <a:pt x="229217" y="322449"/>
                  <a:pt x="214312" y="322449"/>
                </a:cubicBezTo>
                <a:lnTo>
                  <a:pt x="106363" y="322449"/>
                </a:lnTo>
                <a:cubicBezTo>
                  <a:pt x="91458" y="322449"/>
                  <a:pt x="79375" y="334532"/>
                  <a:pt x="79375" y="349437"/>
                </a:cubicBezTo>
                <a:close/>
                <a:moveTo>
                  <a:pt x="0" y="0"/>
                </a:moveTo>
                <a:lnTo>
                  <a:pt x="80923" y="11373"/>
                </a:lnTo>
                <a:lnTo>
                  <a:pt x="79375" y="15109"/>
                </a:lnTo>
                <a:lnTo>
                  <a:pt x="79375" y="123058"/>
                </a:lnTo>
                <a:cubicBezTo>
                  <a:pt x="79375" y="137963"/>
                  <a:pt x="91458" y="150046"/>
                  <a:pt x="106363" y="150047"/>
                </a:cubicBezTo>
                <a:lnTo>
                  <a:pt x="214312" y="150046"/>
                </a:lnTo>
                <a:cubicBezTo>
                  <a:pt x="229217" y="150046"/>
                  <a:pt x="241300" y="137964"/>
                  <a:pt x="241300" y="123058"/>
                </a:cubicBezTo>
                <a:lnTo>
                  <a:pt x="241300" y="33913"/>
                </a:lnTo>
                <a:lnTo>
                  <a:pt x="4772855" y="670781"/>
                </a:lnTo>
                <a:lnTo>
                  <a:pt x="4767477" y="683765"/>
                </a:lnTo>
                <a:lnTo>
                  <a:pt x="4767477" y="791714"/>
                </a:lnTo>
                <a:cubicBezTo>
                  <a:pt x="4767477" y="806619"/>
                  <a:pt x="4779560" y="818702"/>
                  <a:pt x="4794465" y="818703"/>
                </a:cubicBezTo>
                <a:lnTo>
                  <a:pt x="4902414" y="818702"/>
                </a:lnTo>
                <a:cubicBezTo>
                  <a:pt x="4917319" y="818702"/>
                  <a:pt x="4929402" y="806620"/>
                  <a:pt x="4929402" y="791714"/>
                </a:cubicBezTo>
                <a:lnTo>
                  <a:pt x="4929402" y="692783"/>
                </a:lnTo>
                <a:lnTo>
                  <a:pt x="5008777" y="703938"/>
                </a:lnTo>
                <a:lnTo>
                  <a:pt x="5008777" y="2997073"/>
                </a:lnTo>
                <a:lnTo>
                  <a:pt x="5008777" y="4130135"/>
                </a:lnTo>
                <a:lnTo>
                  <a:pt x="4929320" y="4695503"/>
                </a:lnTo>
                <a:lnTo>
                  <a:pt x="4921498" y="4676618"/>
                </a:lnTo>
                <a:cubicBezTo>
                  <a:pt x="4916613" y="4671734"/>
                  <a:pt x="4909867" y="4668713"/>
                  <a:pt x="4902414" y="4668713"/>
                </a:cubicBezTo>
                <a:lnTo>
                  <a:pt x="4794465" y="4668713"/>
                </a:lnTo>
                <a:cubicBezTo>
                  <a:pt x="4779560" y="4668713"/>
                  <a:pt x="4767477" y="4680796"/>
                  <a:pt x="4767477" y="4695701"/>
                </a:cubicBezTo>
                <a:lnTo>
                  <a:pt x="4767477" y="4803646"/>
                </a:lnTo>
                <a:cubicBezTo>
                  <a:pt x="4767477" y="4818551"/>
                  <a:pt x="4779560" y="4830634"/>
                  <a:pt x="4794465" y="4830634"/>
                </a:cubicBezTo>
                <a:lnTo>
                  <a:pt x="4902415" y="4830634"/>
                </a:lnTo>
                <a:lnTo>
                  <a:pt x="4910818" y="4827153"/>
                </a:lnTo>
                <a:lnTo>
                  <a:pt x="4886098" y="5003042"/>
                </a:lnTo>
                <a:lnTo>
                  <a:pt x="4794465" y="5003042"/>
                </a:lnTo>
                <a:cubicBezTo>
                  <a:pt x="4779560" y="5003042"/>
                  <a:pt x="4767477" y="5015125"/>
                  <a:pt x="4767477" y="5030029"/>
                </a:cubicBezTo>
                <a:lnTo>
                  <a:pt x="4767477" y="5137974"/>
                </a:lnTo>
                <a:cubicBezTo>
                  <a:pt x="4767477" y="5152879"/>
                  <a:pt x="4779560" y="5164962"/>
                  <a:pt x="4794466" y="5164962"/>
                </a:cubicBezTo>
                <a:lnTo>
                  <a:pt x="4863342" y="5164962"/>
                </a:lnTo>
                <a:lnTo>
                  <a:pt x="4839112" y="5337368"/>
                </a:lnTo>
                <a:lnTo>
                  <a:pt x="4794465" y="5337368"/>
                </a:lnTo>
                <a:cubicBezTo>
                  <a:pt x="4779560" y="5337368"/>
                  <a:pt x="4767477" y="5349451"/>
                  <a:pt x="4767477" y="5364356"/>
                </a:cubicBezTo>
                <a:lnTo>
                  <a:pt x="4767477" y="5472302"/>
                </a:lnTo>
                <a:cubicBezTo>
                  <a:pt x="4767477" y="5487207"/>
                  <a:pt x="4779560" y="5499290"/>
                  <a:pt x="4794465" y="5499290"/>
                </a:cubicBezTo>
                <a:lnTo>
                  <a:pt x="4816355" y="5499290"/>
                </a:lnTo>
                <a:lnTo>
                  <a:pt x="4791980" y="5672725"/>
                </a:lnTo>
                <a:lnTo>
                  <a:pt x="4775382" y="5679600"/>
                </a:lnTo>
                <a:cubicBezTo>
                  <a:pt x="4770498" y="5684485"/>
                  <a:pt x="4767477" y="5691232"/>
                  <a:pt x="4767477" y="5698684"/>
                </a:cubicBezTo>
                <a:lnTo>
                  <a:pt x="4767477" y="5806630"/>
                </a:lnTo>
                <a:lnTo>
                  <a:pt x="4771721" y="5816876"/>
                </a:lnTo>
                <a:lnTo>
                  <a:pt x="4208372" y="9825311"/>
                </a:lnTo>
                <a:lnTo>
                  <a:pt x="0" y="9233863"/>
                </a:lnTo>
                <a:lnTo>
                  <a:pt x="0" y="6846117"/>
                </a:lnTo>
                <a:lnTo>
                  <a:pt x="0" y="2997073"/>
                </a:lnTo>
                <a:close/>
              </a:path>
            </a:pathLst>
          </a:custGeom>
          <a:gradFill>
            <a:gsLst>
              <a:gs pos="0">
                <a:schemeClr val="tx1"/>
              </a:gs>
              <a:gs pos="48000">
                <a:srgbClr val="8B1903"/>
              </a:gs>
              <a:gs pos="100000">
                <a:schemeClr val="tx1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 rot="21320267">
            <a:off x="4702817" y="34873"/>
            <a:ext cx="475001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zh-CN" altLang="en-US" sz="3600" dirty="0" smtClean="0">
                <a:gradFill>
                  <a:gsLst>
                    <a:gs pos="0">
                      <a:schemeClr val="tx1"/>
                    </a:gs>
                    <a:gs pos="97849">
                      <a:schemeClr val="tx1"/>
                    </a:gs>
                    <a:gs pos="47000">
                      <a:srgbClr val="8B1903"/>
                    </a:gs>
                  </a:gsLst>
                  <a:lin ang="3000000" scaled="0"/>
                </a:gradFill>
                <a:latin typeface="华文中宋" panose="02010600040101010101" pitchFamily="2" charset="-122"/>
                <a:ea typeface="华文中宋" panose="02010600040101010101" pitchFamily="2" charset="-122"/>
              </a:rPr>
              <a:t>那些</a:t>
            </a:r>
            <a:r>
              <a:rPr lang="zh-CN" altLang="en-US" sz="4800" dirty="0" smtClean="0">
                <a:gradFill>
                  <a:gsLst>
                    <a:gs pos="0">
                      <a:schemeClr val="tx1"/>
                    </a:gs>
                    <a:gs pos="97849">
                      <a:schemeClr val="tx1"/>
                    </a:gs>
                    <a:gs pos="47000">
                      <a:srgbClr val="8B1903"/>
                    </a:gs>
                  </a:gsLst>
                  <a:lin ang="3000000" scaled="0"/>
                </a:gradFill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r>
              <a:rPr lang="zh-CN" altLang="en-US" sz="6000" dirty="0" smtClean="0">
                <a:gradFill>
                  <a:gsLst>
                    <a:gs pos="0">
                      <a:schemeClr val="tx1"/>
                    </a:gs>
                    <a:gs pos="97849">
                      <a:schemeClr val="tx1"/>
                    </a:gs>
                    <a:gs pos="47000">
                      <a:srgbClr val="8B1903"/>
                    </a:gs>
                  </a:gsLst>
                  <a:lin ang="3000000" scaled="0"/>
                </a:gradFill>
                <a:latin typeface="华文中宋" panose="02010600040101010101" pitchFamily="2" charset="-122"/>
                <a:ea typeface="华文中宋" panose="02010600040101010101" pitchFamily="2" charset="-122"/>
              </a:rPr>
              <a:t>的</a:t>
            </a:r>
            <a:r>
              <a:rPr lang="zh-CN" altLang="en-US" sz="8000" dirty="0" smtClean="0">
                <a:gradFill>
                  <a:gsLst>
                    <a:gs pos="0">
                      <a:schemeClr val="tx1"/>
                    </a:gs>
                    <a:gs pos="97849">
                      <a:schemeClr val="tx1"/>
                    </a:gs>
                    <a:gs pos="47000">
                      <a:srgbClr val="8B1903"/>
                    </a:gs>
                  </a:gsLst>
                  <a:lin ang="3000000" scaled="0"/>
                </a:gradFill>
                <a:latin typeface="华文中宋" panose="02010600040101010101" pitchFamily="2" charset="-122"/>
                <a:ea typeface="华文中宋" panose="02010600040101010101" pitchFamily="2" charset="-122"/>
              </a:rPr>
              <a:t>青</a:t>
            </a:r>
            <a:r>
              <a:rPr lang="zh-CN" altLang="en-US" sz="9600" dirty="0" smtClean="0">
                <a:gradFill>
                  <a:gsLst>
                    <a:gs pos="0">
                      <a:schemeClr val="tx1"/>
                    </a:gs>
                    <a:gs pos="97849">
                      <a:schemeClr val="tx1"/>
                    </a:gs>
                    <a:gs pos="47000">
                      <a:srgbClr val="8B1903"/>
                    </a:gs>
                  </a:gsLst>
                  <a:lin ang="3000000" scaled="0"/>
                </a:gradFill>
                <a:latin typeface="华文中宋" panose="02010600040101010101" pitchFamily="2" charset="-122"/>
                <a:ea typeface="华文中宋" panose="02010600040101010101" pitchFamily="2" charset="-122"/>
              </a:rPr>
              <a:t>春</a:t>
            </a:r>
            <a:endParaRPr lang="zh-CN" altLang="en-US" sz="9600" dirty="0">
              <a:gradFill>
                <a:gsLst>
                  <a:gs pos="0">
                    <a:schemeClr val="tx1"/>
                  </a:gs>
                  <a:gs pos="97849">
                    <a:schemeClr val="tx1"/>
                  </a:gs>
                  <a:gs pos="47000">
                    <a:srgbClr val="8B1903"/>
                  </a:gs>
                </a:gsLst>
                <a:lin ang="3000000" scaled="0"/>
              </a:gra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KSO_Img3"/>
          <p:cNvSpPr/>
          <p:nvPr/>
        </p:nvSpPr>
        <p:spPr>
          <a:xfrm rot="21120000">
            <a:off x="8380910" y="1821686"/>
            <a:ext cx="2597228" cy="4275250"/>
          </a:xfrm>
          <a:custGeom>
            <a:avLst/>
            <a:gdLst>
              <a:gd name="connsiteX0" fmla="*/ 2597228 w 2597228"/>
              <a:gd name="connsiteY0" fmla="*/ 0 h 4275250"/>
              <a:gd name="connsiteX1" fmla="*/ 1996380 w 2597228"/>
              <a:gd name="connsiteY1" fmla="*/ 4275250 h 4275250"/>
              <a:gd name="connsiteX2" fmla="*/ 0 w 2597228"/>
              <a:gd name="connsiteY2" fmla="*/ 4275250 h 4275250"/>
              <a:gd name="connsiteX3" fmla="*/ 0 w 2597228"/>
              <a:gd name="connsiteY3" fmla="*/ 0 h 427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7228" h="4275250">
                <a:moveTo>
                  <a:pt x="2597228" y="0"/>
                </a:moveTo>
                <a:lnTo>
                  <a:pt x="1996380" y="4275250"/>
                </a:lnTo>
                <a:lnTo>
                  <a:pt x="0" y="427525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KSO_Img2"/>
          <p:cNvSpPr/>
          <p:nvPr/>
        </p:nvSpPr>
        <p:spPr>
          <a:xfrm rot="21120000">
            <a:off x="4807879" y="2269474"/>
            <a:ext cx="3487785" cy="427525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KSO_Img1"/>
          <p:cNvSpPr/>
          <p:nvPr/>
        </p:nvSpPr>
        <p:spPr>
          <a:xfrm rot="21120000">
            <a:off x="1268796" y="2777162"/>
            <a:ext cx="3458023" cy="4275250"/>
          </a:xfrm>
          <a:custGeom>
            <a:avLst/>
            <a:gdLst>
              <a:gd name="connsiteX0" fmla="*/ 3458023 w 3458023"/>
              <a:gd name="connsiteY0" fmla="*/ 0 h 4275250"/>
              <a:gd name="connsiteX1" fmla="*/ 3458023 w 3458023"/>
              <a:gd name="connsiteY1" fmla="*/ 4275250 h 4275250"/>
              <a:gd name="connsiteX2" fmla="*/ 3022629 w 3458023"/>
              <a:gd name="connsiteY2" fmla="*/ 4275250 h 4275250"/>
              <a:gd name="connsiteX3" fmla="*/ 0 w 3458023"/>
              <a:gd name="connsiteY3" fmla="*/ 3850447 h 4275250"/>
              <a:gd name="connsiteX4" fmla="*/ 541145 w 3458023"/>
              <a:gd name="connsiteY4" fmla="*/ 0 h 427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8023" h="4275250">
                <a:moveTo>
                  <a:pt x="3458023" y="0"/>
                </a:moveTo>
                <a:lnTo>
                  <a:pt x="3458023" y="4275250"/>
                </a:lnTo>
                <a:lnTo>
                  <a:pt x="3022629" y="4275250"/>
                </a:lnTo>
                <a:lnTo>
                  <a:pt x="0" y="3850447"/>
                </a:lnTo>
                <a:lnTo>
                  <a:pt x="541145" y="0"/>
                </a:ln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67290" flipH="1">
            <a:off x="1753141" y="473915"/>
            <a:ext cx="2526241" cy="1685643"/>
          </a:xfrm>
          <a:prstGeom prst="rect">
            <a:avLst/>
          </a:prstGeom>
        </p:spPr>
      </p:pic>
    </p:spTree>
  </p:cSld>
  <p:clrMapOvr>
    <a:masterClrMapping/>
  </p:clrMapOvr>
  <p:transition advTm="3182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67251" y="436729"/>
            <a:ext cx="3345765" cy="3374835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08551" y="1610436"/>
            <a:ext cx="2894948" cy="3568888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99034" y="3154907"/>
            <a:ext cx="3345765" cy="3374835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grpSp>
        <p:nvGrpSpPr>
          <p:cNvPr id="5" name="组合 4"/>
          <p:cNvGrpSpPr/>
          <p:nvPr/>
        </p:nvGrpSpPr>
        <p:grpSpPr>
          <a:xfrm>
            <a:off x="0" y="-1"/>
            <a:ext cx="12191999" cy="6858001"/>
            <a:chOff x="0" y="-1"/>
            <a:chExt cx="12191999" cy="6858001"/>
          </a:xfrm>
        </p:grpSpPr>
        <p:sp>
          <p:nvSpPr>
            <p:cNvPr id="27" name="直角三角形 26"/>
            <p:cNvSpPr/>
            <p:nvPr/>
          </p:nvSpPr>
          <p:spPr>
            <a:xfrm flipH="1" flipV="1">
              <a:off x="11259402" y="-1"/>
              <a:ext cx="932597" cy="79157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endParaRPr>
            </a:p>
          </p:txBody>
        </p:sp>
        <p:sp>
          <p:nvSpPr>
            <p:cNvPr id="28" name="直角三角形 27"/>
            <p:cNvSpPr/>
            <p:nvPr/>
          </p:nvSpPr>
          <p:spPr>
            <a:xfrm rot="10800000" flipH="1" flipV="1">
              <a:off x="0" y="6066430"/>
              <a:ext cx="932597" cy="79157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简粗黑" charset="0"/>
                <a:ea typeface="微软简粗黑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67251" y="4053514"/>
            <a:ext cx="8270543" cy="2060691"/>
            <a:chOff x="1267251" y="4053514"/>
            <a:chExt cx="8270543" cy="2060691"/>
          </a:xfrm>
        </p:grpSpPr>
        <p:sp>
          <p:nvSpPr>
            <p:cNvPr id="29" name="文本框 28"/>
            <p:cNvSpPr txBox="1"/>
            <p:nvPr/>
          </p:nvSpPr>
          <p:spPr>
            <a:xfrm>
              <a:off x="1267251" y="4053514"/>
              <a:ext cx="2015031" cy="774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梦 想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267251" y="4779672"/>
              <a:ext cx="8270543" cy="13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走吧 女孩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去看红色的朝霞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带上 我的恋歌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你迎风吟唱 露水挂在发梢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88859" y="288077"/>
            <a:ext cx="8270543" cy="2188010"/>
            <a:chOff x="2988859" y="288077"/>
            <a:chExt cx="8270543" cy="2188010"/>
          </a:xfrm>
        </p:grpSpPr>
        <p:sp>
          <p:nvSpPr>
            <p:cNvPr id="31" name="文本框 30"/>
            <p:cNvSpPr txBox="1"/>
            <p:nvPr/>
          </p:nvSpPr>
          <p:spPr>
            <a:xfrm>
              <a:off x="9244371" y="288077"/>
              <a:ext cx="2015031" cy="774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梦 想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988859" y="1091092"/>
              <a:ext cx="827054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走吧 女孩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去看红色的朝霞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带上 我的恋歌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简粗黑" charset="0"/>
                  <a:ea typeface="微软简粗黑" charset="0"/>
                </a:rPr>
                <a:t>你迎风吟唱 露水挂在发梢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875978">
            <a:off x="7246951" y="774311"/>
            <a:ext cx="638794" cy="13353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40980">
            <a:off x="4282538" y="-331268"/>
            <a:ext cx="638794" cy="13353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40980">
            <a:off x="9308917" y="2356874"/>
            <a:ext cx="638794" cy="1335350"/>
          </a:xfrm>
          <a:prstGeom prst="rect">
            <a:avLst/>
          </a:prstGeom>
        </p:spPr>
      </p:pic>
    </p:spTree>
  </p:cSld>
  <p:clrMapOvr>
    <a:masterClrMapping/>
  </p:clrMapOvr>
  <p:transition advTm="9172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 33"/>
          <p:cNvSpPr/>
          <p:nvPr/>
        </p:nvSpPr>
        <p:spPr>
          <a:xfrm flipV="1">
            <a:off x="7536161" y="1088670"/>
            <a:ext cx="2848649" cy="5769330"/>
          </a:xfrm>
          <a:custGeom>
            <a:avLst/>
            <a:gdLst>
              <a:gd name="connsiteX0" fmla="*/ 2634337 w 2848649"/>
              <a:gd name="connsiteY0" fmla="*/ 5349248 h 5769330"/>
              <a:gd name="connsiteX1" fmla="*/ 2607349 w 2848649"/>
              <a:gd name="connsiteY1" fmla="*/ 5376235 h 5769330"/>
              <a:gd name="connsiteX2" fmla="*/ 2607349 w 2848649"/>
              <a:gd name="connsiteY2" fmla="*/ 5484181 h 5769330"/>
              <a:gd name="connsiteX3" fmla="*/ 2634337 w 2848649"/>
              <a:gd name="connsiteY3" fmla="*/ 5511169 h 5769330"/>
              <a:gd name="connsiteX4" fmla="*/ 2742286 w 2848649"/>
              <a:gd name="connsiteY4" fmla="*/ 5511169 h 5769330"/>
              <a:gd name="connsiteX5" fmla="*/ 2769274 w 2848649"/>
              <a:gd name="connsiteY5" fmla="*/ 5484181 h 5769330"/>
              <a:gd name="connsiteX6" fmla="*/ 2769274 w 2848649"/>
              <a:gd name="connsiteY6" fmla="*/ 5376235 h 5769330"/>
              <a:gd name="connsiteX7" fmla="*/ 2742286 w 2848649"/>
              <a:gd name="connsiteY7" fmla="*/ 5349248 h 5769330"/>
              <a:gd name="connsiteX8" fmla="*/ 106363 w 2848649"/>
              <a:gd name="connsiteY8" fmla="*/ 5349248 h 5769330"/>
              <a:gd name="connsiteX9" fmla="*/ 79375 w 2848649"/>
              <a:gd name="connsiteY9" fmla="*/ 5376235 h 5769330"/>
              <a:gd name="connsiteX10" fmla="*/ 79375 w 2848649"/>
              <a:gd name="connsiteY10" fmla="*/ 5484181 h 5769330"/>
              <a:gd name="connsiteX11" fmla="*/ 106363 w 2848649"/>
              <a:gd name="connsiteY11" fmla="*/ 5511169 h 5769330"/>
              <a:gd name="connsiteX12" fmla="*/ 214312 w 2848649"/>
              <a:gd name="connsiteY12" fmla="*/ 5511169 h 5769330"/>
              <a:gd name="connsiteX13" fmla="*/ 241300 w 2848649"/>
              <a:gd name="connsiteY13" fmla="*/ 5484181 h 5769330"/>
              <a:gd name="connsiteX14" fmla="*/ 241300 w 2848649"/>
              <a:gd name="connsiteY14" fmla="*/ 5376235 h 5769330"/>
              <a:gd name="connsiteX15" fmla="*/ 214312 w 2848649"/>
              <a:gd name="connsiteY15" fmla="*/ 5349248 h 5769330"/>
              <a:gd name="connsiteX16" fmla="*/ 2634337 w 2848649"/>
              <a:gd name="connsiteY16" fmla="*/ 5014921 h 5769330"/>
              <a:gd name="connsiteX17" fmla="*/ 2607349 w 2848649"/>
              <a:gd name="connsiteY17" fmla="*/ 5041908 h 5769330"/>
              <a:gd name="connsiteX18" fmla="*/ 2607349 w 2848649"/>
              <a:gd name="connsiteY18" fmla="*/ 5149853 h 5769330"/>
              <a:gd name="connsiteX19" fmla="*/ 2634337 w 2848649"/>
              <a:gd name="connsiteY19" fmla="*/ 5176841 h 5769330"/>
              <a:gd name="connsiteX20" fmla="*/ 2742286 w 2848649"/>
              <a:gd name="connsiteY20" fmla="*/ 5176841 h 5769330"/>
              <a:gd name="connsiteX21" fmla="*/ 2769274 w 2848649"/>
              <a:gd name="connsiteY21" fmla="*/ 5149853 h 5769330"/>
              <a:gd name="connsiteX22" fmla="*/ 2769274 w 2848649"/>
              <a:gd name="connsiteY22" fmla="*/ 5041908 h 5769330"/>
              <a:gd name="connsiteX23" fmla="*/ 2742286 w 2848649"/>
              <a:gd name="connsiteY23" fmla="*/ 5014921 h 5769330"/>
              <a:gd name="connsiteX24" fmla="*/ 106363 w 2848649"/>
              <a:gd name="connsiteY24" fmla="*/ 5014921 h 5769330"/>
              <a:gd name="connsiteX25" fmla="*/ 79375 w 2848649"/>
              <a:gd name="connsiteY25" fmla="*/ 5041908 h 5769330"/>
              <a:gd name="connsiteX26" fmla="*/ 79375 w 2848649"/>
              <a:gd name="connsiteY26" fmla="*/ 5149853 h 5769330"/>
              <a:gd name="connsiteX27" fmla="*/ 106363 w 2848649"/>
              <a:gd name="connsiteY27" fmla="*/ 5176841 h 5769330"/>
              <a:gd name="connsiteX28" fmla="*/ 214312 w 2848649"/>
              <a:gd name="connsiteY28" fmla="*/ 5176841 h 5769330"/>
              <a:gd name="connsiteX29" fmla="*/ 241300 w 2848649"/>
              <a:gd name="connsiteY29" fmla="*/ 5149853 h 5769330"/>
              <a:gd name="connsiteX30" fmla="*/ 241300 w 2848649"/>
              <a:gd name="connsiteY30" fmla="*/ 5041908 h 5769330"/>
              <a:gd name="connsiteX31" fmla="*/ 214312 w 2848649"/>
              <a:gd name="connsiteY31" fmla="*/ 5014921 h 5769330"/>
              <a:gd name="connsiteX32" fmla="*/ 2634337 w 2848649"/>
              <a:gd name="connsiteY32" fmla="*/ 4680592 h 5769330"/>
              <a:gd name="connsiteX33" fmla="*/ 2607349 w 2848649"/>
              <a:gd name="connsiteY33" fmla="*/ 4707580 h 5769330"/>
              <a:gd name="connsiteX34" fmla="*/ 2607349 w 2848649"/>
              <a:gd name="connsiteY34" fmla="*/ 4815525 h 5769330"/>
              <a:gd name="connsiteX35" fmla="*/ 2634337 w 2848649"/>
              <a:gd name="connsiteY35" fmla="*/ 4842513 h 5769330"/>
              <a:gd name="connsiteX36" fmla="*/ 2742286 w 2848649"/>
              <a:gd name="connsiteY36" fmla="*/ 4842513 h 5769330"/>
              <a:gd name="connsiteX37" fmla="*/ 2769274 w 2848649"/>
              <a:gd name="connsiteY37" fmla="*/ 4815525 h 5769330"/>
              <a:gd name="connsiteX38" fmla="*/ 2769274 w 2848649"/>
              <a:gd name="connsiteY38" fmla="*/ 4707580 h 5769330"/>
              <a:gd name="connsiteX39" fmla="*/ 2742286 w 2848649"/>
              <a:gd name="connsiteY39" fmla="*/ 4680592 h 5769330"/>
              <a:gd name="connsiteX40" fmla="*/ 106363 w 2848649"/>
              <a:gd name="connsiteY40" fmla="*/ 4680592 h 5769330"/>
              <a:gd name="connsiteX41" fmla="*/ 79375 w 2848649"/>
              <a:gd name="connsiteY41" fmla="*/ 4707580 h 5769330"/>
              <a:gd name="connsiteX42" fmla="*/ 79375 w 2848649"/>
              <a:gd name="connsiteY42" fmla="*/ 4815525 h 5769330"/>
              <a:gd name="connsiteX43" fmla="*/ 106363 w 2848649"/>
              <a:gd name="connsiteY43" fmla="*/ 4842513 h 5769330"/>
              <a:gd name="connsiteX44" fmla="*/ 214312 w 2848649"/>
              <a:gd name="connsiteY44" fmla="*/ 4842513 h 5769330"/>
              <a:gd name="connsiteX45" fmla="*/ 241300 w 2848649"/>
              <a:gd name="connsiteY45" fmla="*/ 4815525 h 5769330"/>
              <a:gd name="connsiteX46" fmla="*/ 241300 w 2848649"/>
              <a:gd name="connsiteY46" fmla="*/ 4707580 h 5769330"/>
              <a:gd name="connsiteX47" fmla="*/ 214312 w 2848649"/>
              <a:gd name="connsiteY47" fmla="*/ 4680592 h 5769330"/>
              <a:gd name="connsiteX48" fmla="*/ 2634337 w 2848649"/>
              <a:gd name="connsiteY48" fmla="*/ 4346264 h 5769330"/>
              <a:gd name="connsiteX49" fmla="*/ 2607349 w 2848649"/>
              <a:gd name="connsiteY49" fmla="*/ 4373252 h 5769330"/>
              <a:gd name="connsiteX50" fmla="*/ 2607349 w 2848649"/>
              <a:gd name="connsiteY50" fmla="*/ 4481197 h 5769330"/>
              <a:gd name="connsiteX51" fmla="*/ 2634337 w 2848649"/>
              <a:gd name="connsiteY51" fmla="*/ 4508186 h 5769330"/>
              <a:gd name="connsiteX52" fmla="*/ 2742286 w 2848649"/>
              <a:gd name="connsiteY52" fmla="*/ 4508186 h 5769330"/>
              <a:gd name="connsiteX53" fmla="*/ 2769274 w 2848649"/>
              <a:gd name="connsiteY53" fmla="*/ 4481197 h 5769330"/>
              <a:gd name="connsiteX54" fmla="*/ 2769274 w 2848649"/>
              <a:gd name="connsiteY54" fmla="*/ 4373252 h 5769330"/>
              <a:gd name="connsiteX55" fmla="*/ 2742286 w 2848649"/>
              <a:gd name="connsiteY55" fmla="*/ 4346264 h 5769330"/>
              <a:gd name="connsiteX56" fmla="*/ 106363 w 2848649"/>
              <a:gd name="connsiteY56" fmla="*/ 4346264 h 5769330"/>
              <a:gd name="connsiteX57" fmla="*/ 79375 w 2848649"/>
              <a:gd name="connsiteY57" fmla="*/ 4373252 h 5769330"/>
              <a:gd name="connsiteX58" fmla="*/ 79375 w 2848649"/>
              <a:gd name="connsiteY58" fmla="*/ 4481197 h 5769330"/>
              <a:gd name="connsiteX59" fmla="*/ 106363 w 2848649"/>
              <a:gd name="connsiteY59" fmla="*/ 4508186 h 5769330"/>
              <a:gd name="connsiteX60" fmla="*/ 214312 w 2848649"/>
              <a:gd name="connsiteY60" fmla="*/ 4508186 h 5769330"/>
              <a:gd name="connsiteX61" fmla="*/ 241300 w 2848649"/>
              <a:gd name="connsiteY61" fmla="*/ 4481197 h 5769330"/>
              <a:gd name="connsiteX62" fmla="*/ 241300 w 2848649"/>
              <a:gd name="connsiteY62" fmla="*/ 4373252 h 5769330"/>
              <a:gd name="connsiteX63" fmla="*/ 214312 w 2848649"/>
              <a:gd name="connsiteY63" fmla="*/ 4346264 h 5769330"/>
              <a:gd name="connsiteX64" fmla="*/ 2634337 w 2848649"/>
              <a:gd name="connsiteY64" fmla="*/ 4011936 h 5769330"/>
              <a:gd name="connsiteX65" fmla="*/ 2607349 w 2848649"/>
              <a:gd name="connsiteY65" fmla="*/ 4038924 h 5769330"/>
              <a:gd name="connsiteX66" fmla="*/ 2607349 w 2848649"/>
              <a:gd name="connsiteY66" fmla="*/ 4146869 h 5769330"/>
              <a:gd name="connsiteX67" fmla="*/ 2634337 w 2848649"/>
              <a:gd name="connsiteY67" fmla="*/ 4173857 h 5769330"/>
              <a:gd name="connsiteX68" fmla="*/ 2742286 w 2848649"/>
              <a:gd name="connsiteY68" fmla="*/ 4173857 h 5769330"/>
              <a:gd name="connsiteX69" fmla="*/ 2769274 w 2848649"/>
              <a:gd name="connsiteY69" fmla="*/ 4146869 h 5769330"/>
              <a:gd name="connsiteX70" fmla="*/ 2769274 w 2848649"/>
              <a:gd name="connsiteY70" fmla="*/ 4038924 h 5769330"/>
              <a:gd name="connsiteX71" fmla="*/ 2742286 w 2848649"/>
              <a:gd name="connsiteY71" fmla="*/ 4011936 h 5769330"/>
              <a:gd name="connsiteX72" fmla="*/ 106363 w 2848649"/>
              <a:gd name="connsiteY72" fmla="*/ 4011936 h 5769330"/>
              <a:gd name="connsiteX73" fmla="*/ 79375 w 2848649"/>
              <a:gd name="connsiteY73" fmla="*/ 4038924 h 5769330"/>
              <a:gd name="connsiteX74" fmla="*/ 79375 w 2848649"/>
              <a:gd name="connsiteY74" fmla="*/ 4146869 h 5769330"/>
              <a:gd name="connsiteX75" fmla="*/ 106363 w 2848649"/>
              <a:gd name="connsiteY75" fmla="*/ 4173857 h 5769330"/>
              <a:gd name="connsiteX76" fmla="*/ 214312 w 2848649"/>
              <a:gd name="connsiteY76" fmla="*/ 4173857 h 5769330"/>
              <a:gd name="connsiteX77" fmla="*/ 241300 w 2848649"/>
              <a:gd name="connsiteY77" fmla="*/ 4146869 h 5769330"/>
              <a:gd name="connsiteX78" fmla="*/ 241300 w 2848649"/>
              <a:gd name="connsiteY78" fmla="*/ 4038924 h 5769330"/>
              <a:gd name="connsiteX79" fmla="*/ 214312 w 2848649"/>
              <a:gd name="connsiteY79" fmla="*/ 4011936 h 5769330"/>
              <a:gd name="connsiteX80" fmla="*/ 2634337 w 2848649"/>
              <a:gd name="connsiteY80" fmla="*/ 3677608 h 5769330"/>
              <a:gd name="connsiteX81" fmla="*/ 2607349 w 2848649"/>
              <a:gd name="connsiteY81" fmla="*/ 3704596 h 5769330"/>
              <a:gd name="connsiteX82" fmla="*/ 2607349 w 2848649"/>
              <a:gd name="connsiteY82" fmla="*/ 3812541 h 5769330"/>
              <a:gd name="connsiteX83" fmla="*/ 2634337 w 2848649"/>
              <a:gd name="connsiteY83" fmla="*/ 3839529 h 5769330"/>
              <a:gd name="connsiteX84" fmla="*/ 2742286 w 2848649"/>
              <a:gd name="connsiteY84" fmla="*/ 3839529 h 5769330"/>
              <a:gd name="connsiteX85" fmla="*/ 2769274 w 2848649"/>
              <a:gd name="connsiteY85" fmla="*/ 3812541 h 5769330"/>
              <a:gd name="connsiteX86" fmla="*/ 2769274 w 2848649"/>
              <a:gd name="connsiteY86" fmla="*/ 3704596 h 5769330"/>
              <a:gd name="connsiteX87" fmla="*/ 2742286 w 2848649"/>
              <a:gd name="connsiteY87" fmla="*/ 3677608 h 5769330"/>
              <a:gd name="connsiteX88" fmla="*/ 106363 w 2848649"/>
              <a:gd name="connsiteY88" fmla="*/ 3677608 h 5769330"/>
              <a:gd name="connsiteX89" fmla="*/ 79375 w 2848649"/>
              <a:gd name="connsiteY89" fmla="*/ 3704596 h 5769330"/>
              <a:gd name="connsiteX90" fmla="*/ 79375 w 2848649"/>
              <a:gd name="connsiteY90" fmla="*/ 3812541 h 5769330"/>
              <a:gd name="connsiteX91" fmla="*/ 106363 w 2848649"/>
              <a:gd name="connsiteY91" fmla="*/ 3839529 h 5769330"/>
              <a:gd name="connsiteX92" fmla="*/ 214312 w 2848649"/>
              <a:gd name="connsiteY92" fmla="*/ 3839529 h 5769330"/>
              <a:gd name="connsiteX93" fmla="*/ 241300 w 2848649"/>
              <a:gd name="connsiteY93" fmla="*/ 3812541 h 5769330"/>
              <a:gd name="connsiteX94" fmla="*/ 241300 w 2848649"/>
              <a:gd name="connsiteY94" fmla="*/ 3704596 h 5769330"/>
              <a:gd name="connsiteX95" fmla="*/ 214312 w 2848649"/>
              <a:gd name="connsiteY95" fmla="*/ 3677608 h 5769330"/>
              <a:gd name="connsiteX96" fmla="*/ 2634337 w 2848649"/>
              <a:gd name="connsiteY96" fmla="*/ 3343280 h 5769330"/>
              <a:gd name="connsiteX97" fmla="*/ 2607349 w 2848649"/>
              <a:gd name="connsiteY97" fmla="*/ 3370268 h 5769330"/>
              <a:gd name="connsiteX98" fmla="*/ 2607349 w 2848649"/>
              <a:gd name="connsiteY98" fmla="*/ 3478213 h 5769330"/>
              <a:gd name="connsiteX99" fmla="*/ 2634337 w 2848649"/>
              <a:gd name="connsiteY99" fmla="*/ 3505201 h 5769330"/>
              <a:gd name="connsiteX100" fmla="*/ 2742286 w 2848649"/>
              <a:gd name="connsiteY100" fmla="*/ 3505201 h 5769330"/>
              <a:gd name="connsiteX101" fmla="*/ 2769274 w 2848649"/>
              <a:gd name="connsiteY101" fmla="*/ 3478213 h 5769330"/>
              <a:gd name="connsiteX102" fmla="*/ 2769274 w 2848649"/>
              <a:gd name="connsiteY102" fmla="*/ 3370268 h 5769330"/>
              <a:gd name="connsiteX103" fmla="*/ 2742286 w 2848649"/>
              <a:gd name="connsiteY103" fmla="*/ 3343280 h 5769330"/>
              <a:gd name="connsiteX104" fmla="*/ 106363 w 2848649"/>
              <a:gd name="connsiteY104" fmla="*/ 3343280 h 5769330"/>
              <a:gd name="connsiteX105" fmla="*/ 79375 w 2848649"/>
              <a:gd name="connsiteY105" fmla="*/ 3370268 h 5769330"/>
              <a:gd name="connsiteX106" fmla="*/ 79375 w 2848649"/>
              <a:gd name="connsiteY106" fmla="*/ 3478213 h 5769330"/>
              <a:gd name="connsiteX107" fmla="*/ 106363 w 2848649"/>
              <a:gd name="connsiteY107" fmla="*/ 3505201 h 5769330"/>
              <a:gd name="connsiteX108" fmla="*/ 214312 w 2848649"/>
              <a:gd name="connsiteY108" fmla="*/ 3505201 h 5769330"/>
              <a:gd name="connsiteX109" fmla="*/ 241300 w 2848649"/>
              <a:gd name="connsiteY109" fmla="*/ 3478213 h 5769330"/>
              <a:gd name="connsiteX110" fmla="*/ 241300 w 2848649"/>
              <a:gd name="connsiteY110" fmla="*/ 3370268 h 5769330"/>
              <a:gd name="connsiteX111" fmla="*/ 214312 w 2848649"/>
              <a:gd name="connsiteY111" fmla="*/ 3343280 h 5769330"/>
              <a:gd name="connsiteX112" fmla="*/ 2634337 w 2848649"/>
              <a:gd name="connsiteY112" fmla="*/ 3008951 h 5769330"/>
              <a:gd name="connsiteX113" fmla="*/ 2634335 w 2848649"/>
              <a:gd name="connsiteY113" fmla="*/ 3008952 h 5769330"/>
              <a:gd name="connsiteX114" fmla="*/ 2634337 w 2848649"/>
              <a:gd name="connsiteY114" fmla="*/ 3008952 h 5769330"/>
              <a:gd name="connsiteX115" fmla="*/ 2607349 w 2848649"/>
              <a:gd name="connsiteY115" fmla="*/ 3035940 h 5769330"/>
              <a:gd name="connsiteX116" fmla="*/ 2607349 w 2848649"/>
              <a:gd name="connsiteY116" fmla="*/ 3143888 h 5769330"/>
              <a:gd name="connsiteX117" fmla="*/ 2634337 w 2848649"/>
              <a:gd name="connsiteY117" fmla="*/ 3170876 h 5769330"/>
              <a:gd name="connsiteX118" fmla="*/ 2742286 w 2848649"/>
              <a:gd name="connsiteY118" fmla="*/ 3170876 h 5769330"/>
              <a:gd name="connsiteX119" fmla="*/ 2769274 w 2848649"/>
              <a:gd name="connsiteY119" fmla="*/ 3143888 h 5769330"/>
              <a:gd name="connsiteX120" fmla="*/ 2769274 w 2848649"/>
              <a:gd name="connsiteY120" fmla="*/ 3035940 h 5769330"/>
              <a:gd name="connsiteX121" fmla="*/ 2742286 w 2848649"/>
              <a:gd name="connsiteY121" fmla="*/ 3008952 h 5769330"/>
              <a:gd name="connsiteX122" fmla="*/ 2742289 w 2848649"/>
              <a:gd name="connsiteY122" fmla="*/ 3008952 h 5769330"/>
              <a:gd name="connsiteX123" fmla="*/ 2742286 w 2848649"/>
              <a:gd name="connsiteY123" fmla="*/ 3008951 h 5769330"/>
              <a:gd name="connsiteX124" fmla="*/ 106363 w 2848649"/>
              <a:gd name="connsiteY124" fmla="*/ 3008951 h 5769330"/>
              <a:gd name="connsiteX125" fmla="*/ 106360 w 2848649"/>
              <a:gd name="connsiteY125" fmla="*/ 3008952 h 5769330"/>
              <a:gd name="connsiteX126" fmla="*/ 106363 w 2848649"/>
              <a:gd name="connsiteY126" fmla="*/ 3008952 h 5769330"/>
              <a:gd name="connsiteX127" fmla="*/ 79375 w 2848649"/>
              <a:gd name="connsiteY127" fmla="*/ 3035940 h 5769330"/>
              <a:gd name="connsiteX128" fmla="*/ 79375 w 2848649"/>
              <a:gd name="connsiteY128" fmla="*/ 3143888 h 5769330"/>
              <a:gd name="connsiteX129" fmla="*/ 106363 w 2848649"/>
              <a:gd name="connsiteY129" fmla="*/ 3170876 h 5769330"/>
              <a:gd name="connsiteX130" fmla="*/ 214312 w 2848649"/>
              <a:gd name="connsiteY130" fmla="*/ 3170876 h 5769330"/>
              <a:gd name="connsiteX131" fmla="*/ 241300 w 2848649"/>
              <a:gd name="connsiteY131" fmla="*/ 3143888 h 5769330"/>
              <a:gd name="connsiteX132" fmla="*/ 241300 w 2848649"/>
              <a:gd name="connsiteY132" fmla="*/ 3035940 h 5769330"/>
              <a:gd name="connsiteX133" fmla="*/ 214312 w 2848649"/>
              <a:gd name="connsiteY133" fmla="*/ 3008952 h 5769330"/>
              <a:gd name="connsiteX134" fmla="*/ 214314 w 2848649"/>
              <a:gd name="connsiteY134" fmla="*/ 3008952 h 5769330"/>
              <a:gd name="connsiteX135" fmla="*/ 214312 w 2848649"/>
              <a:gd name="connsiteY135" fmla="*/ 3008951 h 5769330"/>
              <a:gd name="connsiteX136" fmla="*/ 2634337 w 2848649"/>
              <a:gd name="connsiteY136" fmla="*/ 2674622 h 5769330"/>
              <a:gd name="connsiteX137" fmla="*/ 2607349 w 2848649"/>
              <a:gd name="connsiteY137" fmla="*/ 2701611 h 5769330"/>
              <a:gd name="connsiteX138" fmla="*/ 2607349 w 2848649"/>
              <a:gd name="connsiteY138" fmla="*/ 2809560 h 5769330"/>
              <a:gd name="connsiteX139" fmla="*/ 2634337 w 2848649"/>
              <a:gd name="connsiteY139" fmla="*/ 2836548 h 5769330"/>
              <a:gd name="connsiteX140" fmla="*/ 2742286 w 2848649"/>
              <a:gd name="connsiteY140" fmla="*/ 2836548 h 5769330"/>
              <a:gd name="connsiteX141" fmla="*/ 2769274 w 2848649"/>
              <a:gd name="connsiteY141" fmla="*/ 2809560 h 5769330"/>
              <a:gd name="connsiteX142" fmla="*/ 2769274 w 2848649"/>
              <a:gd name="connsiteY142" fmla="*/ 2701611 h 5769330"/>
              <a:gd name="connsiteX143" fmla="*/ 2742286 w 2848649"/>
              <a:gd name="connsiteY143" fmla="*/ 2674622 h 5769330"/>
              <a:gd name="connsiteX144" fmla="*/ 106363 w 2848649"/>
              <a:gd name="connsiteY144" fmla="*/ 2674622 h 5769330"/>
              <a:gd name="connsiteX145" fmla="*/ 79375 w 2848649"/>
              <a:gd name="connsiteY145" fmla="*/ 2701611 h 5769330"/>
              <a:gd name="connsiteX146" fmla="*/ 79375 w 2848649"/>
              <a:gd name="connsiteY146" fmla="*/ 2809560 h 5769330"/>
              <a:gd name="connsiteX147" fmla="*/ 106363 w 2848649"/>
              <a:gd name="connsiteY147" fmla="*/ 2836548 h 5769330"/>
              <a:gd name="connsiteX148" fmla="*/ 214312 w 2848649"/>
              <a:gd name="connsiteY148" fmla="*/ 2836548 h 5769330"/>
              <a:gd name="connsiteX149" fmla="*/ 241300 w 2848649"/>
              <a:gd name="connsiteY149" fmla="*/ 2809560 h 5769330"/>
              <a:gd name="connsiteX150" fmla="*/ 241300 w 2848649"/>
              <a:gd name="connsiteY150" fmla="*/ 2701611 h 5769330"/>
              <a:gd name="connsiteX151" fmla="*/ 214312 w 2848649"/>
              <a:gd name="connsiteY151" fmla="*/ 2674622 h 5769330"/>
              <a:gd name="connsiteX152" fmla="*/ 2634337 w 2848649"/>
              <a:gd name="connsiteY152" fmla="*/ 2340295 h 5769330"/>
              <a:gd name="connsiteX153" fmla="*/ 2607349 w 2848649"/>
              <a:gd name="connsiteY153" fmla="*/ 2367283 h 5769330"/>
              <a:gd name="connsiteX154" fmla="*/ 2607349 w 2848649"/>
              <a:gd name="connsiteY154" fmla="*/ 2475234 h 5769330"/>
              <a:gd name="connsiteX155" fmla="*/ 2634337 w 2848649"/>
              <a:gd name="connsiteY155" fmla="*/ 2502222 h 5769330"/>
              <a:gd name="connsiteX156" fmla="*/ 2742286 w 2848649"/>
              <a:gd name="connsiteY156" fmla="*/ 2502222 h 5769330"/>
              <a:gd name="connsiteX157" fmla="*/ 2769274 w 2848649"/>
              <a:gd name="connsiteY157" fmla="*/ 2475234 h 5769330"/>
              <a:gd name="connsiteX158" fmla="*/ 2769274 w 2848649"/>
              <a:gd name="connsiteY158" fmla="*/ 2367283 h 5769330"/>
              <a:gd name="connsiteX159" fmla="*/ 2742286 w 2848649"/>
              <a:gd name="connsiteY159" fmla="*/ 2340295 h 5769330"/>
              <a:gd name="connsiteX160" fmla="*/ 106363 w 2848649"/>
              <a:gd name="connsiteY160" fmla="*/ 2340295 h 5769330"/>
              <a:gd name="connsiteX161" fmla="*/ 79375 w 2848649"/>
              <a:gd name="connsiteY161" fmla="*/ 2367283 h 5769330"/>
              <a:gd name="connsiteX162" fmla="*/ 79375 w 2848649"/>
              <a:gd name="connsiteY162" fmla="*/ 2475234 h 5769330"/>
              <a:gd name="connsiteX163" fmla="*/ 106363 w 2848649"/>
              <a:gd name="connsiteY163" fmla="*/ 2502222 h 5769330"/>
              <a:gd name="connsiteX164" fmla="*/ 214312 w 2848649"/>
              <a:gd name="connsiteY164" fmla="*/ 2502222 h 5769330"/>
              <a:gd name="connsiteX165" fmla="*/ 241300 w 2848649"/>
              <a:gd name="connsiteY165" fmla="*/ 2475234 h 5769330"/>
              <a:gd name="connsiteX166" fmla="*/ 241300 w 2848649"/>
              <a:gd name="connsiteY166" fmla="*/ 2367283 h 5769330"/>
              <a:gd name="connsiteX167" fmla="*/ 214312 w 2848649"/>
              <a:gd name="connsiteY167" fmla="*/ 2340295 h 5769330"/>
              <a:gd name="connsiteX168" fmla="*/ 2634337 w 2848649"/>
              <a:gd name="connsiteY168" fmla="*/ 2005969 h 5769330"/>
              <a:gd name="connsiteX169" fmla="*/ 2607349 w 2848649"/>
              <a:gd name="connsiteY169" fmla="*/ 2032956 h 5769330"/>
              <a:gd name="connsiteX170" fmla="*/ 2607349 w 2848649"/>
              <a:gd name="connsiteY170" fmla="*/ 2140905 h 5769330"/>
              <a:gd name="connsiteX171" fmla="*/ 2634337 w 2848649"/>
              <a:gd name="connsiteY171" fmla="*/ 2167894 h 5769330"/>
              <a:gd name="connsiteX172" fmla="*/ 2742286 w 2848649"/>
              <a:gd name="connsiteY172" fmla="*/ 2167894 h 5769330"/>
              <a:gd name="connsiteX173" fmla="*/ 2769274 w 2848649"/>
              <a:gd name="connsiteY173" fmla="*/ 2140905 h 5769330"/>
              <a:gd name="connsiteX174" fmla="*/ 2769274 w 2848649"/>
              <a:gd name="connsiteY174" fmla="*/ 2032956 h 5769330"/>
              <a:gd name="connsiteX175" fmla="*/ 2742286 w 2848649"/>
              <a:gd name="connsiteY175" fmla="*/ 2005969 h 5769330"/>
              <a:gd name="connsiteX176" fmla="*/ 106363 w 2848649"/>
              <a:gd name="connsiteY176" fmla="*/ 2005969 h 5769330"/>
              <a:gd name="connsiteX177" fmla="*/ 79375 w 2848649"/>
              <a:gd name="connsiteY177" fmla="*/ 2032956 h 5769330"/>
              <a:gd name="connsiteX178" fmla="*/ 79375 w 2848649"/>
              <a:gd name="connsiteY178" fmla="*/ 2140905 h 5769330"/>
              <a:gd name="connsiteX179" fmla="*/ 106363 w 2848649"/>
              <a:gd name="connsiteY179" fmla="*/ 2167894 h 5769330"/>
              <a:gd name="connsiteX180" fmla="*/ 214312 w 2848649"/>
              <a:gd name="connsiteY180" fmla="*/ 2167894 h 5769330"/>
              <a:gd name="connsiteX181" fmla="*/ 241300 w 2848649"/>
              <a:gd name="connsiteY181" fmla="*/ 2140905 h 5769330"/>
              <a:gd name="connsiteX182" fmla="*/ 241300 w 2848649"/>
              <a:gd name="connsiteY182" fmla="*/ 2032956 h 5769330"/>
              <a:gd name="connsiteX183" fmla="*/ 214312 w 2848649"/>
              <a:gd name="connsiteY183" fmla="*/ 2005969 h 5769330"/>
              <a:gd name="connsiteX184" fmla="*/ 2634337 w 2848649"/>
              <a:gd name="connsiteY184" fmla="*/ 1671640 h 5769330"/>
              <a:gd name="connsiteX185" fmla="*/ 2607349 w 2848649"/>
              <a:gd name="connsiteY185" fmla="*/ 1698628 h 5769330"/>
              <a:gd name="connsiteX186" fmla="*/ 2607349 w 2848649"/>
              <a:gd name="connsiteY186" fmla="*/ 1806578 h 5769330"/>
              <a:gd name="connsiteX187" fmla="*/ 2634337 w 2848649"/>
              <a:gd name="connsiteY187" fmla="*/ 1833565 h 5769330"/>
              <a:gd name="connsiteX188" fmla="*/ 2742286 w 2848649"/>
              <a:gd name="connsiteY188" fmla="*/ 1833565 h 5769330"/>
              <a:gd name="connsiteX189" fmla="*/ 2769274 w 2848649"/>
              <a:gd name="connsiteY189" fmla="*/ 1806578 h 5769330"/>
              <a:gd name="connsiteX190" fmla="*/ 2769274 w 2848649"/>
              <a:gd name="connsiteY190" fmla="*/ 1698628 h 5769330"/>
              <a:gd name="connsiteX191" fmla="*/ 2742286 w 2848649"/>
              <a:gd name="connsiteY191" fmla="*/ 1671640 h 5769330"/>
              <a:gd name="connsiteX192" fmla="*/ 106363 w 2848649"/>
              <a:gd name="connsiteY192" fmla="*/ 1671640 h 5769330"/>
              <a:gd name="connsiteX193" fmla="*/ 79375 w 2848649"/>
              <a:gd name="connsiteY193" fmla="*/ 1698628 h 5769330"/>
              <a:gd name="connsiteX194" fmla="*/ 79375 w 2848649"/>
              <a:gd name="connsiteY194" fmla="*/ 1806578 h 5769330"/>
              <a:gd name="connsiteX195" fmla="*/ 106363 w 2848649"/>
              <a:gd name="connsiteY195" fmla="*/ 1833565 h 5769330"/>
              <a:gd name="connsiteX196" fmla="*/ 214312 w 2848649"/>
              <a:gd name="connsiteY196" fmla="*/ 1833565 h 5769330"/>
              <a:gd name="connsiteX197" fmla="*/ 241300 w 2848649"/>
              <a:gd name="connsiteY197" fmla="*/ 1806578 h 5769330"/>
              <a:gd name="connsiteX198" fmla="*/ 241300 w 2848649"/>
              <a:gd name="connsiteY198" fmla="*/ 1698628 h 5769330"/>
              <a:gd name="connsiteX199" fmla="*/ 214312 w 2848649"/>
              <a:gd name="connsiteY199" fmla="*/ 1671640 h 5769330"/>
              <a:gd name="connsiteX200" fmla="*/ 2634337 w 2848649"/>
              <a:gd name="connsiteY200" fmla="*/ 1337312 h 5769330"/>
              <a:gd name="connsiteX201" fmla="*/ 2607349 w 2848649"/>
              <a:gd name="connsiteY201" fmla="*/ 1364300 h 5769330"/>
              <a:gd name="connsiteX202" fmla="*/ 2607349 w 2848649"/>
              <a:gd name="connsiteY202" fmla="*/ 1472249 h 5769330"/>
              <a:gd name="connsiteX203" fmla="*/ 2634337 w 2848649"/>
              <a:gd name="connsiteY203" fmla="*/ 1499237 h 5769330"/>
              <a:gd name="connsiteX204" fmla="*/ 2742286 w 2848649"/>
              <a:gd name="connsiteY204" fmla="*/ 1499237 h 5769330"/>
              <a:gd name="connsiteX205" fmla="*/ 2769274 w 2848649"/>
              <a:gd name="connsiteY205" fmla="*/ 1472249 h 5769330"/>
              <a:gd name="connsiteX206" fmla="*/ 2769274 w 2848649"/>
              <a:gd name="connsiteY206" fmla="*/ 1364300 h 5769330"/>
              <a:gd name="connsiteX207" fmla="*/ 2742286 w 2848649"/>
              <a:gd name="connsiteY207" fmla="*/ 1337312 h 5769330"/>
              <a:gd name="connsiteX208" fmla="*/ 106363 w 2848649"/>
              <a:gd name="connsiteY208" fmla="*/ 1337312 h 5769330"/>
              <a:gd name="connsiteX209" fmla="*/ 79375 w 2848649"/>
              <a:gd name="connsiteY209" fmla="*/ 1364300 h 5769330"/>
              <a:gd name="connsiteX210" fmla="*/ 79375 w 2848649"/>
              <a:gd name="connsiteY210" fmla="*/ 1472249 h 5769330"/>
              <a:gd name="connsiteX211" fmla="*/ 106363 w 2848649"/>
              <a:gd name="connsiteY211" fmla="*/ 1499237 h 5769330"/>
              <a:gd name="connsiteX212" fmla="*/ 214312 w 2848649"/>
              <a:gd name="connsiteY212" fmla="*/ 1499237 h 5769330"/>
              <a:gd name="connsiteX213" fmla="*/ 241300 w 2848649"/>
              <a:gd name="connsiteY213" fmla="*/ 1472249 h 5769330"/>
              <a:gd name="connsiteX214" fmla="*/ 241300 w 2848649"/>
              <a:gd name="connsiteY214" fmla="*/ 1364300 h 5769330"/>
              <a:gd name="connsiteX215" fmla="*/ 214312 w 2848649"/>
              <a:gd name="connsiteY215" fmla="*/ 1337312 h 5769330"/>
              <a:gd name="connsiteX216" fmla="*/ 2634337 w 2848649"/>
              <a:gd name="connsiteY216" fmla="*/ 1002984 h 5769330"/>
              <a:gd name="connsiteX217" fmla="*/ 2607349 w 2848649"/>
              <a:gd name="connsiteY217" fmla="*/ 1029972 h 5769330"/>
              <a:gd name="connsiteX218" fmla="*/ 2607349 w 2848649"/>
              <a:gd name="connsiteY218" fmla="*/ 1137921 h 5769330"/>
              <a:gd name="connsiteX219" fmla="*/ 2634337 w 2848649"/>
              <a:gd name="connsiteY219" fmla="*/ 1164909 h 5769330"/>
              <a:gd name="connsiteX220" fmla="*/ 2742286 w 2848649"/>
              <a:gd name="connsiteY220" fmla="*/ 1164909 h 5769330"/>
              <a:gd name="connsiteX221" fmla="*/ 2769274 w 2848649"/>
              <a:gd name="connsiteY221" fmla="*/ 1137921 h 5769330"/>
              <a:gd name="connsiteX222" fmla="*/ 2769274 w 2848649"/>
              <a:gd name="connsiteY222" fmla="*/ 1029972 h 5769330"/>
              <a:gd name="connsiteX223" fmla="*/ 2742286 w 2848649"/>
              <a:gd name="connsiteY223" fmla="*/ 1002984 h 5769330"/>
              <a:gd name="connsiteX224" fmla="*/ 106363 w 2848649"/>
              <a:gd name="connsiteY224" fmla="*/ 1002984 h 5769330"/>
              <a:gd name="connsiteX225" fmla="*/ 79375 w 2848649"/>
              <a:gd name="connsiteY225" fmla="*/ 1029972 h 5769330"/>
              <a:gd name="connsiteX226" fmla="*/ 79375 w 2848649"/>
              <a:gd name="connsiteY226" fmla="*/ 1137921 h 5769330"/>
              <a:gd name="connsiteX227" fmla="*/ 106363 w 2848649"/>
              <a:gd name="connsiteY227" fmla="*/ 1164909 h 5769330"/>
              <a:gd name="connsiteX228" fmla="*/ 214312 w 2848649"/>
              <a:gd name="connsiteY228" fmla="*/ 1164909 h 5769330"/>
              <a:gd name="connsiteX229" fmla="*/ 241300 w 2848649"/>
              <a:gd name="connsiteY229" fmla="*/ 1137921 h 5769330"/>
              <a:gd name="connsiteX230" fmla="*/ 241300 w 2848649"/>
              <a:gd name="connsiteY230" fmla="*/ 1029972 h 5769330"/>
              <a:gd name="connsiteX231" fmla="*/ 214312 w 2848649"/>
              <a:gd name="connsiteY231" fmla="*/ 1002984 h 5769330"/>
              <a:gd name="connsiteX232" fmla="*/ 2634337 w 2848649"/>
              <a:gd name="connsiteY232" fmla="*/ 668656 h 5769330"/>
              <a:gd name="connsiteX233" fmla="*/ 2607349 w 2848649"/>
              <a:gd name="connsiteY233" fmla="*/ 695644 h 5769330"/>
              <a:gd name="connsiteX234" fmla="*/ 2607349 w 2848649"/>
              <a:gd name="connsiteY234" fmla="*/ 803593 h 5769330"/>
              <a:gd name="connsiteX235" fmla="*/ 2634337 w 2848649"/>
              <a:gd name="connsiteY235" fmla="*/ 830581 h 5769330"/>
              <a:gd name="connsiteX236" fmla="*/ 2742286 w 2848649"/>
              <a:gd name="connsiteY236" fmla="*/ 830581 h 5769330"/>
              <a:gd name="connsiteX237" fmla="*/ 2769274 w 2848649"/>
              <a:gd name="connsiteY237" fmla="*/ 803593 h 5769330"/>
              <a:gd name="connsiteX238" fmla="*/ 2769274 w 2848649"/>
              <a:gd name="connsiteY238" fmla="*/ 695644 h 5769330"/>
              <a:gd name="connsiteX239" fmla="*/ 2742286 w 2848649"/>
              <a:gd name="connsiteY239" fmla="*/ 668656 h 5769330"/>
              <a:gd name="connsiteX240" fmla="*/ 106363 w 2848649"/>
              <a:gd name="connsiteY240" fmla="*/ 668656 h 5769330"/>
              <a:gd name="connsiteX241" fmla="*/ 79375 w 2848649"/>
              <a:gd name="connsiteY241" fmla="*/ 695644 h 5769330"/>
              <a:gd name="connsiteX242" fmla="*/ 79375 w 2848649"/>
              <a:gd name="connsiteY242" fmla="*/ 803593 h 5769330"/>
              <a:gd name="connsiteX243" fmla="*/ 106363 w 2848649"/>
              <a:gd name="connsiteY243" fmla="*/ 830581 h 5769330"/>
              <a:gd name="connsiteX244" fmla="*/ 214312 w 2848649"/>
              <a:gd name="connsiteY244" fmla="*/ 830581 h 5769330"/>
              <a:gd name="connsiteX245" fmla="*/ 241300 w 2848649"/>
              <a:gd name="connsiteY245" fmla="*/ 803593 h 5769330"/>
              <a:gd name="connsiteX246" fmla="*/ 241300 w 2848649"/>
              <a:gd name="connsiteY246" fmla="*/ 695644 h 5769330"/>
              <a:gd name="connsiteX247" fmla="*/ 214312 w 2848649"/>
              <a:gd name="connsiteY247" fmla="*/ 668656 h 5769330"/>
              <a:gd name="connsiteX248" fmla="*/ 2634337 w 2848649"/>
              <a:gd name="connsiteY248" fmla="*/ 334328 h 5769330"/>
              <a:gd name="connsiteX249" fmla="*/ 2607349 w 2848649"/>
              <a:gd name="connsiteY249" fmla="*/ 361316 h 5769330"/>
              <a:gd name="connsiteX250" fmla="*/ 2607349 w 2848649"/>
              <a:gd name="connsiteY250" fmla="*/ 469265 h 5769330"/>
              <a:gd name="connsiteX251" fmla="*/ 2634337 w 2848649"/>
              <a:gd name="connsiteY251" fmla="*/ 496253 h 5769330"/>
              <a:gd name="connsiteX252" fmla="*/ 2742286 w 2848649"/>
              <a:gd name="connsiteY252" fmla="*/ 496253 h 5769330"/>
              <a:gd name="connsiteX253" fmla="*/ 2769274 w 2848649"/>
              <a:gd name="connsiteY253" fmla="*/ 469265 h 5769330"/>
              <a:gd name="connsiteX254" fmla="*/ 2769274 w 2848649"/>
              <a:gd name="connsiteY254" fmla="*/ 361316 h 5769330"/>
              <a:gd name="connsiteX255" fmla="*/ 2742286 w 2848649"/>
              <a:gd name="connsiteY255" fmla="*/ 334328 h 5769330"/>
              <a:gd name="connsiteX256" fmla="*/ 106363 w 2848649"/>
              <a:gd name="connsiteY256" fmla="*/ 334328 h 5769330"/>
              <a:gd name="connsiteX257" fmla="*/ 79375 w 2848649"/>
              <a:gd name="connsiteY257" fmla="*/ 361316 h 5769330"/>
              <a:gd name="connsiteX258" fmla="*/ 79375 w 2848649"/>
              <a:gd name="connsiteY258" fmla="*/ 469265 h 5769330"/>
              <a:gd name="connsiteX259" fmla="*/ 106363 w 2848649"/>
              <a:gd name="connsiteY259" fmla="*/ 496253 h 5769330"/>
              <a:gd name="connsiteX260" fmla="*/ 214312 w 2848649"/>
              <a:gd name="connsiteY260" fmla="*/ 496253 h 5769330"/>
              <a:gd name="connsiteX261" fmla="*/ 241300 w 2848649"/>
              <a:gd name="connsiteY261" fmla="*/ 469265 h 5769330"/>
              <a:gd name="connsiteX262" fmla="*/ 241300 w 2848649"/>
              <a:gd name="connsiteY262" fmla="*/ 361316 h 5769330"/>
              <a:gd name="connsiteX263" fmla="*/ 214312 w 2848649"/>
              <a:gd name="connsiteY263" fmla="*/ 334328 h 5769330"/>
              <a:gd name="connsiteX264" fmla="*/ 0 w 2848649"/>
              <a:gd name="connsiteY264" fmla="*/ 0 h 5769330"/>
              <a:gd name="connsiteX265" fmla="*/ 106363 w 2848649"/>
              <a:gd name="connsiteY265" fmla="*/ 0 h 5769330"/>
              <a:gd name="connsiteX266" fmla="*/ 79375 w 2848649"/>
              <a:gd name="connsiteY266" fmla="*/ 26988 h 5769330"/>
              <a:gd name="connsiteX267" fmla="*/ 79375 w 2848649"/>
              <a:gd name="connsiteY267" fmla="*/ 134937 h 5769330"/>
              <a:gd name="connsiteX268" fmla="*/ 106363 w 2848649"/>
              <a:gd name="connsiteY268" fmla="*/ 161925 h 5769330"/>
              <a:gd name="connsiteX269" fmla="*/ 214312 w 2848649"/>
              <a:gd name="connsiteY269" fmla="*/ 161925 h 5769330"/>
              <a:gd name="connsiteX270" fmla="*/ 241300 w 2848649"/>
              <a:gd name="connsiteY270" fmla="*/ 134937 h 5769330"/>
              <a:gd name="connsiteX271" fmla="*/ 241300 w 2848649"/>
              <a:gd name="connsiteY271" fmla="*/ 26988 h 5769330"/>
              <a:gd name="connsiteX272" fmla="*/ 214312 w 2848649"/>
              <a:gd name="connsiteY272" fmla="*/ 0 h 5769330"/>
              <a:gd name="connsiteX273" fmla="*/ 832042 w 2848649"/>
              <a:gd name="connsiteY273" fmla="*/ 0 h 5769330"/>
              <a:gd name="connsiteX274" fmla="*/ 1096048 w 2848649"/>
              <a:gd name="connsiteY274" fmla="*/ 0 h 5769330"/>
              <a:gd name="connsiteX275" fmla="*/ 1129388 w 2848649"/>
              <a:gd name="connsiteY275" fmla="*/ 0 h 5769330"/>
              <a:gd name="connsiteX276" fmla="*/ 1719261 w 2848649"/>
              <a:gd name="connsiteY276" fmla="*/ 0 h 5769330"/>
              <a:gd name="connsiteX277" fmla="*/ 1752601 w 2848649"/>
              <a:gd name="connsiteY277" fmla="*/ 0 h 5769330"/>
              <a:gd name="connsiteX278" fmla="*/ 2016607 w 2848649"/>
              <a:gd name="connsiteY278" fmla="*/ 0 h 5769330"/>
              <a:gd name="connsiteX279" fmla="*/ 2634337 w 2848649"/>
              <a:gd name="connsiteY279" fmla="*/ 0 h 5769330"/>
              <a:gd name="connsiteX280" fmla="*/ 2607349 w 2848649"/>
              <a:gd name="connsiteY280" fmla="*/ 26988 h 5769330"/>
              <a:gd name="connsiteX281" fmla="*/ 2607349 w 2848649"/>
              <a:gd name="connsiteY281" fmla="*/ 134937 h 5769330"/>
              <a:gd name="connsiteX282" fmla="*/ 2634337 w 2848649"/>
              <a:gd name="connsiteY282" fmla="*/ 161925 h 5769330"/>
              <a:gd name="connsiteX283" fmla="*/ 2742286 w 2848649"/>
              <a:gd name="connsiteY283" fmla="*/ 161925 h 5769330"/>
              <a:gd name="connsiteX284" fmla="*/ 2769274 w 2848649"/>
              <a:gd name="connsiteY284" fmla="*/ 134937 h 5769330"/>
              <a:gd name="connsiteX285" fmla="*/ 2769274 w 2848649"/>
              <a:gd name="connsiteY285" fmla="*/ 26988 h 5769330"/>
              <a:gd name="connsiteX286" fmla="*/ 2742286 w 2848649"/>
              <a:gd name="connsiteY286" fmla="*/ 0 h 5769330"/>
              <a:gd name="connsiteX287" fmla="*/ 2848649 w 2848649"/>
              <a:gd name="connsiteY287" fmla="*/ 0 h 5769330"/>
              <a:gd name="connsiteX288" fmla="*/ 2848649 w 2848649"/>
              <a:gd name="connsiteY288" fmla="*/ 3008952 h 5769330"/>
              <a:gd name="connsiteX289" fmla="*/ 2848649 w 2848649"/>
              <a:gd name="connsiteY289" fmla="*/ 5769330 h 5769330"/>
              <a:gd name="connsiteX290" fmla="*/ 2769274 w 2848649"/>
              <a:gd name="connsiteY290" fmla="*/ 5769330 h 5769330"/>
              <a:gd name="connsiteX291" fmla="*/ 2769274 w 2848649"/>
              <a:gd name="connsiteY291" fmla="*/ 5710563 h 5769330"/>
              <a:gd name="connsiteX292" fmla="*/ 2742286 w 2848649"/>
              <a:gd name="connsiteY292" fmla="*/ 5683574 h 5769330"/>
              <a:gd name="connsiteX293" fmla="*/ 2634337 w 2848649"/>
              <a:gd name="connsiteY293" fmla="*/ 5683574 h 5769330"/>
              <a:gd name="connsiteX294" fmla="*/ 2607349 w 2848649"/>
              <a:gd name="connsiteY294" fmla="*/ 5710563 h 5769330"/>
              <a:gd name="connsiteX295" fmla="*/ 2607349 w 2848649"/>
              <a:gd name="connsiteY295" fmla="*/ 5769330 h 5769330"/>
              <a:gd name="connsiteX296" fmla="*/ 241300 w 2848649"/>
              <a:gd name="connsiteY296" fmla="*/ 5769330 h 5769330"/>
              <a:gd name="connsiteX297" fmla="*/ 241300 w 2848649"/>
              <a:gd name="connsiteY297" fmla="*/ 5710563 h 5769330"/>
              <a:gd name="connsiteX298" fmla="*/ 214312 w 2848649"/>
              <a:gd name="connsiteY298" fmla="*/ 5683574 h 5769330"/>
              <a:gd name="connsiteX299" fmla="*/ 106363 w 2848649"/>
              <a:gd name="connsiteY299" fmla="*/ 5683574 h 5769330"/>
              <a:gd name="connsiteX300" fmla="*/ 79375 w 2848649"/>
              <a:gd name="connsiteY300" fmla="*/ 5710563 h 5769330"/>
              <a:gd name="connsiteX301" fmla="*/ 79375 w 2848649"/>
              <a:gd name="connsiteY301" fmla="*/ 5769330 h 5769330"/>
              <a:gd name="connsiteX302" fmla="*/ 0 w 2848649"/>
              <a:gd name="connsiteY302" fmla="*/ 5769330 h 5769330"/>
              <a:gd name="connsiteX303" fmla="*/ 0 w 2848649"/>
              <a:gd name="connsiteY303" fmla="*/ 3008952 h 576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</a:cxnLst>
            <a:rect l="l" t="t" r="r" b="b"/>
            <a:pathLst>
              <a:path w="2848649" h="5769330">
                <a:moveTo>
                  <a:pt x="2634337" y="5349248"/>
                </a:moveTo>
                <a:cubicBezTo>
                  <a:pt x="2619432" y="5349248"/>
                  <a:pt x="2607349" y="5361330"/>
                  <a:pt x="2607349" y="5376235"/>
                </a:cubicBezTo>
                <a:lnTo>
                  <a:pt x="2607349" y="5484181"/>
                </a:lnTo>
                <a:cubicBezTo>
                  <a:pt x="2607349" y="5499086"/>
                  <a:pt x="2619432" y="5511169"/>
                  <a:pt x="2634337" y="5511169"/>
                </a:cubicBezTo>
                <a:lnTo>
                  <a:pt x="2742286" y="5511169"/>
                </a:lnTo>
                <a:cubicBezTo>
                  <a:pt x="2757191" y="5511169"/>
                  <a:pt x="2769274" y="5499086"/>
                  <a:pt x="2769274" y="5484181"/>
                </a:cubicBezTo>
                <a:lnTo>
                  <a:pt x="2769274" y="5376235"/>
                </a:lnTo>
                <a:cubicBezTo>
                  <a:pt x="2769274" y="5361330"/>
                  <a:pt x="2757191" y="5349248"/>
                  <a:pt x="2742286" y="5349248"/>
                </a:cubicBezTo>
                <a:close/>
                <a:moveTo>
                  <a:pt x="106363" y="5349248"/>
                </a:moveTo>
                <a:cubicBezTo>
                  <a:pt x="91458" y="5349248"/>
                  <a:pt x="79375" y="5361330"/>
                  <a:pt x="79375" y="5376235"/>
                </a:cubicBezTo>
                <a:lnTo>
                  <a:pt x="79375" y="5484181"/>
                </a:lnTo>
                <a:cubicBezTo>
                  <a:pt x="79375" y="5499086"/>
                  <a:pt x="91458" y="5511169"/>
                  <a:pt x="106363" y="5511169"/>
                </a:cubicBezTo>
                <a:lnTo>
                  <a:pt x="214312" y="5511169"/>
                </a:lnTo>
                <a:cubicBezTo>
                  <a:pt x="229217" y="5511169"/>
                  <a:pt x="241300" y="5499086"/>
                  <a:pt x="241300" y="5484181"/>
                </a:cubicBezTo>
                <a:lnTo>
                  <a:pt x="241300" y="5376235"/>
                </a:lnTo>
                <a:cubicBezTo>
                  <a:pt x="241300" y="5361330"/>
                  <a:pt x="229217" y="5349248"/>
                  <a:pt x="214312" y="5349248"/>
                </a:cubicBezTo>
                <a:close/>
                <a:moveTo>
                  <a:pt x="2634337" y="5014921"/>
                </a:moveTo>
                <a:cubicBezTo>
                  <a:pt x="2619432" y="5014921"/>
                  <a:pt x="2607349" y="5027004"/>
                  <a:pt x="2607349" y="5041908"/>
                </a:cubicBezTo>
                <a:lnTo>
                  <a:pt x="2607349" y="5149853"/>
                </a:lnTo>
                <a:cubicBezTo>
                  <a:pt x="2607349" y="5164758"/>
                  <a:pt x="2619432" y="5176841"/>
                  <a:pt x="2634337" y="5176841"/>
                </a:cubicBezTo>
                <a:lnTo>
                  <a:pt x="2742286" y="5176841"/>
                </a:lnTo>
                <a:cubicBezTo>
                  <a:pt x="2757191" y="5176841"/>
                  <a:pt x="2769274" y="5164758"/>
                  <a:pt x="2769274" y="5149853"/>
                </a:cubicBezTo>
                <a:lnTo>
                  <a:pt x="2769274" y="5041908"/>
                </a:lnTo>
                <a:cubicBezTo>
                  <a:pt x="2769274" y="5027004"/>
                  <a:pt x="2757191" y="5014921"/>
                  <a:pt x="2742286" y="5014921"/>
                </a:cubicBezTo>
                <a:close/>
                <a:moveTo>
                  <a:pt x="106363" y="5014921"/>
                </a:moveTo>
                <a:cubicBezTo>
                  <a:pt x="91458" y="5014921"/>
                  <a:pt x="79375" y="5027004"/>
                  <a:pt x="79375" y="5041908"/>
                </a:cubicBezTo>
                <a:lnTo>
                  <a:pt x="79375" y="5149853"/>
                </a:lnTo>
                <a:cubicBezTo>
                  <a:pt x="79375" y="5164758"/>
                  <a:pt x="91458" y="5176841"/>
                  <a:pt x="106363" y="5176841"/>
                </a:cubicBezTo>
                <a:lnTo>
                  <a:pt x="214312" y="5176841"/>
                </a:lnTo>
                <a:cubicBezTo>
                  <a:pt x="229217" y="5176841"/>
                  <a:pt x="241300" y="5164758"/>
                  <a:pt x="241300" y="5149853"/>
                </a:cubicBezTo>
                <a:lnTo>
                  <a:pt x="241300" y="5041908"/>
                </a:lnTo>
                <a:cubicBezTo>
                  <a:pt x="241300" y="5027004"/>
                  <a:pt x="229217" y="5014921"/>
                  <a:pt x="214312" y="5014921"/>
                </a:cubicBezTo>
                <a:close/>
                <a:moveTo>
                  <a:pt x="2634337" y="4680592"/>
                </a:moveTo>
                <a:cubicBezTo>
                  <a:pt x="2619432" y="4680592"/>
                  <a:pt x="2607349" y="4692675"/>
                  <a:pt x="2607349" y="4707580"/>
                </a:cubicBezTo>
                <a:lnTo>
                  <a:pt x="2607349" y="4815525"/>
                </a:lnTo>
                <a:cubicBezTo>
                  <a:pt x="2607349" y="4830430"/>
                  <a:pt x="2619432" y="4842513"/>
                  <a:pt x="2634337" y="4842513"/>
                </a:cubicBezTo>
                <a:lnTo>
                  <a:pt x="2742286" y="4842513"/>
                </a:lnTo>
                <a:cubicBezTo>
                  <a:pt x="2757191" y="4842513"/>
                  <a:pt x="2769274" y="4830430"/>
                  <a:pt x="2769274" y="4815525"/>
                </a:cubicBezTo>
                <a:lnTo>
                  <a:pt x="2769274" y="4707580"/>
                </a:lnTo>
                <a:cubicBezTo>
                  <a:pt x="2769274" y="4692675"/>
                  <a:pt x="2757191" y="4680592"/>
                  <a:pt x="2742286" y="4680592"/>
                </a:cubicBezTo>
                <a:close/>
                <a:moveTo>
                  <a:pt x="106363" y="4680592"/>
                </a:moveTo>
                <a:cubicBezTo>
                  <a:pt x="91458" y="4680592"/>
                  <a:pt x="79375" y="4692675"/>
                  <a:pt x="79375" y="4707580"/>
                </a:cubicBezTo>
                <a:lnTo>
                  <a:pt x="79375" y="4815525"/>
                </a:lnTo>
                <a:cubicBezTo>
                  <a:pt x="79375" y="4830430"/>
                  <a:pt x="91458" y="4842513"/>
                  <a:pt x="106363" y="4842513"/>
                </a:cubicBezTo>
                <a:lnTo>
                  <a:pt x="214312" y="4842513"/>
                </a:lnTo>
                <a:cubicBezTo>
                  <a:pt x="229217" y="4842513"/>
                  <a:pt x="241300" y="4830430"/>
                  <a:pt x="241300" y="4815525"/>
                </a:cubicBezTo>
                <a:lnTo>
                  <a:pt x="241300" y="4707580"/>
                </a:lnTo>
                <a:cubicBezTo>
                  <a:pt x="241300" y="4692675"/>
                  <a:pt x="229217" y="4680592"/>
                  <a:pt x="214312" y="4680592"/>
                </a:cubicBezTo>
                <a:close/>
                <a:moveTo>
                  <a:pt x="2634337" y="4346264"/>
                </a:moveTo>
                <a:cubicBezTo>
                  <a:pt x="2619432" y="4346264"/>
                  <a:pt x="2607349" y="4358347"/>
                  <a:pt x="2607349" y="4373252"/>
                </a:cubicBezTo>
                <a:lnTo>
                  <a:pt x="2607349" y="4481197"/>
                </a:lnTo>
                <a:cubicBezTo>
                  <a:pt x="2607349" y="4496102"/>
                  <a:pt x="2619432" y="4508186"/>
                  <a:pt x="2634337" y="4508186"/>
                </a:cubicBezTo>
                <a:lnTo>
                  <a:pt x="2742286" y="4508186"/>
                </a:lnTo>
                <a:cubicBezTo>
                  <a:pt x="2757191" y="4508186"/>
                  <a:pt x="2769274" y="4496102"/>
                  <a:pt x="2769274" y="4481197"/>
                </a:cubicBezTo>
                <a:lnTo>
                  <a:pt x="2769274" y="4373252"/>
                </a:lnTo>
                <a:cubicBezTo>
                  <a:pt x="2769274" y="4358347"/>
                  <a:pt x="2757191" y="4346264"/>
                  <a:pt x="2742286" y="4346264"/>
                </a:cubicBezTo>
                <a:close/>
                <a:moveTo>
                  <a:pt x="106363" y="4346264"/>
                </a:moveTo>
                <a:cubicBezTo>
                  <a:pt x="91458" y="4346264"/>
                  <a:pt x="79375" y="4358347"/>
                  <a:pt x="79375" y="4373252"/>
                </a:cubicBezTo>
                <a:lnTo>
                  <a:pt x="79375" y="4481197"/>
                </a:lnTo>
                <a:cubicBezTo>
                  <a:pt x="79375" y="4496102"/>
                  <a:pt x="91458" y="4508186"/>
                  <a:pt x="106363" y="4508186"/>
                </a:cubicBezTo>
                <a:lnTo>
                  <a:pt x="214312" y="4508186"/>
                </a:lnTo>
                <a:cubicBezTo>
                  <a:pt x="229217" y="4508186"/>
                  <a:pt x="241300" y="4496102"/>
                  <a:pt x="241300" y="4481197"/>
                </a:cubicBezTo>
                <a:lnTo>
                  <a:pt x="241300" y="4373252"/>
                </a:lnTo>
                <a:cubicBezTo>
                  <a:pt x="241300" y="4358347"/>
                  <a:pt x="229217" y="4346264"/>
                  <a:pt x="214312" y="4346264"/>
                </a:cubicBezTo>
                <a:close/>
                <a:moveTo>
                  <a:pt x="2634337" y="4011936"/>
                </a:moveTo>
                <a:cubicBezTo>
                  <a:pt x="2619432" y="4011936"/>
                  <a:pt x="2607349" y="4024019"/>
                  <a:pt x="2607349" y="4038924"/>
                </a:cubicBezTo>
                <a:lnTo>
                  <a:pt x="2607349" y="4146869"/>
                </a:lnTo>
                <a:cubicBezTo>
                  <a:pt x="2607349" y="4161774"/>
                  <a:pt x="2619432" y="4173857"/>
                  <a:pt x="2634337" y="4173857"/>
                </a:cubicBezTo>
                <a:lnTo>
                  <a:pt x="2742286" y="4173857"/>
                </a:lnTo>
                <a:cubicBezTo>
                  <a:pt x="2757191" y="4173857"/>
                  <a:pt x="2769274" y="4161774"/>
                  <a:pt x="2769274" y="4146869"/>
                </a:cubicBezTo>
                <a:lnTo>
                  <a:pt x="2769274" y="4038924"/>
                </a:lnTo>
                <a:cubicBezTo>
                  <a:pt x="2769274" y="4024019"/>
                  <a:pt x="2757191" y="4011936"/>
                  <a:pt x="2742286" y="4011936"/>
                </a:cubicBezTo>
                <a:close/>
                <a:moveTo>
                  <a:pt x="106363" y="4011936"/>
                </a:moveTo>
                <a:cubicBezTo>
                  <a:pt x="91458" y="4011936"/>
                  <a:pt x="79375" y="4024019"/>
                  <a:pt x="79375" y="4038924"/>
                </a:cubicBezTo>
                <a:lnTo>
                  <a:pt x="79375" y="4146869"/>
                </a:lnTo>
                <a:cubicBezTo>
                  <a:pt x="79375" y="4161774"/>
                  <a:pt x="91458" y="4173857"/>
                  <a:pt x="106363" y="4173857"/>
                </a:cubicBezTo>
                <a:lnTo>
                  <a:pt x="214312" y="4173857"/>
                </a:lnTo>
                <a:cubicBezTo>
                  <a:pt x="229217" y="4173857"/>
                  <a:pt x="241300" y="4161774"/>
                  <a:pt x="241300" y="4146869"/>
                </a:cubicBezTo>
                <a:lnTo>
                  <a:pt x="241300" y="4038924"/>
                </a:lnTo>
                <a:cubicBezTo>
                  <a:pt x="241300" y="4024019"/>
                  <a:pt x="229217" y="4011936"/>
                  <a:pt x="214312" y="4011936"/>
                </a:cubicBezTo>
                <a:close/>
                <a:moveTo>
                  <a:pt x="2634337" y="3677608"/>
                </a:moveTo>
                <a:cubicBezTo>
                  <a:pt x="2619432" y="3677608"/>
                  <a:pt x="2607349" y="3689691"/>
                  <a:pt x="2607349" y="3704596"/>
                </a:cubicBezTo>
                <a:lnTo>
                  <a:pt x="2607349" y="3812541"/>
                </a:lnTo>
                <a:cubicBezTo>
                  <a:pt x="2607349" y="3827446"/>
                  <a:pt x="2619432" y="3839529"/>
                  <a:pt x="2634337" y="3839529"/>
                </a:cubicBezTo>
                <a:lnTo>
                  <a:pt x="2742286" y="3839529"/>
                </a:lnTo>
                <a:cubicBezTo>
                  <a:pt x="2757191" y="3839529"/>
                  <a:pt x="2769274" y="3827446"/>
                  <a:pt x="2769274" y="3812541"/>
                </a:cubicBezTo>
                <a:lnTo>
                  <a:pt x="2769274" y="3704596"/>
                </a:lnTo>
                <a:cubicBezTo>
                  <a:pt x="2769274" y="3689691"/>
                  <a:pt x="2757191" y="3677608"/>
                  <a:pt x="2742286" y="3677608"/>
                </a:cubicBezTo>
                <a:close/>
                <a:moveTo>
                  <a:pt x="106363" y="3677608"/>
                </a:moveTo>
                <a:cubicBezTo>
                  <a:pt x="91458" y="3677608"/>
                  <a:pt x="79375" y="3689691"/>
                  <a:pt x="79375" y="3704596"/>
                </a:cubicBezTo>
                <a:lnTo>
                  <a:pt x="79375" y="3812541"/>
                </a:lnTo>
                <a:cubicBezTo>
                  <a:pt x="79375" y="3827446"/>
                  <a:pt x="91458" y="3839529"/>
                  <a:pt x="106363" y="3839529"/>
                </a:cubicBezTo>
                <a:lnTo>
                  <a:pt x="214312" y="3839529"/>
                </a:lnTo>
                <a:cubicBezTo>
                  <a:pt x="229217" y="3839529"/>
                  <a:pt x="241300" y="3827446"/>
                  <a:pt x="241300" y="3812541"/>
                </a:cubicBezTo>
                <a:lnTo>
                  <a:pt x="241300" y="3704596"/>
                </a:lnTo>
                <a:cubicBezTo>
                  <a:pt x="241300" y="3689691"/>
                  <a:pt x="229217" y="3677608"/>
                  <a:pt x="214312" y="3677608"/>
                </a:cubicBezTo>
                <a:close/>
                <a:moveTo>
                  <a:pt x="2634337" y="3343280"/>
                </a:moveTo>
                <a:cubicBezTo>
                  <a:pt x="2619432" y="3343280"/>
                  <a:pt x="2607349" y="3355363"/>
                  <a:pt x="2607349" y="3370268"/>
                </a:cubicBezTo>
                <a:lnTo>
                  <a:pt x="2607349" y="3478213"/>
                </a:lnTo>
                <a:cubicBezTo>
                  <a:pt x="2607349" y="3493118"/>
                  <a:pt x="2619432" y="3505201"/>
                  <a:pt x="2634337" y="3505201"/>
                </a:cubicBezTo>
                <a:lnTo>
                  <a:pt x="2742286" y="3505201"/>
                </a:lnTo>
                <a:cubicBezTo>
                  <a:pt x="2757191" y="3505201"/>
                  <a:pt x="2769274" y="3493118"/>
                  <a:pt x="2769274" y="3478213"/>
                </a:cubicBezTo>
                <a:lnTo>
                  <a:pt x="2769274" y="3370268"/>
                </a:lnTo>
                <a:cubicBezTo>
                  <a:pt x="2769274" y="3355363"/>
                  <a:pt x="2757191" y="3343280"/>
                  <a:pt x="2742286" y="3343280"/>
                </a:cubicBezTo>
                <a:close/>
                <a:moveTo>
                  <a:pt x="106363" y="3343280"/>
                </a:moveTo>
                <a:cubicBezTo>
                  <a:pt x="91458" y="3343280"/>
                  <a:pt x="79375" y="3355363"/>
                  <a:pt x="79375" y="3370268"/>
                </a:cubicBezTo>
                <a:lnTo>
                  <a:pt x="79375" y="3478213"/>
                </a:lnTo>
                <a:cubicBezTo>
                  <a:pt x="79375" y="3493118"/>
                  <a:pt x="91458" y="3505201"/>
                  <a:pt x="106363" y="3505201"/>
                </a:cubicBezTo>
                <a:lnTo>
                  <a:pt x="214312" y="3505201"/>
                </a:lnTo>
                <a:cubicBezTo>
                  <a:pt x="229217" y="3505201"/>
                  <a:pt x="241300" y="3493118"/>
                  <a:pt x="241300" y="3478213"/>
                </a:cubicBezTo>
                <a:lnTo>
                  <a:pt x="241300" y="3370268"/>
                </a:lnTo>
                <a:cubicBezTo>
                  <a:pt x="241300" y="3355363"/>
                  <a:pt x="229217" y="3343280"/>
                  <a:pt x="214312" y="3343280"/>
                </a:cubicBezTo>
                <a:close/>
                <a:moveTo>
                  <a:pt x="2634337" y="3008951"/>
                </a:moveTo>
                <a:lnTo>
                  <a:pt x="2634335" y="3008952"/>
                </a:lnTo>
                <a:lnTo>
                  <a:pt x="2634337" y="3008952"/>
                </a:lnTo>
                <a:cubicBezTo>
                  <a:pt x="2619432" y="3008952"/>
                  <a:pt x="2607349" y="3021035"/>
                  <a:pt x="2607349" y="3035940"/>
                </a:cubicBezTo>
                <a:lnTo>
                  <a:pt x="2607349" y="3143888"/>
                </a:lnTo>
                <a:cubicBezTo>
                  <a:pt x="2607349" y="3158793"/>
                  <a:pt x="2619432" y="3170876"/>
                  <a:pt x="2634337" y="3170876"/>
                </a:cubicBezTo>
                <a:lnTo>
                  <a:pt x="2742286" y="3170876"/>
                </a:lnTo>
                <a:cubicBezTo>
                  <a:pt x="2757191" y="3170876"/>
                  <a:pt x="2769274" y="3158793"/>
                  <a:pt x="2769274" y="3143888"/>
                </a:cubicBezTo>
                <a:lnTo>
                  <a:pt x="2769274" y="3035940"/>
                </a:lnTo>
                <a:cubicBezTo>
                  <a:pt x="2769274" y="3021035"/>
                  <a:pt x="2757191" y="3008952"/>
                  <a:pt x="2742286" y="3008952"/>
                </a:cubicBezTo>
                <a:lnTo>
                  <a:pt x="2742289" y="3008952"/>
                </a:lnTo>
                <a:lnTo>
                  <a:pt x="2742286" y="3008951"/>
                </a:lnTo>
                <a:close/>
                <a:moveTo>
                  <a:pt x="106363" y="3008951"/>
                </a:moveTo>
                <a:lnTo>
                  <a:pt x="106360" y="3008952"/>
                </a:lnTo>
                <a:lnTo>
                  <a:pt x="106363" y="3008952"/>
                </a:lnTo>
                <a:cubicBezTo>
                  <a:pt x="91458" y="3008952"/>
                  <a:pt x="79375" y="3021035"/>
                  <a:pt x="79375" y="3035940"/>
                </a:cubicBezTo>
                <a:lnTo>
                  <a:pt x="79375" y="3143888"/>
                </a:lnTo>
                <a:cubicBezTo>
                  <a:pt x="79375" y="3158793"/>
                  <a:pt x="91458" y="3170876"/>
                  <a:pt x="106363" y="3170876"/>
                </a:cubicBezTo>
                <a:lnTo>
                  <a:pt x="214312" y="3170876"/>
                </a:lnTo>
                <a:cubicBezTo>
                  <a:pt x="229217" y="3170876"/>
                  <a:pt x="241300" y="3158793"/>
                  <a:pt x="241300" y="3143888"/>
                </a:cubicBezTo>
                <a:lnTo>
                  <a:pt x="241300" y="3035940"/>
                </a:lnTo>
                <a:cubicBezTo>
                  <a:pt x="241300" y="3021035"/>
                  <a:pt x="229217" y="3008952"/>
                  <a:pt x="214312" y="3008952"/>
                </a:cubicBezTo>
                <a:lnTo>
                  <a:pt x="214314" y="3008952"/>
                </a:lnTo>
                <a:lnTo>
                  <a:pt x="214312" y="3008951"/>
                </a:lnTo>
                <a:close/>
                <a:moveTo>
                  <a:pt x="2634337" y="2674622"/>
                </a:moveTo>
                <a:cubicBezTo>
                  <a:pt x="2619432" y="2674622"/>
                  <a:pt x="2607349" y="2686706"/>
                  <a:pt x="2607349" y="2701611"/>
                </a:cubicBezTo>
                <a:lnTo>
                  <a:pt x="2607349" y="2809560"/>
                </a:lnTo>
                <a:cubicBezTo>
                  <a:pt x="2607349" y="2824465"/>
                  <a:pt x="2619432" y="2836548"/>
                  <a:pt x="2634337" y="2836548"/>
                </a:cubicBezTo>
                <a:lnTo>
                  <a:pt x="2742286" y="2836548"/>
                </a:lnTo>
                <a:cubicBezTo>
                  <a:pt x="2757191" y="2836548"/>
                  <a:pt x="2769274" y="2824465"/>
                  <a:pt x="2769274" y="2809560"/>
                </a:cubicBezTo>
                <a:lnTo>
                  <a:pt x="2769274" y="2701611"/>
                </a:lnTo>
                <a:cubicBezTo>
                  <a:pt x="2769274" y="2686706"/>
                  <a:pt x="2757191" y="2674622"/>
                  <a:pt x="2742286" y="2674622"/>
                </a:cubicBezTo>
                <a:close/>
                <a:moveTo>
                  <a:pt x="106363" y="2674622"/>
                </a:moveTo>
                <a:cubicBezTo>
                  <a:pt x="91458" y="2674622"/>
                  <a:pt x="79375" y="2686706"/>
                  <a:pt x="79375" y="2701611"/>
                </a:cubicBezTo>
                <a:lnTo>
                  <a:pt x="79375" y="2809560"/>
                </a:lnTo>
                <a:cubicBezTo>
                  <a:pt x="79375" y="2824465"/>
                  <a:pt x="91458" y="2836548"/>
                  <a:pt x="106363" y="2836548"/>
                </a:cubicBezTo>
                <a:lnTo>
                  <a:pt x="214312" y="2836548"/>
                </a:lnTo>
                <a:cubicBezTo>
                  <a:pt x="229217" y="2836548"/>
                  <a:pt x="241300" y="2824465"/>
                  <a:pt x="241300" y="2809560"/>
                </a:cubicBezTo>
                <a:lnTo>
                  <a:pt x="241300" y="2701611"/>
                </a:lnTo>
                <a:cubicBezTo>
                  <a:pt x="241300" y="2686706"/>
                  <a:pt x="229217" y="2674622"/>
                  <a:pt x="214312" y="2674622"/>
                </a:cubicBezTo>
                <a:close/>
                <a:moveTo>
                  <a:pt x="2634337" y="2340295"/>
                </a:moveTo>
                <a:cubicBezTo>
                  <a:pt x="2619432" y="2340295"/>
                  <a:pt x="2607349" y="2352378"/>
                  <a:pt x="2607349" y="2367283"/>
                </a:cubicBezTo>
                <a:lnTo>
                  <a:pt x="2607349" y="2475234"/>
                </a:lnTo>
                <a:cubicBezTo>
                  <a:pt x="2607349" y="2490138"/>
                  <a:pt x="2619432" y="2502222"/>
                  <a:pt x="2634337" y="2502222"/>
                </a:cubicBezTo>
                <a:lnTo>
                  <a:pt x="2742286" y="2502222"/>
                </a:lnTo>
                <a:cubicBezTo>
                  <a:pt x="2757191" y="2502222"/>
                  <a:pt x="2769274" y="2490138"/>
                  <a:pt x="2769274" y="2475234"/>
                </a:cubicBezTo>
                <a:lnTo>
                  <a:pt x="2769274" y="2367283"/>
                </a:lnTo>
                <a:cubicBezTo>
                  <a:pt x="2769274" y="2352378"/>
                  <a:pt x="2757191" y="2340295"/>
                  <a:pt x="2742286" y="2340295"/>
                </a:cubicBezTo>
                <a:close/>
                <a:moveTo>
                  <a:pt x="106363" y="2340295"/>
                </a:moveTo>
                <a:cubicBezTo>
                  <a:pt x="91458" y="2340295"/>
                  <a:pt x="79375" y="2352378"/>
                  <a:pt x="79375" y="2367283"/>
                </a:cubicBezTo>
                <a:lnTo>
                  <a:pt x="79375" y="2475234"/>
                </a:lnTo>
                <a:cubicBezTo>
                  <a:pt x="79375" y="2490138"/>
                  <a:pt x="91458" y="2502222"/>
                  <a:pt x="106363" y="2502222"/>
                </a:cubicBezTo>
                <a:lnTo>
                  <a:pt x="214312" y="2502222"/>
                </a:lnTo>
                <a:cubicBezTo>
                  <a:pt x="229217" y="2502222"/>
                  <a:pt x="241300" y="2490138"/>
                  <a:pt x="241300" y="2475234"/>
                </a:cubicBezTo>
                <a:lnTo>
                  <a:pt x="241300" y="2367283"/>
                </a:lnTo>
                <a:cubicBezTo>
                  <a:pt x="241300" y="2352378"/>
                  <a:pt x="229217" y="2340295"/>
                  <a:pt x="214312" y="2340295"/>
                </a:cubicBezTo>
                <a:close/>
                <a:moveTo>
                  <a:pt x="2634337" y="2005969"/>
                </a:moveTo>
                <a:cubicBezTo>
                  <a:pt x="2619432" y="2005969"/>
                  <a:pt x="2607349" y="2018052"/>
                  <a:pt x="2607349" y="2032956"/>
                </a:cubicBezTo>
                <a:lnTo>
                  <a:pt x="2607349" y="2140905"/>
                </a:lnTo>
                <a:cubicBezTo>
                  <a:pt x="2607349" y="2155809"/>
                  <a:pt x="2619432" y="2167894"/>
                  <a:pt x="2634337" y="2167894"/>
                </a:cubicBezTo>
                <a:lnTo>
                  <a:pt x="2742286" y="2167894"/>
                </a:lnTo>
                <a:cubicBezTo>
                  <a:pt x="2757191" y="2167894"/>
                  <a:pt x="2769274" y="2155809"/>
                  <a:pt x="2769274" y="2140905"/>
                </a:cubicBezTo>
                <a:lnTo>
                  <a:pt x="2769274" y="2032956"/>
                </a:lnTo>
                <a:cubicBezTo>
                  <a:pt x="2769274" y="2018052"/>
                  <a:pt x="2757191" y="2005969"/>
                  <a:pt x="2742286" y="2005969"/>
                </a:cubicBezTo>
                <a:close/>
                <a:moveTo>
                  <a:pt x="106363" y="2005969"/>
                </a:moveTo>
                <a:cubicBezTo>
                  <a:pt x="91458" y="2005969"/>
                  <a:pt x="79375" y="2018052"/>
                  <a:pt x="79375" y="2032956"/>
                </a:cubicBezTo>
                <a:lnTo>
                  <a:pt x="79375" y="2140905"/>
                </a:lnTo>
                <a:cubicBezTo>
                  <a:pt x="79375" y="2155809"/>
                  <a:pt x="91458" y="2167894"/>
                  <a:pt x="106363" y="2167894"/>
                </a:cubicBezTo>
                <a:lnTo>
                  <a:pt x="214312" y="2167894"/>
                </a:lnTo>
                <a:cubicBezTo>
                  <a:pt x="229217" y="2167894"/>
                  <a:pt x="241300" y="2155809"/>
                  <a:pt x="241300" y="2140905"/>
                </a:cubicBezTo>
                <a:lnTo>
                  <a:pt x="241300" y="2032956"/>
                </a:lnTo>
                <a:cubicBezTo>
                  <a:pt x="241300" y="2018052"/>
                  <a:pt x="229217" y="2005969"/>
                  <a:pt x="214312" y="2005969"/>
                </a:cubicBezTo>
                <a:close/>
                <a:moveTo>
                  <a:pt x="2634337" y="1671640"/>
                </a:moveTo>
                <a:cubicBezTo>
                  <a:pt x="2619432" y="1671640"/>
                  <a:pt x="2607349" y="1683723"/>
                  <a:pt x="2607349" y="1698628"/>
                </a:cubicBezTo>
                <a:lnTo>
                  <a:pt x="2607349" y="1806578"/>
                </a:lnTo>
                <a:cubicBezTo>
                  <a:pt x="2607349" y="1821482"/>
                  <a:pt x="2619432" y="1833565"/>
                  <a:pt x="2634337" y="1833565"/>
                </a:cubicBezTo>
                <a:lnTo>
                  <a:pt x="2742286" y="1833565"/>
                </a:lnTo>
                <a:cubicBezTo>
                  <a:pt x="2757191" y="1833565"/>
                  <a:pt x="2769274" y="1821482"/>
                  <a:pt x="2769274" y="1806578"/>
                </a:cubicBezTo>
                <a:lnTo>
                  <a:pt x="2769274" y="1698628"/>
                </a:lnTo>
                <a:cubicBezTo>
                  <a:pt x="2769274" y="1683723"/>
                  <a:pt x="2757191" y="1671640"/>
                  <a:pt x="2742286" y="1671640"/>
                </a:cubicBezTo>
                <a:close/>
                <a:moveTo>
                  <a:pt x="106363" y="1671640"/>
                </a:moveTo>
                <a:cubicBezTo>
                  <a:pt x="91458" y="1671640"/>
                  <a:pt x="79375" y="1683723"/>
                  <a:pt x="79375" y="1698628"/>
                </a:cubicBezTo>
                <a:lnTo>
                  <a:pt x="79375" y="1806578"/>
                </a:lnTo>
                <a:cubicBezTo>
                  <a:pt x="79375" y="1821482"/>
                  <a:pt x="91458" y="1833565"/>
                  <a:pt x="106363" y="1833565"/>
                </a:cubicBezTo>
                <a:lnTo>
                  <a:pt x="214312" y="1833565"/>
                </a:lnTo>
                <a:cubicBezTo>
                  <a:pt x="229217" y="1833565"/>
                  <a:pt x="241300" y="1821482"/>
                  <a:pt x="241300" y="1806578"/>
                </a:cubicBezTo>
                <a:lnTo>
                  <a:pt x="241300" y="1698628"/>
                </a:lnTo>
                <a:cubicBezTo>
                  <a:pt x="241300" y="1683723"/>
                  <a:pt x="229217" y="1671640"/>
                  <a:pt x="214312" y="1671640"/>
                </a:cubicBezTo>
                <a:close/>
                <a:moveTo>
                  <a:pt x="2634337" y="1337312"/>
                </a:moveTo>
                <a:cubicBezTo>
                  <a:pt x="2619432" y="1337312"/>
                  <a:pt x="2607349" y="1349395"/>
                  <a:pt x="2607349" y="1364300"/>
                </a:cubicBezTo>
                <a:lnTo>
                  <a:pt x="2607349" y="1472249"/>
                </a:lnTo>
                <a:cubicBezTo>
                  <a:pt x="2607349" y="1487154"/>
                  <a:pt x="2619432" y="1499237"/>
                  <a:pt x="2634337" y="1499237"/>
                </a:cubicBezTo>
                <a:lnTo>
                  <a:pt x="2742286" y="1499237"/>
                </a:lnTo>
                <a:cubicBezTo>
                  <a:pt x="2757191" y="1499237"/>
                  <a:pt x="2769274" y="1487154"/>
                  <a:pt x="2769274" y="1472249"/>
                </a:cubicBezTo>
                <a:lnTo>
                  <a:pt x="2769274" y="1364300"/>
                </a:lnTo>
                <a:cubicBezTo>
                  <a:pt x="2769274" y="1349395"/>
                  <a:pt x="2757191" y="1337312"/>
                  <a:pt x="2742286" y="1337312"/>
                </a:cubicBezTo>
                <a:close/>
                <a:moveTo>
                  <a:pt x="106363" y="1337312"/>
                </a:moveTo>
                <a:cubicBezTo>
                  <a:pt x="91458" y="1337312"/>
                  <a:pt x="79375" y="1349395"/>
                  <a:pt x="79375" y="1364300"/>
                </a:cubicBezTo>
                <a:lnTo>
                  <a:pt x="79375" y="1472249"/>
                </a:lnTo>
                <a:cubicBezTo>
                  <a:pt x="79375" y="1487154"/>
                  <a:pt x="91458" y="1499237"/>
                  <a:pt x="106363" y="1499237"/>
                </a:cubicBezTo>
                <a:lnTo>
                  <a:pt x="214312" y="1499237"/>
                </a:lnTo>
                <a:cubicBezTo>
                  <a:pt x="229217" y="1499237"/>
                  <a:pt x="241300" y="1487154"/>
                  <a:pt x="241300" y="1472249"/>
                </a:cubicBezTo>
                <a:lnTo>
                  <a:pt x="241300" y="1364300"/>
                </a:lnTo>
                <a:cubicBezTo>
                  <a:pt x="241300" y="1349395"/>
                  <a:pt x="229217" y="1337312"/>
                  <a:pt x="214312" y="1337312"/>
                </a:cubicBezTo>
                <a:close/>
                <a:moveTo>
                  <a:pt x="2634337" y="1002984"/>
                </a:moveTo>
                <a:cubicBezTo>
                  <a:pt x="2619432" y="1002984"/>
                  <a:pt x="2607349" y="1015067"/>
                  <a:pt x="2607349" y="1029972"/>
                </a:cubicBezTo>
                <a:lnTo>
                  <a:pt x="2607349" y="1137921"/>
                </a:lnTo>
                <a:cubicBezTo>
                  <a:pt x="2607349" y="1152826"/>
                  <a:pt x="2619432" y="1164909"/>
                  <a:pt x="2634337" y="1164909"/>
                </a:cubicBezTo>
                <a:lnTo>
                  <a:pt x="2742286" y="1164909"/>
                </a:lnTo>
                <a:cubicBezTo>
                  <a:pt x="2757191" y="1164909"/>
                  <a:pt x="2769274" y="1152826"/>
                  <a:pt x="2769274" y="1137921"/>
                </a:cubicBezTo>
                <a:lnTo>
                  <a:pt x="2769274" y="1029972"/>
                </a:lnTo>
                <a:cubicBezTo>
                  <a:pt x="2769274" y="1015067"/>
                  <a:pt x="2757191" y="1002984"/>
                  <a:pt x="2742286" y="1002984"/>
                </a:cubicBezTo>
                <a:close/>
                <a:moveTo>
                  <a:pt x="106363" y="1002984"/>
                </a:moveTo>
                <a:cubicBezTo>
                  <a:pt x="91458" y="1002984"/>
                  <a:pt x="79375" y="1015067"/>
                  <a:pt x="79375" y="1029972"/>
                </a:cubicBezTo>
                <a:lnTo>
                  <a:pt x="79375" y="1137921"/>
                </a:lnTo>
                <a:cubicBezTo>
                  <a:pt x="79375" y="1152826"/>
                  <a:pt x="91458" y="1164909"/>
                  <a:pt x="106363" y="1164909"/>
                </a:cubicBezTo>
                <a:lnTo>
                  <a:pt x="214312" y="1164909"/>
                </a:lnTo>
                <a:cubicBezTo>
                  <a:pt x="229217" y="1164909"/>
                  <a:pt x="241300" y="1152826"/>
                  <a:pt x="241300" y="1137921"/>
                </a:cubicBezTo>
                <a:lnTo>
                  <a:pt x="241300" y="1029972"/>
                </a:lnTo>
                <a:cubicBezTo>
                  <a:pt x="241300" y="1015067"/>
                  <a:pt x="229217" y="1002984"/>
                  <a:pt x="214312" y="1002984"/>
                </a:cubicBezTo>
                <a:close/>
                <a:moveTo>
                  <a:pt x="2634337" y="668656"/>
                </a:moveTo>
                <a:cubicBezTo>
                  <a:pt x="2619432" y="668656"/>
                  <a:pt x="2607349" y="680739"/>
                  <a:pt x="2607349" y="695644"/>
                </a:cubicBezTo>
                <a:lnTo>
                  <a:pt x="2607349" y="803593"/>
                </a:lnTo>
                <a:cubicBezTo>
                  <a:pt x="2607349" y="818498"/>
                  <a:pt x="2619432" y="830581"/>
                  <a:pt x="2634337" y="830581"/>
                </a:cubicBezTo>
                <a:lnTo>
                  <a:pt x="2742286" y="830581"/>
                </a:lnTo>
                <a:cubicBezTo>
                  <a:pt x="2757191" y="830581"/>
                  <a:pt x="2769274" y="818498"/>
                  <a:pt x="2769274" y="803593"/>
                </a:cubicBezTo>
                <a:lnTo>
                  <a:pt x="2769274" y="695644"/>
                </a:lnTo>
                <a:cubicBezTo>
                  <a:pt x="2769274" y="680739"/>
                  <a:pt x="2757191" y="668656"/>
                  <a:pt x="2742286" y="668656"/>
                </a:cubicBezTo>
                <a:close/>
                <a:moveTo>
                  <a:pt x="106363" y="668656"/>
                </a:moveTo>
                <a:cubicBezTo>
                  <a:pt x="91458" y="668656"/>
                  <a:pt x="79375" y="680739"/>
                  <a:pt x="79375" y="695644"/>
                </a:cubicBezTo>
                <a:lnTo>
                  <a:pt x="79375" y="803593"/>
                </a:lnTo>
                <a:cubicBezTo>
                  <a:pt x="79375" y="818498"/>
                  <a:pt x="91458" y="830581"/>
                  <a:pt x="106363" y="830581"/>
                </a:cubicBezTo>
                <a:lnTo>
                  <a:pt x="214312" y="830581"/>
                </a:lnTo>
                <a:cubicBezTo>
                  <a:pt x="229217" y="830581"/>
                  <a:pt x="241300" y="818498"/>
                  <a:pt x="241300" y="803593"/>
                </a:cubicBezTo>
                <a:lnTo>
                  <a:pt x="241300" y="695644"/>
                </a:lnTo>
                <a:cubicBezTo>
                  <a:pt x="241300" y="680739"/>
                  <a:pt x="229217" y="668656"/>
                  <a:pt x="214312" y="668656"/>
                </a:cubicBezTo>
                <a:close/>
                <a:moveTo>
                  <a:pt x="2634337" y="334328"/>
                </a:moveTo>
                <a:cubicBezTo>
                  <a:pt x="2619432" y="334328"/>
                  <a:pt x="2607349" y="346411"/>
                  <a:pt x="2607349" y="361316"/>
                </a:cubicBezTo>
                <a:lnTo>
                  <a:pt x="2607349" y="469265"/>
                </a:lnTo>
                <a:cubicBezTo>
                  <a:pt x="2607349" y="484170"/>
                  <a:pt x="2619432" y="496253"/>
                  <a:pt x="2634337" y="496253"/>
                </a:cubicBezTo>
                <a:lnTo>
                  <a:pt x="2742286" y="496253"/>
                </a:lnTo>
                <a:cubicBezTo>
                  <a:pt x="2757191" y="496253"/>
                  <a:pt x="2769274" y="484170"/>
                  <a:pt x="2769274" y="469265"/>
                </a:cubicBezTo>
                <a:lnTo>
                  <a:pt x="2769274" y="361316"/>
                </a:lnTo>
                <a:cubicBezTo>
                  <a:pt x="2769274" y="346411"/>
                  <a:pt x="2757191" y="334328"/>
                  <a:pt x="2742286" y="334328"/>
                </a:cubicBezTo>
                <a:close/>
                <a:moveTo>
                  <a:pt x="106363" y="334328"/>
                </a:moveTo>
                <a:cubicBezTo>
                  <a:pt x="91458" y="334328"/>
                  <a:pt x="79375" y="346411"/>
                  <a:pt x="79375" y="361316"/>
                </a:cubicBezTo>
                <a:lnTo>
                  <a:pt x="79375" y="469265"/>
                </a:lnTo>
                <a:cubicBezTo>
                  <a:pt x="79375" y="484170"/>
                  <a:pt x="91458" y="496253"/>
                  <a:pt x="106363" y="496253"/>
                </a:cubicBezTo>
                <a:lnTo>
                  <a:pt x="214312" y="496253"/>
                </a:lnTo>
                <a:cubicBezTo>
                  <a:pt x="229217" y="496253"/>
                  <a:pt x="241300" y="484170"/>
                  <a:pt x="241300" y="469265"/>
                </a:cubicBezTo>
                <a:lnTo>
                  <a:pt x="241300" y="361316"/>
                </a:lnTo>
                <a:cubicBezTo>
                  <a:pt x="241300" y="346411"/>
                  <a:pt x="229217" y="334328"/>
                  <a:pt x="214312" y="334328"/>
                </a:cubicBezTo>
                <a:close/>
                <a:moveTo>
                  <a:pt x="0" y="0"/>
                </a:moveTo>
                <a:lnTo>
                  <a:pt x="106363" y="0"/>
                </a:lnTo>
                <a:cubicBezTo>
                  <a:pt x="91458" y="0"/>
                  <a:pt x="79375" y="12083"/>
                  <a:pt x="79375" y="26988"/>
                </a:cubicBezTo>
                <a:lnTo>
                  <a:pt x="79375" y="134937"/>
                </a:lnTo>
                <a:cubicBezTo>
                  <a:pt x="79375" y="149842"/>
                  <a:pt x="91458" y="161925"/>
                  <a:pt x="106363" y="161925"/>
                </a:cubicBezTo>
                <a:lnTo>
                  <a:pt x="214312" y="161925"/>
                </a:lnTo>
                <a:cubicBezTo>
                  <a:pt x="229217" y="161925"/>
                  <a:pt x="241300" y="149842"/>
                  <a:pt x="241300" y="134937"/>
                </a:cubicBezTo>
                <a:lnTo>
                  <a:pt x="241300" y="26988"/>
                </a:lnTo>
                <a:cubicBezTo>
                  <a:pt x="241300" y="12083"/>
                  <a:pt x="229217" y="0"/>
                  <a:pt x="214312" y="0"/>
                </a:cubicBezTo>
                <a:lnTo>
                  <a:pt x="832042" y="0"/>
                </a:lnTo>
                <a:lnTo>
                  <a:pt x="1096048" y="0"/>
                </a:lnTo>
                <a:lnTo>
                  <a:pt x="1129388" y="0"/>
                </a:lnTo>
                <a:lnTo>
                  <a:pt x="1719261" y="0"/>
                </a:lnTo>
                <a:lnTo>
                  <a:pt x="1752601" y="0"/>
                </a:lnTo>
                <a:lnTo>
                  <a:pt x="2016607" y="0"/>
                </a:lnTo>
                <a:lnTo>
                  <a:pt x="2634337" y="0"/>
                </a:lnTo>
                <a:cubicBezTo>
                  <a:pt x="2619432" y="0"/>
                  <a:pt x="2607349" y="12083"/>
                  <a:pt x="2607349" y="26988"/>
                </a:cubicBezTo>
                <a:lnTo>
                  <a:pt x="2607349" y="134937"/>
                </a:lnTo>
                <a:cubicBezTo>
                  <a:pt x="2607349" y="149842"/>
                  <a:pt x="2619432" y="161925"/>
                  <a:pt x="2634337" y="161925"/>
                </a:cubicBezTo>
                <a:lnTo>
                  <a:pt x="2742286" y="161925"/>
                </a:lnTo>
                <a:cubicBezTo>
                  <a:pt x="2757191" y="161925"/>
                  <a:pt x="2769274" y="149842"/>
                  <a:pt x="2769274" y="134937"/>
                </a:cubicBezTo>
                <a:lnTo>
                  <a:pt x="2769274" y="26988"/>
                </a:lnTo>
                <a:cubicBezTo>
                  <a:pt x="2769274" y="12083"/>
                  <a:pt x="2757191" y="0"/>
                  <a:pt x="2742286" y="0"/>
                </a:cubicBezTo>
                <a:lnTo>
                  <a:pt x="2848649" y="0"/>
                </a:lnTo>
                <a:lnTo>
                  <a:pt x="2848649" y="3008952"/>
                </a:lnTo>
                <a:lnTo>
                  <a:pt x="2848649" y="5769330"/>
                </a:lnTo>
                <a:lnTo>
                  <a:pt x="2769274" y="5769330"/>
                </a:lnTo>
                <a:lnTo>
                  <a:pt x="2769274" y="5710563"/>
                </a:lnTo>
                <a:cubicBezTo>
                  <a:pt x="2769274" y="5695658"/>
                  <a:pt x="2757191" y="5683574"/>
                  <a:pt x="2742286" y="5683574"/>
                </a:cubicBezTo>
                <a:lnTo>
                  <a:pt x="2634337" y="5683574"/>
                </a:lnTo>
                <a:cubicBezTo>
                  <a:pt x="2619432" y="5683574"/>
                  <a:pt x="2607349" y="5695658"/>
                  <a:pt x="2607349" y="5710563"/>
                </a:cubicBezTo>
                <a:lnTo>
                  <a:pt x="2607349" y="5769330"/>
                </a:lnTo>
                <a:lnTo>
                  <a:pt x="241300" y="5769330"/>
                </a:lnTo>
                <a:lnTo>
                  <a:pt x="241300" y="5710563"/>
                </a:lnTo>
                <a:cubicBezTo>
                  <a:pt x="241300" y="5695658"/>
                  <a:pt x="229217" y="5683574"/>
                  <a:pt x="214312" y="5683574"/>
                </a:cubicBezTo>
                <a:lnTo>
                  <a:pt x="106363" y="5683574"/>
                </a:lnTo>
                <a:cubicBezTo>
                  <a:pt x="91458" y="5683574"/>
                  <a:pt x="79375" y="5695658"/>
                  <a:pt x="79375" y="5710563"/>
                </a:cubicBezTo>
                <a:lnTo>
                  <a:pt x="79375" y="5769330"/>
                </a:lnTo>
                <a:lnTo>
                  <a:pt x="0" y="5769330"/>
                </a:lnTo>
                <a:lnTo>
                  <a:pt x="0" y="3008952"/>
                </a:lnTo>
                <a:close/>
              </a:path>
            </a:pathLst>
          </a:custGeom>
          <a:gradFill>
            <a:gsLst>
              <a:gs pos="0">
                <a:schemeClr val="tx1"/>
              </a:gs>
              <a:gs pos="48000">
                <a:srgbClr val="8B1903"/>
              </a:gs>
              <a:gs pos="100000">
                <a:schemeClr val="tx1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KSO_Img6"/>
          <p:cNvSpPr>
            <a:spLocks noChangeArrowheads="1"/>
          </p:cNvSpPr>
          <p:nvPr/>
        </p:nvSpPr>
        <p:spPr bwMode="auto">
          <a:xfrm>
            <a:off x="7856905" y="5505617"/>
            <a:ext cx="2207161" cy="1352383"/>
          </a:xfrm>
          <a:custGeom>
            <a:avLst/>
            <a:gdLst>
              <a:gd name="connsiteX0" fmla="*/ 0 w 2207161"/>
              <a:gd name="connsiteY0" fmla="*/ 0 h 1352383"/>
              <a:gd name="connsiteX1" fmla="*/ 2207161 w 2207161"/>
              <a:gd name="connsiteY1" fmla="*/ 0 h 1352383"/>
              <a:gd name="connsiteX2" fmla="*/ 2207161 w 2207161"/>
              <a:gd name="connsiteY2" fmla="*/ 1352383 h 1352383"/>
              <a:gd name="connsiteX3" fmla="*/ 0 w 2207161"/>
              <a:gd name="connsiteY3" fmla="*/ 1352383 h 1352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7161" h="1352383">
                <a:moveTo>
                  <a:pt x="0" y="0"/>
                </a:moveTo>
                <a:lnTo>
                  <a:pt x="2207161" y="0"/>
                </a:lnTo>
                <a:lnTo>
                  <a:pt x="2207161" y="1352383"/>
                </a:lnTo>
                <a:lnTo>
                  <a:pt x="0" y="1352383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" cap="flat" cmpd="sng">
            <a:noFill/>
            <a:miter lim="800000"/>
          </a:ln>
        </p:spPr>
        <p:txBody>
          <a:bodyPr wrap="square" anchor="ctr">
            <a:noAutofit/>
          </a:bodyPr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KSO_Img5"/>
          <p:cNvSpPr>
            <a:spLocks noChangeArrowheads="1"/>
          </p:cNvSpPr>
          <p:nvPr/>
        </p:nvSpPr>
        <p:spPr bwMode="auto">
          <a:xfrm>
            <a:off x="7856905" y="3350915"/>
            <a:ext cx="2207161" cy="2076756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" cap="flat" cmpd="sng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" name="KSO_Img4"/>
          <p:cNvSpPr>
            <a:spLocks noChangeArrowheads="1"/>
          </p:cNvSpPr>
          <p:nvPr/>
        </p:nvSpPr>
        <p:spPr bwMode="auto">
          <a:xfrm>
            <a:off x="7856905" y="1196214"/>
            <a:ext cx="2207161" cy="2076756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" cap="flat" cmpd="sng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796529" y="0"/>
            <a:ext cx="2848649" cy="5769330"/>
          </a:xfrm>
          <a:custGeom>
            <a:avLst/>
            <a:gdLst>
              <a:gd name="connsiteX0" fmla="*/ 2634337 w 2848649"/>
              <a:gd name="connsiteY0" fmla="*/ 5349248 h 5769330"/>
              <a:gd name="connsiteX1" fmla="*/ 2607349 w 2848649"/>
              <a:gd name="connsiteY1" fmla="*/ 5376235 h 5769330"/>
              <a:gd name="connsiteX2" fmla="*/ 2607349 w 2848649"/>
              <a:gd name="connsiteY2" fmla="*/ 5484181 h 5769330"/>
              <a:gd name="connsiteX3" fmla="*/ 2634337 w 2848649"/>
              <a:gd name="connsiteY3" fmla="*/ 5511169 h 5769330"/>
              <a:gd name="connsiteX4" fmla="*/ 2742286 w 2848649"/>
              <a:gd name="connsiteY4" fmla="*/ 5511169 h 5769330"/>
              <a:gd name="connsiteX5" fmla="*/ 2769274 w 2848649"/>
              <a:gd name="connsiteY5" fmla="*/ 5484181 h 5769330"/>
              <a:gd name="connsiteX6" fmla="*/ 2769274 w 2848649"/>
              <a:gd name="connsiteY6" fmla="*/ 5376235 h 5769330"/>
              <a:gd name="connsiteX7" fmla="*/ 2742286 w 2848649"/>
              <a:gd name="connsiteY7" fmla="*/ 5349248 h 5769330"/>
              <a:gd name="connsiteX8" fmla="*/ 106363 w 2848649"/>
              <a:gd name="connsiteY8" fmla="*/ 5349248 h 5769330"/>
              <a:gd name="connsiteX9" fmla="*/ 79375 w 2848649"/>
              <a:gd name="connsiteY9" fmla="*/ 5376235 h 5769330"/>
              <a:gd name="connsiteX10" fmla="*/ 79375 w 2848649"/>
              <a:gd name="connsiteY10" fmla="*/ 5484181 h 5769330"/>
              <a:gd name="connsiteX11" fmla="*/ 106363 w 2848649"/>
              <a:gd name="connsiteY11" fmla="*/ 5511169 h 5769330"/>
              <a:gd name="connsiteX12" fmla="*/ 214312 w 2848649"/>
              <a:gd name="connsiteY12" fmla="*/ 5511169 h 5769330"/>
              <a:gd name="connsiteX13" fmla="*/ 241300 w 2848649"/>
              <a:gd name="connsiteY13" fmla="*/ 5484181 h 5769330"/>
              <a:gd name="connsiteX14" fmla="*/ 241300 w 2848649"/>
              <a:gd name="connsiteY14" fmla="*/ 5376235 h 5769330"/>
              <a:gd name="connsiteX15" fmla="*/ 214312 w 2848649"/>
              <a:gd name="connsiteY15" fmla="*/ 5349248 h 5769330"/>
              <a:gd name="connsiteX16" fmla="*/ 2634337 w 2848649"/>
              <a:gd name="connsiteY16" fmla="*/ 5014921 h 5769330"/>
              <a:gd name="connsiteX17" fmla="*/ 2607349 w 2848649"/>
              <a:gd name="connsiteY17" fmla="*/ 5041908 h 5769330"/>
              <a:gd name="connsiteX18" fmla="*/ 2607349 w 2848649"/>
              <a:gd name="connsiteY18" fmla="*/ 5149853 h 5769330"/>
              <a:gd name="connsiteX19" fmla="*/ 2634337 w 2848649"/>
              <a:gd name="connsiteY19" fmla="*/ 5176841 h 5769330"/>
              <a:gd name="connsiteX20" fmla="*/ 2742286 w 2848649"/>
              <a:gd name="connsiteY20" fmla="*/ 5176841 h 5769330"/>
              <a:gd name="connsiteX21" fmla="*/ 2769274 w 2848649"/>
              <a:gd name="connsiteY21" fmla="*/ 5149853 h 5769330"/>
              <a:gd name="connsiteX22" fmla="*/ 2769274 w 2848649"/>
              <a:gd name="connsiteY22" fmla="*/ 5041908 h 5769330"/>
              <a:gd name="connsiteX23" fmla="*/ 2742286 w 2848649"/>
              <a:gd name="connsiteY23" fmla="*/ 5014921 h 5769330"/>
              <a:gd name="connsiteX24" fmla="*/ 106363 w 2848649"/>
              <a:gd name="connsiteY24" fmla="*/ 5014921 h 5769330"/>
              <a:gd name="connsiteX25" fmla="*/ 79375 w 2848649"/>
              <a:gd name="connsiteY25" fmla="*/ 5041908 h 5769330"/>
              <a:gd name="connsiteX26" fmla="*/ 79375 w 2848649"/>
              <a:gd name="connsiteY26" fmla="*/ 5149853 h 5769330"/>
              <a:gd name="connsiteX27" fmla="*/ 106363 w 2848649"/>
              <a:gd name="connsiteY27" fmla="*/ 5176841 h 5769330"/>
              <a:gd name="connsiteX28" fmla="*/ 214312 w 2848649"/>
              <a:gd name="connsiteY28" fmla="*/ 5176841 h 5769330"/>
              <a:gd name="connsiteX29" fmla="*/ 241300 w 2848649"/>
              <a:gd name="connsiteY29" fmla="*/ 5149853 h 5769330"/>
              <a:gd name="connsiteX30" fmla="*/ 241300 w 2848649"/>
              <a:gd name="connsiteY30" fmla="*/ 5041908 h 5769330"/>
              <a:gd name="connsiteX31" fmla="*/ 214312 w 2848649"/>
              <a:gd name="connsiteY31" fmla="*/ 5014921 h 5769330"/>
              <a:gd name="connsiteX32" fmla="*/ 2634337 w 2848649"/>
              <a:gd name="connsiteY32" fmla="*/ 4680592 h 5769330"/>
              <a:gd name="connsiteX33" fmla="*/ 2607349 w 2848649"/>
              <a:gd name="connsiteY33" fmla="*/ 4707580 h 5769330"/>
              <a:gd name="connsiteX34" fmla="*/ 2607349 w 2848649"/>
              <a:gd name="connsiteY34" fmla="*/ 4815525 h 5769330"/>
              <a:gd name="connsiteX35" fmla="*/ 2634337 w 2848649"/>
              <a:gd name="connsiteY35" fmla="*/ 4842513 h 5769330"/>
              <a:gd name="connsiteX36" fmla="*/ 2742286 w 2848649"/>
              <a:gd name="connsiteY36" fmla="*/ 4842513 h 5769330"/>
              <a:gd name="connsiteX37" fmla="*/ 2769274 w 2848649"/>
              <a:gd name="connsiteY37" fmla="*/ 4815525 h 5769330"/>
              <a:gd name="connsiteX38" fmla="*/ 2769274 w 2848649"/>
              <a:gd name="connsiteY38" fmla="*/ 4707580 h 5769330"/>
              <a:gd name="connsiteX39" fmla="*/ 2742286 w 2848649"/>
              <a:gd name="connsiteY39" fmla="*/ 4680592 h 5769330"/>
              <a:gd name="connsiteX40" fmla="*/ 106363 w 2848649"/>
              <a:gd name="connsiteY40" fmla="*/ 4680592 h 5769330"/>
              <a:gd name="connsiteX41" fmla="*/ 79375 w 2848649"/>
              <a:gd name="connsiteY41" fmla="*/ 4707580 h 5769330"/>
              <a:gd name="connsiteX42" fmla="*/ 79375 w 2848649"/>
              <a:gd name="connsiteY42" fmla="*/ 4815525 h 5769330"/>
              <a:gd name="connsiteX43" fmla="*/ 106363 w 2848649"/>
              <a:gd name="connsiteY43" fmla="*/ 4842513 h 5769330"/>
              <a:gd name="connsiteX44" fmla="*/ 214312 w 2848649"/>
              <a:gd name="connsiteY44" fmla="*/ 4842513 h 5769330"/>
              <a:gd name="connsiteX45" fmla="*/ 241300 w 2848649"/>
              <a:gd name="connsiteY45" fmla="*/ 4815525 h 5769330"/>
              <a:gd name="connsiteX46" fmla="*/ 241300 w 2848649"/>
              <a:gd name="connsiteY46" fmla="*/ 4707580 h 5769330"/>
              <a:gd name="connsiteX47" fmla="*/ 214312 w 2848649"/>
              <a:gd name="connsiteY47" fmla="*/ 4680592 h 5769330"/>
              <a:gd name="connsiteX48" fmla="*/ 2634337 w 2848649"/>
              <a:gd name="connsiteY48" fmla="*/ 4346264 h 5769330"/>
              <a:gd name="connsiteX49" fmla="*/ 2607349 w 2848649"/>
              <a:gd name="connsiteY49" fmla="*/ 4373252 h 5769330"/>
              <a:gd name="connsiteX50" fmla="*/ 2607349 w 2848649"/>
              <a:gd name="connsiteY50" fmla="*/ 4481197 h 5769330"/>
              <a:gd name="connsiteX51" fmla="*/ 2634337 w 2848649"/>
              <a:gd name="connsiteY51" fmla="*/ 4508186 h 5769330"/>
              <a:gd name="connsiteX52" fmla="*/ 2742286 w 2848649"/>
              <a:gd name="connsiteY52" fmla="*/ 4508186 h 5769330"/>
              <a:gd name="connsiteX53" fmla="*/ 2769274 w 2848649"/>
              <a:gd name="connsiteY53" fmla="*/ 4481197 h 5769330"/>
              <a:gd name="connsiteX54" fmla="*/ 2769274 w 2848649"/>
              <a:gd name="connsiteY54" fmla="*/ 4373252 h 5769330"/>
              <a:gd name="connsiteX55" fmla="*/ 2742286 w 2848649"/>
              <a:gd name="connsiteY55" fmla="*/ 4346264 h 5769330"/>
              <a:gd name="connsiteX56" fmla="*/ 106363 w 2848649"/>
              <a:gd name="connsiteY56" fmla="*/ 4346264 h 5769330"/>
              <a:gd name="connsiteX57" fmla="*/ 79375 w 2848649"/>
              <a:gd name="connsiteY57" fmla="*/ 4373252 h 5769330"/>
              <a:gd name="connsiteX58" fmla="*/ 79375 w 2848649"/>
              <a:gd name="connsiteY58" fmla="*/ 4481197 h 5769330"/>
              <a:gd name="connsiteX59" fmla="*/ 106363 w 2848649"/>
              <a:gd name="connsiteY59" fmla="*/ 4508186 h 5769330"/>
              <a:gd name="connsiteX60" fmla="*/ 214312 w 2848649"/>
              <a:gd name="connsiteY60" fmla="*/ 4508186 h 5769330"/>
              <a:gd name="connsiteX61" fmla="*/ 241300 w 2848649"/>
              <a:gd name="connsiteY61" fmla="*/ 4481197 h 5769330"/>
              <a:gd name="connsiteX62" fmla="*/ 241300 w 2848649"/>
              <a:gd name="connsiteY62" fmla="*/ 4373252 h 5769330"/>
              <a:gd name="connsiteX63" fmla="*/ 214312 w 2848649"/>
              <a:gd name="connsiteY63" fmla="*/ 4346264 h 5769330"/>
              <a:gd name="connsiteX64" fmla="*/ 2634337 w 2848649"/>
              <a:gd name="connsiteY64" fmla="*/ 4011936 h 5769330"/>
              <a:gd name="connsiteX65" fmla="*/ 2607349 w 2848649"/>
              <a:gd name="connsiteY65" fmla="*/ 4038924 h 5769330"/>
              <a:gd name="connsiteX66" fmla="*/ 2607349 w 2848649"/>
              <a:gd name="connsiteY66" fmla="*/ 4146869 h 5769330"/>
              <a:gd name="connsiteX67" fmla="*/ 2634337 w 2848649"/>
              <a:gd name="connsiteY67" fmla="*/ 4173857 h 5769330"/>
              <a:gd name="connsiteX68" fmla="*/ 2742286 w 2848649"/>
              <a:gd name="connsiteY68" fmla="*/ 4173857 h 5769330"/>
              <a:gd name="connsiteX69" fmla="*/ 2769274 w 2848649"/>
              <a:gd name="connsiteY69" fmla="*/ 4146869 h 5769330"/>
              <a:gd name="connsiteX70" fmla="*/ 2769274 w 2848649"/>
              <a:gd name="connsiteY70" fmla="*/ 4038924 h 5769330"/>
              <a:gd name="connsiteX71" fmla="*/ 2742286 w 2848649"/>
              <a:gd name="connsiteY71" fmla="*/ 4011936 h 5769330"/>
              <a:gd name="connsiteX72" fmla="*/ 106363 w 2848649"/>
              <a:gd name="connsiteY72" fmla="*/ 4011936 h 5769330"/>
              <a:gd name="connsiteX73" fmla="*/ 79375 w 2848649"/>
              <a:gd name="connsiteY73" fmla="*/ 4038924 h 5769330"/>
              <a:gd name="connsiteX74" fmla="*/ 79375 w 2848649"/>
              <a:gd name="connsiteY74" fmla="*/ 4146869 h 5769330"/>
              <a:gd name="connsiteX75" fmla="*/ 106363 w 2848649"/>
              <a:gd name="connsiteY75" fmla="*/ 4173857 h 5769330"/>
              <a:gd name="connsiteX76" fmla="*/ 214312 w 2848649"/>
              <a:gd name="connsiteY76" fmla="*/ 4173857 h 5769330"/>
              <a:gd name="connsiteX77" fmla="*/ 241300 w 2848649"/>
              <a:gd name="connsiteY77" fmla="*/ 4146869 h 5769330"/>
              <a:gd name="connsiteX78" fmla="*/ 241300 w 2848649"/>
              <a:gd name="connsiteY78" fmla="*/ 4038924 h 5769330"/>
              <a:gd name="connsiteX79" fmla="*/ 214312 w 2848649"/>
              <a:gd name="connsiteY79" fmla="*/ 4011936 h 5769330"/>
              <a:gd name="connsiteX80" fmla="*/ 2634337 w 2848649"/>
              <a:gd name="connsiteY80" fmla="*/ 3677608 h 5769330"/>
              <a:gd name="connsiteX81" fmla="*/ 2607349 w 2848649"/>
              <a:gd name="connsiteY81" fmla="*/ 3704596 h 5769330"/>
              <a:gd name="connsiteX82" fmla="*/ 2607349 w 2848649"/>
              <a:gd name="connsiteY82" fmla="*/ 3812541 h 5769330"/>
              <a:gd name="connsiteX83" fmla="*/ 2634337 w 2848649"/>
              <a:gd name="connsiteY83" fmla="*/ 3839529 h 5769330"/>
              <a:gd name="connsiteX84" fmla="*/ 2742286 w 2848649"/>
              <a:gd name="connsiteY84" fmla="*/ 3839529 h 5769330"/>
              <a:gd name="connsiteX85" fmla="*/ 2769274 w 2848649"/>
              <a:gd name="connsiteY85" fmla="*/ 3812541 h 5769330"/>
              <a:gd name="connsiteX86" fmla="*/ 2769274 w 2848649"/>
              <a:gd name="connsiteY86" fmla="*/ 3704596 h 5769330"/>
              <a:gd name="connsiteX87" fmla="*/ 2742286 w 2848649"/>
              <a:gd name="connsiteY87" fmla="*/ 3677608 h 5769330"/>
              <a:gd name="connsiteX88" fmla="*/ 106363 w 2848649"/>
              <a:gd name="connsiteY88" fmla="*/ 3677608 h 5769330"/>
              <a:gd name="connsiteX89" fmla="*/ 79375 w 2848649"/>
              <a:gd name="connsiteY89" fmla="*/ 3704596 h 5769330"/>
              <a:gd name="connsiteX90" fmla="*/ 79375 w 2848649"/>
              <a:gd name="connsiteY90" fmla="*/ 3812541 h 5769330"/>
              <a:gd name="connsiteX91" fmla="*/ 106363 w 2848649"/>
              <a:gd name="connsiteY91" fmla="*/ 3839529 h 5769330"/>
              <a:gd name="connsiteX92" fmla="*/ 214312 w 2848649"/>
              <a:gd name="connsiteY92" fmla="*/ 3839529 h 5769330"/>
              <a:gd name="connsiteX93" fmla="*/ 241300 w 2848649"/>
              <a:gd name="connsiteY93" fmla="*/ 3812541 h 5769330"/>
              <a:gd name="connsiteX94" fmla="*/ 241300 w 2848649"/>
              <a:gd name="connsiteY94" fmla="*/ 3704596 h 5769330"/>
              <a:gd name="connsiteX95" fmla="*/ 214312 w 2848649"/>
              <a:gd name="connsiteY95" fmla="*/ 3677608 h 5769330"/>
              <a:gd name="connsiteX96" fmla="*/ 2634337 w 2848649"/>
              <a:gd name="connsiteY96" fmla="*/ 3343280 h 5769330"/>
              <a:gd name="connsiteX97" fmla="*/ 2607349 w 2848649"/>
              <a:gd name="connsiteY97" fmla="*/ 3370268 h 5769330"/>
              <a:gd name="connsiteX98" fmla="*/ 2607349 w 2848649"/>
              <a:gd name="connsiteY98" fmla="*/ 3478213 h 5769330"/>
              <a:gd name="connsiteX99" fmla="*/ 2634337 w 2848649"/>
              <a:gd name="connsiteY99" fmla="*/ 3505201 h 5769330"/>
              <a:gd name="connsiteX100" fmla="*/ 2742286 w 2848649"/>
              <a:gd name="connsiteY100" fmla="*/ 3505201 h 5769330"/>
              <a:gd name="connsiteX101" fmla="*/ 2769274 w 2848649"/>
              <a:gd name="connsiteY101" fmla="*/ 3478213 h 5769330"/>
              <a:gd name="connsiteX102" fmla="*/ 2769274 w 2848649"/>
              <a:gd name="connsiteY102" fmla="*/ 3370268 h 5769330"/>
              <a:gd name="connsiteX103" fmla="*/ 2742286 w 2848649"/>
              <a:gd name="connsiteY103" fmla="*/ 3343280 h 5769330"/>
              <a:gd name="connsiteX104" fmla="*/ 106363 w 2848649"/>
              <a:gd name="connsiteY104" fmla="*/ 3343280 h 5769330"/>
              <a:gd name="connsiteX105" fmla="*/ 79375 w 2848649"/>
              <a:gd name="connsiteY105" fmla="*/ 3370268 h 5769330"/>
              <a:gd name="connsiteX106" fmla="*/ 79375 w 2848649"/>
              <a:gd name="connsiteY106" fmla="*/ 3478213 h 5769330"/>
              <a:gd name="connsiteX107" fmla="*/ 106363 w 2848649"/>
              <a:gd name="connsiteY107" fmla="*/ 3505201 h 5769330"/>
              <a:gd name="connsiteX108" fmla="*/ 214312 w 2848649"/>
              <a:gd name="connsiteY108" fmla="*/ 3505201 h 5769330"/>
              <a:gd name="connsiteX109" fmla="*/ 241300 w 2848649"/>
              <a:gd name="connsiteY109" fmla="*/ 3478213 h 5769330"/>
              <a:gd name="connsiteX110" fmla="*/ 241300 w 2848649"/>
              <a:gd name="connsiteY110" fmla="*/ 3370268 h 5769330"/>
              <a:gd name="connsiteX111" fmla="*/ 214312 w 2848649"/>
              <a:gd name="connsiteY111" fmla="*/ 3343280 h 5769330"/>
              <a:gd name="connsiteX112" fmla="*/ 2634337 w 2848649"/>
              <a:gd name="connsiteY112" fmla="*/ 3008951 h 5769330"/>
              <a:gd name="connsiteX113" fmla="*/ 2634335 w 2848649"/>
              <a:gd name="connsiteY113" fmla="*/ 3008952 h 5769330"/>
              <a:gd name="connsiteX114" fmla="*/ 2634337 w 2848649"/>
              <a:gd name="connsiteY114" fmla="*/ 3008952 h 5769330"/>
              <a:gd name="connsiteX115" fmla="*/ 2607349 w 2848649"/>
              <a:gd name="connsiteY115" fmla="*/ 3035940 h 5769330"/>
              <a:gd name="connsiteX116" fmla="*/ 2607349 w 2848649"/>
              <a:gd name="connsiteY116" fmla="*/ 3143888 h 5769330"/>
              <a:gd name="connsiteX117" fmla="*/ 2634337 w 2848649"/>
              <a:gd name="connsiteY117" fmla="*/ 3170876 h 5769330"/>
              <a:gd name="connsiteX118" fmla="*/ 2742286 w 2848649"/>
              <a:gd name="connsiteY118" fmla="*/ 3170876 h 5769330"/>
              <a:gd name="connsiteX119" fmla="*/ 2769274 w 2848649"/>
              <a:gd name="connsiteY119" fmla="*/ 3143888 h 5769330"/>
              <a:gd name="connsiteX120" fmla="*/ 2769274 w 2848649"/>
              <a:gd name="connsiteY120" fmla="*/ 3035940 h 5769330"/>
              <a:gd name="connsiteX121" fmla="*/ 2742286 w 2848649"/>
              <a:gd name="connsiteY121" fmla="*/ 3008952 h 5769330"/>
              <a:gd name="connsiteX122" fmla="*/ 2742289 w 2848649"/>
              <a:gd name="connsiteY122" fmla="*/ 3008952 h 5769330"/>
              <a:gd name="connsiteX123" fmla="*/ 2742286 w 2848649"/>
              <a:gd name="connsiteY123" fmla="*/ 3008951 h 5769330"/>
              <a:gd name="connsiteX124" fmla="*/ 106363 w 2848649"/>
              <a:gd name="connsiteY124" fmla="*/ 3008951 h 5769330"/>
              <a:gd name="connsiteX125" fmla="*/ 106360 w 2848649"/>
              <a:gd name="connsiteY125" fmla="*/ 3008952 h 5769330"/>
              <a:gd name="connsiteX126" fmla="*/ 106363 w 2848649"/>
              <a:gd name="connsiteY126" fmla="*/ 3008952 h 5769330"/>
              <a:gd name="connsiteX127" fmla="*/ 79375 w 2848649"/>
              <a:gd name="connsiteY127" fmla="*/ 3035940 h 5769330"/>
              <a:gd name="connsiteX128" fmla="*/ 79375 w 2848649"/>
              <a:gd name="connsiteY128" fmla="*/ 3143888 h 5769330"/>
              <a:gd name="connsiteX129" fmla="*/ 106363 w 2848649"/>
              <a:gd name="connsiteY129" fmla="*/ 3170876 h 5769330"/>
              <a:gd name="connsiteX130" fmla="*/ 214312 w 2848649"/>
              <a:gd name="connsiteY130" fmla="*/ 3170876 h 5769330"/>
              <a:gd name="connsiteX131" fmla="*/ 241300 w 2848649"/>
              <a:gd name="connsiteY131" fmla="*/ 3143888 h 5769330"/>
              <a:gd name="connsiteX132" fmla="*/ 241300 w 2848649"/>
              <a:gd name="connsiteY132" fmla="*/ 3035940 h 5769330"/>
              <a:gd name="connsiteX133" fmla="*/ 214312 w 2848649"/>
              <a:gd name="connsiteY133" fmla="*/ 3008952 h 5769330"/>
              <a:gd name="connsiteX134" fmla="*/ 214314 w 2848649"/>
              <a:gd name="connsiteY134" fmla="*/ 3008952 h 5769330"/>
              <a:gd name="connsiteX135" fmla="*/ 214312 w 2848649"/>
              <a:gd name="connsiteY135" fmla="*/ 3008951 h 5769330"/>
              <a:gd name="connsiteX136" fmla="*/ 2634337 w 2848649"/>
              <a:gd name="connsiteY136" fmla="*/ 2674622 h 5769330"/>
              <a:gd name="connsiteX137" fmla="*/ 2607349 w 2848649"/>
              <a:gd name="connsiteY137" fmla="*/ 2701611 h 5769330"/>
              <a:gd name="connsiteX138" fmla="*/ 2607349 w 2848649"/>
              <a:gd name="connsiteY138" fmla="*/ 2809560 h 5769330"/>
              <a:gd name="connsiteX139" fmla="*/ 2634337 w 2848649"/>
              <a:gd name="connsiteY139" fmla="*/ 2836548 h 5769330"/>
              <a:gd name="connsiteX140" fmla="*/ 2742286 w 2848649"/>
              <a:gd name="connsiteY140" fmla="*/ 2836548 h 5769330"/>
              <a:gd name="connsiteX141" fmla="*/ 2769274 w 2848649"/>
              <a:gd name="connsiteY141" fmla="*/ 2809560 h 5769330"/>
              <a:gd name="connsiteX142" fmla="*/ 2769274 w 2848649"/>
              <a:gd name="connsiteY142" fmla="*/ 2701611 h 5769330"/>
              <a:gd name="connsiteX143" fmla="*/ 2742286 w 2848649"/>
              <a:gd name="connsiteY143" fmla="*/ 2674622 h 5769330"/>
              <a:gd name="connsiteX144" fmla="*/ 106363 w 2848649"/>
              <a:gd name="connsiteY144" fmla="*/ 2674622 h 5769330"/>
              <a:gd name="connsiteX145" fmla="*/ 79375 w 2848649"/>
              <a:gd name="connsiteY145" fmla="*/ 2701611 h 5769330"/>
              <a:gd name="connsiteX146" fmla="*/ 79375 w 2848649"/>
              <a:gd name="connsiteY146" fmla="*/ 2809560 h 5769330"/>
              <a:gd name="connsiteX147" fmla="*/ 106363 w 2848649"/>
              <a:gd name="connsiteY147" fmla="*/ 2836548 h 5769330"/>
              <a:gd name="connsiteX148" fmla="*/ 214312 w 2848649"/>
              <a:gd name="connsiteY148" fmla="*/ 2836548 h 5769330"/>
              <a:gd name="connsiteX149" fmla="*/ 241300 w 2848649"/>
              <a:gd name="connsiteY149" fmla="*/ 2809560 h 5769330"/>
              <a:gd name="connsiteX150" fmla="*/ 241300 w 2848649"/>
              <a:gd name="connsiteY150" fmla="*/ 2701611 h 5769330"/>
              <a:gd name="connsiteX151" fmla="*/ 214312 w 2848649"/>
              <a:gd name="connsiteY151" fmla="*/ 2674622 h 5769330"/>
              <a:gd name="connsiteX152" fmla="*/ 2634337 w 2848649"/>
              <a:gd name="connsiteY152" fmla="*/ 2340295 h 5769330"/>
              <a:gd name="connsiteX153" fmla="*/ 2607349 w 2848649"/>
              <a:gd name="connsiteY153" fmla="*/ 2367283 h 5769330"/>
              <a:gd name="connsiteX154" fmla="*/ 2607349 w 2848649"/>
              <a:gd name="connsiteY154" fmla="*/ 2475234 h 5769330"/>
              <a:gd name="connsiteX155" fmla="*/ 2634337 w 2848649"/>
              <a:gd name="connsiteY155" fmla="*/ 2502222 h 5769330"/>
              <a:gd name="connsiteX156" fmla="*/ 2742286 w 2848649"/>
              <a:gd name="connsiteY156" fmla="*/ 2502222 h 5769330"/>
              <a:gd name="connsiteX157" fmla="*/ 2769274 w 2848649"/>
              <a:gd name="connsiteY157" fmla="*/ 2475234 h 5769330"/>
              <a:gd name="connsiteX158" fmla="*/ 2769274 w 2848649"/>
              <a:gd name="connsiteY158" fmla="*/ 2367283 h 5769330"/>
              <a:gd name="connsiteX159" fmla="*/ 2742286 w 2848649"/>
              <a:gd name="connsiteY159" fmla="*/ 2340295 h 5769330"/>
              <a:gd name="connsiteX160" fmla="*/ 106363 w 2848649"/>
              <a:gd name="connsiteY160" fmla="*/ 2340295 h 5769330"/>
              <a:gd name="connsiteX161" fmla="*/ 79375 w 2848649"/>
              <a:gd name="connsiteY161" fmla="*/ 2367283 h 5769330"/>
              <a:gd name="connsiteX162" fmla="*/ 79375 w 2848649"/>
              <a:gd name="connsiteY162" fmla="*/ 2475234 h 5769330"/>
              <a:gd name="connsiteX163" fmla="*/ 106363 w 2848649"/>
              <a:gd name="connsiteY163" fmla="*/ 2502222 h 5769330"/>
              <a:gd name="connsiteX164" fmla="*/ 214312 w 2848649"/>
              <a:gd name="connsiteY164" fmla="*/ 2502222 h 5769330"/>
              <a:gd name="connsiteX165" fmla="*/ 241300 w 2848649"/>
              <a:gd name="connsiteY165" fmla="*/ 2475234 h 5769330"/>
              <a:gd name="connsiteX166" fmla="*/ 241300 w 2848649"/>
              <a:gd name="connsiteY166" fmla="*/ 2367283 h 5769330"/>
              <a:gd name="connsiteX167" fmla="*/ 214312 w 2848649"/>
              <a:gd name="connsiteY167" fmla="*/ 2340295 h 5769330"/>
              <a:gd name="connsiteX168" fmla="*/ 2634337 w 2848649"/>
              <a:gd name="connsiteY168" fmla="*/ 2005969 h 5769330"/>
              <a:gd name="connsiteX169" fmla="*/ 2607349 w 2848649"/>
              <a:gd name="connsiteY169" fmla="*/ 2032956 h 5769330"/>
              <a:gd name="connsiteX170" fmla="*/ 2607349 w 2848649"/>
              <a:gd name="connsiteY170" fmla="*/ 2140905 h 5769330"/>
              <a:gd name="connsiteX171" fmla="*/ 2634337 w 2848649"/>
              <a:gd name="connsiteY171" fmla="*/ 2167894 h 5769330"/>
              <a:gd name="connsiteX172" fmla="*/ 2742286 w 2848649"/>
              <a:gd name="connsiteY172" fmla="*/ 2167894 h 5769330"/>
              <a:gd name="connsiteX173" fmla="*/ 2769274 w 2848649"/>
              <a:gd name="connsiteY173" fmla="*/ 2140905 h 5769330"/>
              <a:gd name="connsiteX174" fmla="*/ 2769274 w 2848649"/>
              <a:gd name="connsiteY174" fmla="*/ 2032956 h 5769330"/>
              <a:gd name="connsiteX175" fmla="*/ 2742286 w 2848649"/>
              <a:gd name="connsiteY175" fmla="*/ 2005969 h 5769330"/>
              <a:gd name="connsiteX176" fmla="*/ 106363 w 2848649"/>
              <a:gd name="connsiteY176" fmla="*/ 2005969 h 5769330"/>
              <a:gd name="connsiteX177" fmla="*/ 79375 w 2848649"/>
              <a:gd name="connsiteY177" fmla="*/ 2032956 h 5769330"/>
              <a:gd name="connsiteX178" fmla="*/ 79375 w 2848649"/>
              <a:gd name="connsiteY178" fmla="*/ 2140905 h 5769330"/>
              <a:gd name="connsiteX179" fmla="*/ 106363 w 2848649"/>
              <a:gd name="connsiteY179" fmla="*/ 2167894 h 5769330"/>
              <a:gd name="connsiteX180" fmla="*/ 214312 w 2848649"/>
              <a:gd name="connsiteY180" fmla="*/ 2167894 h 5769330"/>
              <a:gd name="connsiteX181" fmla="*/ 241300 w 2848649"/>
              <a:gd name="connsiteY181" fmla="*/ 2140905 h 5769330"/>
              <a:gd name="connsiteX182" fmla="*/ 241300 w 2848649"/>
              <a:gd name="connsiteY182" fmla="*/ 2032956 h 5769330"/>
              <a:gd name="connsiteX183" fmla="*/ 214312 w 2848649"/>
              <a:gd name="connsiteY183" fmla="*/ 2005969 h 5769330"/>
              <a:gd name="connsiteX184" fmla="*/ 2634337 w 2848649"/>
              <a:gd name="connsiteY184" fmla="*/ 1671640 h 5769330"/>
              <a:gd name="connsiteX185" fmla="*/ 2607349 w 2848649"/>
              <a:gd name="connsiteY185" fmla="*/ 1698628 h 5769330"/>
              <a:gd name="connsiteX186" fmla="*/ 2607349 w 2848649"/>
              <a:gd name="connsiteY186" fmla="*/ 1806578 h 5769330"/>
              <a:gd name="connsiteX187" fmla="*/ 2634337 w 2848649"/>
              <a:gd name="connsiteY187" fmla="*/ 1833565 h 5769330"/>
              <a:gd name="connsiteX188" fmla="*/ 2742286 w 2848649"/>
              <a:gd name="connsiteY188" fmla="*/ 1833565 h 5769330"/>
              <a:gd name="connsiteX189" fmla="*/ 2769274 w 2848649"/>
              <a:gd name="connsiteY189" fmla="*/ 1806578 h 5769330"/>
              <a:gd name="connsiteX190" fmla="*/ 2769274 w 2848649"/>
              <a:gd name="connsiteY190" fmla="*/ 1698628 h 5769330"/>
              <a:gd name="connsiteX191" fmla="*/ 2742286 w 2848649"/>
              <a:gd name="connsiteY191" fmla="*/ 1671640 h 5769330"/>
              <a:gd name="connsiteX192" fmla="*/ 106363 w 2848649"/>
              <a:gd name="connsiteY192" fmla="*/ 1671640 h 5769330"/>
              <a:gd name="connsiteX193" fmla="*/ 79375 w 2848649"/>
              <a:gd name="connsiteY193" fmla="*/ 1698628 h 5769330"/>
              <a:gd name="connsiteX194" fmla="*/ 79375 w 2848649"/>
              <a:gd name="connsiteY194" fmla="*/ 1806578 h 5769330"/>
              <a:gd name="connsiteX195" fmla="*/ 106363 w 2848649"/>
              <a:gd name="connsiteY195" fmla="*/ 1833565 h 5769330"/>
              <a:gd name="connsiteX196" fmla="*/ 214312 w 2848649"/>
              <a:gd name="connsiteY196" fmla="*/ 1833565 h 5769330"/>
              <a:gd name="connsiteX197" fmla="*/ 241300 w 2848649"/>
              <a:gd name="connsiteY197" fmla="*/ 1806578 h 5769330"/>
              <a:gd name="connsiteX198" fmla="*/ 241300 w 2848649"/>
              <a:gd name="connsiteY198" fmla="*/ 1698628 h 5769330"/>
              <a:gd name="connsiteX199" fmla="*/ 214312 w 2848649"/>
              <a:gd name="connsiteY199" fmla="*/ 1671640 h 5769330"/>
              <a:gd name="connsiteX200" fmla="*/ 2634337 w 2848649"/>
              <a:gd name="connsiteY200" fmla="*/ 1337312 h 5769330"/>
              <a:gd name="connsiteX201" fmla="*/ 2607349 w 2848649"/>
              <a:gd name="connsiteY201" fmla="*/ 1364300 h 5769330"/>
              <a:gd name="connsiteX202" fmla="*/ 2607349 w 2848649"/>
              <a:gd name="connsiteY202" fmla="*/ 1472249 h 5769330"/>
              <a:gd name="connsiteX203" fmla="*/ 2634337 w 2848649"/>
              <a:gd name="connsiteY203" fmla="*/ 1499237 h 5769330"/>
              <a:gd name="connsiteX204" fmla="*/ 2742286 w 2848649"/>
              <a:gd name="connsiteY204" fmla="*/ 1499237 h 5769330"/>
              <a:gd name="connsiteX205" fmla="*/ 2769274 w 2848649"/>
              <a:gd name="connsiteY205" fmla="*/ 1472249 h 5769330"/>
              <a:gd name="connsiteX206" fmla="*/ 2769274 w 2848649"/>
              <a:gd name="connsiteY206" fmla="*/ 1364300 h 5769330"/>
              <a:gd name="connsiteX207" fmla="*/ 2742286 w 2848649"/>
              <a:gd name="connsiteY207" fmla="*/ 1337312 h 5769330"/>
              <a:gd name="connsiteX208" fmla="*/ 106363 w 2848649"/>
              <a:gd name="connsiteY208" fmla="*/ 1337312 h 5769330"/>
              <a:gd name="connsiteX209" fmla="*/ 79375 w 2848649"/>
              <a:gd name="connsiteY209" fmla="*/ 1364300 h 5769330"/>
              <a:gd name="connsiteX210" fmla="*/ 79375 w 2848649"/>
              <a:gd name="connsiteY210" fmla="*/ 1472249 h 5769330"/>
              <a:gd name="connsiteX211" fmla="*/ 106363 w 2848649"/>
              <a:gd name="connsiteY211" fmla="*/ 1499237 h 5769330"/>
              <a:gd name="connsiteX212" fmla="*/ 214312 w 2848649"/>
              <a:gd name="connsiteY212" fmla="*/ 1499237 h 5769330"/>
              <a:gd name="connsiteX213" fmla="*/ 241300 w 2848649"/>
              <a:gd name="connsiteY213" fmla="*/ 1472249 h 5769330"/>
              <a:gd name="connsiteX214" fmla="*/ 241300 w 2848649"/>
              <a:gd name="connsiteY214" fmla="*/ 1364300 h 5769330"/>
              <a:gd name="connsiteX215" fmla="*/ 214312 w 2848649"/>
              <a:gd name="connsiteY215" fmla="*/ 1337312 h 5769330"/>
              <a:gd name="connsiteX216" fmla="*/ 2634337 w 2848649"/>
              <a:gd name="connsiteY216" fmla="*/ 1002984 h 5769330"/>
              <a:gd name="connsiteX217" fmla="*/ 2607349 w 2848649"/>
              <a:gd name="connsiteY217" fmla="*/ 1029972 h 5769330"/>
              <a:gd name="connsiteX218" fmla="*/ 2607349 w 2848649"/>
              <a:gd name="connsiteY218" fmla="*/ 1137921 h 5769330"/>
              <a:gd name="connsiteX219" fmla="*/ 2634337 w 2848649"/>
              <a:gd name="connsiteY219" fmla="*/ 1164909 h 5769330"/>
              <a:gd name="connsiteX220" fmla="*/ 2742286 w 2848649"/>
              <a:gd name="connsiteY220" fmla="*/ 1164909 h 5769330"/>
              <a:gd name="connsiteX221" fmla="*/ 2769274 w 2848649"/>
              <a:gd name="connsiteY221" fmla="*/ 1137921 h 5769330"/>
              <a:gd name="connsiteX222" fmla="*/ 2769274 w 2848649"/>
              <a:gd name="connsiteY222" fmla="*/ 1029972 h 5769330"/>
              <a:gd name="connsiteX223" fmla="*/ 2742286 w 2848649"/>
              <a:gd name="connsiteY223" fmla="*/ 1002984 h 5769330"/>
              <a:gd name="connsiteX224" fmla="*/ 106363 w 2848649"/>
              <a:gd name="connsiteY224" fmla="*/ 1002984 h 5769330"/>
              <a:gd name="connsiteX225" fmla="*/ 79375 w 2848649"/>
              <a:gd name="connsiteY225" fmla="*/ 1029972 h 5769330"/>
              <a:gd name="connsiteX226" fmla="*/ 79375 w 2848649"/>
              <a:gd name="connsiteY226" fmla="*/ 1137921 h 5769330"/>
              <a:gd name="connsiteX227" fmla="*/ 106363 w 2848649"/>
              <a:gd name="connsiteY227" fmla="*/ 1164909 h 5769330"/>
              <a:gd name="connsiteX228" fmla="*/ 214312 w 2848649"/>
              <a:gd name="connsiteY228" fmla="*/ 1164909 h 5769330"/>
              <a:gd name="connsiteX229" fmla="*/ 241300 w 2848649"/>
              <a:gd name="connsiteY229" fmla="*/ 1137921 h 5769330"/>
              <a:gd name="connsiteX230" fmla="*/ 241300 w 2848649"/>
              <a:gd name="connsiteY230" fmla="*/ 1029972 h 5769330"/>
              <a:gd name="connsiteX231" fmla="*/ 214312 w 2848649"/>
              <a:gd name="connsiteY231" fmla="*/ 1002984 h 5769330"/>
              <a:gd name="connsiteX232" fmla="*/ 2634337 w 2848649"/>
              <a:gd name="connsiteY232" fmla="*/ 668656 h 5769330"/>
              <a:gd name="connsiteX233" fmla="*/ 2607349 w 2848649"/>
              <a:gd name="connsiteY233" fmla="*/ 695644 h 5769330"/>
              <a:gd name="connsiteX234" fmla="*/ 2607349 w 2848649"/>
              <a:gd name="connsiteY234" fmla="*/ 803593 h 5769330"/>
              <a:gd name="connsiteX235" fmla="*/ 2634337 w 2848649"/>
              <a:gd name="connsiteY235" fmla="*/ 830581 h 5769330"/>
              <a:gd name="connsiteX236" fmla="*/ 2742286 w 2848649"/>
              <a:gd name="connsiteY236" fmla="*/ 830581 h 5769330"/>
              <a:gd name="connsiteX237" fmla="*/ 2769274 w 2848649"/>
              <a:gd name="connsiteY237" fmla="*/ 803593 h 5769330"/>
              <a:gd name="connsiteX238" fmla="*/ 2769274 w 2848649"/>
              <a:gd name="connsiteY238" fmla="*/ 695644 h 5769330"/>
              <a:gd name="connsiteX239" fmla="*/ 2742286 w 2848649"/>
              <a:gd name="connsiteY239" fmla="*/ 668656 h 5769330"/>
              <a:gd name="connsiteX240" fmla="*/ 106363 w 2848649"/>
              <a:gd name="connsiteY240" fmla="*/ 668656 h 5769330"/>
              <a:gd name="connsiteX241" fmla="*/ 79375 w 2848649"/>
              <a:gd name="connsiteY241" fmla="*/ 695644 h 5769330"/>
              <a:gd name="connsiteX242" fmla="*/ 79375 w 2848649"/>
              <a:gd name="connsiteY242" fmla="*/ 803593 h 5769330"/>
              <a:gd name="connsiteX243" fmla="*/ 106363 w 2848649"/>
              <a:gd name="connsiteY243" fmla="*/ 830581 h 5769330"/>
              <a:gd name="connsiteX244" fmla="*/ 214312 w 2848649"/>
              <a:gd name="connsiteY244" fmla="*/ 830581 h 5769330"/>
              <a:gd name="connsiteX245" fmla="*/ 241300 w 2848649"/>
              <a:gd name="connsiteY245" fmla="*/ 803593 h 5769330"/>
              <a:gd name="connsiteX246" fmla="*/ 241300 w 2848649"/>
              <a:gd name="connsiteY246" fmla="*/ 695644 h 5769330"/>
              <a:gd name="connsiteX247" fmla="*/ 214312 w 2848649"/>
              <a:gd name="connsiteY247" fmla="*/ 668656 h 5769330"/>
              <a:gd name="connsiteX248" fmla="*/ 2634337 w 2848649"/>
              <a:gd name="connsiteY248" fmla="*/ 334328 h 5769330"/>
              <a:gd name="connsiteX249" fmla="*/ 2607349 w 2848649"/>
              <a:gd name="connsiteY249" fmla="*/ 361316 h 5769330"/>
              <a:gd name="connsiteX250" fmla="*/ 2607349 w 2848649"/>
              <a:gd name="connsiteY250" fmla="*/ 469265 h 5769330"/>
              <a:gd name="connsiteX251" fmla="*/ 2634337 w 2848649"/>
              <a:gd name="connsiteY251" fmla="*/ 496253 h 5769330"/>
              <a:gd name="connsiteX252" fmla="*/ 2742286 w 2848649"/>
              <a:gd name="connsiteY252" fmla="*/ 496253 h 5769330"/>
              <a:gd name="connsiteX253" fmla="*/ 2769274 w 2848649"/>
              <a:gd name="connsiteY253" fmla="*/ 469265 h 5769330"/>
              <a:gd name="connsiteX254" fmla="*/ 2769274 w 2848649"/>
              <a:gd name="connsiteY254" fmla="*/ 361316 h 5769330"/>
              <a:gd name="connsiteX255" fmla="*/ 2742286 w 2848649"/>
              <a:gd name="connsiteY255" fmla="*/ 334328 h 5769330"/>
              <a:gd name="connsiteX256" fmla="*/ 106363 w 2848649"/>
              <a:gd name="connsiteY256" fmla="*/ 334328 h 5769330"/>
              <a:gd name="connsiteX257" fmla="*/ 79375 w 2848649"/>
              <a:gd name="connsiteY257" fmla="*/ 361316 h 5769330"/>
              <a:gd name="connsiteX258" fmla="*/ 79375 w 2848649"/>
              <a:gd name="connsiteY258" fmla="*/ 469265 h 5769330"/>
              <a:gd name="connsiteX259" fmla="*/ 106363 w 2848649"/>
              <a:gd name="connsiteY259" fmla="*/ 496253 h 5769330"/>
              <a:gd name="connsiteX260" fmla="*/ 214312 w 2848649"/>
              <a:gd name="connsiteY260" fmla="*/ 496253 h 5769330"/>
              <a:gd name="connsiteX261" fmla="*/ 241300 w 2848649"/>
              <a:gd name="connsiteY261" fmla="*/ 469265 h 5769330"/>
              <a:gd name="connsiteX262" fmla="*/ 241300 w 2848649"/>
              <a:gd name="connsiteY262" fmla="*/ 361316 h 5769330"/>
              <a:gd name="connsiteX263" fmla="*/ 214312 w 2848649"/>
              <a:gd name="connsiteY263" fmla="*/ 334328 h 5769330"/>
              <a:gd name="connsiteX264" fmla="*/ 0 w 2848649"/>
              <a:gd name="connsiteY264" fmla="*/ 0 h 5769330"/>
              <a:gd name="connsiteX265" fmla="*/ 106363 w 2848649"/>
              <a:gd name="connsiteY265" fmla="*/ 0 h 5769330"/>
              <a:gd name="connsiteX266" fmla="*/ 79375 w 2848649"/>
              <a:gd name="connsiteY266" fmla="*/ 26988 h 5769330"/>
              <a:gd name="connsiteX267" fmla="*/ 79375 w 2848649"/>
              <a:gd name="connsiteY267" fmla="*/ 134937 h 5769330"/>
              <a:gd name="connsiteX268" fmla="*/ 106363 w 2848649"/>
              <a:gd name="connsiteY268" fmla="*/ 161925 h 5769330"/>
              <a:gd name="connsiteX269" fmla="*/ 214312 w 2848649"/>
              <a:gd name="connsiteY269" fmla="*/ 161925 h 5769330"/>
              <a:gd name="connsiteX270" fmla="*/ 241300 w 2848649"/>
              <a:gd name="connsiteY270" fmla="*/ 134937 h 5769330"/>
              <a:gd name="connsiteX271" fmla="*/ 241300 w 2848649"/>
              <a:gd name="connsiteY271" fmla="*/ 26988 h 5769330"/>
              <a:gd name="connsiteX272" fmla="*/ 214312 w 2848649"/>
              <a:gd name="connsiteY272" fmla="*/ 0 h 5769330"/>
              <a:gd name="connsiteX273" fmla="*/ 832042 w 2848649"/>
              <a:gd name="connsiteY273" fmla="*/ 0 h 5769330"/>
              <a:gd name="connsiteX274" fmla="*/ 1096048 w 2848649"/>
              <a:gd name="connsiteY274" fmla="*/ 0 h 5769330"/>
              <a:gd name="connsiteX275" fmla="*/ 1129388 w 2848649"/>
              <a:gd name="connsiteY275" fmla="*/ 0 h 5769330"/>
              <a:gd name="connsiteX276" fmla="*/ 1719261 w 2848649"/>
              <a:gd name="connsiteY276" fmla="*/ 0 h 5769330"/>
              <a:gd name="connsiteX277" fmla="*/ 1752601 w 2848649"/>
              <a:gd name="connsiteY277" fmla="*/ 0 h 5769330"/>
              <a:gd name="connsiteX278" fmla="*/ 2016607 w 2848649"/>
              <a:gd name="connsiteY278" fmla="*/ 0 h 5769330"/>
              <a:gd name="connsiteX279" fmla="*/ 2634337 w 2848649"/>
              <a:gd name="connsiteY279" fmla="*/ 0 h 5769330"/>
              <a:gd name="connsiteX280" fmla="*/ 2607349 w 2848649"/>
              <a:gd name="connsiteY280" fmla="*/ 26988 h 5769330"/>
              <a:gd name="connsiteX281" fmla="*/ 2607349 w 2848649"/>
              <a:gd name="connsiteY281" fmla="*/ 134937 h 5769330"/>
              <a:gd name="connsiteX282" fmla="*/ 2634337 w 2848649"/>
              <a:gd name="connsiteY282" fmla="*/ 161925 h 5769330"/>
              <a:gd name="connsiteX283" fmla="*/ 2742286 w 2848649"/>
              <a:gd name="connsiteY283" fmla="*/ 161925 h 5769330"/>
              <a:gd name="connsiteX284" fmla="*/ 2769274 w 2848649"/>
              <a:gd name="connsiteY284" fmla="*/ 134937 h 5769330"/>
              <a:gd name="connsiteX285" fmla="*/ 2769274 w 2848649"/>
              <a:gd name="connsiteY285" fmla="*/ 26988 h 5769330"/>
              <a:gd name="connsiteX286" fmla="*/ 2742286 w 2848649"/>
              <a:gd name="connsiteY286" fmla="*/ 0 h 5769330"/>
              <a:gd name="connsiteX287" fmla="*/ 2848649 w 2848649"/>
              <a:gd name="connsiteY287" fmla="*/ 0 h 5769330"/>
              <a:gd name="connsiteX288" fmla="*/ 2848649 w 2848649"/>
              <a:gd name="connsiteY288" fmla="*/ 3008952 h 5769330"/>
              <a:gd name="connsiteX289" fmla="*/ 2848649 w 2848649"/>
              <a:gd name="connsiteY289" fmla="*/ 5769330 h 5769330"/>
              <a:gd name="connsiteX290" fmla="*/ 2769274 w 2848649"/>
              <a:gd name="connsiteY290" fmla="*/ 5769330 h 5769330"/>
              <a:gd name="connsiteX291" fmla="*/ 2769274 w 2848649"/>
              <a:gd name="connsiteY291" fmla="*/ 5710563 h 5769330"/>
              <a:gd name="connsiteX292" fmla="*/ 2742286 w 2848649"/>
              <a:gd name="connsiteY292" fmla="*/ 5683574 h 5769330"/>
              <a:gd name="connsiteX293" fmla="*/ 2634337 w 2848649"/>
              <a:gd name="connsiteY293" fmla="*/ 5683574 h 5769330"/>
              <a:gd name="connsiteX294" fmla="*/ 2607349 w 2848649"/>
              <a:gd name="connsiteY294" fmla="*/ 5710563 h 5769330"/>
              <a:gd name="connsiteX295" fmla="*/ 2607349 w 2848649"/>
              <a:gd name="connsiteY295" fmla="*/ 5769330 h 5769330"/>
              <a:gd name="connsiteX296" fmla="*/ 241300 w 2848649"/>
              <a:gd name="connsiteY296" fmla="*/ 5769330 h 5769330"/>
              <a:gd name="connsiteX297" fmla="*/ 241300 w 2848649"/>
              <a:gd name="connsiteY297" fmla="*/ 5710563 h 5769330"/>
              <a:gd name="connsiteX298" fmla="*/ 214312 w 2848649"/>
              <a:gd name="connsiteY298" fmla="*/ 5683574 h 5769330"/>
              <a:gd name="connsiteX299" fmla="*/ 106363 w 2848649"/>
              <a:gd name="connsiteY299" fmla="*/ 5683574 h 5769330"/>
              <a:gd name="connsiteX300" fmla="*/ 79375 w 2848649"/>
              <a:gd name="connsiteY300" fmla="*/ 5710563 h 5769330"/>
              <a:gd name="connsiteX301" fmla="*/ 79375 w 2848649"/>
              <a:gd name="connsiteY301" fmla="*/ 5769330 h 5769330"/>
              <a:gd name="connsiteX302" fmla="*/ 0 w 2848649"/>
              <a:gd name="connsiteY302" fmla="*/ 5769330 h 5769330"/>
              <a:gd name="connsiteX303" fmla="*/ 0 w 2848649"/>
              <a:gd name="connsiteY303" fmla="*/ 3008952 h 576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</a:cxnLst>
            <a:rect l="l" t="t" r="r" b="b"/>
            <a:pathLst>
              <a:path w="2848649" h="5769330">
                <a:moveTo>
                  <a:pt x="2634337" y="5349248"/>
                </a:moveTo>
                <a:cubicBezTo>
                  <a:pt x="2619432" y="5349248"/>
                  <a:pt x="2607349" y="5361330"/>
                  <a:pt x="2607349" y="5376235"/>
                </a:cubicBezTo>
                <a:lnTo>
                  <a:pt x="2607349" y="5484181"/>
                </a:lnTo>
                <a:cubicBezTo>
                  <a:pt x="2607349" y="5499086"/>
                  <a:pt x="2619432" y="5511169"/>
                  <a:pt x="2634337" y="5511169"/>
                </a:cubicBezTo>
                <a:lnTo>
                  <a:pt x="2742286" y="5511169"/>
                </a:lnTo>
                <a:cubicBezTo>
                  <a:pt x="2757191" y="5511169"/>
                  <a:pt x="2769274" y="5499086"/>
                  <a:pt x="2769274" y="5484181"/>
                </a:cubicBezTo>
                <a:lnTo>
                  <a:pt x="2769274" y="5376235"/>
                </a:lnTo>
                <a:cubicBezTo>
                  <a:pt x="2769274" y="5361330"/>
                  <a:pt x="2757191" y="5349248"/>
                  <a:pt x="2742286" y="5349248"/>
                </a:cubicBezTo>
                <a:close/>
                <a:moveTo>
                  <a:pt x="106363" y="5349248"/>
                </a:moveTo>
                <a:cubicBezTo>
                  <a:pt x="91458" y="5349248"/>
                  <a:pt x="79375" y="5361330"/>
                  <a:pt x="79375" y="5376235"/>
                </a:cubicBezTo>
                <a:lnTo>
                  <a:pt x="79375" y="5484181"/>
                </a:lnTo>
                <a:cubicBezTo>
                  <a:pt x="79375" y="5499086"/>
                  <a:pt x="91458" y="5511169"/>
                  <a:pt x="106363" y="5511169"/>
                </a:cubicBezTo>
                <a:lnTo>
                  <a:pt x="214312" y="5511169"/>
                </a:lnTo>
                <a:cubicBezTo>
                  <a:pt x="229217" y="5511169"/>
                  <a:pt x="241300" y="5499086"/>
                  <a:pt x="241300" y="5484181"/>
                </a:cubicBezTo>
                <a:lnTo>
                  <a:pt x="241300" y="5376235"/>
                </a:lnTo>
                <a:cubicBezTo>
                  <a:pt x="241300" y="5361330"/>
                  <a:pt x="229217" y="5349248"/>
                  <a:pt x="214312" y="5349248"/>
                </a:cubicBezTo>
                <a:close/>
                <a:moveTo>
                  <a:pt x="2634337" y="5014921"/>
                </a:moveTo>
                <a:cubicBezTo>
                  <a:pt x="2619432" y="5014921"/>
                  <a:pt x="2607349" y="5027004"/>
                  <a:pt x="2607349" y="5041908"/>
                </a:cubicBezTo>
                <a:lnTo>
                  <a:pt x="2607349" y="5149853"/>
                </a:lnTo>
                <a:cubicBezTo>
                  <a:pt x="2607349" y="5164758"/>
                  <a:pt x="2619432" y="5176841"/>
                  <a:pt x="2634337" y="5176841"/>
                </a:cubicBezTo>
                <a:lnTo>
                  <a:pt x="2742286" y="5176841"/>
                </a:lnTo>
                <a:cubicBezTo>
                  <a:pt x="2757191" y="5176841"/>
                  <a:pt x="2769274" y="5164758"/>
                  <a:pt x="2769274" y="5149853"/>
                </a:cubicBezTo>
                <a:lnTo>
                  <a:pt x="2769274" y="5041908"/>
                </a:lnTo>
                <a:cubicBezTo>
                  <a:pt x="2769274" y="5027004"/>
                  <a:pt x="2757191" y="5014921"/>
                  <a:pt x="2742286" y="5014921"/>
                </a:cubicBezTo>
                <a:close/>
                <a:moveTo>
                  <a:pt x="106363" y="5014921"/>
                </a:moveTo>
                <a:cubicBezTo>
                  <a:pt x="91458" y="5014921"/>
                  <a:pt x="79375" y="5027004"/>
                  <a:pt x="79375" y="5041908"/>
                </a:cubicBezTo>
                <a:lnTo>
                  <a:pt x="79375" y="5149853"/>
                </a:lnTo>
                <a:cubicBezTo>
                  <a:pt x="79375" y="5164758"/>
                  <a:pt x="91458" y="5176841"/>
                  <a:pt x="106363" y="5176841"/>
                </a:cubicBezTo>
                <a:lnTo>
                  <a:pt x="214312" y="5176841"/>
                </a:lnTo>
                <a:cubicBezTo>
                  <a:pt x="229217" y="5176841"/>
                  <a:pt x="241300" y="5164758"/>
                  <a:pt x="241300" y="5149853"/>
                </a:cubicBezTo>
                <a:lnTo>
                  <a:pt x="241300" y="5041908"/>
                </a:lnTo>
                <a:cubicBezTo>
                  <a:pt x="241300" y="5027004"/>
                  <a:pt x="229217" y="5014921"/>
                  <a:pt x="214312" y="5014921"/>
                </a:cubicBezTo>
                <a:close/>
                <a:moveTo>
                  <a:pt x="2634337" y="4680592"/>
                </a:moveTo>
                <a:cubicBezTo>
                  <a:pt x="2619432" y="4680592"/>
                  <a:pt x="2607349" y="4692675"/>
                  <a:pt x="2607349" y="4707580"/>
                </a:cubicBezTo>
                <a:lnTo>
                  <a:pt x="2607349" y="4815525"/>
                </a:lnTo>
                <a:cubicBezTo>
                  <a:pt x="2607349" y="4830430"/>
                  <a:pt x="2619432" y="4842513"/>
                  <a:pt x="2634337" y="4842513"/>
                </a:cubicBezTo>
                <a:lnTo>
                  <a:pt x="2742286" y="4842513"/>
                </a:lnTo>
                <a:cubicBezTo>
                  <a:pt x="2757191" y="4842513"/>
                  <a:pt x="2769274" y="4830430"/>
                  <a:pt x="2769274" y="4815525"/>
                </a:cubicBezTo>
                <a:lnTo>
                  <a:pt x="2769274" y="4707580"/>
                </a:lnTo>
                <a:cubicBezTo>
                  <a:pt x="2769274" y="4692675"/>
                  <a:pt x="2757191" y="4680592"/>
                  <a:pt x="2742286" y="4680592"/>
                </a:cubicBezTo>
                <a:close/>
                <a:moveTo>
                  <a:pt x="106363" y="4680592"/>
                </a:moveTo>
                <a:cubicBezTo>
                  <a:pt x="91458" y="4680592"/>
                  <a:pt x="79375" y="4692675"/>
                  <a:pt x="79375" y="4707580"/>
                </a:cubicBezTo>
                <a:lnTo>
                  <a:pt x="79375" y="4815525"/>
                </a:lnTo>
                <a:cubicBezTo>
                  <a:pt x="79375" y="4830430"/>
                  <a:pt x="91458" y="4842513"/>
                  <a:pt x="106363" y="4842513"/>
                </a:cubicBezTo>
                <a:lnTo>
                  <a:pt x="214312" y="4842513"/>
                </a:lnTo>
                <a:cubicBezTo>
                  <a:pt x="229217" y="4842513"/>
                  <a:pt x="241300" y="4830430"/>
                  <a:pt x="241300" y="4815525"/>
                </a:cubicBezTo>
                <a:lnTo>
                  <a:pt x="241300" y="4707580"/>
                </a:lnTo>
                <a:cubicBezTo>
                  <a:pt x="241300" y="4692675"/>
                  <a:pt x="229217" y="4680592"/>
                  <a:pt x="214312" y="4680592"/>
                </a:cubicBezTo>
                <a:close/>
                <a:moveTo>
                  <a:pt x="2634337" y="4346264"/>
                </a:moveTo>
                <a:cubicBezTo>
                  <a:pt x="2619432" y="4346264"/>
                  <a:pt x="2607349" y="4358347"/>
                  <a:pt x="2607349" y="4373252"/>
                </a:cubicBezTo>
                <a:lnTo>
                  <a:pt x="2607349" y="4481197"/>
                </a:lnTo>
                <a:cubicBezTo>
                  <a:pt x="2607349" y="4496102"/>
                  <a:pt x="2619432" y="4508186"/>
                  <a:pt x="2634337" y="4508186"/>
                </a:cubicBezTo>
                <a:lnTo>
                  <a:pt x="2742286" y="4508186"/>
                </a:lnTo>
                <a:cubicBezTo>
                  <a:pt x="2757191" y="4508186"/>
                  <a:pt x="2769274" y="4496102"/>
                  <a:pt x="2769274" y="4481197"/>
                </a:cubicBezTo>
                <a:lnTo>
                  <a:pt x="2769274" y="4373252"/>
                </a:lnTo>
                <a:cubicBezTo>
                  <a:pt x="2769274" y="4358347"/>
                  <a:pt x="2757191" y="4346264"/>
                  <a:pt x="2742286" y="4346264"/>
                </a:cubicBezTo>
                <a:close/>
                <a:moveTo>
                  <a:pt x="106363" y="4346264"/>
                </a:moveTo>
                <a:cubicBezTo>
                  <a:pt x="91458" y="4346264"/>
                  <a:pt x="79375" y="4358347"/>
                  <a:pt x="79375" y="4373252"/>
                </a:cubicBezTo>
                <a:lnTo>
                  <a:pt x="79375" y="4481197"/>
                </a:lnTo>
                <a:cubicBezTo>
                  <a:pt x="79375" y="4496102"/>
                  <a:pt x="91458" y="4508186"/>
                  <a:pt x="106363" y="4508186"/>
                </a:cubicBezTo>
                <a:lnTo>
                  <a:pt x="214312" y="4508186"/>
                </a:lnTo>
                <a:cubicBezTo>
                  <a:pt x="229217" y="4508186"/>
                  <a:pt x="241300" y="4496102"/>
                  <a:pt x="241300" y="4481197"/>
                </a:cubicBezTo>
                <a:lnTo>
                  <a:pt x="241300" y="4373252"/>
                </a:lnTo>
                <a:cubicBezTo>
                  <a:pt x="241300" y="4358347"/>
                  <a:pt x="229217" y="4346264"/>
                  <a:pt x="214312" y="4346264"/>
                </a:cubicBezTo>
                <a:close/>
                <a:moveTo>
                  <a:pt x="2634337" y="4011936"/>
                </a:moveTo>
                <a:cubicBezTo>
                  <a:pt x="2619432" y="4011936"/>
                  <a:pt x="2607349" y="4024019"/>
                  <a:pt x="2607349" y="4038924"/>
                </a:cubicBezTo>
                <a:lnTo>
                  <a:pt x="2607349" y="4146869"/>
                </a:lnTo>
                <a:cubicBezTo>
                  <a:pt x="2607349" y="4161774"/>
                  <a:pt x="2619432" y="4173857"/>
                  <a:pt x="2634337" y="4173857"/>
                </a:cubicBezTo>
                <a:lnTo>
                  <a:pt x="2742286" y="4173857"/>
                </a:lnTo>
                <a:cubicBezTo>
                  <a:pt x="2757191" y="4173857"/>
                  <a:pt x="2769274" y="4161774"/>
                  <a:pt x="2769274" y="4146869"/>
                </a:cubicBezTo>
                <a:lnTo>
                  <a:pt x="2769274" y="4038924"/>
                </a:lnTo>
                <a:cubicBezTo>
                  <a:pt x="2769274" y="4024019"/>
                  <a:pt x="2757191" y="4011936"/>
                  <a:pt x="2742286" y="4011936"/>
                </a:cubicBezTo>
                <a:close/>
                <a:moveTo>
                  <a:pt x="106363" y="4011936"/>
                </a:moveTo>
                <a:cubicBezTo>
                  <a:pt x="91458" y="4011936"/>
                  <a:pt x="79375" y="4024019"/>
                  <a:pt x="79375" y="4038924"/>
                </a:cubicBezTo>
                <a:lnTo>
                  <a:pt x="79375" y="4146869"/>
                </a:lnTo>
                <a:cubicBezTo>
                  <a:pt x="79375" y="4161774"/>
                  <a:pt x="91458" y="4173857"/>
                  <a:pt x="106363" y="4173857"/>
                </a:cubicBezTo>
                <a:lnTo>
                  <a:pt x="214312" y="4173857"/>
                </a:lnTo>
                <a:cubicBezTo>
                  <a:pt x="229217" y="4173857"/>
                  <a:pt x="241300" y="4161774"/>
                  <a:pt x="241300" y="4146869"/>
                </a:cubicBezTo>
                <a:lnTo>
                  <a:pt x="241300" y="4038924"/>
                </a:lnTo>
                <a:cubicBezTo>
                  <a:pt x="241300" y="4024019"/>
                  <a:pt x="229217" y="4011936"/>
                  <a:pt x="214312" y="4011936"/>
                </a:cubicBezTo>
                <a:close/>
                <a:moveTo>
                  <a:pt x="2634337" y="3677608"/>
                </a:moveTo>
                <a:cubicBezTo>
                  <a:pt x="2619432" y="3677608"/>
                  <a:pt x="2607349" y="3689691"/>
                  <a:pt x="2607349" y="3704596"/>
                </a:cubicBezTo>
                <a:lnTo>
                  <a:pt x="2607349" y="3812541"/>
                </a:lnTo>
                <a:cubicBezTo>
                  <a:pt x="2607349" y="3827446"/>
                  <a:pt x="2619432" y="3839529"/>
                  <a:pt x="2634337" y="3839529"/>
                </a:cubicBezTo>
                <a:lnTo>
                  <a:pt x="2742286" y="3839529"/>
                </a:lnTo>
                <a:cubicBezTo>
                  <a:pt x="2757191" y="3839529"/>
                  <a:pt x="2769274" y="3827446"/>
                  <a:pt x="2769274" y="3812541"/>
                </a:cubicBezTo>
                <a:lnTo>
                  <a:pt x="2769274" y="3704596"/>
                </a:lnTo>
                <a:cubicBezTo>
                  <a:pt x="2769274" y="3689691"/>
                  <a:pt x="2757191" y="3677608"/>
                  <a:pt x="2742286" y="3677608"/>
                </a:cubicBezTo>
                <a:close/>
                <a:moveTo>
                  <a:pt x="106363" y="3677608"/>
                </a:moveTo>
                <a:cubicBezTo>
                  <a:pt x="91458" y="3677608"/>
                  <a:pt x="79375" y="3689691"/>
                  <a:pt x="79375" y="3704596"/>
                </a:cubicBezTo>
                <a:lnTo>
                  <a:pt x="79375" y="3812541"/>
                </a:lnTo>
                <a:cubicBezTo>
                  <a:pt x="79375" y="3827446"/>
                  <a:pt x="91458" y="3839529"/>
                  <a:pt x="106363" y="3839529"/>
                </a:cubicBezTo>
                <a:lnTo>
                  <a:pt x="214312" y="3839529"/>
                </a:lnTo>
                <a:cubicBezTo>
                  <a:pt x="229217" y="3839529"/>
                  <a:pt x="241300" y="3827446"/>
                  <a:pt x="241300" y="3812541"/>
                </a:cubicBezTo>
                <a:lnTo>
                  <a:pt x="241300" y="3704596"/>
                </a:lnTo>
                <a:cubicBezTo>
                  <a:pt x="241300" y="3689691"/>
                  <a:pt x="229217" y="3677608"/>
                  <a:pt x="214312" y="3677608"/>
                </a:cubicBezTo>
                <a:close/>
                <a:moveTo>
                  <a:pt x="2634337" y="3343280"/>
                </a:moveTo>
                <a:cubicBezTo>
                  <a:pt x="2619432" y="3343280"/>
                  <a:pt x="2607349" y="3355363"/>
                  <a:pt x="2607349" y="3370268"/>
                </a:cubicBezTo>
                <a:lnTo>
                  <a:pt x="2607349" y="3478213"/>
                </a:lnTo>
                <a:cubicBezTo>
                  <a:pt x="2607349" y="3493118"/>
                  <a:pt x="2619432" y="3505201"/>
                  <a:pt x="2634337" y="3505201"/>
                </a:cubicBezTo>
                <a:lnTo>
                  <a:pt x="2742286" y="3505201"/>
                </a:lnTo>
                <a:cubicBezTo>
                  <a:pt x="2757191" y="3505201"/>
                  <a:pt x="2769274" y="3493118"/>
                  <a:pt x="2769274" y="3478213"/>
                </a:cubicBezTo>
                <a:lnTo>
                  <a:pt x="2769274" y="3370268"/>
                </a:lnTo>
                <a:cubicBezTo>
                  <a:pt x="2769274" y="3355363"/>
                  <a:pt x="2757191" y="3343280"/>
                  <a:pt x="2742286" y="3343280"/>
                </a:cubicBezTo>
                <a:close/>
                <a:moveTo>
                  <a:pt x="106363" y="3343280"/>
                </a:moveTo>
                <a:cubicBezTo>
                  <a:pt x="91458" y="3343280"/>
                  <a:pt x="79375" y="3355363"/>
                  <a:pt x="79375" y="3370268"/>
                </a:cubicBezTo>
                <a:lnTo>
                  <a:pt x="79375" y="3478213"/>
                </a:lnTo>
                <a:cubicBezTo>
                  <a:pt x="79375" y="3493118"/>
                  <a:pt x="91458" y="3505201"/>
                  <a:pt x="106363" y="3505201"/>
                </a:cubicBezTo>
                <a:lnTo>
                  <a:pt x="214312" y="3505201"/>
                </a:lnTo>
                <a:cubicBezTo>
                  <a:pt x="229217" y="3505201"/>
                  <a:pt x="241300" y="3493118"/>
                  <a:pt x="241300" y="3478213"/>
                </a:cubicBezTo>
                <a:lnTo>
                  <a:pt x="241300" y="3370268"/>
                </a:lnTo>
                <a:cubicBezTo>
                  <a:pt x="241300" y="3355363"/>
                  <a:pt x="229217" y="3343280"/>
                  <a:pt x="214312" y="3343280"/>
                </a:cubicBezTo>
                <a:close/>
                <a:moveTo>
                  <a:pt x="2634337" y="3008951"/>
                </a:moveTo>
                <a:lnTo>
                  <a:pt x="2634335" y="3008952"/>
                </a:lnTo>
                <a:lnTo>
                  <a:pt x="2634337" y="3008952"/>
                </a:lnTo>
                <a:cubicBezTo>
                  <a:pt x="2619432" y="3008952"/>
                  <a:pt x="2607349" y="3021035"/>
                  <a:pt x="2607349" y="3035940"/>
                </a:cubicBezTo>
                <a:lnTo>
                  <a:pt x="2607349" y="3143888"/>
                </a:lnTo>
                <a:cubicBezTo>
                  <a:pt x="2607349" y="3158793"/>
                  <a:pt x="2619432" y="3170876"/>
                  <a:pt x="2634337" y="3170876"/>
                </a:cubicBezTo>
                <a:lnTo>
                  <a:pt x="2742286" y="3170876"/>
                </a:lnTo>
                <a:cubicBezTo>
                  <a:pt x="2757191" y="3170876"/>
                  <a:pt x="2769274" y="3158793"/>
                  <a:pt x="2769274" y="3143888"/>
                </a:cubicBezTo>
                <a:lnTo>
                  <a:pt x="2769274" y="3035940"/>
                </a:lnTo>
                <a:cubicBezTo>
                  <a:pt x="2769274" y="3021035"/>
                  <a:pt x="2757191" y="3008952"/>
                  <a:pt x="2742286" y="3008952"/>
                </a:cubicBezTo>
                <a:lnTo>
                  <a:pt x="2742289" y="3008952"/>
                </a:lnTo>
                <a:lnTo>
                  <a:pt x="2742286" y="3008951"/>
                </a:lnTo>
                <a:close/>
                <a:moveTo>
                  <a:pt x="106363" y="3008951"/>
                </a:moveTo>
                <a:lnTo>
                  <a:pt x="106360" y="3008952"/>
                </a:lnTo>
                <a:lnTo>
                  <a:pt x="106363" y="3008952"/>
                </a:lnTo>
                <a:cubicBezTo>
                  <a:pt x="91458" y="3008952"/>
                  <a:pt x="79375" y="3021035"/>
                  <a:pt x="79375" y="3035940"/>
                </a:cubicBezTo>
                <a:lnTo>
                  <a:pt x="79375" y="3143888"/>
                </a:lnTo>
                <a:cubicBezTo>
                  <a:pt x="79375" y="3158793"/>
                  <a:pt x="91458" y="3170876"/>
                  <a:pt x="106363" y="3170876"/>
                </a:cubicBezTo>
                <a:lnTo>
                  <a:pt x="214312" y="3170876"/>
                </a:lnTo>
                <a:cubicBezTo>
                  <a:pt x="229217" y="3170876"/>
                  <a:pt x="241300" y="3158793"/>
                  <a:pt x="241300" y="3143888"/>
                </a:cubicBezTo>
                <a:lnTo>
                  <a:pt x="241300" y="3035940"/>
                </a:lnTo>
                <a:cubicBezTo>
                  <a:pt x="241300" y="3021035"/>
                  <a:pt x="229217" y="3008952"/>
                  <a:pt x="214312" y="3008952"/>
                </a:cubicBezTo>
                <a:lnTo>
                  <a:pt x="214314" y="3008952"/>
                </a:lnTo>
                <a:lnTo>
                  <a:pt x="214312" y="3008951"/>
                </a:lnTo>
                <a:close/>
                <a:moveTo>
                  <a:pt x="2634337" y="2674622"/>
                </a:moveTo>
                <a:cubicBezTo>
                  <a:pt x="2619432" y="2674622"/>
                  <a:pt x="2607349" y="2686706"/>
                  <a:pt x="2607349" y="2701611"/>
                </a:cubicBezTo>
                <a:lnTo>
                  <a:pt x="2607349" y="2809560"/>
                </a:lnTo>
                <a:cubicBezTo>
                  <a:pt x="2607349" y="2824465"/>
                  <a:pt x="2619432" y="2836548"/>
                  <a:pt x="2634337" y="2836548"/>
                </a:cubicBezTo>
                <a:lnTo>
                  <a:pt x="2742286" y="2836548"/>
                </a:lnTo>
                <a:cubicBezTo>
                  <a:pt x="2757191" y="2836548"/>
                  <a:pt x="2769274" y="2824465"/>
                  <a:pt x="2769274" y="2809560"/>
                </a:cubicBezTo>
                <a:lnTo>
                  <a:pt x="2769274" y="2701611"/>
                </a:lnTo>
                <a:cubicBezTo>
                  <a:pt x="2769274" y="2686706"/>
                  <a:pt x="2757191" y="2674622"/>
                  <a:pt x="2742286" y="2674622"/>
                </a:cubicBezTo>
                <a:close/>
                <a:moveTo>
                  <a:pt x="106363" y="2674622"/>
                </a:moveTo>
                <a:cubicBezTo>
                  <a:pt x="91458" y="2674622"/>
                  <a:pt x="79375" y="2686706"/>
                  <a:pt x="79375" y="2701611"/>
                </a:cubicBezTo>
                <a:lnTo>
                  <a:pt x="79375" y="2809560"/>
                </a:lnTo>
                <a:cubicBezTo>
                  <a:pt x="79375" y="2824465"/>
                  <a:pt x="91458" y="2836548"/>
                  <a:pt x="106363" y="2836548"/>
                </a:cubicBezTo>
                <a:lnTo>
                  <a:pt x="214312" y="2836548"/>
                </a:lnTo>
                <a:cubicBezTo>
                  <a:pt x="229217" y="2836548"/>
                  <a:pt x="241300" y="2824465"/>
                  <a:pt x="241300" y="2809560"/>
                </a:cubicBezTo>
                <a:lnTo>
                  <a:pt x="241300" y="2701611"/>
                </a:lnTo>
                <a:cubicBezTo>
                  <a:pt x="241300" y="2686706"/>
                  <a:pt x="229217" y="2674622"/>
                  <a:pt x="214312" y="2674622"/>
                </a:cubicBezTo>
                <a:close/>
                <a:moveTo>
                  <a:pt x="2634337" y="2340295"/>
                </a:moveTo>
                <a:cubicBezTo>
                  <a:pt x="2619432" y="2340295"/>
                  <a:pt x="2607349" y="2352378"/>
                  <a:pt x="2607349" y="2367283"/>
                </a:cubicBezTo>
                <a:lnTo>
                  <a:pt x="2607349" y="2475234"/>
                </a:lnTo>
                <a:cubicBezTo>
                  <a:pt x="2607349" y="2490138"/>
                  <a:pt x="2619432" y="2502222"/>
                  <a:pt x="2634337" y="2502222"/>
                </a:cubicBezTo>
                <a:lnTo>
                  <a:pt x="2742286" y="2502222"/>
                </a:lnTo>
                <a:cubicBezTo>
                  <a:pt x="2757191" y="2502222"/>
                  <a:pt x="2769274" y="2490138"/>
                  <a:pt x="2769274" y="2475234"/>
                </a:cubicBezTo>
                <a:lnTo>
                  <a:pt x="2769274" y="2367283"/>
                </a:lnTo>
                <a:cubicBezTo>
                  <a:pt x="2769274" y="2352378"/>
                  <a:pt x="2757191" y="2340295"/>
                  <a:pt x="2742286" y="2340295"/>
                </a:cubicBezTo>
                <a:close/>
                <a:moveTo>
                  <a:pt x="106363" y="2340295"/>
                </a:moveTo>
                <a:cubicBezTo>
                  <a:pt x="91458" y="2340295"/>
                  <a:pt x="79375" y="2352378"/>
                  <a:pt x="79375" y="2367283"/>
                </a:cubicBezTo>
                <a:lnTo>
                  <a:pt x="79375" y="2475234"/>
                </a:lnTo>
                <a:cubicBezTo>
                  <a:pt x="79375" y="2490138"/>
                  <a:pt x="91458" y="2502222"/>
                  <a:pt x="106363" y="2502222"/>
                </a:cubicBezTo>
                <a:lnTo>
                  <a:pt x="214312" y="2502222"/>
                </a:lnTo>
                <a:cubicBezTo>
                  <a:pt x="229217" y="2502222"/>
                  <a:pt x="241300" y="2490138"/>
                  <a:pt x="241300" y="2475234"/>
                </a:cubicBezTo>
                <a:lnTo>
                  <a:pt x="241300" y="2367283"/>
                </a:lnTo>
                <a:cubicBezTo>
                  <a:pt x="241300" y="2352378"/>
                  <a:pt x="229217" y="2340295"/>
                  <a:pt x="214312" y="2340295"/>
                </a:cubicBezTo>
                <a:close/>
                <a:moveTo>
                  <a:pt x="2634337" y="2005969"/>
                </a:moveTo>
                <a:cubicBezTo>
                  <a:pt x="2619432" y="2005969"/>
                  <a:pt x="2607349" y="2018052"/>
                  <a:pt x="2607349" y="2032956"/>
                </a:cubicBezTo>
                <a:lnTo>
                  <a:pt x="2607349" y="2140905"/>
                </a:lnTo>
                <a:cubicBezTo>
                  <a:pt x="2607349" y="2155809"/>
                  <a:pt x="2619432" y="2167894"/>
                  <a:pt x="2634337" y="2167894"/>
                </a:cubicBezTo>
                <a:lnTo>
                  <a:pt x="2742286" y="2167894"/>
                </a:lnTo>
                <a:cubicBezTo>
                  <a:pt x="2757191" y="2167894"/>
                  <a:pt x="2769274" y="2155809"/>
                  <a:pt x="2769274" y="2140905"/>
                </a:cubicBezTo>
                <a:lnTo>
                  <a:pt x="2769274" y="2032956"/>
                </a:lnTo>
                <a:cubicBezTo>
                  <a:pt x="2769274" y="2018052"/>
                  <a:pt x="2757191" y="2005969"/>
                  <a:pt x="2742286" y="2005969"/>
                </a:cubicBezTo>
                <a:close/>
                <a:moveTo>
                  <a:pt x="106363" y="2005969"/>
                </a:moveTo>
                <a:cubicBezTo>
                  <a:pt x="91458" y="2005969"/>
                  <a:pt x="79375" y="2018052"/>
                  <a:pt x="79375" y="2032956"/>
                </a:cubicBezTo>
                <a:lnTo>
                  <a:pt x="79375" y="2140905"/>
                </a:lnTo>
                <a:cubicBezTo>
                  <a:pt x="79375" y="2155809"/>
                  <a:pt x="91458" y="2167894"/>
                  <a:pt x="106363" y="2167894"/>
                </a:cubicBezTo>
                <a:lnTo>
                  <a:pt x="214312" y="2167894"/>
                </a:lnTo>
                <a:cubicBezTo>
                  <a:pt x="229217" y="2167894"/>
                  <a:pt x="241300" y="2155809"/>
                  <a:pt x="241300" y="2140905"/>
                </a:cubicBezTo>
                <a:lnTo>
                  <a:pt x="241300" y="2032956"/>
                </a:lnTo>
                <a:cubicBezTo>
                  <a:pt x="241300" y="2018052"/>
                  <a:pt x="229217" y="2005969"/>
                  <a:pt x="214312" y="2005969"/>
                </a:cubicBezTo>
                <a:close/>
                <a:moveTo>
                  <a:pt x="2634337" y="1671640"/>
                </a:moveTo>
                <a:cubicBezTo>
                  <a:pt x="2619432" y="1671640"/>
                  <a:pt x="2607349" y="1683723"/>
                  <a:pt x="2607349" y="1698628"/>
                </a:cubicBezTo>
                <a:lnTo>
                  <a:pt x="2607349" y="1806578"/>
                </a:lnTo>
                <a:cubicBezTo>
                  <a:pt x="2607349" y="1821482"/>
                  <a:pt x="2619432" y="1833565"/>
                  <a:pt x="2634337" y="1833565"/>
                </a:cubicBezTo>
                <a:lnTo>
                  <a:pt x="2742286" y="1833565"/>
                </a:lnTo>
                <a:cubicBezTo>
                  <a:pt x="2757191" y="1833565"/>
                  <a:pt x="2769274" y="1821482"/>
                  <a:pt x="2769274" y="1806578"/>
                </a:cubicBezTo>
                <a:lnTo>
                  <a:pt x="2769274" y="1698628"/>
                </a:lnTo>
                <a:cubicBezTo>
                  <a:pt x="2769274" y="1683723"/>
                  <a:pt x="2757191" y="1671640"/>
                  <a:pt x="2742286" y="1671640"/>
                </a:cubicBezTo>
                <a:close/>
                <a:moveTo>
                  <a:pt x="106363" y="1671640"/>
                </a:moveTo>
                <a:cubicBezTo>
                  <a:pt x="91458" y="1671640"/>
                  <a:pt x="79375" y="1683723"/>
                  <a:pt x="79375" y="1698628"/>
                </a:cubicBezTo>
                <a:lnTo>
                  <a:pt x="79375" y="1806578"/>
                </a:lnTo>
                <a:cubicBezTo>
                  <a:pt x="79375" y="1821482"/>
                  <a:pt x="91458" y="1833565"/>
                  <a:pt x="106363" y="1833565"/>
                </a:cubicBezTo>
                <a:lnTo>
                  <a:pt x="214312" y="1833565"/>
                </a:lnTo>
                <a:cubicBezTo>
                  <a:pt x="229217" y="1833565"/>
                  <a:pt x="241300" y="1821482"/>
                  <a:pt x="241300" y="1806578"/>
                </a:cubicBezTo>
                <a:lnTo>
                  <a:pt x="241300" y="1698628"/>
                </a:lnTo>
                <a:cubicBezTo>
                  <a:pt x="241300" y="1683723"/>
                  <a:pt x="229217" y="1671640"/>
                  <a:pt x="214312" y="1671640"/>
                </a:cubicBezTo>
                <a:close/>
                <a:moveTo>
                  <a:pt x="2634337" y="1337312"/>
                </a:moveTo>
                <a:cubicBezTo>
                  <a:pt x="2619432" y="1337312"/>
                  <a:pt x="2607349" y="1349395"/>
                  <a:pt x="2607349" y="1364300"/>
                </a:cubicBezTo>
                <a:lnTo>
                  <a:pt x="2607349" y="1472249"/>
                </a:lnTo>
                <a:cubicBezTo>
                  <a:pt x="2607349" y="1487154"/>
                  <a:pt x="2619432" y="1499237"/>
                  <a:pt x="2634337" y="1499237"/>
                </a:cubicBezTo>
                <a:lnTo>
                  <a:pt x="2742286" y="1499237"/>
                </a:lnTo>
                <a:cubicBezTo>
                  <a:pt x="2757191" y="1499237"/>
                  <a:pt x="2769274" y="1487154"/>
                  <a:pt x="2769274" y="1472249"/>
                </a:cubicBezTo>
                <a:lnTo>
                  <a:pt x="2769274" y="1364300"/>
                </a:lnTo>
                <a:cubicBezTo>
                  <a:pt x="2769274" y="1349395"/>
                  <a:pt x="2757191" y="1337312"/>
                  <a:pt x="2742286" y="1337312"/>
                </a:cubicBezTo>
                <a:close/>
                <a:moveTo>
                  <a:pt x="106363" y="1337312"/>
                </a:moveTo>
                <a:cubicBezTo>
                  <a:pt x="91458" y="1337312"/>
                  <a:pt x="79375" y="1349395"/>
                  <a:pt x="79375" y="1364300"/>
                </a:cubicBezTo>
                <a:lnTo>
                  <a:pt x="79375" y="1472249"/>
                </a:lnTo>
                <a:cubicBezTo>
                  <a:pt x="79375" y="1487154"/>
                  <a:pt x="91458" y="1499237"/>
                  <a:pt x="106363" y="1499237"/>
                </a:cubicBezTo>
                <a:lnTo>
                  <a:pt x="214312" y="1499237"/>
                </a:lnTo>
                <a:cubicBezTo>
                  <a:pt x="229217" y="1499237"/>
                  <a:pt x="241300" y="1487154"/>
                  <a:pt x="241300" y="1472249"/>
                </a:cubicBezTo>
                <a:lnTo>
                  <a:pt x="241300" y="1364300"/>
                </a:lnTo>
                <a:cubicBezTo>
                  <a:pt x="241300" y="1349395"/>
                  <a:pt x="229217" y="1337312"/>
                  <a:pt x="214312" y="1337312"/>
                </a:cubicBezTo>
                <a:close/>
                <a:moveTo>
                  <a:pt x="2634337" y="1002984"/>
                </a:moveTo>
                <a:cubicBezTo>
                  <a:pt x="2619432" y="1002984"/>
                  <a:pt x="2607349" y="1015067"/>
                  <a:pt x="2607349" y="1029972"/>
                </a:cubicBezTo>
                <a:lnTo>
                  <a:pt x="2607349" y="1137921"/>
                </a:lnTo>
                <a:cubicBezTo>
                  <a:pt x="2607349" y="1152826"/>
                  <a:pt x="2619432" y="1164909"/>
                  <a:pt x="2634337" y="1164909"/>
                </a:cubicBezTo>
                <a:lnTo>
                  <a:pt x="2742286" y="1164909"/>
                </a:lnTo>
                <a:cubicBezTo>
                  <a:pt x="2757191" y="1164909"/>
                  <a:pt x="2769274" y="1152826"/>
                  <a:pt x="2769274" y="1137921"/>
                </a:cubicBezTo>
                <a:lnTo>
                  <a:pt x="2769274" y="1029972"/>
                </a:lnTo>
                <a:cubicBezTo>
                  <a:pt x="2769274" y="1015067"/>
                  <a:pt x="2757191" y="1002984"/>
                  <a:pt x="2742286" y="1002984"/>
                </a:cubicBezTo>
                <a:close/>
                <a:moveTo>
                  <a:pt x="106363" y="1002984"/>
                </a:moveTo>
                <a:cubicBezTo>
                  <a:pt x="91458" y="1002984"/>
                  <a:pt x="79375" y="1015067"/>
                  <a:pt x="79375" y="1029972"/>
                </a:cubicBezTo>
                <a:lnTo>
                  <a:pt x="79375" y="1137921"/>
                </a:lnTo>
                <a:cubicBezTo>
                  <a:pt x="79375" y="1152826"/>
                  <a:pt x="91458" y="1164909"/>
                  <a:pt x="106363" y="1164909"/>
                </a:cubicBezTo>
                <a:lnTo>
                  <a:pt x="214312" y="1164909"/>
                </a:lnTo>
                <a:cubicBezTo>
                  <a:pt x="229217" y="1164909"/>
                  <a:pt x="241300" y="1152826"/>
                  <a:pt x="241300" y="1137921"/>
                </a:cubicBezTo>
                <a:lnTo>
                  <a:pt x="241300" y="1029972"/>
                </a:lnTo>
                <a:cubicBezTo>
                  <a:pt x="241300" y="1015067"/>
                  <a:pt x="229217" y="1002984"/>
                  <a:pt x="214312" y="1002984"/>
                </a:cubicBezTo>
                <a:close/>
                <a:moveTo>
                  <a:pt x="2634337" y="668656"/>
                </a:moveTo>
                <a:cubicBezTo>
                  <a:pt x="2619432" y="668656"/>
                  <a:pt x="2607349" y="680739"/>
                  <a:pt x="2607349" y="695644"/>
                </a:cubicBezTo>
                <a:lnTo>
                  <a:pt x="2607349" y="803593"/>
                </a:lnTo>
                <a:cubicBezTo>
                  <a:pt x="2607349" y="818498"/>
                  <a:pt x="2619432" y="830581"/>
                  <a:pt x="2634337" y="830581"/>
                </a:cubicBezTo>
                <a:lnTo>
                  <a:pt x="2742286" y="830581"/>
                </a:lnTo>
                <a:cubicBezTo>
                  <a:pt x="2757191" y="830581"/>
                  <a:pt x="2769274" y="818498"/>
                  <a:pt x="2769274" y="803593"/>
                </a:cubicBezTo>
                <a:lnTo>
                  <a:pt x="2769274" y="695644"/>
                </a:lnTo>
                <a:cubicBezTo>
                  <a:pt x="2769274" y="680739"/>
                  <a:pt x="2757191" y="668656"/>
                  <a:pt x="2742286" y="668656"/>
                </a:cubicBezTo>
                <a:close/>
                <a:moveTo>
                  <a:pt x="106363" y="668656"/>
                </a:moveTo>
                <a:cubicBezTo>
                  <a:pt x="91458" y="668656"/>
                  <a:pt x="79375" y="680739"/>
                  <a:pt x="79375" y="695644"/>
                </a:cubicBezTo>
                <a:lnTo>
                  <a:pt x="79375" y="803593"/>
                </a:lnTo>
                <a:cubicBezTo>
                  <a:pt x="79375" y="818498"/>
                  <a:pt x="91458" y="830581"/>
                  <a:pt x="106363" y="830581"/>
                </a:cubicBezTo>
                <a:lnTo>
                  <a:pt x="214312" y="830581"/>
                </a:lnTo>
                <a:cubicBezTo>
                  <a:pt x="229217" y="830581"/>
                  <a:pt x="241300" y="818498"/>
                  <a:pt x="241300" y="803593"/>
                </a:cubicBezTo>
                <a:lnTo>
                  <a:pt x="241300" y="695644"/>
                </a:lnTo>
                <a:cubicBezTo>
                  <a:pt x="241300" y="680739"/>
                  <a:pt x="229217" y="668656"/>
                  <a:pt x="214312" y="668656"/>
                </a:cubicBezTo>
                <a:close/>
                <a:moveTo>
                  <a:pt x="2634337" y="334328"/>
                </a:moveTo>
                <a:cubicBezTo>
                  <a:pt x="2619432" y="334328"/>
                  <a:pt x="2607349" y="346411"/>
                  <a:pt x="2607349" y="361316"/>
                </a:cubicBezTo>
                <a:lnTo>
                  <a:pt x="2607349" y="469265"/>
                </a:lnTo>
                <a:cubicBezTo>
                  <a:pt x="2607349" y="484170"/>
                  <a:pt x="2619432" y="496253"/>
                  <a:pt x="2634337" y="496253"/>
                </a:cubicBezTo>
                <a:lnTo>
                  <a:pt x="2742286" y="496253"/>
                </a:lnTo>
                <a:cubicBezTo>
                  <a:pt x="2757191" y="496253"/>
                  <a:pt x="2769274" y="484170"/>
                  <a:pt x="2769274" y="469265"/>
                </a:cubicBezTo>
                <a:lnTo>
                  <a:pt x="2769274" y="361316"/>
                </a:lnTo>
                <a:cubicBezTo>
                  <a:pt x="2769274" y="346411"/>
                  <a:pt x="2757191" y="334328"/>
                  <a:pt x="2742286" y="334328"/>
                </a:cubicBezTo>
                <a:close/>
                <a:moveTo>
                  <a:pt x="106363" y="334328"/>
                </a:moveTo>
                <a:cubicBezTo>
                  <a:pt x="91458" y="334328"/>
                  <a:pt x="79375" y="346411"/>
                  <a:pt x="79375" y="361316"/>
                </a:cubicBezTo>
                <a:lnTo>
                  <a:pt x="79375" y="469265"/>
                </a:lnTo>
                <a:cubicBezTo>
                  <a:pt x="79375" y="484170"/>
                  <a:pt x="91458" y="496253"/>
                  <a:pt x="106363" y="496253"/>
                </a:cubicBezTo>
                <a:lnTo>
                  <a:pt x="214312" y="496253"/>
                </a:lnTo>
                <a:cubicBezTo>
                  <a:pt x="229217" y="496253"/>
                  <a:pt x="241300" y="484170"/>
                  <a:pt x="241300" y="469265"/>
                </a:cubicBezTo>
                <a:lnTo>
                  <a:pt x="241300" y="361316"/>
                </a:lnTo>
                <a:cubicBezTo>
                  <a:pt x="241300" y="346411"/>
                  <a:pt x="229217" y="334328"/>
                  <a:pt x="214312" y="334328"/>
                </a:cubicBezTo>
                <a:close/>
                <a:moveTo>
                  <a:pt x="0" y="0"/>
                </a:moveTo>
                <a:lnTo>
                  <a:pt x="106363" y="0"/>
                </a:lnTo>
                <a:cubicBezTo>
                  <a:pt x="91458" y="0"/>
                  <a:pt x="79375" y="12083"/>
                  <a:pt x="79375" y="26988"/>
                </a:cubicBezTo>
                <a:lnTo>
                  <a:pt x="79375" y="134937"/>
                </a:lnTo>
                <a:cubicBezTo>
                  <a:pt x="79375" y="149842"/>
                  <a:pt x="91458" y="161925"/>
                  <a:pt x="106363" y="161925"/>
                </a:cubicBezTo>
                <a:lnTo>
                  <a:pt x="214312" y="161925"/>
                </a:lnTo>
                <a:cubicBezTo>
                  <a:pt x="229217" y="161925"/>
                  <a:pt x="241300" y="149842"/>
                  <a:pt x="241300" y="134937"/>
                </a:cubicBezTo>
                <a:lnTo>
                  <a:pt x="241300" y="26988"/>
                </a:lnTo>
                <a:cubicBezTo>
                  <a:pt x="241300" y="12083"/>
                  <a:pt x="229217" y="0"/>
                  <a:pt x="214312" y="0"/>
                </a:cubicBezTo>
                <a:lnTo>
                  <a:pt x="832042" y="0"/>
                </a:lnTo>
                <a:lnTo>
                  <a:pt x="1096048" y="0"/>
                </a:lnTo>
                <a:lnTo>
                  <a:pt x="1129388" y="0"/>
                </a:lnTo>
                <a:lnTo>
                  <a:pt x="1719261" y="0"/>
                </a:lnTo>
                <a:lnTo>
                  <a:pt x="1752601" y="0"/>
                </a:lnTo>
                <a:lnTo>
                  <a:pt x="2016607" y="0"/>
                </a:lnTo>
                <a:lnTo>
                  <a:pt x="2634337" y="0"/>
                </a:lnTo>
                <a:cubicBezTo>
                  <a:pt x="2619432" y="0"/>
                  <a:pt x="2607349" y="12083"/>
                  <a:pt x="2607349" y="26988"/>
                </a:cubicBezTo>
                <a:lnTo>
                  <a:pt x="2607349" y="134937"/>
                </a:lnTo>
                <a:cubicBezTo>
                  <a:pt x="2607349" y="149842"/>
                  <a:pt x="2619432" y="161925"/>
                  <a:pt x="2634337" y="161925"/>
                </a:cubicBezTo>
                <a:lnTo>
                  <a:pt x="2742286" y="161925"/>
                </a:lnTo>
                <a:cubicBezTo>
                  <a:pt x="2757191" y="161925"/>
                  <a:pt x="2769274" y="149842"/>
                  <a:pt x="2769274" y="134937"/>
                </a:cubicBezTo>
                <a:lnTo>
                  <a:pt x="2769274" y="26988"/>
                </a:lnTo>
                <a:cubicBezTo>
                  <a:pt x="2769274" y="12083"/>
                  <a:pt x="2757191" y="0"/>
                  <a:pt x="2742286" y="0"/>
                </a:cubicBezTo>
                <a:lnTo>
                  <a:pt x="2848649" y="0"/>
                </a:lnTo>
                <a:lnTo>
                  <a:pt x="2848649" y="3008952"/>
                </a:lnTo>
                <a:lnTo>
                  <a:pt x="2848649" y="5769330"/>
                </a:lnTo>
                <a:lnTo>
                  <a:pt x="2769274" y="5769330"/>
                </a:lnTo>
                <a:lnTo>
                  <a:pt x="2769274" y="5710563"/>
                </a:lnTo>
                <a:cubicBezTo>
                  <a:pt x="2769274" y="5695658"/>
                  <a:pt x="2757191" y="5683574"/>
                  <a:pt x="2742286" y="5683574"/>
                </a:cubicBezTo>
                <a:lnTo>
                  <a:pt x="2634337" y="5683574"/>
                </a:lnTo>
                <a:cubicBezTo>
                  <a:pt x="2619432" y="5683574"/>
                  <a:pt x="2607349" y="5695658"/>
                  <a:pt x="2607349" y="5710563"/>
                </a:cubicBezTo>
                <a:lnTo>
                  <a:pt x="2607349" y="5769330"/>
                </a:lnTo>
                <a:lnTo>
                  <a:pt x="241300" y="5769330"/>
                </a:lnTo>
                <a:lnTo>
                  <a:pt x="241300" y="5710563"/>
                </a:lnTo>
                <a:cubicBezTo>
                  <a:pt x="241300" y="5695658"/>
                  <a:pt x="229217" y="5683574"/>
                  <a:pt x="214312" y="5683574"/>
                </a:cubicBezTo>
                <a:lnTo>
                  <a:pt x="106363" y="5683574"/>
                </a:lnTo>
                <a:cubicBezTo>
                  <a:pt x="91458" y="5683574"/>
                  <a:pt x="79375" y="5695658"/>
                  <a:pt x="79375" y="5710563"/>
                </a:cubicBezTo>
                <a:lnTo>
                  <a:pt x="79375" y="5769330"/>
                </a:lnTo>
                <a:lnTo>
                  <a:pt x="0" y="5769330"/>
                </a:lnTo>
                <a:lnTo>
                  <a:pt x="0" y="3008952"/>
                </a:lnTo>
                <a:close/>
              </a:path>
            </a:pathLst>
          </a:custGeom>
          <a:gradFill>
            <a:gsLst>
              <a:gs pos="0">
                <a:schemeClr val="tx1"/>
              </a:gs>
              <a:gs pos="48000">
                <a:srgbClr val="8B1903"/>
              </a:gs>
              <a:gs pos="100000">
                <a:schemeClr val="tx1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645178" y="186648"/>
            <a:ext cx="6022823" cy="620689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48000">
                <a:srgbClr val="8B1903"/>
              </a:gs>
              <a:gs pos="100000">
                <a:schemeClr val="tx1"/>
              </a:gs>
            </a:gsLst>
            <a:lin ang="9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十年前的我们</a:t>
            </a:r>
            <a:endParaRPr lang="zh-CN" altLang="en-US" sz="36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524000" y="6048532"/>
            <a:ext cx="6012160" cy="620689"/>
          </a:xfrm>
          <a:prstGeom prst="rect">
            <a:avLst/>
          </a:prstGeom>
          <a:gradFill>
            <a:gsLst>
              <a:gs pos="0">
                <a:schemeClr val="tx1"/>
              </a:gs>
              <a:gs pos="48000">
                <a:srgbClr val="8B1903"/>
              </a:gs>
              <a:gs pos="100000">
                <a:schemeClr val="tx1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朋友一起走</a:t>
            </a:r>
            <a:endParaRPr lang="zh-CN" altLang="en-US" sz="36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9" name="KSO_Img3"/>
          <p:cNvSpPr>
            <a:spLocks noChangeArrowheads="1"/>
          </p:cNvSpPr>
          <p:nvPr/>
        </p:nvSpPr>
        <p:spPr bwMode="auto">
          <a:xfrm>
            <a:off x="2117273" y="3585030"/>
            <a:ext cx="2207161" cy="2076756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" cap="flat" cmpd="sng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" name="KSO_Img2"/>
          <p:cNvSpPr>
            <a:spLocks noChangeArrowheads="1"/>
          </p:cNvSpPr>
          <p:nvPr/>
        </p:nvSpPr>
        <p:spPr bwMode="auto">
          <a:xfrm>
            <a:off x="2117273" y="1430329"/>
            <a:ext cx="2207161" cy="2076756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" cap="flat" cmpd="sng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" name="KSO_Img1"/>
          <p:cNvSpPr>
            <a:spLocks noChangeArrowheads="1"/>
          </p:cNvSpPr>
          <p:nvPr/>
        </p:nvSpPr>
        <p:spPr bwMode="auto">
          <a:xfrm>
            <a:off x="2117273" y="2"/>
            <a:ext cx="2207161" cy="1352383"/>
          </a:xfrm>
          <a:custGeom>
            <a:avLst/>
            <a:gdLst>
              <a:gd name="connsiteX0" fmla="*/ 0 w 2207161"/>
              <a:gd name="connsiteY0" fmla="*/ 0 h 1352383"/>
              <a:gd name="connsiteX1" fmla="*/ 2207161 w 2207161"/>
              <a:gd name="connsiteY1" fmla="*/ 0 h 1352383"/>
              <a:gd name="connsiteX2" fmla="*/ 2207161 w 2207161"/>
              <a:gd name="connsiteY2" fmla="*/ 1352383 h 1352383"/>
              <a:gd name="connsiteX3" fmla="*/ 0 w 2207161"/>
              <a:gd name="connsiteY3" fmla="*/ 1352383 h 1352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7161" h="1352383">
                <a:moveTo>
                  <a:pt x="0" y="0"/>
                </a:moveTo>
                <a:lnTo>
                  <a:pt x="2207161" y="0"/>
                </a:lnTo>
                <a:lnTo>
                  <a:pt x="2207161" y="1352383"/>
                </a:lnTo>
                <a:lnTo>
                  <a:pt x="0" y="1352383"/>
                </a:lnTo>
                <a:close/>
              </a:path>
            </a:pathLst>
          </a:cu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" cap="flat" cmpd="sng">
            <a:noFill/>
            <a:miter lim="800000"/>
          </a:ln>
        </p:spPr>
        <p:txBody>
          <a:bodyPr wrap="square" anchor="ctr">
            <a:noAutofit/>
          </a:bodyPr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6763706" y="2853787"/>
            <a:ext cx="540000" cy="0"/>
          </a:xfrm>
          <a:prstGeom prst="line">
            <a:avLst/>
          </a:prstGeom>
          <a:ln w="25400">
            <a:solidFill>
              <a:srgbClr val="E2D7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7303706" y="2853787"/>
            <a:ext cx="0" cy="540000"/>
          </a:xfrm>
          <a:prstGeom prst="line">
            <a:avLst/>
          </a:prstGeom>
          <a:ln w="25400">
            <a:solidFill>
              <a:srgbClr val="E2D7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 flipV="1">
            <a:off x="6763706" y="5574033"/>
            <a:ext cx="540000" cy="0"/>
          </a:xfrm>
          <a:prstGeom prst="line">
            <a:avLst/>
          </a:prstGeom>
          <a:ln w="25400">
            <a:solidFill>
              <a:srgbClr val="E2D7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 flipV="1">
            <a:off x="7303706" y="5034033"/>
            <a:ext cx="0" cy="540000"/>
          </a:xfrm>
          <a:prstGeom prst="line">
            <a:avLst/>
          </a:prstGeom>
          <a:ln w="25400">
            <a:solidFill>
              <a:srgbClr val="E2D7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20"/>
          <p:cNvSpPr>
            <a:spLocks noChangeArrowheads="1"/>
          </p:cNvSpPr>
          <p:nvPr/>
        </p:nvSpPr>
        <p:spPr bwMode="auto">
          <a:xfrm>
            <a:off x="4853055" y="2781794"/>
            <a:ext cx="249221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no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endParaRPr lang="en-US" altLang="zh-CN" sz="1800" dirty="0" smtClean="0">
              <a:solidFill>
                <a:schemeClr val="bg1">
                  <a:lumMod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endParaRPr lang="en-US" altLang="zh-CN" sz="1800" dirty="0" smtClean="0">
              <a:solidFill>
                <a:schemeClr val="bg1">
                  <a:lumMod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点击此处输入文本内容</a:t>
            </a:r>
            <a:endParaRPr lang="en-US" altLang="zh-CN" sz="1800" dirty="0" smtClean="0">
              <a:solidFill>
                <a:schemeClr val="bg1">
                  <a:lumMod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点击</a:t>
            </a: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此处输入文本</a:t>
            </a: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内容</a:t>
            </a:r>
            <a:endParaRPr lang="en-US" altLang="zh-CN" sz="1800" dirty="0" smtClean="0">
              <a:solidFill>
                <a:schemeClr val="bg1">
                  <a:lumMod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点击此处输入文本</a:t>
            </a: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内容</a:t>
            </a:r>
            <a:endParaRPr lang="en-US" altLang="zh-CN" sz="1800" dirty="0" smtClean="0">
              <a:solidFill>
                <a:schemeClr val="bg1">
                  <a:lumMod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点击</a:t>
            </a: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此处输入文本</a:t>
            </a: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内容</a:t>
            </a:r>
            <a:endParaRPr lang="en-US" altLang="zh-CN" sz="1800" dirty="0" smtClean="0">
              <a:solidFill>
                <a:schemeClr val="bg1">
                  <a:lumMod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点击</a:t>
            </a: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此处输入文本内容</a:t>
            </a: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Tx/>
              <a:buNone/>
            </a:pP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838689" y="2853787"/>
            <a:ext cx="540000" cy="0"/>
          </a:xfrm>
          <a:prstGeom prst="line">
            <a:avLst/>
          </a:prstGeom>
          <a:ln w="25400">
            <a:solidFill>
              <a:srgbClr val="E2D7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838689" y="2853787"/>
            <a:ext cx="0" cy="540000"/>
          </a:xfrm>
          <a:prstGeom prst="line">
            <a:avLst/>
          </a:prstGeom>
          <a:ln w="25400">
            <a:solidFill>
              <a:srgbClr val="E2D7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4838689" y="5574033"/>
            <a:ext cx="540000" cy="0"/>
          </a:xfrm>
          <a:prstGeom prst="line">
            <a:avLst/>
          </a:prstGeom>
          <a:ln w="25400">
            <a:solidFill>
              <a:srgbClr val="E2D7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4838689" y="5034033"/>
            <a:ext cx="0" cy="540000"/>
          </a:xfrm>
          <a:prstGeom prst="line">
            <a:avLst/>
          </a:prstGeom>
          <a:ln w="25400">
            <a:solidFill>
              <a:srgbClr val="E2D7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4731881" y="490648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 dirty="0">
                <a:solidFill>
                  <a:srgbClr val="E2D7D6">
                    <a:alpha val="30000"/>
                  </a:srgb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拼</a:t>
            </a:r>
          </a:p>
        </p:txBody>
      </p:sp>
      <p:sp>
        <p:nvSpPr>
          <p:cNvPr id="42" name="矩形 41"/>
          <p:cNvSpPr/>
          <p:nvPr/>
        </p:nvSpPr>
        <p:spPr>
          <a:xfrm>
            <a:off x="5963793" y="1047392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 dirty="0">
                <a:solidFill>
                  <a:srgbClr val="E2D7D6">
                    <a:alpha val="30000"/>
                  </a:srgb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搏</a:t>
            </a:r>
          </a:p>
        </p:txBody>
      </p:sp>
    </p:spTree>
    <p:custDataLst>
      <p:tags r:id="rId1"/>
    </p:custDataLst>
  </p:cSld>
  <p:clrMapOvr>
    <a:masterClrMapping/>
  </p:clrMapOvr>
  <p:transition advTm="6209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MH_Other_1"/>
          <p:cNvSpPr/>
          <p:nvPr/>
        </p:nvSpPr>
        <p:spPr bwMode="auto">
          <a:xfrm>
            <a:off x="1504958" y="2852936"/>
            <a:ext cx="9163042" cy="2553010"/>
          </a:xfrm>
          <a:custGeom>
            <a:avLst/>
            <a:gdLst>
              <a:gd name="connsiteX0" fmla="*/ 7994540 w 9163042"/>
              <a:gd name="connsiteY0" fmla="*/ 2299750 h 2553010"/>
              <a:gd name="connsiteX1" fmla="*/ 7994540 w 9163042"/>
              <a:gd name="connsiteY1" fmla="*/ 2447506 h 2553010"/>
              <a:gd name="connsiteX2" fmla="*/ 8090118 w 9163042"/>
              <a:gd name="connsiteY2" fmla="*/ 2444428 h 2553010"/>
              <a:gd name="connsiteX3" fmla="*/ 8191861 w 9163042"/>
              <a:gd name="connsiteY3" fmla="*/ 2447506 h 2553010"/>
              <a:gd name="connsiteX4" fmla="*/ 8194944 w 9163042"/>
              <a:gd name="connsiteY4" fmla="*/ 2302828 h 2553010"/>
              <a:gd name="connsiteX5" fmla="*/ 8099367 w 9163042"/>
              <a:gd name="connsiteY5" fmla="*/ 2299750 h 2553010"/>
              <a:gd name="connsiteX6" fmla="*/ 7676977 w 9163042"/>
              <a:gd name="connsiteY6" fmla="*/ 2296671 h 2553010"/>
              <a:gd name="connsiteX7" fmla="*/ 7676977 w 9163042"/>
              <a:gd name="connsiteY7" fmla="*/ 2444428 h 2553010"/>
              <a:gd name="connsiteX8" fmla="*/ 7778721 w 9163042"/>
              <a:gd name="connsiteY8" fmla="*/ 2444428 h 2553010"/>
              <a:gd name="connsiteX9" fmla="*/ 7886630 w 9163042"/>
              <a:gd name="connsiteY9" fmla="*/ 2450584 h 2553010"/>
              <a:gd name="connsiteX10" fmla="*/ 7889713 w 9163042"/>
              <a:gd name="connsiteY10" fmla="*/ 2305906 h 2553010"/>
              <a:gd name="connsiteX11" fmla="*/ 7787970 w 9163042"/>
              <a:gd name="connsiteY11" fmla="*/ 2296671 h 2553010"/>
              <a:gd name="connsiteX12" fmla="*/ 3160201 w 9163042"/>
              <a:gd name="connsiteY12" fmla="*/ 2259731 h 2553010"/>
              <a:gd name="connsiteX13" fmla="*/ 3160201 w 9163042"/>
              <a:gd name="connsiteY13" fmla="*/ 2407488 h 2553010"/>
              <a:gd name="connsiteX14" fmla="*/ 3354438 w 9163042"/>
              <a:gd name="connsiteY14" fmla="*/ 2410566 h 2553010"/>
              <a:gd name="connsiteX15" fmla="*/ 3357522 w 9163042"/>
              <a:gd name="connsiteY15" fmla="*/ 2262810 h 2553010"/>
              <a:gd name="connsiteX16" fmla="*/ 7384081 w 9163042"/>
              <a:gd name="connsiteY16" fmla="*/ 2256654 h 2553010"/>
              <a:gd name="connsiteX17" fmla="*/ 7384081 w 9163042"/>
              <a:gd name="connsiteY17" fmla="*/ 2404410 h 2553010"/>
              <a:gd name="connsiteX18" fmla="*/ 7479659 w 9163042"/>
              <a:gd name="connsiteY18" fmla="*/ 2413645 h 2553010"/>
              <a:gd name="connsiteX19" fmla="*/ 7581402 w 9163042"/>
              <a:gd name="connsiteY19" fmla="*/ 2429036 h 2553010"/>
              <a:gd name="connsiteX20" fmla="*/ 7584485 w 9163042"/>
              <a:gd name="connsiteY20" fmla="*/ 2281280 h 2553010"/>
              <a:gd name="connsiteX21" fmla="*/ 7488908 w 9163042"/>
              <a:gd name="connsiteY21" fmla="*/ 2265889 h 2553010"/>
              <a:gd name="connsiteX22" fmla="*/ 3650417 w 9163042"/>
              <a:gd name="connsiteY22" fmla="*/ 2253575 h 2553010"/>
              <a:gd name="connsiteX23" fmla="*/ 3453097 w 9163042"/>
              <a:gd name="connsiteY23" fmla="*/ 2259732 h 2553010"/>
              <a:gd name="connsiteX24" fmla="*/ 3453097 w 9163042"/>
              <a:gd name="connsiteY24" fmla="*/ 2407488 h 2553010"/>
              <a:gd name="connsiteX25" fmla="*/ 3650417 w 9163042"/>
              <a:gd name="connsiteY25" fmla="*/ 2401332 h 2553010"/>
              <a:gd name="connsiteX26" fmla="*/ 8490924 w 9163042"/>
              <a:gd name="connsiteY26" fmla="*/ 2238185 h 2553010"/>
              <a:gd name="connsiteX27" fmla="*/ 8395346 w 9163042"/>
              <a:gd name="connsiteY27" fmla="*/ 2247420 h 2553010"/>
              <a:gd name="connsiteX28" fmla="*/ 8290520 w 9163042"/>
              <a:gd name="connsiteY28" fmla="*/ 2268968 h 2553010"/>
              <a:gd name="connsiteX29" fmla="*/ 8290520 w 9163042"/>
              <a:gd name="connsiteY29" fmla="*/ 2419803 h 2553010"/>
              <a:gd name="connsiteX30" fmla="*/ 8386098 w 9163042"/>
              <a:gd name="connsiteY30" fmla="*/ 2401334 h 2553010"/>
              <a:gd name="connsiteX31" fmla="*/ 8490924 w 9163042"/>
              <a:gd name="connsiteY31" fmla="*/ 2389021 h 2553010"/>
              <a:gd name="connsiteX32" fmla="*/ 2845723 w 9163042"/>
              <a:gd name="connsiteY32" fmla="*/ 2216636 h 2553010"/>
              <a:gd name="connsiteX33" fmla="*/ 2845723 w 9163042"/>
              <a:gd name="connsiteY33" fmla="*/ 2374950 h 2553010"/>
              <a:gd name="connsiteX34" fmla="*/ 3049210 w 9163042"/>
              <a:gd name="connsiteY34" fmla="*/ 2395175 h 2553010"/>
              <a:gd name="connsiteX35" fmla="*/ 3046432 w 9163042"/>
              <a:gd name="connsiteY35" fmla="*/ 2236861 h 2553010"/>
              <a:gd name="connsiteX36" fmla="*/ 2845723 w 9163042"/>
              <a:gd name="connsiteY36" fmla="*/ 2216636 h 2553010"/>
              <a:gd name="connsiteX37" fmla="*/ 3955647 w 9163042"/>
              <a:gd name="connsiteY37" fmla="*/ 2198166 h 2553010"/>
              <a:gd name="connsiteX38" fmla="*/ 3761409 w 9163042"/>
              <a:gd name="connsiteY38" fmla="*/ 2222792 h 2553010"/>
              <a:gd name="connsiteX39" fmla="*/ 3761409 w 9163042"/>
              <a:gd name="connsiteY39" fmla="*/ 2370548 h 2553010"/>
              <a:gd name="connsiteX40" fmla="*/ 3955647 w 9163042"/>
              <a:gd name="connsiteY40" fmla="*/ 2345922 h 2553010"/>
              <a:gd name="connsiteX41" fmla="*/ 7078850 w 9163042"/>
              <a:gd name="connsiteY41" fmla="*/ 2161227 h 2553010"/>
              <a:gd name="connsiteX42" fmla="*/ 7078850 w 9163042"/>
              <a:gd name="connsiteY42" fmla="*/ 2308984 h 2553010"/>
              <a:gd name="connsiteX43" fmla="*/ 7177511 w 9163042"/>
              <a:gd name="connsiteY43" fmla="*/ 2324375 h 2553010"/>
              <a:gd name="connsiteX44" fmla="*/ 7279254 w 9163042"/>
              <a:gd name="connsiteY44" fmla="*/ 2364392 h 2553010"/>
              <a:gd name="connsiteX45" fmla="*/ 7282337 w 9163042"/>
              <a:gd name="connsiteY45" fmla="*/ 2219714 h 2553010"/>
              <a:gd name="connsiteX46" fmla="*/ 7192926 w 9163042"/>
              <a:gd name="connsiteY46" fmla="*/ 2179697 h 2553010"/>
              <a:gd name="connsiteX47" fmla="*/ 8789986 w 9163042"/>
              <a:gd name="connsiteY47" fmla="*/ 2148914 h 2553010"/>
              <a:gd name="connsiteX48" fmla="*/ 8694409 w 9163042"/>
              <a:gd name="connsiteY48" fmla="*/ 2173540 h 2553010"/>
              <a:gd name="connsiteX49" fmla="*/ 8589582 w 9163042"/>
              <a:gd name="connsiteY49" fmla="*/ 2204323 h 2553010"/>
              <a:gd name="connsiteX50" fmla="*/ 8589582 w 9163042"/>
              <a:gd name="connsiteY50" fmla="*/ 2358235 h 2553010"/>
              <a:gd name="connsiteX51" fmla="*/ 8685159 w 9163042"/>
              <a:gd name="connsiteY51" fmla="*/ 2327453 h 2553010"/>
              <a:gd name="connsiteX52" fmla="*/ 8789986 w 9163042"/>
              <a:gd name="connsiteY52" fmla="*/ 2299748 h 2553010"/>
              <a:gd name="connsiteX53" fmla="*/ 2552825 w 9163042"/>
              <a:gd name="connsiteY53" fmla="*/ 2118132 h 2553010"/>
              <a:gd name="connsiteX54" fmla="*/ 2552825 w 9163042"/>
              <a:gd name="connsiteY54" fmla="*/ 2265055 h 2553010"/>
              <a:gd name="connsiteX55" fmla="*/ 2730857 w 9163042"/>
              <a:gd name="connsiteY55" fmla="*/ 2324376 h 2553010"/>
              <a:gd name="connsiteX56" fmla="*/ 2737812 w 9163042"/>
              <a:gd name="connsiteY56" fmla="*/ 2191249 h 2553010"/>
              <a:gd name="connsiteX57" fmla="*/ 2552825 w 9163042"/>
              <a:gd name="connsiteY57" fmla="*/ 2118132 h 2553010"/>
              <a:gd name="connsiteX58" fmla="*/ 4267039 w 9163042"/>
              <a:gd name="connsiteY58" fmla="*/ 2099662 h 2553010"/>
              <a:gd name="connsiteX59" fmla="*/ 4069722 w 9163042"/>
              <a:gd name="connsiteY59" fmla="*/ 2142758 h 2553010"/>
              <a:gd name="connsiteX60" fmla="*/ 4069722 w 9163042"/>
              <a:gd name="connsiteY60" fmla="*/ 2290514 h 2553010"/>
              <a:gd name="connsiteX61" fmla="*/ 4263956 w 9163042"/>
              <a:gd name="connsiteY61" fmla="*/ 2247419 h 2553010"/>
              <a:gd name="connsiteX62" fmla="*/ 9073634 w 9163042"/>
              <a:gd name="connsiteY62" fmla="*/ 2028863 h 2553010"/>
              <a:gd name="connsiteX63" fmla="*/ 8990389 w 9163042"/>
              <a:gd name="connsiteY63" fmla="*/ 2050411 h 2553010"/>
              <a:gd name="connsiteX64" fmla="*/ 8897895 w 9163042"/>
              <a:gd name="connsiteY64" fmla="*/ 2084272 h 2553010"/>
              <a:gd name="connsiteX65" fmla="*/ 8897895 w 9163042"/>
              <a:gd name="connsiteY65" fmla="*/ 2238184 h 2553010"/>
              <a:gd name="connsiteX66" fmla="*/ 8981140 w 9163042"/>
              <a:gd name="connsiteY66" fmla="*/ 2204323 h 2553010"/>
              <a:gd name="connsiteX67" fmla="*/ 9073634 w 9163042"/>
              <a:gd name="connsiteY67" fmla="*/ 2179697 h 2553010"/>
              <a:gd name="connsiteX68" fmla="*/ 6773622 w 9163042"/>
              <a:gd name="connsiteY68" fmla="*/ 2025784 h 2553010"/>
              <a:gd name="connsiteX69" fmla="*/ 6773622 w 9163042"/>
              <a:gd name="connsiteY69" fmla="*/ 2173541 h 2553010"/>
              <a:gd name="connsiteX70" fmla="*/ 6872283 w 9163042"/>
              <a:gd name="connsiteY70" fmla="*/ 2198167 h 2553010"/>
              <a:gd name="connsiteX71" fmla="*/ 6974026 w 9163042"/>
              <a:gd name="connsiteY71" fmla="*/ 2250497 h 2553010"/>
              <a:gd name="connsiteX72" fmla="*/ 6977109 w 9163042"/>
              <a:gd name="connsiteY72" fmla="*/ 2105819 h 2553010"/>
              <a:gd name="connsiteX73" fmla="*/ 6887698 w 9163042"/>
              <a:gd name="connsiteY73" fmla="*/ 2053488 h 2553010"/>
              <a:gd name="connsiteX74" fmla="*/ 4547605 w 9163042"/>
              <a:gd name="connsiteY74" fmla="*/ 1998081 h 2553010"/>
              <a:gd name="connsiteX75" fmla="*/ 4448945 w 9163042"/>
              <a:gd name="connsiteY75" fmla="*/ 2022707 h 2553010"/>
              <a:gd name="connsiteX76" fmla="*/ 4368783 w 9163042"/>
              <a:gd name="connsiteY76" fmla="*/ 2047333 h 2553010"/>
              <a:gd name="connsiteX77" fmla="*/ 4368783 w 9163042"/>
              <a:gd name="connsiteY77" fmla="*/ 2195089 h 2553010"/>
              <a:gd name="connsiteX78" fmla="*/ 4547605 w 9163042"/>
              <a:gd name="connsiteY78" fmla="*/ 2145837 h 2553010"/>
              <a:gd name="connsiteX79" fmla="*/ 2253763 w 9163042"/>
              <a:gd name="connsiteY79" fmla="*/ 1991924 h 2553010"/>
              <a:gd name="connsiteX80" fmla="*/ 2253763 w 9163042"/>
              <a:gd name="connsiteY80" fmla="*/ 2145455 h 2553010"/>
              <a:gd name="connsiteX81" fmla="*/ 2433100 w 9163042"/>
              <a:gd name="connsiteY81" fmla="*/ 2216637 h 2553010"/>
              <a:gd name="connsiteX82" fmla="*/ 2440747 w 9163042"/>
              <a:gd name="connsiteY82" fmla="*/ 2089626 h 2553010"/>
              <a:gd name="connsiteX83" fmla="*/ 2253763 w 9163042"/>
              <a:gd name="connsiteY83" fmla="*/ 1991924 h 2553010"/>
              <a:gd name="connsiteX84" fmla="*/ 6471475 w 9163042"/>
              <a:gd name="connsiteY84" fmla="*/ 1871872 h 2553010"/>
              <a:gd name="connsiteX85" fmla="*/ 6471475 w 9163042"/>
              <a:gd name="connsiteY85" fmla="*/ 2019629 h 2553010"/>
              <a:gd name="connsiteX86" fmla="*/ 6567052 w 9163042"/>
              <a:gd name="connsiteY86" fmla="*/ 2047333 h 2553010"/>
              <a:gd name="connsiteX87" fmla="*/ 6671879 w 9163042"/>
              <a:gd name="connsiteY87" fmla="*/ 2096585 h 2553010"/>
              <a:gd name="connsiteX88" fmla="*/ 6674962 w 9163042"/>
              <a:gd name="connsiteY88" fmla="*/ 1951907 h 2553010"/>
              <a:gd name="connsiteX89" fmla="*/ 6582468 w 9163042"/>
              <a:gd name="connsiteY89" fmla="*/ 1902655 h 2553010"/>
              <a:gd name="connsiteX90" fmla="*/ 1951319 w 9163042"/>
              <a:gd name="connsiteY90" fmla="*/ 1850325 h 2553010"/>
              <a:gd name="connsiteX91" fmla="*/ 1946498 w 9163042"/>
              <a:gd name="connsiteY91" fmla="*/ 1983694 h 2553010"/>
              <a:gd name="connsiteX92" fmla="*/ 2134507 w 9163042"/>
              <a:gd name="connsiteY92" fmla="*/ 2068882 h 2553010"/>
              <a:gd name="connsiteX93" fmla="*/ 2142771 w 9163042"/>
              <a:gd name="connsiteY93" fmla="*/ 1939005 h 2553010"/>
              <a:gd name="connsiteX94" fmla="*/ 1951319 w 9163042"/>
              <a:gd name="connsiteY94" fmla="*/ 1850325 h 2553010"/>
              <a:gd name="connsiteX95" fmla="*/ 4849751 w 9163042"/>
              <a:gd name="connsiteY95" fmla="*/ 1773368 h 2553010"/>
              <a:gd name="connsiteX96" fmla="*/ 4744924 w 9163042"/>
              <a:gd name="connsiteY96" fmla="*/ 1834933 h 2553010"/>
              <a:gd name="connsiteX97" fmla="*/ 4655513 w 9163042"/>
              <a:gd name="connsiteY97" fmla="*/ 1887264 h 2553010"/>
              <a:gd name="connsiteX98" fmla="*/ 4655513 w 9163042"/>
              <a:gd name="connsiteY98" fmla="*/ 2035020 h 2553010"/>
              <a:gd name="connsiteX99" fmla="*/ 4846668 w 9163042"/>
              <a:gd name="connsiteY99" fmla="*/ 1921125 h 2553010"/>
              <a:gd name="connsiteX100" fmla="*/ 311392 w 9163042"/>
              <a:gd name="connsiteY100" fmla="*/ 1742585 h 2553010"/>
              <a:gd name="connsiteX101" fmla="*/ 194233 w 9163042"/>
              <a:gd name="connsiteY101" fmla="*/ 1810307 h 2553010"/>
              <a:gd name="connsiteX102" fmla="*/ 123321 w 9163042"/>
              <a:gd name="connsiteY102" fmla="*/ 1865716 h 2553010"/>
              <a:gd name="connsiteX103" fmla="*/ 126404 w 9163042"/>
              <a:gd name="connsiteY103" fmla="*/ 2010394 h 2553010"/>
              <a:gd name="connsiteX104" fmla="*/ 225064 w 9163042"/>
              <a:gd name="connsiteY104" fmla="*/ 1924203 h 2553010"/>
              <a:gd name="connsiteX105" fmla="*/ 314475 w 9163042"/>
              <a:gd name="connsiteY105" fmla="*/ 1878029 h 2553010"/>
              <a:gd name="connsiteX106" fmla="*/ 6163163 w 9163042"/>
              <a:gd name="connsiteY106" fmla="*/ 1717959 h 2553010"/>
              <a:gd name="connsiteX107" fmla="*/ 6163163 w 9163042"/>
              <a:gd name="connsiteY107" fmla="*/ 1865716 h 2553010"/>
              <a:gd name="connsiteX108" fmla="*/ 6261824 w 9163042"/>
              <a:gd name="connsiteY108" fmla="*/ 1890342 h 2553010"/>
              <a:gd name="connsiteX109" fmla="*/ 6363567 w 9163042"/>
              <a:gd name="connsiteY109" fmla="*/ 1942672 h 2553010"/>
              <a:gd name="connsiteX110" fmla="*/ 6366650 w 9163042"/>
              <a:gd name="connsiteY110" fmla="*/ 1797994 h 2553010"/>
              <a:gd name="connsiteX111" fmla="*/ 6277239 w 9163042"/>
              <a:gd name="connsiteY111" fmla="*/ 1745663 h 2553010"/>
              <a:gd name="connsiteX112" fmla="*/ 1641306 w 9163042"/>
              <a:gd name="connsiteY112" fmla="*/ 1692331 h 2553010"/>
              <a:gd name="connsiteX113" fmla="*/ 1637138 w 9163042"/>
              <a:gd name="connsiteY113" fmla="*/ 1817517 h 2553010"/>
              <a:gd name="connsiteX114" fmla="*/ 1828204 w 9163042"/>
              <a:gd name="connsiteY114" fmla="*/ 1908813 h 2553010"/>
              <a:gd name="connsiteX115" fmla="*/ 1834457 w 9163042"/>
              <a:gd name="connsiteY115" fmla="*/ 1780169 h 2553010"/>
              <a:gd name="connsiteX116" fmla="*/ 1641306 w 9163042"/>
              <a:gd name="connsiteY116" fmla="*/ 1692331 h 2553010"/>
              <a:gd name="connsiteX117" fmla="*/ 5148815 w 9163042"/>
              <a:gd name="connsiteY117" fmla="*/ 1594829 h 2553010"/>
              <a:gd name="connsiteX118" fmla="*/ 5043988 w 9163042"/>
              <a:gd name="connsiteY118" fmla="*/ 1641003 h 2553010"/>
              <a:gd name="connsiteX119" fmla="*/ 4954577 w 9163042"/>
              <a:gd name="connsiteY119" fmla="*/ 1684099 h 2553010"/>
              <a:gd name="connsiteX120" fmla="*/ 4954577 w 9163042"/>
              <a:gd name="connsiteY120" fmla="*/ 1834933 h 2553010"/>
              <a:gd name="connsiteX121" fmla="*/ 5145732 w 9163042"/>
              <a:gd name="connsiteY121" fmla="*/ 1742585 h 2553010"/>
              <a:gd name="connsiteX122" fmla="*/ 5870265 w 9163042"/>
              <a:gd name="connsiteY122" fmla="*/ 1588672 h 2553010"/>
              <a:gd name="connsiteX123" fmla="*/ 5870265 w 9163042"/>
              <a:gd name="connsiteY123" fmla="*/ 1739506 h 2553010"/>
              <a:gd name="connsiteX124" fmla="*/ 5965843 w 9163042"/>
              <a:gd name="connsiteY124" fmla="*/ 1754898 h 2553010"/>
              <a:gd name="connsiteX125" fmla="*/ 6070669 w 9163042"/>
              <a:gd name="connsiteY125" fmla="*/ 1797993 h 2553010"/>
              <a:gd name="connsiteX126" fmla="*/ 6070669 w 9163042"/>
              <a:gd name="connsiteY126" fmla="*/ 1653315 h 2553010"/>
              <a:gd name="connsiteX127" fmla="*/ 5981258 w 9163042"/>
              <a:gd name="connsiteY127" fmla="*/ 1610220 h 2553010"/>
              <a:gd name="connsiteX128" fmla="*/ 1339795 w 9163042"/>
              <a:gd name="connsiteY128" fmla="*/ 1580008 h 2553010"/>
              <a:gd name="connsiteX129" fmla="*/ 1334991 w 9163042"/>
              <a:gd name="connsiteY129" fmla="*/ 1707012 h 2553010"/>
              <a:gd name="connsiteX130" fmla="*/ 1528533 w 9163042"/>
              <a:gd name="connsiteY130" fmla="*/ 1754898 h 2553010"/>
              <a:gd name="connsiteX131" fmla="*/ 1535396 w 9163042"/>
              <a:gd name="connsiteY131" fmla="*/ 1624425 h 2553010"/>
              <a:gd name="connsiteX132" fmla="*/ 1339795 w 9163042"/>
              <a:gd name="connsiteY132" fmla="*/ 1580008 h 2553010"/>
              <a:gd name="connsiteX133" fmla="*/ 613539 w 9163042"/>
              <a:gd name="connsiteY133" fmla="*/ 1573282 h 2553010"/>
              <a:gd name="connsiteX134" fmla="*/ 499463 w 9163042"/>
              <a:gd name="connsiteY134" fmla="*/ 1619456 h 2553010"/>
              <a:gd name="connsiteX135" fmla="*/ 419301 w 9163042"/>
              <a:gd name="connsiteY135" fmla="*/ 1677943 h 2553010"/>
              <a:gd name="connsiteX136" fmla="*/ 419301 w 9163042"/>
              <a:gd name="connsiteY136" fmla="*/ 1819542 h 2553010"/>
              <a:gd name="connsiteX137" fmla="*/ 511795 w 9163042"/>
              <a:gd name="connsiteY137" fmla="*/ 1751821 h 2553010"/>
              <a:gd name="connsiteX138" fmla="*/ 607373 w 9163042"/>
              <a:gd name="connsiteY138" fmla="*/ 1708725 h 2553010"/>
              <a:gd name="connsiteX139" fmla="*/ 5555786 w 9163042"/>
              <a:gd name="connsiteY139" fmla="*/ 1530186 h 2553010"/>
              <a:gd name="connsiteX140" fmla="*/ 5555786 w 9163042"/>
              <a:gd name="connsiteY140" fmla="*/ 1677943 h 2553010"/>
              <a:gd name="connsiteX141" fmla="*/ 5756190 w 9163042"/>
              <a:gd name="connsiteY141" fmla="*/ 1687178 h 2553010"/>
              <a:gd name="connsiteX142" fmla="*/ 5759273 w 9163042"/>
              <a:gd name="connsiteY142" fmla="*/ 1542499 h 2553010"/>
              <a:gd name="connsiteX143" fmla="*/ 5648280 w 9163042"/>
              <a:gd name="connsiteY143" fmla="*/ 1533264 h 2553010"/>
              <a:gd name="connsiteX144" fmla="*/ 5460211 w 9163042"/>
              <a:gd name="connsiteY144" fmla="*/ 1530186 h 2553010"/>
              <a:gd name="connsiteX145" fmla="*/ 5349218 w 9163042"/>
              <a:gd name="connsiteY145" fmla="*/ 1542499 h 2553010"/>
              <a:gd name="connsiteX146" fmla="*/ 5256724 w 9163042"/>
              <a:gd name="connsiteY146" fmla="*/ 1557890 h 2553010"/>
              <a:gd name="connsiteX147" fmla="*/ 5256724 w 9163042"/>
              <a:gd name="connsiteY147" fmla="*/ 1705647 h 2553010"/>
              <a:gd name="connsiteX148" fmla="*/ 5457128 w 9163042"/>
              <a:gd name="connsiteY148" fmla="*/ 1677943 h 2553010"/>
              <a:gd name="connsiteX149" fmla="*/ 1095439 w 9163042"/>
              <a:gd name="connsiteY149" fmla="*/ 1507621 h 2553010"/>
              <a:gd name="connsiteX150" fmla="*/ 1040074 w 9163042"/>
              <a:gd name="connsiteY150" fmla="*/ 1518269 h 2553010"/>
              <a:gd name="connsiteX151" fmla="*/ 1035926 w 9163042"/>
              <a:gd name="connsiteY151" fmla="*/ 1647530 h 2553010"/>
              <a:gd name="connsiteX152" fmla="*/ 1223253 w 9163042"/>
              <a:gd name="connsiteY152" fmla="*/ 1659473 h 2553010"/>
              <a:gd name="connsiteX153" fmla="*/ 1230166 w 9163042"/>
              <a:gd name="connsiteY153" fmla="*/ 1525996 h 2553010"/>
              <a:gd name="connsiteX154" fmla="*/ 1095439 w 9163042"/>
              <a:gd name="connsiteY154" fmla="*/ 1507621 h 2553010"/>
              <a:gd name="connsiteX155" fmla="*/ 851347 w 9163042"/>
              <a:gd name="connsiteY155" fmla="*/ 1506937 h 2553010"/>
              <a:gd name="connsiteX156" fmla="*/ 721447 w 9163042"/>
              <a:gd name="connsiteY156" fmla="*/ 1529754 h 2553010"/>
              <a:gd name="connsiteX157" fmla="*/ 733287 w 9163042"/>
              <a:gd name="connsiteY157" fmla="*/ 1653316 h 2553010"/>
              <a:gd name="connsiteX158" fmla="*/ 923437 w 9163042"/>
              <a:gd name="connsiteY158" fmla="*/ 1645594 h 2553010"/>
              <a:gd name="connsiteX159" fmla="*/ 931099 w 9163042"/>
              <a:gd name="connsiteY159" fmla="*/ 1511501 h 2553010"/>
              <a:gd name="connsiteX160" fmla="*/ 851347 w 9163042"/>
              <a:gd name="connsiteY160" fmla="*/ 1506937 h 2553010"/>
              <a:gd name="connsiteX161" fmla="*/ 7985289 w 9163042"/>
              <a:gd name="connsiteY161" fmla="*/ 960709 h 2553010"/>
              <a:gd name="connsiteX162" fmla="*/ 7985289 w 9163042"/>
              <a:gd name="connsiteY162" fmla="*/ 1108465 h 2553010"/>
              <a:gd name="connsiteX163" fmla="*/ 8083950 w 9163042"/>
              <a:gd name="connsiteY163" fmla="*/ 1105387 h 2553010"/>
              <a:gd name="connsiteX164" fmla="*/ 8185693 w 9163042"/>
              <a:gd name="connsiteY164" fmla="*/ 1108465 h 2553010"/>
              <a:gd name="connsiteX165" fmla="*/ 8188776 w 9163042"/>
              <a:gd name="connsiteY165" fmla="*/ 963787 h 2553010"/>
              <a:gd name="connsiteX166" fmla="*/ 8093199 w 9163042"/>
              <a:gd name="connsiteY166" fmla="*/ 960709 h 2553010"/>
              <a:gd name="connsiteX167" fmla="*/ 7670811 w 9163042"/>
              <a:gd name="connsiteY167" fmla="*/ 957631 h 2553010"/>
              <a:gd name="connsiteX168" fmla="*/ 7670811 w 9163042"/>
              <a:gd name="connsiteY168" fmla="*/ 1105388 h 2553010"/>
              <a:gd name="connsiteX169" fmla="*/ 7772554 w 9163042"/>
              <a:gd name="connsiteY169" fmla="*/ 1105388 h 2553010"/>
              <a:gd name="connsiteX170" fmla="*/ 7880463 w 9163042"/>
              <a:gd name="connsiteY170" fmla="*/ 1111544 h 2553010"/>
              <a:gd name="connsiteX171" fmla="*/ 7880463 w 9163042"/>
              <a:gd name="connsiteY171" fmla="*/ 966866 h 2553010"/>
              <a:gd name="connsiteX172" fmla="*/ 7781803 w 9163042"/>
              <a:gd name="connsiteY172" fmla="*/ 960709 h 2553010"/>
              <a:gd name="connsiteX173" fmla="*/ 3147874 w 9163042"/>
              <a:gd name="connsiteY173" fmla="*/ 929926 h 2553010"/>
              <a:gd name="connsiteX174" fmla="*/ 3147874 w 9163042"/>
              <a:gd name="connsiteY174" fmla="*/ 1077682 h 2553010"/>
              <a:gd name="connsiteX175" fmla="*/ 3342111 w 9163042"/>
              <a:gd name="connsiteY175" fmla="*/ 1077682 h 2553010"/>
              <a:gd name="connsiteX176" fmla="*/ 3345193 w 9163042"/>
              <a:gd name="connsiteY176" fmla="*/ 933004 h 2553010"/>
              <a:gd name="connsiteX177" fmla="*/ 3644256 w 9163042"/>
              <a:gd name="connsiteY177" fmla="*/ 923770 h 2553010"/>
              <a:gd name="connsiteX178" fmla="*/ 3446936 w 9163042"/>
              <a:gd name="connsiteY178" fmla="*/ 929927 h 2553010"/>
              <a:gd name="connsiteX179" fmla="*/ 3446936 w 9163042"/>
              <a:gd name="connsiteY179" fmla="*/ 1077683 h 2553010"/>
              <a:gd name="connsiteX180" fmla="*/ 3641173 w 9163042"/>
              <a:gd name="connsiteY180" fmla="*/ 1068448 h 2553010"/>
              <a:gd name="connsiteX181" fmla="*/ 7374830 w 9163042"/>
              <a:gd name="connsiteY181" fmla="*/ 917613 h 2553010"/>
              <a:gd name="connsiteX182" fmla="*/ 7374830 w 9163042"/>
              <a:gd name="connsiteY182" fmla="*/ 1065369 h 2553010"/>
              <a:gd name="connsiteX183" fmla="*/ 7470407 w 9163042"/>
              <a:gd name="connsiteY183" fmla="*/ 1074604 h 2553010"/>
              <a:gd name="connsiteX184" fmla="*/ 7575234 w 9163042"/>
              <a:gd name="connsiteY184" fmla="*/ 1089995 h 2553010"/>
              <a:gd name="connsiteX185" fmla="*/ 7578317 w 9163042"/>
              <a:gd name="connsiteY185" fmla="*/ 945317 h 2553010"/>
              <a:gd name="connsiteX186" fmla="*/ 7479657 w 9163042"/>
              <a:gd name="connsiteY186" fmla="*/ 929926 h 2553010"/>
              <a:gd name="connsiteX187" fmla="*/ 8484758 w 9163042"/>
              <a:gd name="connsiteY187" fmla="*/ 896066 h 2553010"/>
              <a:gd name="connsiteX188" fmla="*/ 8389180 w 9163042"/>
              <a:gd name="connsiteY188" fmla="*/ 908379 h 2553010"/>
              <a:gd name="connsiteX189" fmla="*/ 8284354 w 9163042"/>
              <a:gd name="connsiteY189" fmla="*/ 929927 h 2553010"/>
              <a:gd name="connsiteX190" fmla="*/ 8284354 w 9163042"/>
              <a:gd name="connsiteY190" fmla="*/ 1080761 h 2553010"/>
              <a:gd name="connsiteX191" fmla="*/ 8379932 w 9163042"/>
              <a:gd name="connsiteY191" fmla="*/ 1062292 h 2553010"/>
              <a:gd name="connsiteX192" fmla="*/ 8481675 w 9163042"/>
              <a:gd name="connsiteY192" fmla="*/ 1046900 h 2553010"/>
              <a:gd name="connsiteX193" fmla="*/ 2833396 w 9163042"/>
              <a:gd name="connsiteY193" fmla="*/ 880674 h 2553010"/>
              <a:gd name="connsiteX194" fmla="*/ 2833396 w 9163042"/>
              <a:gd name="connsiteY194" fmla="*/ 1039609 h 2553010"/>
              <a:gd name="connsiteX195" fmla="*/ 3036881 w 9163042"/>
              <a:gd name="connsiteY195" fmla="*/ 1059213 h 2553010"/>
              <a:gd name="connsiteX196" fmla="*/ 3033409 w 9163042"/>
              <a:gd name="connsiteY196" fmla="*/ 900278 h 2553010"/>
              <a:gd name="connsiteX197" fmla="*/ 2833396 w 9163042"/>
              <a:gd name="connsiteY197" fmla="*/ 880674 h 2553010"/>
              <a:gd name="connsiteX198" fmla="*/ 3946402 w 9163042"/>
              <a:gd name="connsiteY198" fmla="*/ 868361 h 2553010"/>
              <a:gd name="connsiteX199" fmla="*/ 3749083 w 9163042"/>
              <a:gd name="connsiteY199" fmla="*/ 889909 h 2553010"/>
              <a:gd name="connsiteX200" fmla="*/ 3749083 w 9163042"/>
              <a:gd name="connsiteY200" fmla="*/ 1037666 h 2553010"/>
              <a:gd name="connsiteX201" fmla="*/ 3943319 w 9163042"/>
              <a:gd name="connsiteY201" fmla="*/ 1013040 h 2553010"/>
              <a:gd name="connsiteX202" fmla="*/ 7072685 w 9163042"/>
              <a:gd name="connsiteY202" fmla="*/ 825266 h 2553010"/>
              <a:gd name="connsiteX203" fmla="*/ 7072685 w 9163042"/>
              <a:gd name="connsiteY203" fmla="*/ 973022 h 2553010"/>
              <a:gd name="connsiteX204" fmla="*/ 7168262 w 9163042"/>
              <a:gd name="connsiteY204" fmla="*/ 988414 h 2553010"/>
              <a:gd name="connsiteX205" fmla="*/ 7273089 w 9163042"/>
              <a:gd name="connsiteY205" fmla="*/ 1028431 h 2553010"/>
              <a:gd name="connsiteX206" fmla="*/ 7276172 w 9163042"/>
              <a:gd name="connsiteY206" fmla="*/ 883753 h 2553010"/>
              <a:gd name="connsiteX207" fmla="*/ 7183678 w 9163042"/>
              <a:gd name="connsiteY207" fmla="*/ 840657 h 2553010"/>
              <a:gd name="connsiteX208" fmla="*/ 8783820 w 9163042"/>
              <a:gd name="connsiteY208" fmla="*/ 809875 h 2553010"/>
              <a:gd name="connsiteX209" fmla="*/ 8688243 w 9163042"/>
              <a:gd name="connsiteY209" fmla="*/ 831423 h 2553010"/>
              <a:gd name="connsiteX210" fmla="*/ 8583416 w 9163042"/>
              <a:gd name="connsiteY210" fmla="*/ 865284 h 2553010"/>
              <a:gd name="connsiteX211" fmla="*/ 8583416 w 9163042"/>
              <a:gd name="connsiteY211" fmla="*/ 1019196 h 2553010"/>
              <a:gd name="connsiteX212" fmla="*/ 8678993 w 9163042"/>
              <a:gd name="connsiteY212" fmla="*/ 985335 h 2553010"/>
              <a:gd name="connsiteX213" fmla="*/ 8783820 w 9163042"/>
              <a:gd name="connsiteY213" fmla="*/ 960709 h 2553010"/>
              <a:gd name="connsiteX214" fmla="*/ 2540497 w 9163042"/>
              <a:gd name="connsiteY214" fmla="*/ 788327 h 2553010"/>
              <a:gd name="connsiteX215" fmla="*/ 2540497 w 9163042"/>
              <a:gd name="connsiteY215" fmla="*/ 937442 h 2553010"/>
              <a:gd name="connsiteX216" fmla="*/ 2718530 w 9163042"/>
              <a:gd name="connsiteY216" fmla="*/ 997648 h 2553010"/>
              <a:gd name="connsiteX217" fmla="*/ 2725483 w 9163042"/>
              <a:gd name="connsiteY217" fmla="*/ 862535 h 2553010"/>
              <a:gd name="connsiteX218" fmla="*/ 2540497 w 9163042"/>
              <a:gd name="connsiteY218" fmla="*/ 788327 h 2553010"/>
              <a:gd name="connsiteX219" fmla="*/ 4257791 w 9163042"/>
              <a:gd name="connsiteY219" fmla="*/ 769857 h 2553010"/>
              <a:gd name="connsiteX220" fmla="*/ 4057395 w 9163042"/>
              <a:gd name="connsiteY220" fmla="*/ 812953 h 2553010"/>
              <a:gd name="connsiteX221" fmla="*/ 4057395 w 9163042"/>
              <a:gd name="connsiteY221" fmla="*/ 960709 h 2553010"/>
              <a:gd name="connsiteX222" fmla="*/ 4254708 w 9163042"/>
              <a:gd name="connsiteY222" fmla="*/ 914535 h 2553010"/>
              <a:gd name="connsiteX223" fmla="*/ 6767456 w 9163042"/>
              <a:gd name="connsiteY223" fmla="*/ 689822 h 2553010"/>
              <a:gd name="connsiteX224" fmla="*/ 6767456 w 9163042"/>
              <a:gd name="connsiteY224" fmla="*/ 837579 h 2553010"/>
              <a:gd name="connsiteX225" fmla="*/ 6863034 w 9163042"/>
              <a:gd name="connsiteY225" fmla="*/ 862205 h 2553010"/>
              <a:gd name="connsiteX226" fmla="*/ 6967860 w 9163042"/>
              <a:gd name="connsiteY226" fmla="*/ 914535 h 2553010"/>
              <a:gd name="connsiteX227" fmla="*/ 6967860 w 9163042"/>
              <a:gd name="connsiteY227" fmla="*/ 769857 h 2553010"/>
              <a:gd name="connsiteX228" fmla="*/ 6878449 w 9163042"/>
              <a:gd name="connsiteY228" fmla="*/ 717526 h 2553010"/>
              <a:gd name="connsiteX229" fmla="*/ 9067468 w 9163042"/>
              <a:gd name="connsiteY229" fmla="*/ 686745 h 2553010"/>
              <a:gd name="connsiteX230" fmla="*/ 8984223 w 9163042"/>
              <a:gd name="connsiteY230" fmla="*/ 711371 h 2553010"/>
              <a:gd name="connsiteX231" fmla="*/ 8891729 w 9163042"/>
              <a:gd name="connsiteY231" fmla="*/ 745232 h 2553010"/>
              <a:gd name="connsiteX232" fmla="*/ 8891729 w 9163042"/>
              <a:gd name="connsiteY232" fmla="*/ 896066 h 2553010"/>
              <a:gd name="connsiteX233" fmla="*/ 8974974 w 9163042"/>
              <a:gd name="connsiteY233" fmla="*/ 865284 h 2553010"/>
              <a:gd name="connsiteX234" fmla="*/ 9067468 w 9163042"/>
              <a:gd name="connsiteY234" fmla="*/ 837579 h 2553010"/>
              <a:gd name="connsiteX235" fmla="*/ 4538357 w 9163042"/>
              <a:gd name="connsiteY235" fmla="*/ 668276 h 2553010"/>
              <a:gd name="connsiteX236" fmla="*/ 4439696 w 9163042"/>
              <a:gd name="connsiteY236" fmla="*/ 689824 h 2553010"/>
              <a:gd name="connsiteX237" fmla="*/ 4356451 w 9163042"/>
              <a:gd name="connsiteY237" fmla="*/ 714450 h 2553010"/>
              <a:gd name="connsiteX238" fmla="*/ 4356451 w 9163042"/>
              <a:gd name="connsiteY238" fmla="*/ 862207 h 2553010"/>
              <a:gd name="connsiteX239" fmla="*/ 4535274 w 9163042"/>
              <a:gd name="connsiteY239" fmla="*/ 812955 h 2553010"/>
              <a:gd name="connsiteX240" fmla="*/ 2241436 w 9163042"/>
              <a:gd name="connsiteY240" fmla="*/ 652883 h 2553010"/>
              <a:gd name="connsiteX241" fmla="*/ 2241436 w 9163042"/>
              <a:gd name="connsiteY241" fmla="*/ 806414 h 2553010"/>
              <a:gd name="connsiteX242" fmla="*/ 2420773 w 9163042"/>
              <a:gd name="connsiteY242" fmla="*/ 877596 h 2553010"/>
              <a:gd name="connsiteX243" fmla="*/ 2428419 w 9163042"/>
              <a:gd name="connsiteY243" fmla="*/ 749887 h 2553010"/>
              <a:gd name="connsiteX244" fmla="*/ 2241436 w 9163042"/>
              <a:gd name="connsiteY244" fmla="*/ 652883 h 2553010"/>
              <a:gd name="connsiteX245" fmla="*/ 6462226 w 9163042"/>
              <a:gd name="connsiteY245" fmla="*/ 535910 h 2553010"/>
              <a:gd name="connsiteX246" fmla="*/ 6462226 w 9163042"/>
              <a:gd name="connsiteY246" fmla="*/ 683667 h 2553010"/>
              <a:gd name="connsiteX247" fmla="*/ 6560887 w 9163042"/>
              <a:gd name="connsiteY247" fmla="*/ 711371 h 2553010"/>
              <a:gd name="connsiteX248" fmla="*/ 6662630 w 9163042"/>
              <a:gd name="connsiteY248" fmla="*/ 760623 h 2553010"/>
              <a:gd name="connsiteX249" fmla="*/ 6665713 w 9163042"/>
              <a:gd name="connsiteY249" fmla="*/ 615945 h 2553010"/>
              <a:gd name="connsiteX250" fmla="*/ 6573219 w 9163042"/>
              <a:gd name="connsiteY250" fmla="*/ 566693 h 2553010"/>
              <a:gd name="connsiteX251" fmla="*/ 1938960 w 9163042"/>
              <a:gd name="connsiteY251" fmla="*/ 505127 h 2553010"/>
              <a:gd name="connsiteX252" fmla="*/ 1934156 w 9163042"/>
              <a:gd name="connsiteY252" fmla="*/ 637038 h 2553010"/>
              <a:gd name="connsiteX253" fmla="*/ 2122208 w 9163042"/>
              <a:gd name="connsiteY253" fmla="*/ 720605 h 2553010"/>
              <a:gd name="connsiteX254" fmla="*/ 2130444 w 9163042"/>
              <a:gd name="connsiteY254" fmla="*/ 592838 h 2553010"/>
              <a:gd name="connsiteX255" fmla="*/ 1938960 w 9163042"/>
              <a:gd name="connsiteY255" fmla="*/ 505127 h 2553010"/>
              <a:gd name="connsiteX256" fmla="*/ 4840503 w 9163042"/>
              <a:gd name="connsiteY256" fmla="*/ 440485 h 2553010"/>
              <a:gd name="connsiteX257" fmla="*/ 4735676 w 9163042"/>
              <a:gd name="connsiteY257" fmla="*/ 498972 h 2553010"/>
              <a:gd name="connsiteX258" fmla="*/ 4646265 w 9163042"/>
              <a:gd name="connsiteY258" fmla="*/ 554381 h 2553010"/>
              <a:gd name="connsiteX259" fmla="*/ 4646265 w 9163042"/>
              <a:gd name="connsiteY259" fmla="*/ 702137 h 2553010"/>
              <a:gd name="connsiteX260" fmla="*/ 4837420 w 9163042"/>
              <a:gd name="connsiteY260" fmla="*/ 588242 h 2553010"/>
              <a:gd name="connsiteX261" fmla="*/ 299063 w 9163042"/>
              <a:gd name="connsiteY261" fmla="*/ 415859 h 2553010"/>
              <a:gd name="connsiteX262" fmla="*/ 181904 w 9163042"/>
              <a:gd name="connsiteY262" fmla="*/ 486659 h 2553010"/>
              <a:gd name="connsiteX263" fmla="*/ 110992 w 9163042"/>
              <a:gd name="connsiteY263" fmla="*/ 542067 h 2553010"/>
              <a:gd name="connsiteX264" fmla="*/ 110992 w 9163042"/>
              <a:gd name="connsiteY264" fmla="*/ 686745 h 2553010"/>
              <a:gd name="connsiteX265" fmla="*/ 212735 w 9163042"/>
              <a:gd name="connsiteY265" fmla="*/ 600554 h 2553010"/>
              <a:gd name="connsiteX266" fmla="*/ 302146 w 9163042"/>
              <a:gd name="connsiteY266" fmla="*/ 551302 h 2553010"/>
              <a:gd name="connsiteX267" fmla="*/ 6153912 w 9163042"/>
              <a:gd name="connsiteY267" fmla="*/ 381997 h 2553010"/>
              <a:gd name="connsiteX268" fmla="*/ 6153912 w 9163042"/>
              <a:gd name="connsiteY268" fmla="*/ 529754 h 2553010"/>
              <a:gd name="connsiteX269" fmla="*/ 6252573 w 9163042"/>
              <a:gd name="connsiteY269" fmla="*/ 554380 h 2553010"/>
              <a:gd name="connsiteX270" fmla="*/ 6354316 w 9163042"/>
              <a:gd name="connsiteY270" fmla="*/ 606710 h 2553010"/>
              <a:gd name="connsiteX271" fmla="*/ 6357399 w 9163042"/>
              <a:gd name="connsiteY271" fmla="*/ 462032 h 2553010"/>
              <a:gd name="connsiteX272" fmla="*/ 6267988 w 9163042"/>
              <a:gd name="connsiteY272" fmla="*/ 409701 h 2553010"/>
              <a:gd name="connsiteX273" fmla="*/ 1629030 w 9163042"/>
              <a:gd name="connsiteY273" fmla="*/ 353297 h 2553010"/>
              <a:gd name="connsiteX274" fmla="*/ 1624812 w 9163042"/>
              <a:gd name="connsiteY274" fmla="*/ 478880 h 2553010"/>
              <a:gd name="connsiteX275" fmla="*/ 1818182 w 9163042"/>
              <a:gd name="connsiteY275" fmla="*/ 569772 h 2553010"/>
              <a:gd name="connsiteX276" fmla="*/ 1825214 w 9163042"/>
              <a:gd name="connsiteY276" fmla="*/ 440719 h 2553010"/>
              <a:gd name="connsiteX277" fmla="*/ 1629030 w 9163042"/>
              <a:gd name="connsiteY277" fmla="*/ 353297 h 2553010"/>
              <a:gd name="connsiteX278" fmla="*/ 5139565 w 9163042"/>
              <a:gd name="connsiteY278" fmla="*/ 261946 h 2553010"/>
              <a:gd name="connsiteX279" fmla="*/ 5034738 w 9163042"/>
              <a:gd name="connsiteY279" fmla="*/ 308120 h 2553010"/>
              <a:gd name="connsiteX280" fmla="*/ 4945327 w 9163042"/>
              <a:gd name="connsiteY280" fmla="*/ 351216 h 2553010"/>
              <a:gd name="connsiteX281" fmla="*/ 4945327 w 9163042"/>
              <a:gd name="connsiteY281" fmla="*/ 498972 h 2553010"/>
              <a:gd name="connsiteX282" fmla="*/ 5136482 w 9163042"/>
              <a:gd name="connsiteY282" fmla="*/ 409703 h 2553010"/>
              <a:gd name="connsiteX283" fmla="*/ 5861016 w 9163042"/>
              <a:gd name="connsiteY283" fmla="*/ 255790 h 2553010"/>
              <a:gd name="connsiteX284" fmla="*/ 5861016 w 9163042"/>
              <a:gd name="connsiteY284" fmla="*/ 403547 h 2553010"/>
              <a:gd name="connsiteX285" fmla="*/ 5956593 w 9163042"/>
              <a:gd name="connsiteY285" fmla="*/ 422017 h 2553010"/>
              <a:gd name="connsiteX286" fmla="*/ 6061420 w 9163042"/>
              <a:gd name="connsiteY286" fmla="*/ 462034 h 2553010"/>
              <a:gd name="connsiteX287" fmla="*/ 6064503 w 9163042"/>
              <a:gd name="connsiteY287" fmla="*/ 317356 h 2553010"/>
              <a:gd name="connsiteX288" fmla="*/ 5972009 w 9163042"/>
              <a:gd name="connsiteY288" fmla="*/ 274260 h 2553010"/>
              <a:gd name="connsiteX289" fmla="*/ 598126 w 9163042"/>
              <a:gd name="connsiteY289" fmla="*/ 237320 h 2553010"/>
              <a:gd name="connsiteX290" fmla="*/ 487133 w 9163042"/>
              <a:gd name="connsiteY290" fmla="*/ 280416 h 2553010"/>
              <a:gd name="connsiteX291" fmla="*/ 406972 w 9163042"/>
              <a:gd name="connsiteY291" fmla="*/ 338902 h 2553010"/>
              <a:gd name="connsiteX292" fmla="*/ 406972 w 9163042"/>
              <a:gd name="connsiteY292" fmla="*/ 483580 h 2553010"/>
              <a:gd name="connsiteX293" fmla="*/ 499466 w 9163042"/>
              <a:gd name="connsiteY293" fmla="*/ 415859 h 2553010"/>
              <a:gd name="connsiteX294" fmla="*/ 595042 w 9163042"/>
              <a:gd name="connsiteY294" fmla="*/ 369685 h 2553010"/>
              <a:gd name="connsiteX295" fmla="*/ 1323762 w 9163042"/>
              <a:gd name="connsiteY295" fmla="*/ 234813 h 2553010"/>
              <a:gd name="connsiteX296" fmla="*/ 1319581 w 9163042"/>
              <a:gd name="connsiteY296" fmla="*/ 361817 h 2553010"/>
              <a:gd name="connsiteX297" fmla="*/ 1516101 w 9163042"/>
              <a:gd name="connsiteY297" fmla="*/ 409703 h 2553010"/>
              <a:gd name="connsiteX298" fmla="*/ 1523070 w 9163042"/>
              <a:gd name="connsiteY298" fmla="*/ 279230 h 2553010"/>
              <a:gd name="connsiteX299" fmla="*/ 1323762 w 9163042"/>
              <a:gd name="connsiteY299" fmla="*/ 234813 h 2553010"/>
              <a:gd name="connsiteX300" fmla="*/ 5546538 w 9163042"/>
              <a:gd name="connsiteY300" fmla="*/ 197302 h 2553010"/>
              <a:gd name="connsiteX301" fmla="*/ 5546538 w 9163042"/>
              <a:gd name="connsiteY301" fmla="*/ 345059 h 2553010"/>
              <a:gd name="connsiteX302" fmla="*/ 5746942 w 9163042"/>
              <a:gd name="connsiteY302" fmla="*/ 354294 h 2553010"/>
              <a:gd name="connsiteX303" fmla="*/ 5750025 w 9163042"/>
              <a:gd name="connsiteY303" fmla="*/ 206537 h 2553010"/>
              <a:gd name="connsiteX304" fmla="*/ 5639032 w 9163042"/>
              <a:gd name="connsiteY304" fmla="*/ 200380 h 2553010"/>
              <a:gd name="connsiteX305" fmla="*/ 5450960 w 9163042"/>
              <a:gd name="connsiteY305" fmla="*/ 194225 h 2553010"/>
              <a:gd name="connsiteX306" fmla="*/ 5339967 w 9163042"/>
              <a:gd name="connsiteY306" fmla="*/ 209616 h 2553010"/>
              <a:gd name="connsiteX307" fmla="*/ 5247473 w 9163042"/>
              <a:gd name="connsiteY307" fmla="*/ 225008 h 2553010"/>
              <a:gd name="connsiteX308" fmla="*/ 5247473 w 9163042"/>
              <a:gd name="connsiteY308" fmla="*/ 372764 h 2553010"/>
              <a:gd name="connsiteX309" fmla="*/ 5447877 w 9163042"/>
              <a:gd name="connsiteY309" fmla="*/ 341982 h 2553010"/>
              <a:gd name="connsiteX310" fmla="*/ 1081566 w 9163042"/>
              <a:gd name="connsiteY310" fmla="*/ 165186 h 2553010"/>
              <a:gd name="connsiteX311" fmla="*/ 1025430 w 9163042"/>
              <a:gd name="connsiteY311" fmla="*/ 175640 h 2553010"/>
              <a:gd name="connsiteX312" fmla="*/ 1020515 w 9163042"/>
              <a:gd name="connsiteY312" fmla="*/ 302551 h 2553010"/>
              <a:gd name="connsiteX313" fmla="*/ 1211519 w 9163042"/>
              <a:gd name="connsiteY313" fmla="*/ 314276 h 2553010"/>
              <a:gd name="connsiteX314" fmla="*/ 1217839 w 9163042"/>
              <a:gd name="connsiteY314" fmla="*/ 183227 h 2553010"/>
              <a:gd name="connsiteX315" fmla="*/ 1081566 w 9163042"/>
              <a:gd name="connsiteY315" fmla="*/ 165186 h 2553010"/>
              <a:gd name="connsiteX316" fmla="*/ 837367 w 9163042"/>
              <a:gd name="connsiteY316" fmla="*/ 164759 h 2553010"/>
              <a:gd name="connsiteX317" fmla="*/ 709118 w 9163042"/>
              <a:gd name="connsiteY317" fmla="*/ 187477 h 2553010"/>
              <a:gd name="connsiteX318" fmla="*/ 720785 w 9163042"/>
              <a:gd name="connsiteY318" fmla="*/ 311198 h 2553010"/>
              <a:gd name="connsiteX319" fmla="*/ 908826 w 9163042"/>
              <a:gd name="connsiteY319" fmla="*/ 302810 h 2553010"/>
              <a:gd name="connsiteX320" fmla="*/ 915689 w 9163042"/>
              <a:gd name="connsiteY320" fmla="*/ 169303 h 2553010"/>
              <a:gd name="connsiteX321" fmla="*/ 837367 w 9163042"/>
              <a:gd name="connsiteY321" fmla="*/ 164759 h 2553010"/>
              <a:gd name="connsiteX322" fmla="*/ 1019022 w 9163042"/>
              <a:gd name="connsiteY322" fmla="*/ 428 h 2553010"/>
              <a:gd name="connsiteX323" fmla="*/ 1959811 w 9163042"/>
              <a:gd name="connsiteY323" fmla="*/ 361389 h 2553010"/>
              <a:gd name="connsiteX324" fmla="*/ 2619572 w 9163042"/>
              <a:gd name="connsiteY324" fmla="*/ 659938 h 2553010"/>
              <a:gd name="connsiteX325" fmla="*/ 3761811 w 9163042"/>
              <a:gd name="connsiteY325" fmla="*/ 748809 h 2553010"/>
              <a:gd name="connsiteX326" fmla="*/ 4858153 w 9163042"/>
              <a:gd name="connsiteY326" fmla="*/ 273212 h 2553010"/>
              <a:gd name="connsiteX327" fmla="*/ 5697278 w 9163042"/>
              <a:gd name="connsiteY327" fmla="*/ 68394 h 2553010"/>
              <a:gd name="connsiteX328" fmla="*/ 6365379 w 9163042"/>
              <a:gd name="connsiteY328" fmla="*/ 309316 h 2553010"/>
              <a:gd name="connsiteX329" fmla="*/ 8093857 w 9163042"/>
              <a:gd name="connsiteY329" fmla="*/ 818976 h 2553010"/>
              <a:gd name="connsiteX330" fmla="*/ 8127332 w 9163042"/>
              <a:gd name="connsiteY330" fmla="*/ 815710 h 2553010"/>
              <a:gd name="connsiteX331" fmla="*/ 8127419 w 9163042"/>
              <a:gd name="connsiteY331" fmla="*/ 816755 h 2553010"/>
              <a:gd name="connsiteX332" fmla="*/ 8276591 w 9163042"/>
              <a:gd name="connsiteY332" fmla="*/ 807577 h 2553010"/>
              <a:gd name="connsiteX333" fmla="*/ 8343312 w 9163042"/>
              <a:gd name="connsiteY333" fmla="*/ 797329 h 2553010"/>
              <a:gd name="connsiteX334" fmla="*/ 8344971 w 9163042"/>
              <a:gd name="connsiteY334" fmla="*/ 797290 h 2553010"/>
              <a:gd name="connsiteX335" fmla="*/ 9130682 w 9163042"/>
              <a:gd name="connsiteY335" fmla="*/ 516564 h 2553010"/>
              <a:gd name="connsiteX336" fmla="*/ 9163042 w 9163042"/>
              <a:gd name="connsiteY336" fmla="*/ 495671 h 2553010"/>
              <a:gd name="connsiteX337" fmla="*/ 9163042 w 9163042"/>
              <a:gd name="connsiteY337" fmla="*/ 2232083 h 2553010"/>
              <a:gd name="connsiteX338" fmla="*/ 9046213 w 9163042"/>
              <a:gd name="connsiteY338" fmla="*/ 2294637 h 2553010"/>
              <a:gd name="connsiteX339" fmla="*/ 8325885 w 9163042"/>
              <a:gd name="connsiteY339" fmla="*/ 2526912 h 2553010"/>
              <a:gd name="connsiteX340" fmla="*/ 6678920 w 9163042"/>
              <a:gd name="connsiteY340" fmla="*/ 2239472 h 2553010"/>
              <a:gd name="connsiteX341" fmla="*/ 5846055 w 9163042"/>
              <a:gd name="connsiteY341" fmla="*/ 1834000 h 2553010"/>
              <a:gd name="connsiteX342" fmla="*/ 4911686 w 9163042"/>
              <a:gd name="connsiteY342" fmla="*/ 1990218 h 2553010"/>
              <a:gd name="connsiteX343" fmla="*/ 4463272 w 9163042"/>
              <a:gd name="connsiteY343" fmla="*/ 2289461 h 2553010"/>
              <a:gd name="connsiteX344" fmla="*/ 3135423 w 9163042"/>
              <a:gd name="connsiteY344" fmla="*/ 2525524 h 2553010"/>
              <a:gd name="connsiteX345" fmla="*/ 2038371 w 9163042"/>
              <a:gd name="connsiteY345" fmla="*/ 2147131 h 2553010"/>
              <a:gd name="connsiteX346" fmla="*/ 1328562 w 9163042"/>
              <a:gd name="connsiteY346" fmla="*/ 1807617 h 2553010"/>
              <a:gd name="connsiteX347" fmla="*/ 9734 w 9163042"/>
              <a:gd name="connsiteY347" fmla="*/ 2224196 h 2553010"/>
              <a:gd name="connsiteX348" fmla="*/ 0 w 9163042"/>
              <a:gd name="connsiteY348" fmla="*/ 461367 h 2553010"/>
              <a:gd name="connsiteX349" fmla="*/ 667406 w 9163042"/>
              <a:gd name="connsiteY349" fmla="*/ 55202 h 2553010"/>
              <a:gd name="connsiteX350" fmla="*/ 1019022 w 9163042"/>
              <a:gd name="connsiteY350" fmla="*/ 428 h 255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</a:cxnLst>
            <a:rect l="l" t="t" r="r" b="b"/>
            <a:pathLst>
              <a:path w="9163042" h="2553010">
                <a:moveTo>
                  <a:pt x="7994540" y="2299750"/>
                </a:moveTo>
                <a:lnTo>
                  <a:pt x="7994540" y="2447506"/>
                </a:lnTo>
                <a:lnTo>
                  <a:pt x="8090118" y="2444428"/>
                </a:lnTo>
                <a:lnTo>
                  <a:pt x="8191861" y="2447506"/>
                </a:lnTo>
                <a:lnTo>
                  <a:pt x="8194944" y="2302828"/>
                </a:lnTo>
                <a:lnTo>
                  <a:pt x="8099367" y="2299750"/>
                </a:lnTo>
                <a:close/>
                <a:moveTo>
                  <a:pt x="7676977" y="2296671"/>
                </a:moveTo>
                <a:lnTo>
                  <a:pt x="7676977" y="2444428"/>
                </a:lnTo>
                <a:lnTo>
                  <a:pt x="7778721" y="2444428"/>
                </a:lnTo>
                <a:lnTo>
                  <a:pt x="7886630" y="2450584"/>
                </a:lnTo>
                <a:lnTo>
                  <a:pt x="7889713" y="2305906"/>
                </a:lnTo>
                <a:lnTo>
                  <a:pt x="7787970" y="2296671"/>
                </a:lnTo>
                <a:close/>
                <a:moveTo>
                  <a:pt x="3160201" y="2259731"/>
                </a:moveTo>
                <a:lnTo>
                  <a:pt x="3160201" y="2407488"/>
                </a:lnTo>
                <a:lnTo>
                  <a:pt x="3354438" y="2410566"/>
                </a:lnTo>
                <a:lnTo>
                  <a:pt x="3357522" y="2262810"/>
                </a:lnTo>
                <a:close/>
                <a:moveTo>
                  <a:pt x="7384081" y="2256654"/>
                </a:moveTo>
                <a:lnTo>
                  <a:pt x="7384081" y="2404410"/>
                </a:lnTo>
                <a:lnTo>
                  <a:pt x="7479659" y="2413645"/>
                </a:lnTo>
                <a:lnTo>
                  <a:pt x="7581402" y="2429036"/>
                </a:lnTo>
                <a:lnTo>
                  <a:pt x="7584485" y="2281280"/>
                </a:lnTo>
                <a:lnTo>
                  <a:pt x="7488908" y="2265889"/>
                </a:lnTo>
                <a:close/>
                <a:moveTo>
                  <a:pt x="3650417" y="2253575"/>
                </a:moveTo>
                <a:lnTo>
                  <a:pt x="3453097" y="2259732"/>
                </a:lnTo>
                <a:lnTo>
                  <a:pt x="3453097" y="2407488"/>
                </a:lnTo>
                <a:lnTo>
                  <a:pt x="3650417" y="2401332"/>
                </a:lnTo>
                <a:close/>
                <a:moveTo>
                  <a:pt x="8490924" y="2238185"/>
                </a:moveTo>
                <a:lnTo>
                  <a:pt x="8395346" y="2247420"/>
                </a:lnTo>
                <a:lnTo>
                  <a:pt x="8290520" y="2268968"/>
                </a:lnTo>
                <a:lnTo>
                  <a:pt x="8290520" y="2419803"/>
                </a:lnTo>
                <a:lnTo>
                  <a:pt x="8386098" y="2401334"/>
                </a:lnTo>
                <a:lnTo>
                  <a:pt x="8490924" y="2389021"/>
                </a:lnTo>
                <a:close/>
                <a:moveTo>
                  <a:pt x="2845723" y="2216636"/>
                </a:moveTo>
                <a:cubicBezTo>
                  <a:pt x="2845723" y="2374950"/>
                  <a:pt x="2845723" y="2374950"/>
                  <a:pt x="2845723" y="2374950"/>
                </a:cubicBezTo>
                <a:cubicBezTo>
                  <a:pt x="2845723" y="2374950"/>
                  <a:pt x="2967259" y="2378437"/>
                  <a:pt x="3049210" y="2395175"/>
                </a:cubicBezTo>
                <a:cubicBezTo>
                  <a:pt x="3046432" y="2236861"/>
                  <a:pt x="3046432" y="2236861"/>
                  <a:pt x="3046432" y="2236861"/>
                </a:cubicBezTo>
                <a:cubicBezTo>
                  <a:pt x="3046432" y="2236861"/>
                  <a:pt x="2940868" y="2216636"/>
                  <a:pt x="2845723" y="2216636"/>
                </a:cubicBezTo>
                <a:close/>
                <a:moveTo>
                  <a:pt x="3955647" y="2198166"/>
                </a:moveTo>
                <a:lnTo>
                  <a:pt x="3761409" y="2222792"/>
                </a:lnTo>
                <a:lnTo>
                  <a:pt x="3761409" y="2370548"/>
                </a:lnTo>
                <a:lnTo>
                  <a:pt x="3955647" y="2345922"/>
                </a:lnTo>
                <a:close/>
                <a:moveTo>
                  <a:pt x="7078850" y="2161227"/>
                </a:moveTo>
                <a:lnTo>
                  <a:pt x="7078850" y="2308984"/>
                </a:lnTo>
                <a:lnTo>
                  <a:pt x="7177511" y="2324375"/>
                </a:lnTo>
                <a:lnTo>
                  <a:pt x="7279254" y="2364392"/>
                </a:lnTo>
                <a:lnTo>
                  <a:pt x="7282337" y="2219714"/>
                </a:lnTo>
                <a:lnTo>
                  <a:pt x="7192926" y="2179697"/>
                </a:lnTo>
                <a:close/>
                <a:moveTo>
                  <a:pt x="8789986" y="2148914"/>
                </a:moveTo>
                <a:lnTo>
                  <a:pt x="8694409" y="2173540"/>
                </a:lnTo>
                <a:lnTo>
                  <a:pt x="8589582" y="2204323"/>
                </a:lnTo>
                <a:lnTo>
                  <a:pt x="8589582" y="2358235"/>
                </a:lnTo>
                <a:lnTo>
                  <a:pt x="8685159" y="2327453"/>
                </a:lnTo>
                <a:lnTo>
                  <a:pt x="8789986" y="2299748"/>
                </a:lnTo>
                <a:close/>
                <a:moveTo>
                  <a:pt x="2552825" y="2118132"/>
                </a:moveTo>
                <a:cubicBezTo>
                  <a:pt x="2552825" y="2265055"/>
                  <a:pt x="2552825" y="2265055"/>
                  <a:pt x="2552825" y="2265055"/>
                </a:cubicBezTo>
                <a:cubicBezTo>
                  <a:pt x="2552825" y="2265055"/>
                  <a:pt x="2675222" y="2302303"/>
                  <a:pt x="2730857" y="2324376"/>
                </a:cubicBezTo>
                <a:cubicBezTo>
                  <a:pt x="2737812" y="2191249"/>
                  <a:pt x="2737812" y="2191249"/>
                  <a:pt x="2737812" y="2191249"/>
                </a:cubicBezTo>
                <a:cubicBezTo>
                  <a:pt x="2737812" y="2173315"/>
                  <a:pt x="2636277" y="2133997"/>
                  <a:pt x="2552825" y="2118132"/>
                </a:cubicBezTo>
                <a:close/>
                <a:moveTo>
                  <a:pt x="4267039" y="2099662"/>
                </a:moveTo>
                <a:lnTo>
                  <a:pt x="4069722" y="2142758"/>
                </a:lnTo>
                <a:lnTo>
                  <a:pt x="4069722" y="2290514"/>
                </a:lnTo>
                <a:lnTo>
                  <a:pt x="4263956" y="2247419"/>
                </a:lnTo>
                <a:close/>
                <a:moveTo>
                  <a:pt x="9073634" y="2028863"/>
                </a:moveTo>
                <a:lnTo>
                  <a:pt x="8990389" y="2050411"/>
                </a:lnTo>
                <a:lnTo>
                  <a:pt x="8897895" y="2084272"/>
                </a:lnTo>
                <a:lnTo>
                  <a:pt x="8897895" y="2238184"/>
                </a:lnTo>
                <a:lnTo>
                  <a:pt x="8981140" y="2204323"/>
                </a:lnTo>
                <a:lnTo>
                  <a:pt x="9073634" y="2179697"/>
                </a:lnTo>
                <a:close/>
                <a:moveTo>
                  <a:pt x="6773622" y="2025784"/>
                </a:moveTo>
                <a:lnTo>
                  <a:pt x="6773622" y="2173541"/>
                </a:lnTo>
                <a:lnTo>
                  <a:pt x="6872283" y="2198167"/>
                </a:lnTo>
                <a:lnTo>
                  <a:pt x="6974026" y="2250497"/>
                </a:lnTo>
                <a:lnTo>
                  <a:pt x="6977109" y="2105819"/>
                </a:lnTo>
                <a:lnTo>
                  <a:pt x="6887698" y="2053488"/>
                </a:lnTo>
                <a:close/>
                <a:moveTo>
                  <a:pt x="4547605" y="1998081"/>
                </a:moveTo>
                <a:lnTo>
                  <a:pt x="4448945" y="2022707"/>
                </a:lnTo>
                <a:lnTo>
                  <a:pt x="4368783" y="2047333"/>
                </a:lnTo>
                <a:lnTo>
                  <a:pt x="4368783" y="2195089"/>
                </a:lnTo>
                <a:lnTo>
                  <a:pt x="4547605" y="2145837"/>
                </a:lnTo>
                <a:close/>
                <a:moveTo>
                  <a:pt x="2253763" y="1991924"/>
                </a:moveTo>
                <a:cubicBezTo>
                  <a:pt x="2253763" y="2145455"/>
                  <a:pt x="2253763" y="2145455"/>
                  <a:pt x="2253763" y="2145455"/>
                </a:cubicBezTo>
                <a:cubicBezTo>
                  <a:pt x="2253763" y="2145455"/>
                  <a:pt x="2376797" y="2171974"/>
                  <a:pt x="2433100" y="2216637"/>
                </a:cubicBezTo>
                <a:cubicBezTo>
                  <a:pt x="2440747" y="2089626"/>
                  <a:pt x="2440747" y="2089626"/>
                  <a:pt x="2440747" y="2089626"/>
                </a:cubicBezTo>
                <a:cubicBezTo>
                  <a:pt x="2444917" y="2076366"/>
                  <a:pt x="2312152" y="2008673"/>
                  <a:pt x="2253763" y="1991924"/>
                </a:cubicBezTo>
                <a:close/>
                <a:moveTo>
                  <a:pt x="6471475" y="1871872"/>
                </a:moveTo>
                <a:lnTo>
                  <a:pt x="6471475" y="2019629"/>
                </a:lnTo>
                <a:lnTo>
                  <a:pt x="6567052" y="2047333"/>
                </a:lnTo>
                <a:lnTo>
                  <a:pt x="6671879" y="2096585"/>
                </a:lnTo>
                <a:lnTo>
                  <a:pt x="6674962" y="1951907"/>
                </a:lnTo>
                <a:lnTo>
                  <a:pt x="6582468" y="1902655"/>
                </a:lnTo>
                <a:close/>
                <a:moveTo>
                  <a:pt x="1951319" y="1850325"/>
                </a:moveTo>
                <a:cubicBezTo>
                  <a:pt x="1946498" y="1983694"/>
                  <a:pt x="1946498" y="1983694"/>
                  <a:pt x="1946498" y="1983694"/>
                </a:cubicBezTo>
                <a:cubicBezTo>
                  <a:pt x="1942366" y="1975315"/>
                  <a:pt x="2046355" y="1993469"/>
                  <a:pt x="2134507" y="2068882"/>
                </a:cubicBezTo>
                <a:cubicBezTo>
                  <a:pt x="2142771" y="1939005"/>
                  <a:pt x="2142771" y="1939005"/>
                  <a:pt x="2142771" y="1939005"/>
                </a:cubicBezTo>
                <a:cubicBezTo>
                  <a:pt x="2133129" y="1943893"/>
                  <a:pt x="2004346" y="1854515"/>
                  <a:pt x="1951319" y="1850325"/>
                </a:cubicBezTo>
                <a:close/>
                <a:moveTo>
                  <a:pt x="4849751" y="1773368"/>
                </a:moveTo>
                <a:lnTo>
                  <a:pt x="4744924" y="1834933"/>
                </a:lnTo>
                <a:lnTo>
                  <a:pt x="4655513" y="1887264"/>
                </a:lnTo>
                <a:lnTo>
                  <a:pt x="4655513" y="2035020"/>
                </a:lnTo>
                <a:lnTo>
                  <a:pt x="4846668" y="1921125"/>
                </a:lnTo>
                <a:close/>
                <a:moveTo>
                  <a:pt x="311392" y="1742585"/>
                </a:moveTo>
                <a:lnTo>
                  <a:pt x="194233" y="1810307"/>
                </a:lnTo>
                <a:lnTo>
                  <a:pt x="123321" y="1865716"/>
                </a:lnTo>
                <a:lnTo>
                  <a:pt x="126404" y="2010394"/>
                </a:lnTo>
                <a:lnTo>
                  <a:pt x="225064" y="1924203"/>
                </a:lnTo>
                <a:lnTo>
                  <a:pt x="314475" y="1878029"/>
                </a:lnTo>
                <a:close/>
                <a:moveTo>
                  <a:pt x="6163163" y="1717959"/>
                </a:moveTo>
                <a:lnTo>
                  <a:pt x="6163163" y="1865716"/>
                </a:lnTo>
                <a:lnTo>
                  <a:pt x="6261824" y="1890342"/>
                </a:lnTo>
                <a:lnTo>
                  <a:pt x="6363567" y="1942672"/>
                </a:lnTo>
                <a:lnTo>
                  <a:pt x="6366650" y="1797994"/>
                </a:lnTo>
                <a:lnTo>
                  <a:pt x="6277239" y="1745663"/>
                </a:lnTo>
                <a:close/>
                <a:moveTo>
                  <a:pt x="1641306" y="1692331"/>
                </a:moveTo>
                <a:cubicBezTo>
                  <a:pt x="1637138" y="1817517"/>
                  <a:pt x="1637138" y="1817517"/>
                  <a:pt x="1637138" y="1817517"/>
                </a:cubicBezTo>
                <a:cubicBezTo>
                  <a:pt x="1637138" y="1817517"/>
                  <a:pt x="1751082" y="1848641"/>
                  <a:pt x="1828204" y="1908813"/>
                </a:cubicBezTo>
                <a:cubicBezTo>
                  <a:pt x="1834457" y="1780169"/>
                  <a:pt x="1834457" y="1780169"/>
                  <a:pt x="1834457" y="1780169"/>
                </a:cubicBezTo>
                <a:cubicBezTo>
                  <a:pt x="1834457" y="1780169"/>
                  <a:pt x="1703837" y="1690256"/>
                  <a:pt x="1641306" y="1692331"/>
                </a:cubicBezTo>
                <a:close/>
                <a:moveTo>
                  <a:pt x="5148815" y="1594829"/>
                </a:moveTo>
                <a:lnTo>
                  <a:pt x="5043988" y="1641003"/>
                </a:lnTo>
                <a:lnTo>
                  <a:pt x="4954577" y="1684099"/>
                </a:lnTo>
                <a:lnTo>
                  <a:pt x="4954577" y="1834933"/>
                </a:lnTo>
                <a:lnTo>
                  <a:pt x="5145732" y="1742585"/>
                </a:lnTo>
                <a:close/>
                <a:moveTo>
                  <a:pt x="5870265" y="1588672"/>
                </a:moveTo>
                <a:lnTo>
                  <a:pt x="5870265" y="1739506"/>
                </a:lnTo>
                <a:lnTo>
                  <a:pt x="5965843" y="1754898"/>
                </a:lnTo>
                <a:lnTo>
                  <a:pt x="6070669" y="1797993"/>
                </a:lnTo>
                <a:lnTo>
                  <a:pt x="6070669" y="1653315"/>
                </a:lnTo>
                <a:lnTo>
                  <a:pt x="5981258" y="1610220"/>
                </a:lnTo>
                <a:close/>
                <a:moveTo>
                  <a:pt x="1339795" y="1580008"/>
                </a:moveTo>
                <a:cubicBezTo>
                  <a:pt x="1334991" y="1707012"/>
                  <a:pt x="1334991" y="1707012"/>
                  <a:pt x="1334991" y="1707012"/>
                </a:cubicBezTo>
                <a:cubicBezTo>
                  <a:pt x="1334991" y="1707012"/>
                  <a:pt x="1450293" y="1712564"/>
                  <a:pt x="1528533" y="1754898"/>
                </a:cubicBezTo>
                <a:cubicBezTo>
                  <a:pt x="1535396" y="1624425"/>
                  <a:pt x="1535396" y="1624425"/>
                  <a:pt x="1535396" y="1624425"/>
                </a:cubicBezTo>
                <a:cubicBezTo>
                  <a:pt x="1535396" y="1624425"/>
                  <a:pt x="1402250" y="1564046"/>
                  <a:pt x="1339795" y="1580008"/>
                </a:cubicBezTo>
                <a:close/>
                <a:moveTo>
                  <a:pt x="613539" y="1573282"/>
                </a:moveTo>
                <a:lnTo>
                  <a:pt x="499463" y="1619456"/>
                </a:lnTo>
                <a:lnTo>
                  <a:pt x="419301" y="1677943"/>
                </a:lnTo>
                <a:lnTo>
                  <a:pt x="419301" y="1819542"/>
                </a:lnTo>
                <a:lnTo>
                  <a:pt x="511795" y="1751821"/>
                </a:lnTo>
                <a:lnTo>
                  <a:pt x="607373" y="1708725"/>
                </a:lnTo>
                <a:close/>
                <a:moveTo>
                  <a:pt x="5555786" y="1530186"/>
                </a:moveTo>
                <a:lnTo>
                  <a:pt x="5555786" y="1677943"/>
                </a:lnTo>
                <a:lnTo>
                  <a:pt x="5756190" y="1687178"/>
                </a:lnTo>
                <a:lnTo>
                  <a:pt x="5759273" y="1542499"/>
                </a:lnTo>
                <a:lnTo>
                  <a:pt x="5648280" y="1533264"/>
                </a:lnTo>
                <a:close/>
                <a:moveTo>
                  <a:pt x="5460211" y="1530186"/>
                </a:moveTo>
                <a:lnTo>
                  <a:pt x="5349218" y="1542499"/>
                </a:lnTo>
                <a:lnTo>
                  <a:pt x="5256724" y="1557890"/>
                </a:lnTo>
                <a:lnTo>
                  <a:pt x="5256724" y="1705647"/>
                </a:lnTo>
                <a:lnTo>
                  <a:pt x="5457128" y="1677943"/>
                </a:lnTo>
                <a:close/>
                <a:moveTo>
                  <a:pt x="1095439" y="1507621"/>
                </a:moveTo>
                <a:cubicBezTo>
                  <a:pt x="1074766" y="1508214"/>
                  <a:pt x="1055281" y="1511244"/>
                  <a:pt x="1040074" y="1518269"/>
                </a:cubicBezTo>
                <a:cubicBezTo>
                  <a:pt x="1035926" y="1647530"/>
                  <a:pt x="1035926" y="1647530"/>
                  <a:pt x="1035926" y="1647530"/>
                </a:cubicBezTo>
                <a:cubicBezTo>
                  <a:pt x="1035926" y="1647530"/>
                  <a:pt x="1147908" y="1630670"/>
                  <a:pt x="1223253" y="1659473"/>
                </a:cubicBezTo>
                <a:cubicBezTo>
                  <a:pt x="1230166" y="1525996"/>
                  <a:pt x="1230166" y="1525996"/>
                  <a:pt x="1230166" y="1525996"/>
                </a:cubicBezTo>
                <a:cubicBezTo>
                  <a:pt x="1230166" y="1525996"/>
                  <a:pt x="1157456" y="1505843"/>
                  <a:pt x="1095439" y="1507621"/>
                </a:cubicBezTo>
                <a:close/>
                <a:moveTo>
                  <a:pt x="851347" y="1506937"/>
                </a:moveTo>
                <a:cubicBezTo>
                  <a:pt x="807292" y="1506937"/>
                  <a:pt x="754879" y="1511501"/>
                  <a:pt x="721447" y="1529754"/>
                </a:cubicBezTo>
                <a:cubicBezTo>
                  <a:pt x="733287" y="1653316"/>
                  <a:pt x="733287" y="1653316"/>
                  <a:pt x="733287" y="1653316"/>
                </a:cubicBezTo>
                <a:cubicBezTo>
                  <a:pt x="733287" y="1653316"/>
                  <a:pt x="840551" y="1627340"/>
                  <a:pt x="923437" y="1645594"/>
                </a:cubicBezTo>
                <a:cubicBezTo>
                  <a:pt x="931099" y="1511501"/>
                  <a:pt x="931099" y="1511501"/>
                  <a:pt x="931099" y="1511501"/>
                </a:cubicBezTo>
                <a:cubicBezTo>
                  <a:pt x="931099" y="1511501"/>
                  <a:pt x="895402" y="1506937"/>
                  <a:pt x="851347" y="1506937"/>
                </a:cubicBezTo>
                <a:close/>
                <a:moveTo>
                  <a:pt x="7985289" y="960709"/>
                </a:moveTo>
                <a:lnTo>
                  <a:pt x="7985289" y="1108465"/>
                </a:lnTo>
                <a:lnTo>
                  <a:pt x="8083950" y="1105387"/>
                </a:lnTo>
                <a:lnTo>
                  <a:pt x="8185693" y="1108465"/>
                </a:lnTo>
                <a:lnTo>
                  <a:pt x="8188776" y="963787"/>
                </a:lnTo>
                <a:lnTo>
                  <a:pt x="8093199" y="960709"/>
                </a:lnTo>
                <a:close/>
                <a:moveTo>
                  <a:pt x="7670811" y="957631"/>
                </a:moveTo>
                <a:lnTo>
                  <a:pt x="7670811" y="1105388"/>
                </a:lnTo>
                <a:lnTo>
                  <a:pt x="7772554" y="1105388"/>
                </a:lnTo>
                <a:lnTo>
                  <a:pt x="7880463" y="1111544"/>
                </a:lnTo>
                <a:lnTo>
                  <a:pt x="7880463" y="966866"/>
                </a:lnTo>
                <a:lnTo>
                  <a:pt x="7781803" y="960709"/>
                </a:lnTo>
                <a:close/>
                <a:moveTo>
                  <a:pt x="3147874" y="929926"/>
                </a:moveTo>
                <a:lnTo>
                  <a:pt x="3147874" y="1077682"/>
                </a:lnTo>
                <a:lnTo>
                  <a:pt x="3342111" y="1077682"/>
                </a:lnTo>
                <a:lnTo>
                  <a:pt x="3345193" y="933004"/>
                </a:lnTo>
                <a:close/>
                <a:moveTo>
                  <a:pt x="3644256" y="923770"/>
                </a:moveTo>
                <a:lnTo>
                  <a:pt x="3446936" y="929927"/>
                </a:lnTo>
                <a:lnTo>
                  <a:pt x="3446936" y="1077683"/>
                </a:lnTo>
                <a:lnTo>
                  <a:pt x="3641173" y="1068448"/>
                </a:lnTo>
                <a:close/>
                <a:moveTo>
                  <a:pt x="7374830" y="917613"/>
                </a:moveTo>
                <a:lnTo>
                  <a:pt x="7374830" y="1065369"/>
                </a:lnTo>
                <a:lnTo>
                  <a:pt x="7470407" y="1074604"/>
                </a:lnTo>
                <a:lnTo>
                  <a:pt x="7575234" y="1089995"/>
                </a:lnTo>
                <a:lnTo>
                  <a:pt x="7578317" y="945317"/>
                </a:lnTo>
                <a:lnTo>
                  <a:pt x="7479657" y="929926"/>
                </a:lnTo>
                <a:close/>
                <a:moveTo>
                  <a:pt x="8484758" y="896066"/>
                </a:moveTo>
                <a:lnTo>
                  <a:pt x="8389180" y="908379"/>
                </a:lnTo>
                <a:lnTo>
                  <a:pt x="8284354" y="929927"/>
                </a:lnTo>
                <a:lnTo>
                  <a:pt x="8284354" y="1080761"/>
                </a:lnTo>
                <a:lnTo>
                  <a:pt x="8379932" y="1062292"/>
                </a:lnTo>
                <a:lnTo>
                  <a:pt x="8481675" y="1046900"/>
                </a:lnTo>
                <a:close/>
                <a:moveTo>
                  <a:pt x="2833396" y="880674"/>
                </a:moveTo>
                <a:cubicBezTo>
                  <a:pt x="2833396" y="1039609"/>
                  <a:pt x="2833396" y="1039609"/>
                  <a:pt x="2833396" y="1039609"/>
                </a:cubicBezTo>
                <a:cubicBezTo>
                  <a:pt x="2833396" y="1039609"/>
                  <a:pt x="2954931" y="1043110"/>
                  <a:pt x="3036881" y="1059213"/>
                </a:cubicBezTo>
                <a:cubicBezTo>
                  <a:pt x="3033409" y="900278"/>
                  <a:pt x="3033409" y="900278"/>
                  <a:pt x="3033409" y="900278"/>
                </a:cubicBezTo>
                <a:cubicBezTo>
                  <a:pt x="3033409" y="900278"/>
                  <a:pt x="2928541" y="880674"/>
                  <a:pt x="2833396" y="880674"/>
                </a:cubicBezTo>
                <a:close/>
                <a:moveTo>
                  <a:pt x="3946402" y="868361"/>
                </a:moveTo>
                <a:lnTo>
                  <a:pt x="3749083" y="889909"/>
                </a:lnTo>
                <a:lnTo>
                  <a:pt x="3749083" y="1037666"/>
                </a:lnTo>
                <a:lnTo>
                  <a:pt x="3943319" y="1013040"/>
                </a:lnTo>
                <a:close/>
                <a:moveTo>
                  <a:pt x="7072685" y="825266"/>
                </a:moveTo>
                <a:lnTo>
                  <a:pt x="7072685" y="973022"/>
                </a:lnTo>
                <a:lnTo>
                  <a:pt x="7168262" y="988414"/>
                </a:lnTo>
                <a:lnTo>
                  <a:pt x="7273089" y="1028431"/>
                </a:lnTo>
                <a:lnTo>
                  <a:pt x="7276172" y="883753"/>
                </a:lnTo>
                <a:lnTo>
                  <a:pt x="7183678" y="840657"/>
                </a:lnTo>
                <a:close/>
                <a:moveTo>
                  <a:pt x="8783820" y="809875"/>
                </a:moveTo>
                <a:lnTo>
                  <a:pt x="8688243" y="831423"/>
                </a:lnTo>
                <a:lnTo>
                  <a:pt x="8583416" y="865284"/>
                </a:lnTo>
                <a:lnTo>
                  <a:pt x="8583416" y="1019196"/>
                </a:lnTo>
                <a:lnTo>
                  <a:pt x="8678993" y="985335"/>
                </a:lnTo>
                <a:lnTo>
                  <a:pt x="8783820" y="960709"/>
                </a:lnTo>
                <a:close/>
                <a:moveTo>
                  <a:pt x="2540497" y="788327"/>
                </a:moveTo>
                <a:cubicBezTo>
                  <a:pt x="2540497" y="937442"/>
                  <a:pt x="2540497" y="937442"/>
                  <a:pt x="2540497" y="937442"/>
                </a:cubicBezTo>
                <a:cubicBezTo>
                  <a:pt x="2540497" y="937442"/>
                  <a:pt x="2662894" y="975246"/>
                  <a:pt x="2718530" y="997648"/>
                </a:cubicBezTo>
                <a:cubicBezTo>
                  <a:pt x="2725483" y="862535"/>
                  <a:pt x="2725483" y="862535"/>
                  <a:pt x="2725483" y="862535"/>
                </a:cubicBezTo>
                <a:cubicBezTo>
                  <a:pt x="2725483" y="844333"/>
                  <a:pt x="2624645" y="805129"/>
                  <a:pt x="2540497" y="788327"/>
                </a:cubicBezTo>
                <a:close/>
                <a:moveTo>
                  <a:pt x="4257791" y="769857"/>
                </a:moveTo>
                <a:lnTo>
                  <a:pt x="4057395" y="812953"/>
                </a:lnTo>
                <a:lnTo>
                  <a:pt x="4057395" y="960709"/>
                </a:lnTo>
                <a:lnTo>
                  <a:pt x="4254708" y="914535"/>
                </a:lnTo>
                <a:close/>
                <a:moveTo>
                  <a:pt x="6767456" y="689822"/>
                </a:moveTo>
                <a:lnTo>
                  <a:pt x="6767456" y="837579"/>
                </a:lnTo>
                <a:lnTo>
                  <a:pt x="6863034" y="862205"/>
                </a:lnTo>
                <a:lnTo>
                  <a:pt x="6967860" y="914535"/>
                </a:lnTo>
                <a:lnTo>
                  <a:pt x="6967860" y="769857"/>
                </a:lnTo>
                <a:lnTo>
                  <a:pt x="6878449" y="717526"/>
                </a:lnTo>
                <a:close/>
                <a:moveTo>
                  <a:pt x="9067468" y="686745"/>
                </a:moveTo>
                <a:lnTo>
                  <a:pt x="8984223" y="711371"/>
                </a:lnTo>
                <a:lnTo>
                  <a:pt x="8891729" y="745232"/>
                </a:lnTo>
                <a:lnTo>
                  <a:pt x="8891729" y="896066"/>
                </a:lnTo>
                <a:lnTo>
                  <a:pt x="8974974" y="865284"/>
                </a:lnTo>
                <a:lnTo>
                  <a:pt x="9067468" y="837579"/>
                </a:lnTo>
                <a:close/>
                <a:moveTo>
                  <a:pt x="4538357" y="668276"/>
                </a:moveTo>
                <a:lnTo>
                  <a:pt x="4439696" y="689824"/>
                </a:lnTo>
                <a:lnTo>
                  <a:pt x="4356451" y="714450"/>
                </a:lnTo>
                <a:lnTo>
                  <a:pt x="4356451" y="862207"/>
                </a:lnTo>
                <a:lnTo>
                  <a:pt x="4535274" y="812955"/>
                </a:lnTo>
                <a:close/>
                <a:moveTo>
                  <a:pt x="2241436" y="652883"/>
                </a:moveTo>
                <a:cubicBezTo>
                  <a:pt x="2241436" y="806414"/>
                  <a:pt x="2241436" y="806414"/>
                  <a:pt x="2241436" y="806414"/>
                </a:cubicBezTo>
                <a:cubicBezTo>
                  <a:pt x="2241436" y="806414"/>
                  <a:pt x="2364470" y="832933"/>
                  <a:pt x="2420773" y="877596"/>
                </a:cubicBezTo>
                <a:cubicBezTo>
                  <a:pt x="2428419" y="749887"/>
                  <a:pt x="2428419" y="749887"/>
                  <a:pt x="2428419" y="749887"/>
                </a:cubicBezTo>
                <a:cubicBezTo>
                  <a:pt x="2432589" y="737325"/>
                  <a:pt x="2299130" y="669632"/>
                  <a:pt x="2241436" y="652883"/>
                </a:cubicBezTo>
                <a:close/>
                <a:moveTo>
                  <a:pt x="6462226" y="535910"/>
                </a:moveTo>
                <a:lnTo>
                  <a:pt x="6462226" y="683667"/>
                </a:lnTo>
                <a:lnTo>
                  <a:pt x="6560887" y="711371"/>
                </a:lnTo>
                <a:lnTo>
                  <a:pt x="6662630" y="760623"/>
                </a:lnTo>
                <a:lnTo>
                  <a:pt x="6665713" y="615945"/>
                </a:lnTo>
                <a:lnTo>
                  <a:pt x="6573219" y="566693"/>
                </a:lnTo>
                <a:close/>
                <a:moveTo>
                  <a:pt x="1938960" y="505127"/>
                </a:moveTo>
                <a:cubicBezTo>
                  <a:pt x="1934156" y="637038"/>
                  <a:pt x="1934156" y="637038"/>
                  <a:pt x="1934156" y="637038"/>
                </a:cubicBezTo>
                <a:cubicBezTo>
                  <a:pt x="1930038" y="628751"/>
                  <a:pt x="2034356" y="646707"/>
                  <a:pt x="2122208" y="720605"/>
                </a:cubicBezTo>
                <a:cubicBezTo>
                  <a:pt x="2130444" y="592838"/>
                  <a:pt x="2130444" y="592838"/>
                  <a:pt x="2130444" y="592838"/>
                </a:cubicBezTo>
                <a:cubicBezTo>
                  <a:pt x="2120836" y="597672"/>
                  <a:pt x="1991805" y="509271"/>
                  <a:pt x="1938960" y="505127"/>
                </a:cubicBezTo>
                <a:close/>
                <a:moveTo>
                  <a:pt x="4840503" y="440485"/>
                </a:moveTo>
                <a:lnTo>
                  <a:pt x="4735676" y="498972"/>
                </a:lnTo>
                <a:lnTo>
                  <a:pt x="4646265" y="554381"/>
                </a:lnTo>
                <a:lnTo>
                  <a:pt x="4646265" y="702137"/>
                </a:lnTo>
                <a:lnTo>
                  <a:pt x="4837420" y="588242"/>
                </a:lnTo>
                <a:close/>
                <a:moveTo>
                  <a:pt x="299063" y="415859"/>
                </a:moveTo>
                <a:lnTo>
                  <a:pt x="181904" y="486659"/>
                </a:lnTo>
                <a:lnTo>
                  <a:pt x="110992" y="542067"/>
                </a:lnTo>
                <a:lnTo>
                  <a:pt x="110992" y="686745"/>
                </a:lnTo>
                <a:lnTo>
                  <a:pt x="212735" y="600554"/>
                </a:lnTo>
                <a:lnTo>
                  <a:pt x="302146" y="551302"/>
                </a:lnTo>
                <a:close/>
                <a:moveTo>
                  <a:pt x="6153912" y="381997"/>
                </a:moveTo>
                <a:lnTo>
                  <a:pt x="6153912" y="529754"/>
                </a:lnTo>
                <a:lnTo>
                  <a:pt x="6252573" y="554380"/>
                </a:lnTo>
                <a:lnTo>
                  <a:pt x="6354316" y="606710"/>
                </a:lnTo>
                <a:lnTo>
                  <a:pt x="6357399" y="462032"/>
                </a:lnTo>
                <a:lnTo>
                  <a:pt x="6267988" y="409701"/>
                </a:lnTo>
                <a:close/>
                <a:moveTo>
                  <a:pt x="1629030" y="353297"/>
                </a:moveTo>
                <a:cubicBezTo>
                  <a:pt x="1624812" y="478880"/>
                  <a:pt x="1624812" y="478880"/>
                  <a:pt x="1624812" y="478880"/>
                </a:cubicBezTo>
                <a:cubicBezTo>
                  <a:pt x="1624812" y="478880"/>
                  <a:pt x="1740130" y="509409"/>
                  <a:pt x="1818182" y="569772"/>
                </a:cubicBezTo>
                <a:cubicBezTo>
                  <a:pt x="1825214" y="440719"/>
                  <a:pt x="1825214" y="440719"/>
                  <a:pt x="1825214" y="440719"/>
                </a:cubicBezTo>
                <a:cubicBezTo>
                  <a:pt x="1825214" y="440719"/>
                  <a:pt x="1692315" y="351215"/>
                  <a:pt x="1629030" y="353297"/>
                </a:cubicBezTo>
                <a:close/>
                <a:moveTo>
                  <a:pt x="5139565" y="261946"/>
                </a:moveTo>
                <a:lnTo>
                  <a:pt x="5034738" y="308120"/>
                </a:lnTo>
                <a:lnTo>
                  <a:pt x="4945327" y="351216"/>
                </a:lnTo>
                <a:lnTo>
                  <a:pt x="4945327" y="498972"/>
                </a:lnTo>
                <a:lnTo>
                  <a:pt x="5136482" y="409703"/>
                </a:lnTo>
                <a:close/>
                <a:moveTo>
                  <a:pt x="5861016" y="255790"/>
                </a:moveTo>
                <a:lnTo>
                  <a:pt x="5861016" y="403547"/>
                </a:lnTo>
                <a:lnTo>
                  <a:pt x="5956593" y="422017"/>
                </a:lnTo>
                <a:lnTo>
                  <a:pt x="6061420" y="462034"/>
                </a:lnTo>
                <a:lnTo>
                  <a:pt x="6064503" y="317356"/>
                </a:lnTo>
                <a:lnTo>
                  <a:pt x="5972009" y="274260"/>
                </a:lnTo>
                <a:close/>
                <a:moveTo>
                  <a:pt x="598126" y="237320"/>
                </a:moveTo>
                <a:lnTo>
                  <a:pt x="487133" y="280416"/>
                </a:lnTo>
                <a:lnTo>
                  <a:pt x="406972" y="338902"/>
                </a:lnTo>
                <a:lnTo>
                  <a:pt x="406972" y="483580"/>
                </a:lnTo>
                <a:lnTo>
                  <a:pt x="499466" y="415859"/>
                </a:lnTo>
                <a:lnTo>
                  <a:pt x="595042" y="369685"/>
                </a:lnTo>
                <a:close/>
                <a:moveTo>
                  <a:pt x="1323762" y="234813"/>
                </a:moveTo>
                <a:cubicBezTo>
                  <a:pt x="1319581" y="361817"/>
                  <a:pt x="1319581" y="361817"/>
                  <a:pt x="1319581" y="361817"/>
                </a:cubicBezTo>
                <a:cubicBezTo>
                  <a:pt x="1319581" y="361817"/>
                  <a:pt x="1436657" y="366675"/>
                  <a:pt x="1516101" y="409703"/>
                </a:cubicBezTo>
                <a:cubicBezTo>
                  <a:pt x="1523070" y="279230"/>
                  <a:pt x="1523070" y="279230"/>
                  <a:pt x="1523070" y="279230"/>
                </a:cubicBezTo>
                <a:cubicBezTo>
                  <a:pt x="1523070" y="279230"/>
                  <a:pt x="1387875" y="218851"/>
                  <a:pt x="1323762" y="234813"/>
                </a:cubicBezTo>
                <a:close/>
                <a:moveTo>
                  <a:pt x="5546538" y="197302"/>
                </a:moveTo>
                <a:lnTo>
                  <a:pt x="5546538" y="345059"/>
                </a:lnTo>
                <a:lnTo>
                  <a:pt x="5746942" y="354294"/>
                </a:lnTo>
                <a:lnTo>
                  <a:pt x="5750025" y="206537"/>
                </a:lnTo>
                <a:lnTo>
                  <a:pt x="5639032" y="200380"/>
                </a:lnTo>
                <a:close/>
                <a:moveTo>
                  <a:pt x="5450960" y="194225"/>
                </a:moveTo>
                <a:lnTo>
                  <a:pt x="5339967" y="209616"/>
                </a:lnTo>
                <a:lnTo>
                  <a:pt x="5247473" y="225008"/>
                </a:lnTo>
                <a:lnTo>
                  <a:pt x="5247473" y="372764"/>
                </a:lnTo>
                <a:lnTo>
                  <a:pt x="5447877" y="341982"/>
                </a:lnTo>
                <a:close/>
                <a:moveTo>
                  <a:pt x="1081566" y="165186"/>
                </a:moveTo>
                <a:cubicBezTo>
                  <a:pt x="1060629" y="165768"/>
                  <a:pt x="1040879" y="168742"/>
                  <a:pt x="1025430" y="175640"/>
                </a:cubicBezTo>
                <a:cubicBezTo>
                  <a:pt x="1020515" y="302551"/>
                  <a:pt x="1020515" y="302551"/>
                  <a:pt x="1020515" y="302551"/>
                </a:cubicBezTo>
                <a:cubicBezTo>
                  <a:pt x="1020515" y="302551"/>
                  <a:pt x="1134276" y="285997"/>
                  <a:pt x="1211519" y="314276"/>
                </a:cubicBezTo>
                <a:cubicBezTo>
                  <a:pt x="1217839" y="183227"/>
                  <a:pt x="1217839" y="183227"/>
                  <a:pt x="1217839" y="183227"/>
                </a:cubicBezTo>
                <a:cubicBezTo>
                  <a:pt x="1217839" y="183227"/>
                  <a:pt x="1144370" y="163440"/>
                  <a:pt x="1081566" y="165186"/>
                </a:cubicBezTo>
                <a:close/>
                <a:moveTo>
                  <a:pt x="837367" y="164759"/>
                </a:moveTo>
                <a:cubicBezTo>
                  <a:pt x="794046" y="164759"/>
                  <a:pt x="742403" y="169303"/>
                  <a:pt x="709118" y="187477"/>
                </a:cubicBezTo>
                <a:cubicBezTo>
                  <a:pt x="720785" y="311198"/>
                  <a:pt x="720785" y="311198"/>
                  <a:pt x="720785" y="311198"/>
                </a:cubicBezTo>
                <a:cubicBezTo>
                  <a:pt x="720785" y="311198"/>
                  <a:pt x="826473" y="284636"/>
                  <a:pt x="908826" y="302810"/>
                </a:cubicBezTo>
                <a:cubicBezTo>
                  <a:pt x="915689" y="169303"/>
                  <a:pt x="915689" y="169303"/>
                  <a:pt x="915689" y="169303"/>
                </a:cubicBezTo>
                <a:cubicBezTo>
                  <a:pt x="915689" y="169303"/>
                  <a:pt x="880689" y="164759"/>
                  <a:pt x="837367" y="164759"/>
                </a:cubicBezTo>
                <a:close/>
                <a:moveTo>
                  <a:pt x="1019022" y="428"/>
                </a:moveTo>
                <a:cubicBezTo>
                  <a:pt x="1347679" y="10420"/>
                  <a:pt x="1620897" y="193715"/>
                  <a:pt x="1959811" y="361389"/>
                </a:cubicBezTo>
                <a:cubicBezTo>
                  <a:pt x="2238597" y="500249"/>
                  <a:pt x="2517375" y="615502"/>
                  <a:pt x="2619572" y="659938"/>
                </a:cubicBezTo>
                <a:cubicBezTo>
                  <a:pt x="3026968" y="802963"/>
                  <a:pt x="3435061" y="800880"/>
                  <a:pt x="3761811" y="748809"/>
                </a:cubicBezTo>
                <a:cubicBezTo>
                  <a:pt x="4169207" y="683544"/>
                  <a:pt x="4465358" y="538435"/>
                  <a:pt x="4858153" y="273212"/>
                </a:cubicBezTo>
                <a:cubicBezTo>
                  <a:pt x="5164048" y="66311"/>
                  <a:pt x="5437268" y="32290"/>
                  <a:pt x="5697278" y="68394"/>
                </a:cubicBezTo>
                <a:cubicBezTo>
                  <a:pt x="6064352" y="120465"/>
                  <a:pt x="6365379" y="309316"/>
                  <a:pt x="6365379" y="309316"/>
                </a:cubicBezTo>
                <a:cubicBezTo>
                  <a:pt x="7087012" y="795153"/>
                  <a:pt x="7806299" y="834207"/>
                  <a:pt x="8093857" y="818976"/>
                </a:cubicBezTo>
                <a:lnTo>
                  <a:pt x="8127332" y="815710"/>
                </a:lnTo>
                <a:lnTo>
                  <a:pt x="8127419" y="816755"/>
                </a:lnTo>
                <a:cubicBezTo>
                  <a:pt x="8181906" y="814092"/>
                  <a:pt x="8230241" y="811827"/>
                  <a:pt x="8276591" y="807577"/>
                </a:cubicBezTo>
                <a:lnTo>
                  <a:pt x="8343312" y="797329"/>
                </a:lnTo>
                <a:lnTo>
                  <a:pt x="8344971" y="797290"/>
                </a:lnTo>
                <a:cubicBezTo>
                  <a:pt x="8632274" y="774758"/>
                  <a:pt x="8912982" y="646725"/>
                  <a:pt x="9130682" y="516564"/>
                </a:cubicBezTo>
                <a:lnTo>
                  <a:pt x="9163042" y="495671"/>
                </a:lnTo>
                <a:lnTo>
                  <a:pt x="9163042" y="2232083"/>
                </a:lnTo>
                <a:lnTo>
                  <a:pt x="9046213" y="2294637"/>
                </a:lnTo>
                <a:cubicBezTo>
                  <a:pt x="8703257" y="2457395"/>
                  <a:pt x="8325885" y="2526912"/>
                  <a:pt x="8325885" y="2526912"/>
                </a:cubicBezTo>
                <a:cubicBezTo>
                  <a:pt x="7340071" y="2660219"/>
                  <a:pt x="6678920" y="2239472"/>
                  <a:pt x="6678920" y="2239472"/>
                </a:cubicBezTo>
                <a:cubicBezTo>
                  <a:pt x="6397358" y="2061037"/>
                  <a:pt x="5846055" y="1834000"/>
                  <a:pt x="5846055" y="1834000"/>
                </a:cubicBezTo>
                <a:cubicBezTo>
                  <a:pt x="5401812" y="1677782"/>
                  <a:pt x="4911686" y="1990218"/>
                  <a:pt x="4911686" y="1990218"/>
                </a:cubicBezTo>
                <a:cubicBezTo>
                  <a:pt x="4500813" y="2283908"/>
                  <a:pt x="4463272" y="2289461"/>
                  <a:pt x="4463272" y="2289461"/>
                </a:cubicBezTo>
                <a:cubicBezTo>
                  <a:pt x="3737479" y="2640778"/>
                  <a:pt x="3135423" y="2525524"/>
                  <a:pt x="3135423" y="2525524"/>
                </a:cubicBezTo>
                <a:cubicBezTo>
                  <a:pt x="2717597" y="2538715"/>
                  <a:pt x="2038371" y="2147131"/>
                  <a:pt x="2038371" y="2147131"/>
                </a:cubicBezTo>
                <a:cubicBezTo>
                  <a:pt x="1874997" y="2016601"/>
                  <a:pt x="1328562" y="1807617"/>
                  <a:pt x="1328562" y="1807617"/>
                </a:cubicBezTo>
                <a:cubicBezTo>
                  <a:pt x="708424" y="1516704"/>
                  <a:pt x="9734" y="2224196"/>
                  <a:pt x="9734" y="2224196"/>
                </a:cubicBezTo>
                <a:cubicBezTo>
                  <a:pt x="9734" y="2224196"/>
                  <a:pt x="9734" y="2224196"/>
                  <a:pt x="0" y="461367"/>
                </a:cubicBezTo>
                <a:cubicBezTo>
                  <a:pt x="253059" y="268351"/>
                  <a:pt x="459537" y="124632"/>
                  <a:pt x="667406" y="55202"/>
                </a:cubicBezTo>
                <a:cubicBezTo>
                  <a:pt x="793763" y="13022"/>
                  <a:pt x="909470" y="-2904"/>
                  <a:pt x="1019022" y="428"/>
                </a:cubicBezTo>
                <a:close/>
              </a:path>
            </a:pathLst>
          </a:custGeom>
          <a:gradFill flip="none" rotWithShape="1">
            <a:gsLst>
              <a:gs pos="0">
                <a:schemeClr val="tx1"/>
              </a:gs>
              <a:gs pos="48000">
                <a:srgbClr val="8B1903"/>
              </a:gs>
              <a:gs pos="100000">
                <a:schemeClr val="tx1"/>
              </a:gs>
            </a:gsLst>
            <a:lin ang="162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335" name="MH_Picture_1"/>
          <p:cNvSpPr/>
          <p:nvPr/>
        </p:nvSpPr>
        <p:spPr bwMode="auto">
          <a:xfrm>
            <a:off x="1625193" y="3157979"/>
            <a:ext cx="1165422" cy="1452935"/>
          </a:xfrm>
          <a:custGeom>
            <a:avLst/>
            <a:gdLst>
              <a:gd name="T0" fmla="*/ 0 w 1678"/>
              <a:gd name="T1" fmla="*/ 753 h 2095"/>
              <a:gd name="T2" fmla="*/ 7 w 1678"/>
              <a:gd name="T3" fmla="*/ 2095 h 2095"/>
              <a:gd name="T4" fmla="*/ 1678 w 1678"/>
              <a:gd name="T5" fmla="*/ 1581 h 2095"/>
              <a:gd name="T6" fmla="*/ 1664 w 1678"/>
              <a:gd name="T7" fmla="*/ 232 h 2095"/>
              <a:gd name="T8" fmla="*/ 128 w 1678"/>
              <a:gd name="T9" fmla="*/ 648 h 2095"/>
              <a:gd name="T10" fmla="*/ 0 w 1678"/>
              <a:gd name="T11" fmla="*/ 753 h 2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78" h="2095">
                <a:moveTo>
                  <a:pt x="0" y="753"/>
                </a:moveTo>
                <a:cubicBezTo>
                  <a:pt x="7" y="2095"/>
                  <a:pt x="7" y="2095"/>
                  <a:pt x="7" y="2095"/>
                </a:cubicBezTo>
                <a:cubicBezTo>
                  <a:pt x="7" y="2095"/>
                  <a:pt x="607" y="1501"/>
                  <a:pt x="1678" y="1581"/>
                </a:cubicBezTo>
                <a:cubicBezTo>
                  <a:pt x="1664" y="232"/>
                  <a:pt x="1664" y="232"/>
                  <a:pt x="1664" y="232"/>
                </a:cubicBezTo>
                <a:cubicBezTo>
                  <a:pt x="1664" y="232"/>
                  <a:pt x="1007" y="0"/>
                  <a:pt x="128" y="648"/>
                </a:cubicBezTo>
                <a:cubicBezTo>
                  <a:pt x="0" y="753"/>
                  <a:pt x="0" y="753"/>
                  <a:pt x="0" y="753"/>
                </a:cubicBez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6" name="MH_Picture_2"/>
          <p:cNvSpPr/>
          <p:nvPr/>
        </p:nvSpPr>
        <p:spPr bwMode="auto">
          <a:xfrm>
            <a:off x="3188337" y="3536602"/>
            <a:ext cx="1174672" cy="1391370"/>
          </a:xfrm>
          <a:custGeom>
            <a:avLst/>
            <a:gdLst>
              <a:gd name="T0" fmla="*/ 0 w 1692"/>
              <a:gd name="T1" fmla="*/ 0 h 2003"/>
              <a:gd name="T2" fmla="*/ 10 w 1692"/>
              <a:gd name="T3" fmla="*/ 1334 h 2003"/>
              <a:gd name="T4" fmla="*/ 1160 w 1692"/>
              <a:gd name="T5" fmla="*/ 1843 h 2003"/>
              <a:gd name="T6" fmla="*/ 1692 w 1692"/>
              <a:gd name="T7" fmla="*/ 1995 h 2003"/>
              <a:gd name="T8" fmla="*/ 1692 w 1692"/>
              <a:gd name="T9" fmla="*/ 673 h 2003"/>
              <a:gd name="T10" fmla="*/ 862 w 1692"/>
              <a:gd name="T11" fmla="*/ 345 h 2003"/>
              <a:gd name="T12" fmla="*/ 0 w 1692"/>
              <a:gd name="T13" fmla="*/ 0 h 20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2" h="2003">
                <a:moveTo>
                  <a:pt x="0" y="0"/>
                </a:moveTo>
                <a:cubicBezTo>
                  <a:pt x="10" y="1334"/>
                  <a:pt x="10" y="1334"/>
                  <a:pt x="10" y="1334"/>
                </a:cubicBezTo>
                <a:cubicBezTo>
                  <a:pt x="10" y="1334"/>
                  <a:pt x="856" y="1769"/>
                  <a:pt x="1160" y="1843"/>
                </a:cubicBezTo>
                <a:cubicBezTo>
                  <a:pt x="1160" y="1843"/>
                  <a:pt x="1464" y="2003"/>
                  <a:pt x="1692" y="1995"/>
                </a:cubicBezTo>
                <a:cubicBezTo>
                  <a:pt x="1692" y="673"/>
                  <a:pt x="1692" y="673"/>
                  <a:pt x="1692" y="673"/>
                </a:cubicBezTo>
                <a:cubicBezTo>
                  <a:pt x="1447" y="589"/>
                  <a:pt x="1167" y="486"/>
                  <a:pt x="862" y="345"/>
                </a:cubicBezTo>
                <a:cubicBezTo>
                  <a:pt x="557" y="204"/>
                  <a:pt x="211" y="27"/>
                  <a:pt x="0" y="0"/>
                </a:cubicBez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7" name="MH_Picture_3"/>
          <p:cNvSpPr/>
          <p:nvPr/>
        </p:nvSpPr>
        <p:spPr bwMode="auto">
          <a:xfrm>
            <a:off x="4739151" y="3804411"/>
            <a:ext cx="1171588" cy="1243614"/>
          </a:xfrm>
          <a:custGeom>
            <a:avLst/>
            <a:gdLst>
              <a:gd name="T0" fmla="*/ 35 w 1688"/>
              <a:gd name="T1" fmla="*/ 362 h 1788"/>
              <a:gd name="T2" fmla="*/ 0 w 1688"/>
              <a:gd name="T3" fmla="*/ 1658 h 1788"/>
              <a:gd name="T4" fmla="*/ 1680 w 1688"/>
              <a:gd name="T5" fmla="*/ 1349 h 1788"/>
              <a:gd name="T6" fmla="*/ 1688 w 1688"/>
              <a:gd name="T7" fmla="*/ 0 h 1788"/>
              <a:gd name="T8" fmla="*/ 205 w 1688"/>
              <a:gd name="T9" fmla="*/ 350 h 1788"/>
              <a:gd name="T10" fmla="*/ 35 w 1688"/>
              <a:gd name="T11" fmla="*/ 362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788">
                <a:moveTo>
                  <a:pt x="35" y="362"/>
                </a:moveTo>
                <a:cubicBezTo>
                  <a:pt x="0" y="1658"/>
                  <a:pt x="0" y="1658"/>
                  <a:pt x="0" y="1658"/>
                </a:cubicBezTo>
                <a:cubicBezTo>
                  <a:pt x="0" y="1658"/>
                  <a:pt x="734" y="1788"/>
                  <a:pt x="1680" y="1349"/>
                </a:cubicBezTo>
                <a:cubicBezTo>
                  <a:pt x="1688" y="0"/>
                  <a:pt x="1688" y="0"/>
                  <a:pt x="1688" y="0"/>
                </a:cubicBezTo>
                <a:cubicBezTo>
                  <a:pt x="1688" y="0"/>
                  <a:pt x="891" y="358"/>
                  <a:pt x="205" y="350"/>
                </a:cubicBezTo>
                <a:cubicBezTo>
                  <a:pt x="35" y="362"/>
                  <a:pt x="35" y="362"/>
                  <a:pt x="35" y="362"/>
                </a:cubicBezTo>
                <a:close/>
              </a:path>
            </a:pathLst>
          </a:cu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8" name="MH_Picture_4"/>
          <p:cNvSpPr/>
          <p:nvPr/>
        </p:nvSpPr>
        <p:spPr bwMode="auto">
          <a:xfrm>
            <a:off x="6157390" y="3216464"/>
            <a:ext cx="1177755" cy="1394450"/>
          </a:xfrm>
          <a:custGeom>
            <a:avLst/>
            <a:gdLst>
              <a:gd name="T0" fmla="*/ 0 w 1695"/>
              <a:gd name="T1" fmla="*/ 676 h 2007"/>
              <a:gd name="T2" fmla="*/ 11 w 1695"/>
              <a:gd name="T3" fmla="*/ 2007 h 2007"/>
              <a:gd name="T4" fmla="*/ 1695 w 1695"/>
              <a:gd name="T5" fmla="*/ 1575 h 2007"/>
              <a:gd name="T6" fmla="*/ 1683 w 1695"/>
              <a:gd name="T7" fmla="*/ 244 h 2007"/>
              <a:gd name="T8" fmla="*/ 0 w 1695"/>
              <a:gd name="T9" fmla="*/ 676 h 2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5" h="2007">
                <a:moveTo>
                  <a:pt x="0" y="676"/>
                </a:moveTo>
                <a:cubicBezTo>
                  <a:pt x="11" y="2007"/>
                  <a:pt x="11" y="2007"/>
                  <a:pt x="11" y="2007"/>
                </a:cubicBezTo>
                <a:cubicBezTo>
                  <a:pt x="11" y="2007"/>
                  <a:pt x="762" y="1347"/>
                  <a:pt x="1695" y="1575"/>
                </a:cubicBezTo>
                <a:cubicBezTo>
                  <a:pt x="1683" y="244"/>
                  <a:pt x="1683" y="244"/>
                  <a:pt x="1683" y="244"/>
                </a:cubicBezTo>
                <a:cubicBezTo>
                  <a:pt x="1100" y="0"/>
                  <a:pt x="496" y="390"/>
                  <a:pt x="0" y="676"/>
                </a:cubicBezTo>
                <a:close/>
              </a:path>
            </a:pathLst>
          </a:cu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9" name="MH_Picture_5"/>
          <p:cNvSpPr/>
          <p:nvPr/>
        </p:nvSpPr>
        <p:spPr bwMode="auto">
          <a:xfrm>
            <a:off x="7726700" y="3521213"/>
            <a:ext cx="1153089" cy="1505267"/>
          </a:xfrm>
          <a:custGeom>
            <a:avLst/>
            <a:gdLst>
              <a:gd name="T0" fmla="*/ 0 w 1658"/>
              <a:gd name="T1" fmla="*/ 0 h 2171"/>
              <a:gd name="T2" fmla="*/ 9 w 1658"/>
              <a:gd name="T3" fmla="*/ 1378 h 2171"/>
              <a:gd name="T4" fmla="*/ 1658 w 1658"/>
              <a:gd name="T5" fmla="*/ 2063 h 2171"/>
              <a:gd name="T6" fmla="*/ 1653 w 1658"/>
              <a:gd name="T7" fmla="*/ 757 h 2171"/>
              <a:gd name="T8" fmla="*/ 0 w 1658"/>
              <a:gd name="T9" fmla="*/ 0 h 2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8" h="2171">
                <a:moveTo>
                  <a:pt x="0" y="0"/>
                </a:moveTo>
                <a:cubicBezTo>
                  <a:pt x="9" y="1378"/>
                  <a:pt x="9" y="1378"/>
                  <a:pt x="9" y="1378"/>
                </a:cubicBezTo>
                <a:cubicBezTo>
                  <a:pt x="9" y="1378"/>
                  <a:pt x="1334" y="2171"/>
                  <a:pt x="1658" y="2063"/>
                </a:cubicBezTo>
                <a:cubicBezTo>
                  <a:pt x="1653" y="757"/>
                  <a:pt x="1653" y="757"/>
                  <a:pt x="1653" y="757"/>
                </a:cubicBezTo>
                <a:cubicBezTo>
                  <a:pt x="1653" y="757"/>
                  <a:pt x="928" y="568"/>
                  <a:pt x="0" y="0"/>
                </a:cubicBezTo>
                <a:close/>
              </a:path>
            </a:pathLst>
          </a:cu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0" name="MH_Picture_6"/>
          <p:cNvSpPr/>
          <p:nvPr/>
        </p:nvSpPr>
        <p:spPr bwMode="auto">
          <a:xfrm>
            <a:off x="9271346" y="3862897"/>
            <a:ext cx="1171588" cy="1163580"/>
          </a:xfrm>
          <a:custGeom>
            <a:avLst/>
            <a:gdLst>
              <a:gd name="T0" fmla="*/ 0 w 1688"/>
              <a:gd name="T1" fmla="*/ 331 h 1677"/>
              <a:gd name="T2" fmla="*/ 0 w 1688"/>
              <a:gd name="T3" fmla="*/ 1655 h 1677"/>
              <a:gd name="T4" fmla="*/ 1688 w 1688"/>
              <a:gd name="T5" fmla="*/ 1314 h 1677"/>
              <a:gd name="T6" fmla="*/ 1677 w 1688"/>
              <a:gd name="T7" fmla="*/ 0 h 1677"/>
              <a:gd name="T8" fmla="*/ 0 w 1688"/>
              <a:gd name="T9" fmla="*/ 331 h 1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8" h="1677">
                <a:moveTo>
                  <a:pt x="0" y="331"/>
                </a:moveTo>
                <a:cubicBezTo>
                  <a:pt x="0" y="1655"/>
                  <a:pt x="0" y="1655"/>
                  <a:pt x="0" y="1655"/>
                </a:cubicBezTo>
                <a:cubicBezTo>
                  <a:pt x="0" y="1655"/>
                  <a:pt x="1154" y="1677"/>
                  <a:pt x="1688" y="1314"/>
                </a:cubicBezTo>
                <a:cubicBezTo>
                  <a:pt x="1677" y="0"/>
                  <a:pt x="1677" y="0"/>
                  <a:pt x="1677" y="0"/>
                </a:cubicBezTo>
                <a:cubicBezTo>
                  <a:pt x="1677" y="0"/>
                  <a:pt x="1015" y="277"/>
                  <a:pt x="0" y="331"/>
                </a:cubicBezTo>
                <a:close/>
              </a:path>
            </a:pathLst>
          </a:cu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6" name="MH_SubTitle_1"/>
          <p:cNvSpPr txBox="1"/>
          <p:nvPr/>
        </p:nvSpPr>
        <p:spPr>
          <a:xfrm>
            <a:off x="2888707" y="749193"/>
            <a:ext cx="6395543" cy="59625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lang="zh-CN" altLang="en-US" sz="4800" dirty="0" smtClean="0">
                <a:gradFill>
                  <a:gsLst>
                    <a:gs pos="0">
                      <a:schemeClr val="tx1"/>
                    </a:gs>
                    <a:gs pos="48000">
                      <a:srgbClr val="8B1903"/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点此输入标题</a:t>
            </a:r>
            <a:endParaRPr lang="zh-CN" altLang="en-US" sz="4800" dirty="0">
              <a:gradFill>
                <a:gsLst>
                  <a:gs pos="0">
                    <a:schemeClr val="tx1"/>
                  </a:gs>
                  <a:gs pos="48000">
                    <a:srgbClr val="8B1903"/>
                  </a:gs>
                  <a:gs pos="100000">
                    <a:schemeClr val="tx1"/>
                  </a:gs>
                </a:gsLst>
                <a:lin ang="16200000" scaled="1"/>
              </a:gra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457" name="MH_Text_1"/>
          <p:cNvSpPr/>
          <p:nvPr/>
        </p:nvSpPr>
        <p:spPr>
          <a:xfrm>
            <a:off x="2870154" y="1537182"/>
            <a:ext cx="6552728" cy="131575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+mn-ea"/>
              </a:rPr>
              <a:t>请在此处输入您的文本，或者删除此文本框。请在此处输入您的文本，或者删除此文本框 。请在此处输入您的文本，或者删除此文本框。</a:t>
            </a:r>
          </a:p>
        </p:txBody>
      </p:sp>
    </p:spTree>
  </p:cSld>
  <p:clrMapOvr>
    <a:masterClrMapping/>
  </p:clrMapOvr>
  <p:transition advTm="2636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MH_Other_1"/>
          <p:cNvCxnSpPr/>
          <p:nvPr/>
        </p:nvCxnSpPr>
        <p:spPr>
          <a:xfrm>
            <a:off x="1524000" y="1916832"/>
            <a:ext cx="9142824" cy="0"/>
          </a:xfrm>
          <a:prstGeom prst="lin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MH_Other_2"/>
          <p:cNvSpPr/>
          <p:nvPr/>
        </p:nvSpPr>
        <p:spPr>
          <a:xfrm>
            <a:off x="5329714" y="1"/>
            <a:ext cx="5337111" cy="6871063"/>
          </a:xfrm>
          <a:custGeom>
            <a:avLst/>
            <a:gdLst>
              <a:gd name="connsiteX0" fmla="*/ 0 w 3312368"/>
              <a:gd name="connsiteY0" fmla="*/ 0 h 6858000"/>
              <a:gd name="connsiteX1" fmla="*/ 3312368 w 3312368"/>
              <a:gd name="connsiteY1" fmla="*/ 0 h 6858000"/>
              <a:gd name="connsiteX2" fmla="*/ 3312368 w 3312368"/>
              <a:gd name="connsiteY2" fmla="*/ 6858000 h 6858000"/>
              <a:gd name="connsiteX3" fmla="*/ 0 w 3312368"/>
              <a:gd name="connsiteY3" fmla="*/ 6858000 h 6858000"/>
              <a:gd name="connsiteX4" fmla="*/ 0 w 3312368"/>
              <a:gd name="connsiteY4" fmla="*/ 0 h 6858000"/>
              <a:gd name="connsiteX0-1" fmla="*/ 1841863 w 5154231"/>
              <a:gd name="connsiteY0-2" fmla="*/ 0 h 6871063"/>
              <a:gd name="connsiteX1-3" fmla="*/ 5154231 w 5154231"/>
              <a:gd name="connsiteY1-4" fmla="*/ 0 h 6871063"/>
              <a:gd name="connsiteX2-5" fmla="*/ 5154231 w 5154231"/>
              <a:gd name="connsiteY2-6" fmla="*/ 6858000 h 6871063"/>
              <a:gd name="connsiteX3-7" fmla="*/ 0 w 5154231"/>
              <a:gd name="connsiteY3-8" fmla="*/ 6871063 h 6871063"/>
              <a:gd name="connsiteX4-9" fmla="*/ 1841863 w 5154231"/>
              <a:gd name="connsiteY4-10" fmla="*/ 0 h 6871063"/>
              <a:gd name="connsiteX0-11" fmla="*/ 1841863 w 5154231"/>
              <a:gd name="connsiteY0-12" fmla="*/ 0 h 6871063"/>
              <a:gd name="connsiteX1-13" fmla="*/ 5154231 w 5154231"/>
              <a:gd name="connsiteY1-14" fmla="*/ 0 h 6871063"/>
              <a:gd name="connsiteX2-15" fmla="*/ 3756505 w 5154231"/>
              <a:gd name="connsiteY2-16" fmla="*/ 6871063 h 6871063"/>
              <a:gd name="connsiteX3-17" fmla="*/ 0 w 5154231"/>
              <a:gd name="connsiteY3-18" fmla="*/ 6871063 h 6871063"/>
              <a:gd name="connsiteX4-19" fmla="*/ 1841863 w 5154231"/>
              <a:gd name="connsiteY4-20" fmla="*/ 0 h 6871063"/>
              <a:gd name="connsiteX0-21" fmla="*/ 2024743 w 5337111"/>
              <a:gd name="connsiteY0-22" fmla="*/ 0 h 6871063"/>
              <a:gd name="connsiteX1-23" fmla="*/ 5337111 w 5337111"/>
              <a:gd name="connsiteY1-24" fmla="*/ 0 h 6871063"/>
              <a:gd name="connsiteX2-25" fmla="*/ 3939385 w 5337111"/>
              <a:gd name="connsiteY2-26" fmla="*/ 6871063 h 6871063"/>
              <a:gd name="connsiteX3-27" fmla="*/ 0 w 5337111"/>
              <a:gd name="connsiteY3-28" fmla="*/ 6871063 h 6871063"/>
              <a:gd name="connsiteX4-29" fmla="*/ 2024743 w 5337111"/>
              <a:gd name="connsiteY4-30" fmla="*/ 0 h 6871063"/>
              <a:gd name="connsiteX0-31" fmla="*/ 2024743 w 5337111"/>
              <a:gd name="connsiteY0-32" fmla="*/ 0 h 6871063"/>
              <a:gd name="connsiteX1-33" fmla="*/ 5337111 w 5337111"/>
              <a:gd name="connsiteY1-34" fmla="*/ 0 h 6871063"/>
              <a:gd name="connsiteX2-35" fmla="*/ 3756505 w 5337111"/>
              <a:gd name="connsiteY2-36" fmla="*/ 6871063 h 6871063"/>
              <a:gd name="connsiteX3-37" fmla="*/ 0 w 5337111"/>
              <a:gd name="connsiteY3-38" fmla="*/ 6871063 h 6871063"/>
              <a:gd name="connsiteX4-39" fmla="*/ 2024743 w 5337111"/>
              <a:gd name="connsiteY4-40" fmla="*/ 0 h 68710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7111" h="6871063">
                <a:moveTo>
                  <a:pt x="2024743" y="0"/>
                </a:moveTo>
                <a:lnTo>
                  <a:pt x="5337111" y="0"/>
                </a:lnTo>
                <a:lnTo>
                  <a:pt x="3756505" y="6871063"/>
                </a:lnTo>
                <a:lnTo>
                  <a:pt x="0" y="6871063"/>
                </a:lnTo>
                <a:lnTo>
                  <a:pt x="2024743" y="0"/>
                </a:lnTo>
                <a:close/>
              </a:path>
            </a:pathLst>
          </a:custGeom>
          <a:gradFill>
            <a:gsLst>
              <a:gs pos="0">
                <a:schemeClr val="tx1"/>
              </a:gs>
              <a:gs pos="48000">
                <a:srgbClr val="8B1903"/>
              </a:gs>
              <a:gs pos="100000">
                <a:schemeClr val="tx1"/>
              </a:gs>
            </a:gsLst>
            <a:lin ang="90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MH_Picture_1"/>
          <p:cNvSpPr/>
          <p:nvPr/>
        </p:nvSpPr>
        <p:spPr>
          <a:xfrm>
            <a:off x="7401098" y="4260"/>
            <a:ext cx="3095908" cy="328397"/>
          </a:xfrm>
          <a:custGeom>
            <a:avLst/>
            <a:gdLst>
              <a:gd name="connsiteX0" fmla="*/ 3095908 w 3187348"/>
              <a:gd name="connsiteY0" fmla="*/ 0 h 328397"/>
              <a:gd name="connsiteX1" fmla="*/ 3020007 w 3187348"/>
              <a:gd name="connsiteY1" fmla="*/ 328397 h 328397"/>
              <a:gd name="connsiteX2" fmla="*/ 0 w 3187348"/>
              <a:gd name="connsiteY2" fmla="*/ 328397 h 328397"/>
              <a:gd name="connsiteX3" fmla="*/ 96372 w 3187348"/>
              <a:gd name="connsiteY3" fmla="*/ 0 h 328397"/>
              <a:gd name="connsiteX4" fmla="*/ 3187348 w 3187348"/>
              <a:gd name="connsiteY4" fmla="*/ 91440 h 328397"/>
              <a:gd name="connsiteX0-1" fmla="*/ 3095908 w 3095908"/>
              <a:gd name="connsiteY0-2" fmla="*/ 0 h 328397"/>
              <a:gd name="connsiteX1-3" fmla="*/ 3020007 w 3095908"/>
              <a:gd name="connsiteY1-4" fmla="*/ 328397 h 328397"/>
              <a:gd name="connsiteX2-5" fmla="*/ 0 w 3095908"/>
              <a:gd name="connsiteY2-6" fmla="*/ 328397 h 328397"/>
              <a:gd name="connsiteX3-7" fmla="*/ 96372 w 3095908"/>
              <a:gd name="connsiteY3-8" fmla="*/ 0 h 32839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095908" h="328397">
                <a:moveTo>
                  <a:pt x="3095908" y="0"/>
                </a:moveTo>
                <a:lnTo>
                  <a:pt x="3020007" y="328397"/>
                </a:lnTo>
                <a:lnTo>
                  <a:pt x="0" y="328397"/>
                </a:lnTo>
                <a:lnTo>
                  <a:pt x="96372" y="0"/>
                </a:lnTo>
              </a:path>
            </a:pathLst>
          </a:custGeom>
          <a:blipFill dpi="0" rotWithShape="1">
            <a:blip r:embed="rId2" cstate="email"/>
            <a:srcRect/>
            <a:stretch>
              <a:fillRect/>
            </a:stretch>
          </a:blip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MH_Picture_2"/>
          <p:cNvSpPr/>
          <p:nvPr/>
        </p:nvSpPr>
        <p:spPr>
          <a:xfrm>
            <a:off x="6816080" y="476673"/>
            <a:ext cx="3560804" cy="1912573"/>
          </a:xfrm>
          <a:custGeom>
            <a:avLst/>
            <a:gdLst/>
            <a:ahLst/>
            <a:cxnLst/>
            <a:rect l="l" t="t" r="r" b="b"/>
            <a:pathLst>
              <a:path w="3560804" h="1912573">
                <a:moveTo>
                  <a:pt x="561268" y="0"/>
                </a:moveTo>
                <a:lnTo>
                  <a:pt x="3560804" y="0"/>
                </a:lnTo>
                <a:lnTo>
                  <a:pt x="3118758" y="1912573"/>
                </a:lnTo>
                <a:lnTo>
                  <a:pt x="0" y="1912573"/>
                </a:lnTo>
                <a:close/>
              </a:path>
            </a:pathLst>
          </a:custGeom>
          <a:blipFill dpi="0" rotWithShape="1">
            <a:blip r:embed="rId3" cstate="email"/>
            <a:srcRect/>
            <a:stretch>
              <a:fillRect/>
            </a:stretch>
          </a:blip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MH_Picture_3"/>
          <p:cNvSpPr/>
          <p:nvPr/>
        </p:nvSpPr>
        <p:spPr>
          <a:xfrm>
            <a:off x="6217866" y="2544722"/>
            <a:ext cx="3694558" cy="1984415"/>
          </a:xfrm>
          <a:custGeom>
            <a:avLst/>
            <a:gdLst/>
            <a:ahLst/>
            <a:cxnLst/>
            <a:rect l="l" t="t" r="r" b="b"/>
            <a:pathLst>
              <a:path w="3560804" h="1912573">
                <a:moveTo>
                  <a:pt x="561268" y="0"/>
                </a:moveTo>
                <a:lnTo>
                  <a:pt x="3560804" y="0"/>
                </a:lnTo>
                <a:lnTo>
                  <a:pt x="3118758" y="1912573"/>
                </a:lnTo>
                <a:lnTo>
                  <a:pt x="0" y="1912573"/>
                </a:lnTo>
                <a:close/>
              </a:path>
            </a:pathLst>
          </a:custGeom>
          <a:blipFill dpi="0" rotWithShape="1">
            <a:blip r:embed="rId4" cstate="email"/>
            <a:srcRect/>
            <a:stretch>
              <a:fillRect/>
            </a:stretch>
          </a:blip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MH_Picture_4"/>
          <p:cNvSpPr/>
          <p:nvPr/>
        </p:nvSpPr>
        <p:spPr>
          <a:xfrm>
            <a:off x="5591944" y="4684946"/>
            <a:ext cx="3816424" cy="1984415"/>
          </a:xfrm>
          <a:custGeom>
            <a:avLst/>
            <a:gdLst/>
            <a:ahLst/>
            <a:cxnLst/>
            <a:rect l="l" t="t" r="r" b="b"/>
            <a:pathLst>
              <a:path w="3560804" h="1912573">
                <a:moveTo>
                  <a:pt x="561268" y="0"/>
                </a:moveTo>
                <a:lnTo>
                  <a:pt x="3560804" y="0"/>
                </a:lnTo>
                <a:lnTo>
                  <a:pt x="3118758" y="1912573"/>
                </a:lnTo>
                <a:lnTo>
                  <a:pt x="0" y="1912573"/>
                </a:lnTo>
                <a:close/>
              </a:path>
            </a:pathLst>
          </a:custGeom>
          <a:blipFill dpi="0" rotWithShape="1">
            <a:blip r:embed="rId5" cstate="email"/>
            <a:srcRect/>
            <a:stretch>
              <a:fillRect/>
            </a:stretch>
          </a:blip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MH_SubTitle_1"/>
          <p:cNvSpPr txBox="1"/>
          <p:nvPr/>
        </p:nvSpPr>
        <p:spPr>
          <a:xfrm>
            <a:off x="2259057" y="1199221"/>
            <a:ext cx="3467616" cy="584775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r>
              <a:rPr lang="zh-CN" altLang="en-US" sz="4800" dirty="0" smtClean="0">
                <a:gradFill>
                  <a:gsLst>
                    <a:gs pos="0">
                      <a:schemeClr val="tx1"/>
                    </a:gs>
                    <a:gs pos="48000">
                      <a:srgbClr val="8B1903"/>
                    </a:gs>
                    <a:gs pos="100000">
                      <a:schemeClr val="tx1"/>
                    </a:gs>
                  </a:gsLst>
                  <a:lin ang="9000000" scaled="0"/>
                </a:gra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时间都去哪了</a:t>
            </a:r>
            <a:endParaRPr lang="zh-CN" altLang="en-US" sz="4800" dirty="0">
              <a:gradFill>
                <a:gsLst>
                  <a:gs pos="0">
                    <a:schemeClr val="tx1"/>
                  </a:gs>
                  <a:gs pos="48000">
                    <a:srgbClr val="8B1903"/>
                  </a:gs>
                  <a:gs pos="100000">
                    <a:schemeClr val="tx1"/>
                  </a:gs>
                </a:gsLst>
                <a:lin ang="9000000" scaled="0"/>
              </a:gra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7" name="MH_Text_1"/>
          <p:cNvSpPr txBox="1"/>
          <p:nvPr/>
        </p:nvSpPr>
        <p:spPr>
          <a:xfrm>
            <a:off x="2234908" y="2182505"/>
            <a:ext cx="3318823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更改文字：标题框及正文框中的文字可直接改为您所需文字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更改图片：点中图片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》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绘图工具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》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格式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》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填充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》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图片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》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选择您需要展示的图片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增加图片：直接复制粘贴图片来增加图片数，复制后更改方法见“更改图片”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更改图片色彩：点中图片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》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图片工具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》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格式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》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色彩（重新着色）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》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选择您喜欢的色彩</a:t>
            </a:r>
          </a:p>
        </p:txBody>
      </p:sp>
      <p:sp>
        <p:nvSpPr>
          <p:cNvPr id="20" name="MH_Other_3"/>
          <p:cNvSpPr/>
          <p:nvPr/>
        </p:nvSpPr>
        <p:spPr>
          <a:xfrm>
            <a:off x="5416731" y="1"/>
            <a:ext cx="1998618" cy="6871063"/>
          </a:xfrm>
          <a:custGeom>
            <a:avLst/>
            <a:gdLst>
              <a:gd name="connsiteX0" fmla="*/ 1998618 w 1998618"/>
              <a:gd name="connsiteY0" fmla="*/ 0 h 6871063"/>
              <a:gd name="connsiteX1" fmla="*/ 0 w 1998618"/>
              <a:gd name="connsiteY1" fmla="*/ 6871063 h 687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98618" h="6871063">
                <a:moveTo>
                  <a:pt x="1998618" y="0"/>
                </a:moveTo>
                <a:lnTo>
                  <a:pt x="0" y="6871063"/>
                </a:lnTo>
              </a:path>
            </a:pathLst>
          </a:custGeom>
          <a:noFill/>
          <a:ln>
            <a:solidFill>
              <a:srgbClr val="FFFF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MH_Other_4"/>
          <p:cNvSpPr/>
          <p:nvPr/>
        </p:nvSpPr>
        <p:spPr>
          <a:xfrm>
            <a:off x="8982892" y="0"/>
            <a:ext cx="1593669" cy="6858000"/>
          </a:xfrm>
          <a:custGeom>
            <a:avLst/>
            <a:gdLst>
              <a:gd name="connsiteX0" fmla="*/ 1593669 w 1593669"/>
              <a:gd name="connsiteY0" fmla="*/ 0 h 6858000"/>
              <a:gd name="connsiteX1" fmla="*/ 0 w 1593669"/>
              <a:gd name="connsiteY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93669" h="6858000">
                <a:moveTo>
                  <a:pt x="1593669" y="0"/>
                </a:moveTo>
                <a:lnTo>
                  <a:pt x="0" y="6858000"/>
                </a:lnTo>
              </a:path>
            </a:pathLst>
          </a:custGeom>
          <a:noFill/>
          <a:ln>
            <a:solidFill>
              <a:srgbClr val="FFFF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MH_Other_5"/>
          <p:cNvSpPr/>
          <p:nvPr/>
        </p:nvSpPr>
        <p:spPr>
          <a:xfrm>
            <a:off x="6056811" y="4611189"/>
            <a:ext cx="3461658" cy="13062"/>
          </a:xfrm>
          <a:custGeom>
            <a:avLst/>
            <a:gdLst>
              <a:gd name="connsiteX0" fmla="*/ 0 w 3461658"/>
              <a:gd name="connsiteY0" fmla="*/ 13062 h 13062"/>
              <a:gd name="connsiteX1" fmla="*/ 3461658 w 3461658"/>
              <a:gd name="connsiteY1" fmla="*/ 0 h 13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61658" h="13062">
                <a:moveTo>
                  <a:pt x="0" y="13062"/>
                </a:moveTo>
                <a:lnTo>
                  <a:pt x="3461658" y="0"/>
                </a:lnTo>
              </a:path>
            </a:pathLst>
          </a:custGeom>
          <a:noFill/>
          <a:ln>
            <a:solidFill>
              <a:srgbClr val="FFFF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MH_Other_6"/>
          <p:cNvSpPr/>
          <p:nvPr/>
        </p:nvSpPr>
        <p:spPr>
          <a:xfrm>
            <a:off x="6744072" y="2447178"/>
            <a:ext cx="3317642" cy="45719"/>
          </a:xfrm>
          <a:custGeom>
            <a:avLst/>
            <a:gdLst>
              <a:gd name="connsiteX0" fmla="*/ 0 w 3461658"/>
              <a:gd name="connsiteY0" fmla="*/ 13062 h 13062"/>
              <a:gd name="connsiteX1" fmla="*/ 3461658 w 3461658"/>
              <a:gd name="connsiteY1" fmla="*/ 0 h 13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61658" h="13062">
                <a:moveTo>
                  <a:pt x="0" y="13062"/>
                </a:moveTo>
                <a:lnTo>
                  <a:pt x="3461658" y="0"/>
                </a:lnTo>
              </a:path>
            </a:pathLst>
          </a:custGeom>
          <a:noFill/>
          <a:ln>
            <a:solidFill>
              <a:srgbClr val="FFFF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MH_Other_7"/>
          <p:cNvSpPr/>
          <p:nvPr/>
        </p:nvSpPr>
        <p:spPr>
          <a:xfrm>
            <a:off x="7374972" y="397971"/>
            <a:ext cx="3122024" cy="13062"/>
          </a:xfrm>
          <a:custGeom>
            <a:avLst/>
            <a:gdLst>
              <a:gd name="connsiteX0" fmla="*/ 0 w 3461658"/>
              <a:gd name="connsiteY0" fmla="*/ 13062 h 13062"/>
              <a:gd name="connsiteX1" fmla="*/ 3461658 w 3461658"/>
              <a:gd name="connsiteY1" fmla="*/ 0 h 13062"/>
              <a:gd name="connsiteX0-1" fmla="*/ 0 w 3122024"/>
              <a:gd name="connsiteY0-2" fmla="*/ 13062 h 13062"/>
              <a:gd name="connsiteX1-3" fmla="*/ 3122024 w 3122024"/>
              <a:gd name="connsiteY1-4" fmla="*/ 0 h 13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3122024" h="13062">
                <a:moveTo>
                  <a:pt x="0" y="13062"/>
                </a:moveTo>
                <a:lnTo>
                  <a:pt x="3122024" y="0"/>
                </a:lnTo>
              </a:path>
            </a:pathLst>
          </a:custGeom>
          <a:noFill/>
          <a:ln>
            <a:solidFill>
              <a:srgbClr val="FFFF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MH_Other_8"/>
          <p:cNvSpPr/>
          <p:nvPr/>
        </p:nvSpPr>
        <p:spPr>
          <a:xfrm>
            <a:off x="5477947" y="6747738"/>
            <a:ext cx="3526972" cy="13062"/>
          </a:xfrm>
          <a:custGeom>
            <a:avLst/>
            <a:gdLst>
              <a:gd name="connsiteX0" fmla="*/ 0 w 3461658"/>
              <a:gd name="connsiteY0" fmla="*/ 13062 h 13062"/>
              <a:gd name="connsiteX1" fmla="*/ 3461658 w 3461658"/>
              <a:gd name="connsiteY1" fmla="*/ 0 h 13062"/>
              <a:gd name="connsiteX0-1" fmla="*/ 0 w 3526972"/>
              <a:gd name="connsiteY0-2" fmla="*/ 13062 h 13062"/>
              <a:gd name="connsiteX1-3" fmla="*/ 3526972 w 3526972"/>
              <a:gd name="connsiteY1-4" fmla="*/ 0 h 13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3526972" h="13062">
                <a:moveTo>
                  <a:pt x="0" y="13062"/>
                </a:moveTo>
                <a:lnTo>
                  <a:pt x="3526972" y="0"/>
                </a:lnTo>
              </a:path>
            </a:pathLst>
          </a:custGeom>
          <a:noFill/>
          <a:ln>
            <a:solidFill>
              <a:srgbClr val="FFFF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Tm="3136">
    <p:cover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1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1384</Words>
  <Application>Microsoft Office PowerPoint</Application>
  <PresentationFormat>宽屏</PresentationFormat>
  <Paragraphs>102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맑은 고딕</vt:lpstr>
      <vt:lpstr>方正静蕾简体</vt:lpstr>
      <vt:lpstr>方正舒体</vt:lpstr>
      <vt:lpstr>黑体</vt:lpstr>
      <vt:lpstr>华文中宋</vt:lpstr>
      <vt:lpstr>经典中圆简</vt:lpstr>
      <vt:lpstr>宋体</vt:lpstr>
      <vt:lpstr>微软简粗黑</vt:lpstr>
      <vt:lpstr>叶根友刀锋黑草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致青春</dc:title>
  <dc:creator>user</dc:creator>
  <cp:keywords>user</cp:keywords>
  <cp:lastModifiedBy>阳光 男孩</cp:lastModifiedBy>
  <cp:revision>11</cp:revision>
  <dcterms:created xsi:type="dcterms:W3CDTF">2017-03-17T07:05:00Z</dcterms:created>
  <dcterms:modified xsi:type="dcterms:W3CDTF">2019-06-30T14:13:22Z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