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4.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5.xml" ContentType="application/vnd.openxmlformats-officedocument.presentationml.tags+xml"/>
  <Override PartName="/ppt/notesSlides/notesSlide14.xml" ContentType="application/vnd.openxmlformats-officedocument.presentationml.notesSlide+xml"/>
  <Override PartName="/ppt/tags/tag6.xml" ContentType="application/vnd.openxmlformats-officedocument.presentationml.tags+xml"/>
  <Override PartName="/ppt/notesSlides/notesSlide15.xml" ContentType="application/vnd.openxmlformats-officedocument.presentationml.notesSlide+xml"/>
  <Override PartName="/ppt/tags/tag7.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notesSlides/notesSlide19.xml" ContentType="application/vnd.openxmlformats-officedocument.presentationml.notesSlide+xml"/>
  <Override PartName="/ppt/tags/tag10.xml" ContentType="application/vnd.openxmlformats-officedocument.presentationml.tags+xml"/>
  <Override PartName="/ppt/notesSlides/notesSlide20.xml" ContentType="application/vnd.openxmlformats-officedocument.presentationml.notesSlide+xml"/>
  <Override PartName="/ppt/tags/tag11.xml" ContentType="application/vnd.openxmlformats-officedocument.presentationml.tags+xml"/>
  <Override PartName="/ppt/notesSlides/notesSlide21.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notesSlides/notesSlide2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14.xml" ContentType="application/vnd.openxmlformats-officedocument.presentationml.tags+xml"/>
  <Override PartName="/ppt/notesSlides/notesSlide23.xml" ContentType="application/vnd.openxmlformats-officedocument.presentationml.notesSlide+xml"/>
  <Override PartName="/ppt/tags/tag15.xml" ContentType="application/vnd.openxmlformats-officedocument.presentationml.tags+xml"/>
  <Override PartName="/ppt/notesSlides/notesSlide24.xml" ContentType="application/vnd.openxmlformats-officedocument.presentationml.notesSlide+xml"/>
  <Override PartName="/ppt/tags/tag16.xml" ContentType="application/vnd.openxmlformats-officedocument.presentationml.tags+xml"/>
  <Override PartName="/ppt/notesSlides/notesSlide25.xml" ContentType="application/vnd.openxmlformats-officedocument.presentationml.notesSlide+xml"/>
  <Override PartName="/ppt/tags/tag17.xml" ContentType="application/vnd.openxmlformats-officedocument.presentationml.tags+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9"/>
  </p:notesMasterIdLst>
  <p:sldIdLst>
    <p:sldId id="256" r:id="rId2"/>
    <p:sldId id="257" r:id="rId3"/>
    <p:sldId id="258" r:id="rId4"/>
    <p:sldId id="259" r:id="rId5"/>
    <p:sldId id="260" r:id="rId6"/>
    <p:sldId id="261" r:id="rId7"/>
    <p:sldId id="262" r:id="rId8"/>
    <p:sldId id="263" r:id="rId9"/>
    <p:sldId id="265" r:id="rId10"/>
    <p:sldId id="264" r:id="rId11"/>
    <p:sldId id="266" r:id="rId12"/>
    <p:sldId id="267" r:id="rId13"/>
    <p:sldId id="268" r:id="rId14"/>
    <p:sldId id="269" r:id="rId15"/>
    <p:sldId id="270" r:id="rId16"/>
    <p:sldId id="271" r:id="rId17"/>
    <p:sldId id="272" r:id="rId18"/>
    <p:sldId id="273" r:id="rId19"/>
    <p:sldId id="274" r:id="rId20"/>
    <p:sldId id="276" r:id="rId21"/>
    <p:sldId id="275" r:id="rId22"/>
    <p:sldId id="277" r:id="rId23"/>
    <p:sldId id="278" r:id="rId24"/>
    <p:sldId id="279" r:id="rId25"/>
    <p:sldId id="280" r:id="rId26"/>
    <p:sldId id="281" r:id="rId27"/>
    <p:sldId id="282" r:id="rId28"/>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D8B4F"/>
    <a:srgbClr val="F87230"/>
    <a:srgbClr val="F5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66" d="100"/>
          <a:sy n="66" d="100"/>
        </p:scale>
        <p:origin x="2088" y="1074"/>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dPt>
            <c:idx val="0"/>
            <c:bubble3D val="0"/>
            <c:spPr>
              <a:solidFill>
                <a:srgbClr val="F87230"/>
              </a:solidFill>
              <a:ln w="19050">
                <a:solidFill>
                  <a:schemeClr val="lt1"/>
                </a:solidFill>
              </a:ln>
              <a:effectLst/>
            </c:spPr>
          </c:dPt>
          <c:dPt>
            <c:idx val="1"/>
            <c:bubble3D val="0"/>
            <c:spPr>
              <a:solidFill>
                <a:schemeClr val="bg1">
                  <a:lumMod val="85000"/>
                </a:schemeClr>
              </a:solidFill>
              <a:ln w="19050">
                <a:solidFill>
                  <a:schemeClr val="lt1"/>
                </a:solidFill>
              </a:ln>
              <a:effectLst/>
            </c:spPr>
          </c:dPt>
          <c:cat>
            <c:strRef>
              <c:f>Sheet1!$A$2:$A$3</c:f>
              <c:strCache>
                <c:ptCount val="2"/>
                <c:pt idx="0">
                  <c:v>A</c:v>
                </c:pt>
                <c:pt idx="1">
                  <c:v>第二季度</c:v>
                </c:pt>
              </c:strCache>
            </c:strRef>
          </c:cat>
          <c:val>
            <c:numRef>
              <c:f>Sheet1!$B$2:$B$3</c:f>
              <c:numCache>
                <c:formatCode>General</c:formatCode>
                <c:ptCount val="2"/>
                <c:pt idx="0">
                  <c:v>25</c:v>
                </c:pt>
                <c:pt idx="1">
                  <c:v>75</c:v>
                </c:pt>
              </c:numCache>
            </c:numRef>
          </c:val>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zero"/>
    <c:showDLblsOverMax val="0"/>
  </c:chart>
  <c:spPr>
    <a:noFill/>
    <a:ln>
      <a:noFill/>
    </a:ln>
    <a:effectLst/>
  </c:spPr>
  <c:txPr>
    <a:bodyPr/>
    <a:lstStyle/>
    <a:p>
      <a:pPr>
        <a:defRPr lang="zh-CN"/>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dPt>
            <c:idx val="0"/>
            <c:bubble3D val="0"/>
            <c:spPr>
              <a:solidFill>
                <a:srgbClr val="F87230"/>
              </a:solidFill>
              <a:ln w="19050">
                <a:solidFill>
                  <a:schemeClr val="lt1"/>
                </a:solidFill>
              </a:ln>
              <a:effectLst/>
            </c:spPr>
          </c:dPt>
          <c:dPt>
            <c:idx val="1"/>
            <c:bubble3D val="0"/>
            <c:spPr>
              <a:solidFill>
                <a:schemeClr val="bg1">
                  <a:lumMod val="85000"/>
                </a:schemeClr>
              </a:solidFill>
              <a:ln w="19050">
                <a:solidFill>
                  <a:schemeClr val="lt1"/>
                </a:solidFill>
              </a:ln>
              <a:effectLst/>
            </c:spPr>
          </c:dPt>
          <c:cat>
            <c:strRef>
              <c:f>Sheet1!$A$2:$A$3</c:f>
              <c:strCache>
                <c:ptCount val="2"/>
                <c:pt idx="0">
                  <c:v>A</c:v>
                </c:pt>
                <c:pt idx="1">
                  <c:v>B</c:v>
                </c:pt>
              </c:strCache>
            </c:strRef>
          </c:cat>
          <c:val>
            <c:numRef>
              <c:f>Sheet1!$B$2:$B$3</c:f>
              <c:numCache>
                <c:formatCode>General</c:formatCode>
                <c:ptCount val="2"/>
                <c:pt idx="0">
                  <c:v>50</c:v>
                </c:pt>
                <c:pt idx="1">
                  <c:v>50</c:v>
                </c:pt>
              </c:numCache>
            </c:numRef>
          </c:val>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zero"/>
    <c:showDLblsOverMax val="0"/>
  </c:chart>
  <c:spPr>
    <a:noFill/>
    <a:ln>
      <a:noFill/>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188595" cy="574719"/>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167998" y="0"/>
            <a:ext cx="3188595" cy="574719"/>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2019/7/1</a:t>
            </a:fld>
            <a:endParaRPr lang="zh-CN" altLang="en-US"/>
          </a:p>
        </p:txBody>
      </p:sp>
      <p:sp>
        <p:nvSpPr>
          <p:cNvPr id="4" name="幻灯片图像占位符 3"/>
          <p:cNvSpPr>
            <a:spLocks noGrp="1" noRot="1" noChangeAspect="1"/>
          </p:cNvSpPr>
          <p:nvPr>
            <p:ph type="sldImg" idx="2"/>
          </p:nvPr>
        </p:nvSpPr>
        <p:spPr>
          <a:xfrm>
            <a:off x="242770" y="1431824"/>
            <a:ext cx="6872756" cy="386592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35830" y="5512523"/>
            <a:ext cx="5886637" cy="4510246"/>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10879875"/>
            <a:ext cx="3188595" cy="574718"/>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167998" y="10879875"/>
            <a:ext cx="3188595" cy="574718"/>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11157860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a:t>
            </a:fld>
            <a:endParaRPr lang="zh-CN" altLang="en-US"/>
          </a:p>
        </p:txBody>
      </p:sp>
    </p:spTree>
    <p:extLst>
      <p:ext uri="{BB962C8B-B14F-4D97-AF65-F5344CB8AC3E}">
        <p14:creationId xmlns:p14="http://schemas.microsoft.com/office/powerpoint/2010/main" val="40148932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10605531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11</a:t>
            </a:fld>
            <a:endParaRPr lang="zh-CN" altLang="en-US"/>
          </a:p>
        </p:txBody>
      </p:sp>
    </p:spTree>
    <p:extLst>
      <p:ext uri="{BB962C8B-B14F-4D97-AF65-F5344CB8AC3E}">
        <p14:creationId xmlns:p14="http://schemas.microsoft.com/office/powerpoint/2010/main" val="10008691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40514639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13</a:t>
            </a:fld>
            <a:endParaRPr lang="zh-CN" altLang="en-US"/>
          </a:p>
        </p:txBody>
      </p:sp>
    </p:spTree>
    <p:extLst>
      <p:ext uri="{BB962C8B-B14F-4D97-AF65-F5344CB8AC3E}">
        <p14:creationId xmlns:p14="http://schemas.microsoft.com/office/powerpoint/2010/main" val="37194719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14</a:t>
            </a:fld>
            <a:endParaRPr lang="zh-CN" altLang="en-US"/>
          </a:p>
        </p:txBody>
      </p:sp>
    </p:spTree>
    <p:extLst>
      <p:ext uri="{BB962C8B-B14F-4D97-AF65-F5344CB8AC3E}">
        <p14:creationId xmlns:p14="http://schemas.microsoft.com/office/powerpoint/2010/main" val="31328690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15</a:t>
            </a:fld>
            <a:endParaRPr lang="zh-CN" altLang="en-US"/>
          </a:p>
        </p:txBody>
      </p:sp>
    </p:spTree>
    <p:extLst>
      <p:ext uri="{BB962C8B-B14F-4D97-AF65-F5344CB8AC3E}">
        <p14:creationId xmlns:p14="http://schemas.microsoft.com/office/powerpoint/2010/main" val="25067526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16</a:t>
            </a:fld>
            <a:endParaRPr lang="zh-CN" altLang="en-US"/>
          </a:p>
        </p:txBody>
      </p:sp>
    </p:spTree>
    <p:extLst>
      <p:ext uri="{BB962C8B-B14F-4D97-AF65-F5344CB8AC3E}">
        <p14:creationId xmlns:p14="http://schemas.microsoft.com/office/powerpoint/2010/main" val="18604374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17</a:t>
            </a:fld>
            <a:endParaRPr lang="zh-CN" altLang="en-US"/>
          </a:p>
        </p:txBody>
      </p:sp>
    </p:spTree>
    <p:extLst>
      <p:ext uri="{BB962C8B-B14F-4D97-AF65-F5344CB8AC3E}">
        <p14:creationId xmlns:p14="http://schemas.microsoft.com/office/powerpoint/2010/main" val="32046261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18</a:t>
            </a:fld>
            <a:endParaRPr lang="zh-CN" altLang="en-US"/>
          </a:p>
        </p:txBody>
      </p:sp>
    </p:spTree>
    <p:extLst>
      <p:ext uri="{BB962C8B-B14F-4D97-AF65-F5344CB8AC3E}">
        <p14:creationId xmlns:p14="http://schemas.microsoft.com/office/powerpoint/2010/main" val="20814442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42888" y="1431925"/>
            <a:ext cx="6872287" cy="3865563"/>
          </a:xfrm>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7286489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24106308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20</a:t>
            </a:fld>
            <a:endParaRPr lang="zh-CN" altLang="en-US"/>
          </a:p>
        </p:txBody>
      </p:sp>
    </p:spTree>
    <p:extLst>
      <p:ext uri="{BB962C8B-B14F-4D97-AF65-F5344CB8AC3E}">
        <p14:creationId xmlns:p14="http://schemas.microsoft.com/office/powerpoint/2010/main" val="17311379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21</a:t>
            </a:fld>
            <a:endParaRPr lang="zh-CN" altLang="en-US"/>
          </a:p>
        </p:txBody>
      </p:sp>
    </p:spTree>
    <p:extLst>
      <p:ext uri="{BB962C8B-B14F-4D97-AF65-F5344CB8AC3E}">
        <p14:creationId xmlns:p14="http://schemas.microsoft.com/office/powerpoint/2010/main" val="18918375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22</a:t>
            </a:fld>
            <a:endParaRPr lang="zh-CN" altLang="en-US"/>
          </a:p>
        </p:txBody>
      </p:sp>
    </p:spTree>
    <p:extLst>
      <p:ext uri="{BB962C8B-B14F-4D97-AF65-F5344CB8AC3E}">
        <p14:creationId xmlns:p14="http://schemas.microsoft.com/office/powerpoint/2010/main" val="42059506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23</a:t>
            </a:fld>
            <a:endParaRPr lang="zh-CN" altLang="en-US"/>
          </a:p>
        </p:txBody>
      </p:sp>
    </p:spTree>
    <p:extLst>
      <p:ext uri="{BB962C8B-B14F-4D97-AF65-F5344CB8AC3E}">
        <p14:creationId xmlns:p14="http://schemas.microsoft.com/office/powerpoint/2010/main" val="38564215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24</a:t>
            </a:fld>
            <a:endParaRPr lang="zh-CN" altLang="en-US"/>
          </a:p>
        </p:txBody>
      </p:sp>
    </p:spTree>
    <p:extLst>
      <p:ext uri="{BB962C8B-B14F-4D97-AF65-F5344CB8AC3E}">
        <p14:creationId xmlns:p14="http://schemas.microsoft.com/office/powerpoint/2010/main" val="25093391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25</a:t>
            </a:fld>
            <a:endParaRPr lang="zh-CN" altLang="en-US"/>
          </a:p>
        </p:txBody>
      </p:sp>
    </p:spTree>
    <p:extLst>
      <p:ext uri="{BB962C8B-B14F-4D97-AF65-F5344CB8AC3E}">
        <p14:creationId xmlns:p14="http://schemas.microsoft.com/office/powerpoint/2010/main" val="27876950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26</a:t>
            </a:fld>
            <a:endParaRPr lang="zh-CN" altLang="en-US"/>
          </a:p>
        </p:txBody>
      </p:sp>
    </p:spTree>
    <p:extLst>
      <p:ext uri="{BB962C8B-B14F-4D97-AF65-F5344CB8AC3E}">
        <p14:creationId xmlns:p14="http://schemas.microsoft.com/office/powerpoint/2010/main" val="19964030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a:t>
            </a:fld>
            <a:endParaRPr lang="zh-CN" altLang="en-US"/>
          </a:p>
        </p:txBody>
      </p:sp>
    </p:spTree>
    <p:extLst>
      <p:ext uri="{BB962C8B-B14F-4D97-AF65-F5344CB8AC3E}">
        <p14:creationId xmlns:p14="http://schemas.microsoft.com/office/powerpoint/2010/main" val="20502331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23524910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5</a:t>
            </a:fld>
            <a:endParaRPr lang="zh-CN" altLang="en-US"/>
          </a:p>
        </p:txBody>
      </p:sp>
    </p:spTree>
    <p:extLst>
      <p:ext uri="{BB962C8B-B14F-4D97-AF65-F5344CB8AC3E}">
        <p14:creationId xmlns:p14="http://schemas.microsoft.com/office/powerpoint/2010/main" val="28453121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6106168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29698438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8</a:t>
            </a:fld>
            <a:endParaRPr lang="zh-CN" altLang="en-US"/>
          </a:p>
        </p:txBody>
      </p:sp>
    </p:spTree>
    <p:extLst>
      <p:ext uri="{BB962C8B-B14F-4D97-AF65-F5344CB8AC3E}">
        <p14:creationId xmlns:p14="http://schemas.microsoft.com/office/powerpoint/2010/main" val="32984242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39093215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2019/7/1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2019/7/1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2019/7/1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2019/7/1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2019/7/1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t>2019/7/1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
        <p:nvSpPr>
          <p:cNvPr id="11" name="矩形 10"/>
          <p:cNvSpPr/>
          <p:nvPr userDrawn="1"/>
        </p:nvSpPr>
        <p:spPr>
          <a:xfrm>
            <a:off x="8718928" y="641842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2019/7/1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2019/7/1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2019/7/1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2019/7/1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cstate="prin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2019/7/1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7" Type="http://schemas.openxmlformats.org/officeDocument/2006/relationships/image" Target="../media/image21.jpe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5.xml"/><Relationship Id="rId5" Type="http://schemas.openxmlformats.org/officeDocument/2006/relationships/image" Target="../media/image23.jpeg"/><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ags" Target="../tags/tag7.xml"/></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25.jpeg"/></Relationships>
</file>

<file path=ppt/slides/_rels/slide1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xml"/><Relationship Id="rId1" Type="http://schemas.openxmlformats.org/officeDocument/2006/relationships/tags" Target="../tags/tag8.xml"/><Relationship Id="rId5" Type="http://schemas.openxmlformats.org/officeDocument/2006/relationships/image" Target="../media/image10.jpe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2.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tags" Target="../tags/tag10.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tags" Target="../tags/tag11.xml"/><Relationship Id="rId5" Type="http://schemas.openxmlformats.org/officeDocument/2006/relationships/image" Target="../media/image28.jpeg"/><Relationship Id="rId4" Type="http://schemas.openxmlformats.org/officeDocument/2006/relationships/image" Target="../media/image27.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29.jpeg"/><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chart" Target="../charts/chart2.xml"/><Relationship Id="rId5" Type="http://schemas.openxmlformats.org/officeDocument/2006/relationships/chart" Target="../charts/chart1.xml"/><Relationship Id="rId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tags" Target="../tags/tag14.xml"/><Relationship Id="rId5" Type="http://schemas.openxmlformats.org/officeDocument/2006/relationships/image" Target="../media/image31.jpeg"/><Relationship Id="rId4" Type="http://schemas.openxmlformats.org/officeDocument/2006/relationships/image" Target="../media/image30.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tags" Target="../tags/tag15.xml"/><Relationship Id="rId4" Type="http://schemas.openxmlformats.org/officeDocument/2006/relationships/image" Target="../media/image32.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tags" Target="../tags/tag16.xml"/><Relationship Id="rId4" Type="http://schemas.openxmlformats.org/officeDocument/2006/relationships/image" Target="../media/image33.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tags" Target="../tags/tag17.xml"/><Relationship Id="rId5" Type="http://schemas.openxmlformats.org/officeDocument/2006/relationships/image" Target="../media/image3.png"/><Relationship Id="rId4" Type="http://schemas.openxmlformats.org/officeDocument/2006/relationships/image" Target="../media/image2.jpeg"/></Relationships>
</file>

<file path=ppt/slides/_rels/slide2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3.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4.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4" cstate="print"/>
          <a:stretch>
            <a:fillRect/>
          </a:stretch>
        </a:blipFill>
        <a:effectLst/>
      </p:bgPr>
    </p:bg>
    <p:spTree>
      <p:nvGrpSpPr>
        <p:cNvPr id="1" name=""/>
        <p:cNvGrpSpPr/>
        <p:nvPr/>
      </p:nvGrpSpPr>
      <p:grpSpPr>
        <a:xfrm>
          <a:off x="0" y="0"/>
          <a:ext cx="0" cy="0"/>
          <a:chOff x="0" y="0"/>
          <a:chExt cx="0" cy="0"/>
        </a:xfrm>
      </p:grpSpPr>
      <p:cxnSp>
        <p:nvCxnSpPr>
          <p:cNvPr id="3" name="直接连接符 2"/>
          <p:cNvCxnSpPr/>
          <p:nvPr/>
        </p:nvCxnSpPr>
        <p:spPr>
          <a:xfrm>
            <a:off x="8858620" y="1590040"/>
            <a:ext cx="0" cy="4083685"/>
          </a:xfrm>
          <a:prstGeom prst="line">
            <a:avLst/>
          </a:prstGeom>
          <a:ln>
            <a:solidFill>
              <a:srgbClr val="1D8B4F"/>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8117090" y="1548130"/>
            <a:ext cx="345440" cy="4206240"/>
          </a:xfrm>
          <a:prstGeom prst="rect">
            <a:avLst/>
          </a:prstGeom>
        </p:spPr>
        <p:txBody>
          <a:bodyPr wrap="square">
            <a:spAutoFit/>
          </a:bodyPr>
          <a:lstStyle/>
          <a:p>
            <a:pPr algn="dist">
              <a:spcBef>
                <a:spcPts val="600"/>
              </a:spcBef>
            </a:pPr>
            <a:r>
              <a:rPr lang="zh-CN" altLang="en-US" sz="4500" dirty="0">
                <a:solidFill>
                  <a:srgbClr val="1D8B4F"/>
                </a:solidFill>
                <a:latin typeface="方正姚体" panose="02010601030101010101" charset="-122"/>
                <a:ea typeface="方正姚体" panose="02010601030101010101" charset="-122"/>
                <a:cs typeface="Segoe UI Light 8" panose="020B0502040204020203" pitchFamily="34" charset="0"/>
              </a:rPr>
              <a:t>花香</a:t>
            </a:r>
            <a:r>
              <a:rPr lang="zh-CN" altLang="en-US" sz="4500" dirty="0" smtClean="0">
                <a:solidFill>
                  <a:srgbClr val="1D8B4F"/>
                </a:solidFill>
                <a:latin typeface="方正姚体" panose="02010601030101010101" charset="-122"/>
                <a:ea typeface="方正姚体" panose="02010601030101010101" charset="-122"/>
                <a:cs typeface="Segoe UI Light 8" panose="020B0502040204020203" pitchFamily="34" charset="0"/>
              </a:rPr>
              <a:t>鸟语模</a:t>
            </a:r>
            <a:r>
              <a:rPr lang="zh-CN" altLang="en-US" sz="4500" dirty="0">
                <a:solidFill>
                  <a:srgbClr val="1D8B4F"/>
                </a:solidFill>
                <a:latin typeface="方正姚体" panose="02010601030101010101" charset="-122"/>
                <a:ea typeface="方正姚体" panose="02010601030101010101" charset="-122"/>
                <a:cs typeface="Segoe UI Light 8" panose="020B0502040204020203" pitchFamily="34" charset="0"/>
              </a:rPr>
              <a:t>板</a:t>
            </a:r>
          </a:p>
        </p:txBody>
      </p:sp>
      <p:cxnSp>
        <p:nvCxnSpPr>
          <p:cNvPr id="6" name="直接连接符 5"/>
          <p:cNvCxnSpPr/>
          <p:nvPr/>
        </p:nvCxnSpPr>
        <p:spPr>
          <a:xfrm>
            <a:off x="8145145" y="1590040"/>
            <a:ext cx="0" cy="4083685"/>
          </a:xfrm>
          <a:prstGeom prst="line">
            <a:avLst/>
          </a:prstGeom>
          <a:ln>
            <a:solidFill>
              <a:srgbClr val="1D8B4F"/>
            </a:solidFill>
          </a:ln>
        </p:spPr>
        <p:style>
          <a:lnRef idx="1">
            <a:schemeClr val="accent1"/>
          </a:lnRef>
          <a:fillRef idx="0">
            <a:schemeClr val="accent1"/>
          </a:fillRef>
          <a:effectRef idx="0">
            <a:schemeClr val="accent1"/>
          </a:effectRef>
          <a:fontRef idx="minor">
            <a:schemeClr val="tx1"/>
          </a:fontRef>
        </p:style>
      </p:cxnSp>
      <p:sp>
        <p:nvSpPr>
          <p:cNvPr id="45" name="矩形 44"/>
          <p:cNvSpPr/>
          <p:nvPr/>
        </p:nvSpPr>
        <p:spPr>
          <a:xfrm>
            <a:off x="7286625" y="1687195"/>
            <a:ext cx="844550" cy="4164965"/>
          </a:xfrm>
          <a:prstGeom prst="rect">
            <a:avLst/>
          </a:prstGeom>
        </p:spPr>
        <p:txBody>
          <a:bodyPr vert="eaVert" wrap="square">
            <a:spAutoFit/>
          </a:bodyPr>
          <a:lstStyle/>
          <a:p>
            <a:pPr>
              <a:lnSpc>
                <a:spcPct val="100000"/>
              </a:lnSpc>
              <a:spcBef>
                <a:spcPts val="600"/>
              </a:spcBef>
            </a:pPr>
            <a:r>
              <a:rPr lang="en-US" altLang="zh-CN" sz="1200" dirty="0" err="1">
                <a:solidFill>
                  <a:schemeClr val="tx1">
                    <a:lumMod val="85000"/>
                    <a:lumOff val="15000"/>
                  </a:schemeClr>
                </a:solidFill>
                <a:latin typeface="Vani" panose="020B0502040204020203" charset="0"/>
                <a:sym typeface="+mn-ea"/>
              </a:rPr>
              <a:t>consectetur</a:t>
            </a:r>
            <a:r>
              <a:rPr lang="en-US" altLang="zh-CN" sz="1200" dirty="0">
                <a:solidFill>
                  <a:schemeClr val="tx1">
                    <a:lumMod val="85000"/>
                    <a:lumOff val="15000"/>
                  </a:schemeClr>
                </a:solidFill>
                <a:latin typeface="Vani" panose="020B0502040204020203" charset="0"/>
                <a:sym typeface="+mn-ea"/>
              </a:rPr>
              <a:t> </a:t>
            </a:r>
            <a:r>
              <a:rPr lang="en-US" altLang="zh-CN" sz="1200" dirty="0" err="1">
                <a:solidFill>
                  <a:schemeClr val="tx1">
                    <a:lumMod val="85000"/>
                    <a:lumOff val="15000"/>
                  </a:schemeClr>
                </a:solidFill>
                <a:latin typeface="Vani" panose="020B0502040204020203" charset="0"/>
                <a:sym typeface="+mn-ea"/>
              </a:rPr>
              <a:t>adipisicing</a:t>
            </a:r>
            <a:r>
              <a:rPr lang="en-US" altLang="zh-CN" sz="1200" dirty="0">
                <a:solidFill>
                  <a:schemeClr val="tx1">
                    <a:lumMod val="85000"/>
                    <a:lumOff val="15000"/>
                  </a:schemeClr>
                </a:solidFill>
                <a:latin typeface="Vani" panose="020B0502040204020203" charset="0"/>
                <a:sym typeface="+mn-ea"/>
              </a:rPr>
              <a:t> </a:t>
            </a:r>
            <a:r>
              <a:rPr lang="en-US" altLang="zh-CN" sz="1200" dirty="0" err="1">
                <a:solidFill>
                  <a:schemeClr val="tx1">
                    <a:lumMod val="85000"/>
                    <a:lumOff val="15000"/>
                  </a:schemeClr>
                </a:solidFill>
                <a:latin typeface="Vani" panose="020B0502040204020203" charset="0"/>
                <a:sym typeface="+mn-ea"/>
              </a:rPr>
              <a:t>elit</a:t>
            </a:r>
            <a:r>
              <a:rPr lang="en-US" altLang="zh-CN" sz="1200" dirty="0">
                <a:solidFill>
                  <a:schemeClr val="tx1">
                    <a:lumMod val="85000"/>
                    <a:lumOff val="15000"/>
                  </a:schemeClr>
                </a:solidFill>
                <a:latin typeface="Vani" panose="020B0502040204020203" charset="0"/>
                <a:sym typeface="+mn-ea"/>
              </a:rPr>
              <a:t>, </a:t>
            </a:r>
            <a:r>
              <a:rPr lang="en-US" altLang="zh-CN" sz="1200" dirty="0" err="1">
                <a:solidFill>
                  <a:schemeClr val="tx1">
                    <a:lumMod val="85000"/>
                    <a:lumOff val="15000"/>
                  </a:schemeClr>
                </a:solidFill>
                <a:latin typeface="Vani" panose="020B0502040204020203" charset="0"/>
                <a:sym typeface="+mn-ea"/>
              </a:rPr>
              <a:t>sed</a:t>
            </a:r>
            <a:r>
              <a:rPr lang="en-US" altLang="zh-CN" sz="1200" dirty="0">
                <a:solidFill>
                  <a:schemeClr val="tx1">
                    <a:lumMod val="85000"/>
                    <a:lumOff val="15000"/>
                  </a:schemeClr>
                </a:solidFill>
                <a:latin typeface="Vani" panose="020B0502040204020203" charset="0"/>
                <a:sym typeface="+mn-ea"/>
              </a:rPr>
              <a:t> </a:t>
            </a:r>
            <a:r>
              <a:rPr lang="en-US" altLang="zh-CN" sz="1200" dirty="0" err="1">
                <a:solidFill>
                  <a:schemeClr val="tx1">
                    <a:lumMod val="85000"/>
                    <a:lumOff val="15000"/>
                  </a:schemeClr>
                </a:solidFill>
                <a:latin typeface="Vani" panose="020B0502040204020203" charset="0"/>
                <a:sym typeface="+mn-ea"/>
              </a:rPr>
              <a:t>eiusmod</a:t>
            </a:r>
            <a:r>
              <a:rPr lang="en-US" altLang="zh-CN" sz="1200" dirty="0">
                <a:solidFill>
                  <a:schemeClr val="tx1">
                    <a:lumMod val="85000"/>
                    <a:lumOff val="15000"/>
                  </a:schemeClr>
                </a:solidFill>
                <a:latin typeface="Vani" panose="020B0502040204020203" charset="0"/>
                <a:sym typeface="+mn-ea"/>
              </a:rPr>
              <a:t> </a:t>
            </a:r>
            <a:r>
              <a:rPr lang="en-US" altLang="zh-CN" sz="1200" dirty="0" err="1">
                <a:solidFill>
                  <a:schemeClr val="tx1">
                    <a:lumMod val="85000"/>
                    <a:lumOff val="15000"/>
                  </a:schemeClr>
                </a:solidFill>
                <a:latin typeface="Vani" panose="020B0502040204020203" charset="0"/>
                <a:sym typeface="+mn-ea"/>
              </a:rPr>
              <a:t>tempor</a:t>
            </a:r>
            <a:r>
              <a:rPr lang="en-US" altLang="zh-CN" sz="1200" dirty="0">
                <a:solidFill>
                  <a:schemeClr val="tx1">
                    <a:lumMod val="85000"/>
                    <a:lumOff val="15000"/>
                  </a:schemeClr>
                </a:solidFill>
                <a:latin typeface="Vani" panose="020B0502040204020203" charset="0"/>
                <a:sym typeface="+mn-ea"/>
              </a:rPr>
              <a:t> </a:t>
            </a:r>
            <a:r>
              <a:rPr lang="en-US" altLang="zh-CN" sz="1200" dirty="0" err="1">
                <a:solidFill>
                  <a:schemeClr val="tx1">
                    <a:lumMod val="85000"/>
                    <a:lumOff val="15000"/>
                  </a:schemeClr>
                </a:solidFill>
                <a:latin typeface="Vani" panose="020B0502040204020203" charset="0"/>
                <a:sym typeface="+mn-ea"/>
              </a:rPr>
              <a:t>ut</a:t>
            </a:r>
            <a:r>
              <a:rPr lang="en-US" altLang="zh-CN" sz="1200" dirty="0">
                <a:solidFill>
                  <a:schemeClr val="tx1">
                    <a:lumMod val="85000"/>
                    <a:lumOff val="15000"/>
                  </a:schemeClr>
                </a:solidFill>
                <a:latin typeface="Vani" panose="020B0502040204020203" charset="0"/>
                <a:sym typeface="+mn-ea"/>
              </a:rPr>
              <a:t> </a:t>
            </a:r>
            <a:r>
              <a:rPr lang="en-US" altLang="zh-CN" sz="1200" dirty="0" err="1">
                <a:solidFill>
                  <a:schemeClr val="tx1">
                    <a:lumMod val="85000"/>
                    <a:lumOff val="15000"/>
                  </a:schemeClr>
                </a:solidFill>
                <a:latin typeface="Vani" panose="020B0502040204020203" charset="0"/>
                <a:sym typeface="+mn-ea"/>
              </a:rPr>
              <a:t>lbo.consectetur</a:t>
            </a:r>
            <a:r>
              <a:rPr lang="en-US" altLang="zh-CN" sz="1200" dirty="0">
                <a:solidFill>
                  <a:schemeClr val="tx1">
                    <a:lumMod val="85000"/>
                    <a:lumOff val="15000"/>
                  </a:schemeClr>
                </a:solidFill>
                <a:latin typeface="Vani" panose="020B0502040204020203" charset="0"/>
                <a:sym typeface="+mn-ea"/>
              </a:rPr>
              <a:t> </a:t>
            </a:r>
            <a:r>
              <a:rPr lang="en-US" altLang="zh-CN" sz="1200" dirty="0" err="1">
                <a:solidFill>
                  <a:schemeClr val="tx1">
                    <a:lumMod val="85000"/>
                    <a:lumOff val="15000"/>
                  </a:schemeClr>
                </a:solidFill>
                <a:latin typeface="Vani" panose="020B0502040204020203" charset="0"/>
                <a:sym typeface="+mn-ea"/>
              </a:rPr>
              <a:t>adipisicing</a:t>
            </a:r>
            <a:r>
              <a:rPr lang="en-US" altLang="zh-CN" sz="1200" dirty="0">
                <a:solidFill>
                  <a:schemeClr val="tx1">
                    <a:lumMod val="85000"/>
                    <a:lumOff val="15000"/>
                  </a:schemeClr>
                </a:solidFill>
                <a:latin typeface="Vani" panose="020B0502040204020203" charset="0"/>
                <a:sym typeface="+mn-ea"/>
              </a:rPr>
              <a:t> </a:t>
            </a:r>
            <a:r>
              <a:rPr lang="en-US" altLang="zh-CN" sz="1200" dirty="0" err="1">
                <a:solidFill>
                  <a:schemeClr val="tx1">
                    <a:lumMod val="85000"/>
                    <a:lumOff val="15000"/>
                  </a:schemeClr>
                </a:solidFill>
                <a:latin typeface="Vani" panose="020B0502040204020203" charset="0"/>
                <a:sym typeface="+mn-ea"/>
              </a:rPr>
              <a:t>elit</a:t>
            </a:r>
            <a:r>
              <a:rPr lang="en-US" altLang="zh-CN" sz="1200" dirty="0">
                <a:solidFill>
                  <a:schemeClr val="tx1">
                    <a:lumMod val="85000"/>
                    <a:lumOff val="15000"/>
                  </a:schemeClr>
                </a:solidFill>
                <a:latin typeface="Vani" panose="020B0502040204020203" charset="0"/>
                <a:sym typeface="+mn-ea"/>
              </a:rPr>
              <a:t>, </a:t>
            </a:r>
            <a:r>
              <a:rPr lang="en-US" altLang="zh-CN" sz="1200" dirty="0" err="1">
                <a:solidFill>
                  <a:schemeClr val="tx1">
                    <a:lumMod val="85000"/>
                    <a:lumOff val="15000"/>
                  </a:schemeClr>
                </a:solidFill>
                <a:latin typeface="Vani" panose="020B0502040204020203" charset="0"/>
                <a:sym typeface="+mn-ea"/>
              </a:rPr>
              <a:t>sed</a:t>
            </a:r>
            <a:r>
              <a:rPr lang="en-US" altLang="zh-CN" sz="1200" dirty="0">
                <a:solidFill>
                  <a:schemeClr val="tx1">
                    <a:lumMod val="85000"/>
                    <a:lumOff val="15000"/>
                  </a:schemeClr>
                </a:solidFill>
                <a:latin typeface="Vani" panose="020B0502040204020203" charset="0"/>
                <a:sym typeface="+mn-ea"/>
              </a:rPr>
              <a:t> </a:t>
            </a:r>
            <a:r>
              <a:rPr lang="en-US" altLang="zh-CN" sz="1200" dirty="0" err="1">
                <a:solidFill>
                  <a:schemeClr val="tx1">
                    <a:lumMod val="85000"/>
                    <a:lumOff val="15000"/>
                  </a:schemeClr>
                </a:solidFill>
                <a:latin typeface="Vani" panose="020B0502040204020203" charset="0"/>
                <a:sym typeface="+mn-ea"/>
              </a:rPr>
              <a:t>eiusmod</a:t>
            </a:r>
            <a:r>
              <a:rPr lang="en-US" altLang="zh-CN" sz="1200" dirty="0">
                <a:solidFill>
                  <a:schemeClr val="tx1">
                    <a:lumMod val="85000"/>
                    <a:lumOff val="15000"/>
                  </a:schemeClr>
                </a:solidFill>
                <a:latin typeface="Vani" panose="020B0502040204020203" charset="0"/>
                <a:sym typeface="+mn-ea"/>
              </a:rPr>
              <a:t> </a:t>
            </a:r>
            <a:r>
              <a:rPr lang="en-US" altLang="zh-CN" sz="1200" dirty="0" err="1">
                <a:solidFill>
                  <a:schemeClr val="tx1">
                    <a:lumMod val="85000"/>
                    <a:lumOff val="15000"/>
                  </a:schemeClr>
                </a:solidFill>
                <a:latin typeface="Vani" panose="020B0502040204020203" charset="0"/>
                <a:sym typeface="+mn-ea"/>
              </a:rPr>
              <a:t>tempor</a:t>
            </a:r>
            <a:r>
              <a:rPr lang="en-US" altLang="zh-CN" sz="1200" dirty="0">
                <a:solidFill>
                  <a:schemeClr val="tx1">
                    <a:lumMod val="85000"/>
                    <a:lumOff val="15000"/>
                  </a:schemeClr>
                </a:solidFill>
                <a:latin typeface="Vani" panose="020B0502040204020203" charset="0"/>
                <a:sym typeface="+mn-ea"/>
              </a:rPr>
              <a:t> </a:t>
            </a:r>
            <a:r>
              <a:rPr lang="en-US" altLang="zh-CN" sz="1200" dirty="0" err="1">
                <a:solidFill>
                  <a:schemeClr val="tx1">
                    <a:lumMod val="85000"/>
                    <a:lumOff val="15000"/>
                  </a:schemeClr>
                </a:solidFill>
                <a:latin typeface="Vani" panose="020B0502040204020203" charset="0"/>
                <a:sym typeface="+mn-ea"/>
              </a:rPr>
              <a:t>ut</a:t>
            </a:r>
            <a:r>
              <a:rPr lang="en-US" altLang="zh-CN" sz="1200" dirty="0">
                <a:solidFill>
                  <a:schemeClr val="tx1">
                    <a:lumMod val="85000"/>
                    <a:lumOff val="15000"/>
                  </a:schemeClr>
                </a:solidFill>
                <a:latin typeface="Vani" panose="020B0502040204020203" charset="0"/>
                <a:sym typeface="+mn-ea"/>
              </a:rPr>
              <a:t> </a:t>
            </a:r>
            <a:r>
              <a:rPr lang="en-US" altLang="zh-CN" sz="1200" dirty="0" err="1">
                <a:solidFill>
                  <a:schemeClr val="tx1">
                    <a:lumMod val="85000"/>
                    <a:lumOff val="15000"/>
                  </a:schemeClr>
                </a:solidFill>
                <a:latin typeface="Vani" panose="020B0502040204020203" charset="0"/>
                <a:sym typeface="+mn-ea"/>
              </a:rPr>
              <a:t>lbo</a:t>
            </a:r>
            <a:r>
              <a:rPr lang="en-US" altLang="zh-CN" sz="1200" dirty="0">
                <a:solidFill>
                  <a:schemeClr val="tx1">
                    <a:lumMod val="85000"/>
                    <a:lumOff val="15000"/>
                  </a:schemeClr>
                </a:solidFill>
                <a:latin typeface="Vani" panose="020B0502040204020203" charset="0"/>
                <a:sym typeface="+mn-ea"/>
              </a:rPr>
              <a:t>.</a:t>
            </a:r>
            <a:endParaRPr lang="en-US" altLang="zh-CN" sz="1200" dirty="0">
              <a:solidFill>
                <a:schemeClr val="tx1">
                  <a:lumMod val="85000"/>
                  <a:lumOff val="15000"/>
                </a:schemeClr>
              </a:solidFill>
              <a:latin typeface="Vani" panose="020B0502040204020203" charset="0"/>
            </a:endParaRPr>
          </a:p>
          <a:p>
            <a:pPr>
              <a:lnSpc>
                <a:spcPct val="100000"/>
              </a:lnSpc>
              <a:spcBef>
                <a:spcPts val="600"/>
              </a:spcBef>
            </a:pPr>
            <a:endParaRPr lang="en-US" altLang="zh-CN" sz="1200" dirty="0">
              <a:solidFill>
                <a:schemeClr val="tx1">
                  <a:lumMod val="85000"/>
                  <a:lumOff val="15000"/>
                </a:schemeClr>
              </a:solidFill>
              <a:latin typeface="Vani" panose="020B0502040204020203" charset="0"/>
            </a:endParaRPr>
          </a:p>
        </p:txBody>
      </p:sp>
      <p:sp>
        <p:nvSpPr>
          <p:cNvPr id="8" name="矩形 7"/>
          <p:cNvSpPr/>
          <p:nvPr/>
        </p:nvSpPr>
        <p:spPr>
          <a:xfrm>
            <a:off x="7286625" y="1687195"/>
            <a:ext cx="345440" cy="1754326"/>
          </a:xfrm>
          <a:prstGeom prst="rect">
            <a:avLst/>
          </a:prstGeom>
        </p:spPr>
        <p:txBody>
          <a:bodyPr wrap="square">
            <a:spAutoFit/>
          </a:bodyPr>
          <a:lstStyle/>
          <a:p>
            <a:pPr algn="dist">
              <a:spcBef>
                <a:spcPts val="600"/>
              </a:spcBef>
            </a:pPr>
            <a:r>
              <a:rPr lang="zh-CN" altLang="en-US" sz="1400" dirty="0">
                <a:solidFill>
                  <a:srgbClr val="1D8B4F"/>
                </a:solidFill>
                <a:latin typeface="方正姚体" panose="02010601030101010101" charset="-122"/>
                <a:ea typeface="方正姚体" panose="02010601030101010101" charset="-122"/>
                <a:cs typeface="Segoe UI Light 8" panose="020B0502040204020203" pitchFamily="34" charset="0"/>
              </a:rPr>
              <a:t>汇报人</a:t>
            </a:r>
          </a:p>
          <a:p>
            <a:pPr algn="dist">
              <a:spcBef>
                <a:spcPts val="600"/>
              </a:spcBef>
            </a:pPr>
            <a:r>
              <a:rPr lang="zh-CN" altLang="en-US" sz="1400" dirty="0">
                <a:solidFill>
                  <a:srgbClr val="1D8B4F"/>
                </a:solidFill>
                <a:latin typeface="方正姚体" panose="02010601030101010101" charset="-122"/>
                <a:ea typeface="方正姚体" panose="02010601030101010101" charset="-122"/>
                <a:cs typeface="Segoe UI Light 8" panose="020B0502040204020203" pitchFamily="34" charset="0"/>
              </a:rPr>
              <a:t>：</a:t>
            </a:r>
          </a:p>
          <a:p>
            <a:pPr algn="dist">
              <a:spcBef>
                <a:spcPts val="600"/>
              </a:spcBef>
            </a:pPr>
            <a:r>
              <a:rPr lang="en-US" altLang="zh-CN" sz="1400" dirty="0" smtClean="0">
                <a:solidFill>
                  <a:srgbClr val="1D8B4F"/>
                </a:solidFill>
                <a:latin typeface="方正姚体" panose="02010601030101010101" charset="-122"/>
                <a:ea typeface="方正姚体" panose="02010601030101010101" charset="-122"/>
                <a:cs typeface="Segoe UI Light 8" panose="020B0502040204020203" pitchFamily="34" charset="0"/>
              </a:rPr>
              <a:t>X </a:t>
            </a:r>
            <a:r>
              <a:rPr lang="en-US" altLang="zh-CN" sz="1400" dirty="0" err="1" smtClean="0">
                <a:solidFill>
                  <a:srgbClr val="1D8B4F"/>
                </a:solidFill>
                <a:latin typeface="方正姚体" panose="02010601030101010101" charset="-122"/>
                <a:ea typeface="方正姚体" panose="02010601030101010101" charset="-122"/>
                <a:cs typeface="Segoe UI Light 8" panose="020B0502040204020203" pitchFamily="34" charset="0"/>
              </a:rPr>
              <a:t>X</a:t>
            </a:r>
            <a:r>
              <a:rPr lang="en-US" altLang="zh-CN" sz="1400" dirty="0" smtClean="0">
                <a:solidFill>
                  <a:srgbClr val="1D8B4F"/>
                </a:solidFill>
                <a:latin typeface="方正姚体" panose="02010601030101010101" charset="-122"/>
                <a:ea typeface="方正姚体" panose="02010601030101010101" charset="-122"/>
                <a:cs typeface="Segoe UI Light 8" panose="020B0502040204020203" pitchFamily="34" charset="0"/>
              </a:rPr>
              <a:t> </a:t>
            </a:r>
            <a:r>
              <a:rPr lang="en-US" altLang="zh-CN" sz="1400" dirty="0" err="1" smtClean="0">
                <a:solidFill>
                  <a:srgbClr val="1D8B4F"/>
                </a:solidFill>
                <a:latin typeface="方正姚体" panose="02010601030101010101" charset="-122"/>
                <a:ea typeface="方正姚体" panose="02010601030101010101" charset="-122"/>
                <a:cs typeface="Segoe UI Light 8" panose="020B0502040204020203" pitchFamily="34" charset="0"/>
              </a:rPr>
              <a:t>X</a:t>
            </a:r>
            <a:endParaRPr lang="zh-CN" altLang="en-US" sz="1400" dirty="0">
              <a:solidFill>
                <a:srgbClr val="1D8B4F"/>
              </a:solidFill>
              <a:latin typeface="方正姚体" panose="02010601030101010101" charset="-122"/>
              <a:ea typeface="方正姚体" panose="02010601030101010101" charset="-122"/>
              <a:cs typeface="Segoe UI Light 8" panose="020B0502040204020203" pitchFamily="34" charset="0"/>
            </a:endParaRPr>
          </a:p>
        </p:txBody>
      </p:sp>
      <p:pic>
        <p:nvPicPr>
          <p:cNvPr id="9" name="图片 8" descr="5de101964d001b5eb0b8e18458c80e7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869378" y="5335270"/>
            <a:ext cx="472440" cy="629920"/>
          </a:xfrm>
          <a:prstGeom prst="rect">
            <a:avLst/>
          </a:prstGeom>
        </p:spPr>
      </p:pic>
    </p:spTree>
    <p:custDataLst>
      <p:tags r:id="rId1"/>
    </p:custDataLst>
  </p:cSld>
  <p:clrMapOvr>
    <a:masterClrMapping/>
  </p:clrMapOvr>
  <p:transition advTm="4103">
    <p:blinds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432216" y="1706779"/>
            <a:ext cx="4567532" cy="4010501"/>
            <a:chOff x="496844" y="1197726"/>
            <a:chExt cx="6201102" cy="5444851"/>
          </a:xfrm>
          <a:gradFill flip="none" rotWithShape="1">
            <a:gsLst>
              <a:gs pos="0">
                <a:srgbClr val="F87230"/>
              </a:gs>
              <a:gs pos="100000">
                <a:srgbClr val="1D8B4F"/>
              </a:gs>
            </a:gsLst>
            <a:lin ang="0" scaled="1"/>
            <a:tileRect/>
          </a:gradFill>
          <a:effectLst>
            <a:outerShdw blurRad="444500" dist="228600" dir="2700000" algn="tr" rotWithShape="0">
              <a:prstClr val="black">
                <a:alpha val="24000"/>
              </a:prstClr>
            </a:outerShdw>
          </a:effectLst>
        </p:grpSpPr>
        <p:sp>
          <p:nvSpPr>
            <p:cNvPr id="11" name="Freeform 3"/>
            <p:cNvSpPr/>
            <p:nvPr/>
          </p:nvSpPr>
          <p:spPr bwMode="auto">
            <a:xfrm>
              <a:off x="5033270" y="3571799"/>
              <a:ext cx="796473" cy="570833"/>
            </a:xfrm>
            <a:custGeom>
              <a:avLst/>
              <a:gdLst>
                <a:gd name="T0" fmla="*/ 121 w 549"/>
                <a:gd name="T1" fmla="*/ 365 h 378"/>
                <a:gd name="T2" fmla="*/ 125 w 549"/>
                <a:gd name="T3" fmla="*/ 343 h 378"/>
                <a:gd name="T4" fmla="*/ 145 w 549"/>
                <a:gd name="T5" fmla="*/ 334 h 378"/>
                <a:gd name="T6" fmla="*/ 180 w 549"/>
                <a:gd name="T7" fmla="*/ 365 h 378"/>
                <a:gd name="T8" fmla="*/ 191 w 549"/>
                <a:gd name="T9" fmla="*/ 365 h 378"/>
                <a:gd name="T10" fmla="*/ 224 w 549"/>
                <a:gd name="T11" fmla="*/ 360 h 378"/>
                <a:gd name="T12" fmla="*/ 243 w 549"/>
                <a:gd name="T13" fmla="*/ 345 h 378"/>
                <a:gd name="T14" fmla="*/ 269 w 549"/>
                <a:gd name="T15" fmla="*/ 367 h 378"/>
                <a:gd name="T16" fmla="*/ 281 w 549"/>
                <a:gd name="T17" fmla="*/ 348 h 378"/>
                <a:gd name="T18" fmla="*/ 283 w 549"/>
                <a:gd name="T19" fmla="*/ 336 h 378"/>
                <a:gd name="T20" fmla="*/ 305 w 549"/>
                <a:gd name="T21" fmla="*/ 324 h 378"/>
                <a:gd name="T22" fmla="*/ 311 w 549"/>
                <a:gd name="T23" fmla="*/ 297 h 378"/>
                <a:gd name="T24" fmla="*/ 334 w 549"/>
                <a:gd name="T25" fmla="*/ 293 h 378"/>
                <a:gd name="T26" fmla="*/ 394 w 549"/>
                <a:gd name="T27" fmla="*/ 189 h 378"/>
                <a:gd name="T28" fmla="*/ 384 w 549"/>
                <a:gd name="T29" fmla="*/ 172 h 378"/>
                <a:gd name="T30" fmla="*/ 394 w 549"/>
                <a:gd name="T31" fmla="*/ 160 h 378"/>
                <a:gd name="T32" fmla="*/ 408 w 549"/>
                <a:gd name="T33" fmla="*/ 165 h 378"/>
                <a:gd name="T34" fmla="*/ 427 w 549"/>
                <a:gd name="T35" fmla="*/ 154 h 378"/>
                <a:gd name="T36" fmla="*/ 439 w 549"/>
                <a:gd name="T37" fmla="*/ 129 h 378"/>
                <a:gd name="T38" fmla="*/ 489 w 549"/>
                <a:gd name="T39" fmla="*/ 83 h 378"/>
                <a:gd name="T40" fmla="*/ 528 w 549"/>
                <a:gd name="T41" fmla="*/ 70 h 378"/>
                <a:gd name="T42" fmla="*/ 548 w 549"/>
                <a:gd name="T43" fmla="*/ 52 h 378"/>
                <a:gd name="T44" fmla="*/ 542 w 549"/>
                <a:gd name="T45" fmla="*/ 16 h 378"/>
                <a:gd name="T46" fmla="*/ 515 w 549"/>
                <a:gd name="T47" fmla="*/ 13 h 378"/>
                <a:gd name="T48" fmla="*/ 456 w 549"/>
                <a:gd name="T49" fmla="*/ 19 h 378"/>
                <a:gd name="T50" fmla="*/ 415 w 549"/>
                <a:gd name="T51" fmla="*/ 0 h 378"/>
                <a:gd name="T52" fmla="*/ 390 w 549"/>
                <a:gd name="T53" fmla="*/ 4 h 378"/>
                <a:gd name="T54" fmla="*/ 329 w 549"/>
                <a:gd name="T55" fmla="*/ 83 h 378"/>
                <a:gd name="T56" fmla="*/ 311 w 549"/>
                <a:gd name="T57" fmla="*/ 95 h 378"/>
                <a:gd name="T58" fmla="*/ 272 w 549"/>
                <a:gd name="T59" fmla="*/ 77 h 378"/>
                <a:gd name="T60" fmla="*/ 269 w 549"/>
                <a:gd name="T61" fmla="*/ 57 h 378"/>
                <a:gd name="T62" fmla="*/ 260 w 549"/>
                <a:gd name="T63" fmla="*/ 21 h 378"/>
                <a:gd name="T64" fmla="*/ 239 w 549"/>
                <a:gd name="T65" fmla="*/ 9 h 378"/>
                <a:gd name="T66" fmla="*/ 204 w 549"/>
                <a:gd name="T67" fmla="*/ 17 h 378"/>
                <a:gd name="T68" fmla="*/ 181 w 549"/>
                <a:gd name="T69" fmla="*/ 2 h 378"/>
                <a:gd name="T70" fmla="*/ 149 w 549"/>
                <a:gd name="T71" fmla="*/ 43 h 378"/>
                <a:gd name="T72" fmla="*/ 114 w 549"/>
                <a:gd name="T73" fmla="*/ 52 h 378"/>
                <a:gd name="T74" fmla="*/ 66 w 549"/>
                <a:gd name="T75" fmla="*/ 96 h 378"/>
                <a:gd name="T76" fmla="*/ 13 w 549"/>
                <a:gd name="T77" fmla="*/ 194 h 378"/>
                <a:gd name="T78" fmla="*/ 26 w 549"/>
                <a:gd name="T79" fmla="*/ 220 h 378"/>
                <a:gd name="T80" fmla="*/ 25 w 549"/>
                <a:gd name="T81" fmla="*/ 231 h 378"/>
                <a:gd name="T82" fmla="*/ 25 w 549"/>
                <a:gd name="T83" fmla="*/ 244 h 378"/>
                <a:gd name="T84" fmla="*/ 30 w 549"/>
                <a:gd name="T85" fmla="*/ 255 h 378"/>
                <a:gd name="T86" fmla="*/ 49 w 549"/>
                <a:gd name="T87" fmla="*/ 242 h 378"/>
                <a:gd name="T88" fmla="*/ 76 w 549"/>
                <a:gd name="T89" fmla="*/ 235 h 378"/>
                <a:gd name="T90" fmla="*/ 0 w 549"/>
                <a:gd name="T91" fmla="*/ 321 h 378"/>
                <a:gd name="T92" fmla="*/ 0 w 549"/>
                <a:gd name="T93" fmla="*/ 341 h 378"/>
                <a:gd name="T94" fmla="*/ 16 w 549"/>
                <a:gd name="T95" fmla="*/ 345 h 378"/>
                <a:gd name="T96" fmla="*/ 50 w 549"/>
                <a:gd name="T97" fmla="*/ 377 h 378"/>
                <a:gd name="T98" fmla="*/ 105 w 549"/>
                <a:gd name="T99" fmla="*/ 370 h 378"/>
                <a:gd name="T100" fmla="*/ 121 w 549"/>
                <a:gd name="T101" fmla="*/ 365 h 378"/>
                <a:gd name="T102" fmla="*/ 121 w 549"/>
                <a:gd name="T103" fmla="*/ 365 h 37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49"/>
                <a:gd name="T157" fmla="*/ 0 h 378"/>
                <a:gd name="T158" fmla="*/ 549 w 549"/>
                <a:gd name="T159" fmla="*/ 378 h 37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49" h="378">
                  <a:moveTo>
                    <a:pt x="121" y="365"/>
                  </a:moveTo>
                  <a:lnTo>
                    <a:pt x="125" y="343"/>
                  </a:lnTo>
                  <a:lnTo>
                    <a:pt x="145" y="334"/>
                  </a:lnTo>
                  <a:lnTo>
                    <a:pt x="180" y="365"/>
                  </a:lnTo>
                  <a:lnTo>
                    <a:pt x="191" y="365"/>
                  </a:lnTo>
                  <a:lnTo>
                    <a:pt x="224" y="360"/>
                  </a:lnTo>
                  <a:lnTo>
                    <a:pt x="243" y="345"/>
                  </a:lnTo>
                  <a:lnTo>
                    <a:pt x="269" y="367"/>
                  </a:lnTo>
                  <a:lnTo>
                    <a:pt x="281" y="348"/>
                  </a:lnTo>
                  <a:lnTo>
                    <a:pt x="283" y="336"/>
                  </a:lnTo>
                  <a:lnTo>
                    <a:pt x="305" y="324"/>
                  </a:lnTo>
                  <a:lnTo>
                    <a:pt x="311" y="297"/>
                  </a:lnTo>
                  <a:lnTo>
                    <a:pt x="334" y="293"/>
                  </a:lnTo>
                  <a:lnTo>
                    <a:pt x="394" y="189"/>
                  </a:lnTo>
                  <a:lnTo>
                    <a:pt x="384" y="172"/>
                  </a:lnTo>
                  <a:lnTo>
                    <a:pt x="394" y="160"/>
                  </a:lnTo>
                  <a:lnTo>
                    <a:pt x="408" y="165"/>
                  </a:lnTo>
                  <a:lnTo>
                    <a:pt x="427" y="154"/>
                  </a:lnTo>
                  <a:lnTo>
                    <a:pt x="439" y="129"/>
                  </a:lnTo>
                  <a:lnTo>
                    <a:pt x="489" y="83"/>
                  </a:lnTo>
                  <a:lnTo>
                    <a:pt x="528" y="70"/>
                  </a:lnTo>
                  <a:lnTo>
                    <a:pt x="548" y="52"/>
                  </a:lnTo>
                  <a:lnTo>
                    <a:pt x="542" y="16"/>
                  </a:lnTo>
                  <a:lnTo>
                    <a:pt x="515" y="13"/>
                  </a:lnTo>
                  <a:lnTo>
                    <a:pt x="456" y="19"/>
                  </a:lnTo>
                  <a:lnTo>
                    <a:pt x="415" y="0"/>
                  </a:lnTo>
                  <a:lnTo>
                    <a:pt x="390" y="4"/>
                  </a:lnTo>
                  <a:lnTo>
                    <a:pt x="329" y="83"/>
                  </a:lnTo>
                  <a:lnTo>
                    <a:pt x="311" y="95"/>
                  </a:lnTo>
                  <a:lnTo>
                    <a:pt x="272" y="77"/>
                  </a:lnTo>
                  <a:lnTo>
                    <a:pt x="269" y="57"/>
                  </a:lnTo>
                  <a:lnTo>
                    <a:pt x="260" y="21"/>
                  </a:lnTo>
                  <a:lnTo>
                    <a:pt x="239" y="9"/>
                  </a:lnTo>
                  <a:lnTo>
                    <a:pt x="204" y="17"/>
                  </a:lnTo>
                  <a:lnTo>
                    <a:pt x="181" y="2"/>
                  </a:lnTo>
                  <a:lnTo>
                    <a:pt x="149" y="43"/>
                  </a:lnTo>
                  <a:lnTo>
                    <a:pt x="114" y="52"/>
                  </a:lnTo>
                  <a:lnTo>
                    <a:pt x="66" y="96"/>
                  </a:lnTo>
                  <a:lnTo>
                    <a:pt x="13" y="194"/>
                  </a:lnTo>
                  <a:lnTo>
                    <a:pt x="26" y="220"/>
                  </a:lnTo>
                  <a:lnTo>
                    <a:pt x="25" y="231"/>
                  </a:lnTo>
                  <a:lnTo>
                    <a:pt x="25" y="244"/>
                  </a:lnTo>
                  <a:lnTo>
                    <a:pt x="30" y="255"/>
                  </a:lnTo>
                  <a:lnTo>
                    <a:pt x="49" y="242"/>
                  </a:lnTo>
                  <a:lnTo>
                    <a:pt x="76" y="235"/>
                  </a:lnTo>
                  <a:lnTo>
                    <a:pt x="0" y="321"/>
                  </a:lnTo>
                  <a:lnTo>
                    <a:pt x="0" y="341"/>
                  </a:lnTo>
                  <a:lnTo>
                    <a:pt x="16" y="345"/>
                  </a:lnTo>
                  <a:lnTo>
                    <a:pt x="50" y="377"/>
                  </a:lnTo>
                  <a:lnTo>
                    <a:pt x="105" y="370"/>
                  </a:lnTo>
                  <a:lnTo>
                    <a:pt x="121" y="365"/>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a:solidFill>
                  <a:schemeClr val="tx1"/>
                </a:solidFill>
              </a:endParaRPr>
            </a:p>
          </p:txBody>
        </p:sp>
        <p:sp>
          <p:nvSpPr>
            <p:cNvPr id="12" name="Freeform 4"/>
            <p:cNvSpPr/>
            <p:nvPr/>
          </p:nvSpPr>
          <p:spPr bwMode="auto">
            <a:xfrm>
              <a:off x="5322671" y="5009122"/>
              <a:ext cx="534279" cy="705487"/>
            </a:xfrm>
            <a:custGeom>
              <a:avLst/>
              <a:gdLst>
                <a:gd name="T0" fmla="*/ 0 w 369"/>
                <a:gd name="T1" fmla="*/ 357 h 465"/>
                <a:gd name="T2" fmla="*/ 12 w 369"/>
                <a:gd name="T3" fmla="*/ 275 h 465"/>
                <a:gd name="T4" fmla="*/ 26 w 369"/>
                <a:gd name="T5" fmla="*/ 256 h 465"/>
                <a:gd name="T6" fmla="*/ 33 w 369"/>
                <a:gd name="T7" fmla="*/ 234 h 465"/>
                <a:gd name="T8" fmla="*/ 48 w 369"/>
                <a:gd name="T9" fmla="*/ 200 h 465"/>
                <a:gd name="T10" fmla="*/ 38 w 369"/>
                <a:gd name="T11" fmla="*/ 186 h 465"/>
                <a:gd name="T12" fmla="*/ 41 w 369"/>
                <a:gd name="T13" fmla="*/ 159 h 465"/>
                <a:gd name="T14" fmla="*/ 78 w 369"/>
                <a:gd name="T15" fmla="*/ 116 h 465"/>
                <a:gd name="T16" fmla="*/ 76 w 369"/>
                <a:gd name="T17" fmla="*/ 87 h 465"/>
                <a:gd name="T18" fmla="*/ 100 w 369"/>
                <a:gd name="T19" fmla="*/ 46 h 465"/>
                <a:gd name="T20" fmla="*/ 124 w 369"/>
                <a:gd name="T21" fmla="*/ 53 h 465"/>
                <a:gd name="T22" fmla="*/ 172 w 369"/>
                <a:gd name="T23" fmla="*/ 17 h 465"/>
                <a:gd name="T24" fmla="*/ 181 w 369"/>
                <a:gd name="T25" fmla="*/ 0 h 465"/>
                <a:gd name="T26" fmla="*/ 210 w 369"/>
                <a:gd name="T27" fmla="*/ 3 h 465"/>
                <a:gd name="T28" fmla="*/ 225 w 369"/>
                <a:gd name="T29" fmla="*/ 43 h 465"/>
                <a:gd name="T30" fmla="*/ 238 w 369"/>
                <a:gd name="T31" fmla="*/ 70 h 465"/>
                <a:gd name="T32" fmla="*/ 270 w 369"/>
                <a:gd name="T33" fmla="*/ 70 h 465"/>
                <a:gd name="T34" fmla="*/ 289 w 369"/>
                <a:gd name="T35" fmla="*/ 46 h 465"/>
                <a:gd name="T36" fmla="*/ 317 w 369"/>
                <a:gd name="T37" fmla="*/ 75 h 465"/>
                <a:gd name="T38" fmla="*/ 368 w 369"/>
                <a:gd name="T39" fmla="*/ 56 h 465"/>
                <a:gd name="T40" fmla="*/ 337 w 369"/>
                <a:gd name="T41" fmla="*/ 132 h 465"/>
                <a:gd name="T42" fmla="*/ 317 w 369"/>
                <a:gd name="T43" fmla="*/ 123 h 465"/>
                <a:gd name="T44" fmla="*/ 304 w 369"/>
                <a:gd name="T45" fmla="*/ 130 h 465"/>
                <a:gd name="T46" fmla="*/ 304 w 369"/>
                <a:gd name="T47" fmla="*/ 136 h 465"/>
                <a:gd name="T48" fmla="*/ 318 w 369"/>
                <a:gd name="T49" fmla="*/ 156 h 465"/>
                <a:gd name="T50" fmla="*/ 315 w 369"/>
                <a:gd name="T51" fmla="*/ 225 h 465"/>
                <a:gd name="T52" fmla="*/ 318 w 369"/>
                <a:gd name="T53" fmla="*/ 247 h 465"/>
                <a:gd name="T54" fmla="*/ 315 w 369"/>
                <a:gd name="T55" fmla="*/ 253 h 465"/>
                <a:gd name="T56" fmla="*/ 294 w 369"/>
                <a:gd name="T57" fmla="*/ 249 h 465"/>
                <a:gd name="T58" fmla="*/ 282 w 369"/>
                <a:gd name="T59" fmla="*/ 263 h 465"/>
                <a:gd name="T60" fmla="*/ 292 w 369"/>
                <a:gd name="T61" fmla="*/ 280 h 465"/>
                <a:gd name="T62" fmla="*/ 267 w 369"/>
                <a:gd name="T63" fmla="*/ 304 h 465"/>
                <a:gd name="T64" fmla="*/ 270 w 369"/>
                <a:gd name="T65" fmla="*/ 313 h 465"/>
                <a:gd name="T66" fmla="*/ 246 w 369"/>
                <a:gd name="T67" fmla="*/ 326 h 465"/>
                <a:gd name="T68" fmla="*/ 251 w 369"/>
                <a:gd name="T69" fmla="*/ 343 h 465"/>
                <a:gd name="T70" fmla="*/ 242 w 369"/>
                <a:gd name="T71" fmla="*/ 353 h 465"/>
                <a:gd name="T72" fmla="*/ 210 w 369"/>
                <a:gd name="T73" fmla="*/ 353 h 465"/>
                <a:gd name="T74" fmla="*/ 192 w 369"/>
                <a:gd name="T75" fmla="*/ 368 h 465"/>
                <a:gd name="T76" fmla="*/ 189 w 369"/>
                <a:gd name="T77" fmla="*/ 375 h 465"/>
                <a:gd name="T78" fmla="*/ 205 w 369"/>
                <a:gd name="T79" fmla="*/ 386 h 465"/>
                <a:gd name="T80" fmla="*/ 188 w 369"/>
                <a:gd name="T81" fmla="*/ 413 h 465"/>
                <a:gd name="T82" fmla="*/ 165 w 369"/>
                <a:gd name="T83" fmla="*/ 442 h 465"/>
                <a:gd name="T84" fmla="*/ 157 w 369"/>
                <a:gd name="T85" fmla="*/ 439 h 465"/>
                <a:gd name="T86" fmla="*/ 133 w 369"/>
                <a:gd name="T87" fmla="*/ 464 h 465"/>
                <a:gd name="T88" fmla="*/ 107 w 369"/>
                <a:gd name="T89" fmla="*/ 406 h 465"/>
                <a:gd name="T90" fmla="*/ 83 w 369"/>
                <a:gd name="T91" fmla="*/ 375 h 465"/>
                <a:gd name="T92" fmla="*/ 67 w 369"/>
                <a:gd name="T93" fmla="*/ 377 h 465"/>
                <a:gd name="T94" fmla="*/ 57 w 369"/>
                <a:gd name="T95" fmla="*/ 368 h 465"/>
                <a:gd name="T96" fmla="*/ 0 w 369"/>
                <a:gd name="T97" fmla="*/ 357 h 465"/>
                <a:gd name="T98" fmla="*/ 0 w 369"/>
                <a:gd name="T99" fmla="*/ 357 h 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9"/>
                <a:gd name="T151" fmla="*/ 0 h 465"/>
                <a:gd name="T152" fmla="*/ 369 w 369"/>
                <a:gd name="T153" fmla="*/ 465 h 46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9" h="465">
                  <a:moveTo>
                    <a:pt x="0" y="357"/>
                  </a:moveTo>
                  <a:lnTo>
                    <a:pt x="12" y="275"/>
                  </a:lnTo>
                  <a:lnTo>
                    <a:pt x="26" y="256"/>
                  </a:lnTo>
                  <a:lnTo>
                    <a:pt x="33" y="234"/>
                  </a:lnTo>
                  <a:lnTo>
                    <a:pt x="48" y="200"/>
                  </a:lnTo>
                  <a:lnTo>
                    <a:pt x="38" y="186"/>
                  </a:lnTo>
                  <a:lnTo>
                    <a:pt x="41" y="159"/>
                  </a:lnTo>
                  <a:lnTo>
                    <a:pt x="78" y="116"/>
                  </a:lnTo>
                  <a:lnTo>
                    <a:pt x="76" y="87"/>
                  </a:lnTo>
                  <a:lnTo>
                    <a:pt x="100" y="46"/>
                  </a:lnTo>
                  <a:lnTo>
                    <a:pt x="124" y="53"/>
                  </a:lnTo>
                  <a:lnTo>
                    <a:pt x="172" y="17"/>
                  </a:lnTo>
                  <a:lnTo>
                    <a:pt x="181" y="0"/>
                  </a:lnTo>
                  <a:lnTo>
                    <a:pt x="210" y="3"/>
                  </a:lnTo>
                  <a:lnTo>
                    <a:pt x="225" y="43"/>
                  </a:lnTo>
                  <a:lnTo>
                    <a:pt x="238" y="70"/>
                  </a:lnTo>
                  <a:lnTo>
                    <a:pt x="270" y="70"/>
                  </a:lnTo>
                  <a:lnTo>
                    <a:pt x="289" y="46"/>
                  </a:lnTo>
                  <a:lnTo>
                    <a:pt x="317" y="75"/>
                  </a:lnTo>
                  <a:lnTo>
                    <a:pt x="368" y="56"/>
                  </a:lnTo>
                  <a:lnTo>
                    <a:pt x="337" y="132"/>
                  </a:lnTo>
                  <a:lnTo>
                    <a:pt x="317" y="123"/>
                  </a:lnTo>
                  <a:lnTo>
                    <a:pt x="304" y="130"/>
                  </a:lnTo>
                  <a:lnTo>
                    <a:pt x="304" y="136"/>
                  </a:lnTo>
                  <a:lnTo>
                    <a:pt x="318" y="156"/>
                  </a:lnTo>
                  <a:lnTo>
                    <a:pt x="315" y="225"/>
                  </a:lnTo>
                  <a:lnTo>
                    <a:pt x="318" y="247"/>
                  </a:lnTo>
                  <a:lnTo>
                    <a:pt x="315" y="253"/>
                  </a:lnTo>
                  <a:lnTo>
                    <a:pt x="294" y="249"/>
                  </a:lnTo>
                  <a:lnTo>
                    <a:pt x="282" y="263"/>
                  </a:lnTo>
                  <a:lnTo>
                    <a:pt x="292" y="280"/>
                  </a:lnTo>
                  <a:lnTo>
                    <a:pt x="267" y="304"/>
                  </a:lnTo>
                  <a:lnTo>
                    <a:pt x="270" y="313"/>
                  </a:lnTo>
                  <a:lnTo>
                    <a:pt x="246" y="326"/>
                  </a:lnTo>
                  <a:lnTo>
                    <a:pt x="251" y="343"/>
                  </a:lnTo>
                  <a:lnTo>
                    <a:pt x="242" y="353"/>
                  </a:lnTo>
                  <a:lnTo>
                    <a:pt x="210" y="353"/>
                  </a:lnTo>
                  <a:lnTo>
                    <a:pt x="192" y="368"/>
                  </a:lnTo>
                  <a:lnTo>
                    <a:pt x="189" y="375"/>
                  </a:lnTo>
                  <a:lnTo>
                    <a:pt x="205" y="386"/>
                  </a:lnTo>
                  <a:lnTo>
                    <a:pt x="188" y="413"/>
                  </a:lnTo>
                  <a:lnTo>
                    <a:pt x="165" y="442"/>
                  </a:lnTo>
                  <a:lnTo>
                    <a:pt x="157" y="439"/>
                  </a:lnTo>
                  <a:lnTo>
                    <a:pt x="133" y="464"/>
                  </a:lnTo>
                  <a:lnTo>
                    <a:pt x="107" y="406"/>
                  </a:lnTo>
                  <a:lnTo>
                    <a:pt x="83" y="375"/>
                  </a:lnTo>
                  <a:lnTo>
                    <a:pt x="67" y="377"/>
                  </a:lnTo>
                  <a:lnTo>
                    <a:pt x="57" y="368"/>
                  </a:lnTo>
                  <a:lnTo>
                    <a:pt x="0" y="357"/>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a:solidFill>
                  <a:schemeClr val="tx1"/>
                </a:solidFill>
              </a:endParaRPr>
            </a:p>
          </p:txBody>
        </p:sp>
        <p:sp>
          <p:nvSpPr>
            <p:cNvPr id="13" name="Freeform 5"/>
            <p:cNvSpPr/>
            <p:nvPr/>
          </p:nvSpPr>
          <p:spPr bwMode="auto">
            <a:xfrm>
              <a:off x="5114895" y="5925379"/>
              <a:ext cx="103887" cy="73184"/>
            </a:xfrm>
            <a:custGeom>
              <a:avLst/>
              <a:gdLst>
                <a:gd name="T0" fmla="*/ 6 w 72"/>
                <a:gd name="T1" fmla="*/ 14 h 50"/>
                <a:gd name="T2" fmla="*/ 30 w 72"/>
                <a:gd name="T3" fmla="*/ 21 h 50"/>
                <a:gd name="T4" fmla="*/ 59 w 72"/>
                <a:gd name="T5" fmla="*/ 0 h 50"/>
                <a:gd name="T6" fmla="*/ 71 w 72"/>
                <a:gd name="T7" fmla="*/ 36 h 50"/>
                <a:gd name="T8" fmla="*/ 42 w 72"/>
                <a:gd name="T9" fmla="*/ 49 h 50"/>
                <a:gd name="T10" fmla="*/ 6 w 72"/>
                <a:gd name="T11" fmla="*/ 47 h 50"/>
                <a:gd name="T12" fmla="*/ 0 w 72"/>
                <a:gd name="T13" fmla="*/ 21 h 50"/>
                <a:gd name="T14" fmla="*/ 6 w 72"/>
                <a:gd name="T15" fmla="*/ 14 h 50"/>
                <a:gd name="T16" fmla="*/ 6 w 72"/>
                <a:gd name="T17" fmla="*/ 14 h 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2"/>
                <a:gd name="T28" fmla="*/ 0 h 50"/>
                <a:gd name="T29" fmla="*/ 72 w 72"/>
                <a:gd name="T30" fmla="*/ 50 h 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2" h="50">
                  <a:moveTo>
                    <a:pt x="6" y="14"/>
                  </a:moveTo>
                  <a:lnTo>
                    <a:pt x="30" y="21"/>
                  </a:lnTo>
                  <a:lnTo>
                    <a:pt x="59" y="0"/>
                  </a:lnTo>
                  <a:lnTo>
                    <a:pt x="71" y="36"/>
                  </a:lnTo>
                  <a:lnTo>
                    <a:pt x="42" y="49"/>
                  </a:lnTo>
                  <a:lnTo>
                    <a:pt x="6" y="47"/>
                  </a:lnTo>
                  <a:lnTo>
                    <a:pt x="0" y="21"/>
                  </a:lnTo>
                  <a:lnTo>
                    <a:pt x="6" y="14"/>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a:solidFill>
                  <a:schemeClr val="tx1"/>
                </a:solidFill>
              </a:endParaRPr>
            </a:p>
          </p:txBody>
        </p:sp>
        <p:sp>
          <p:nvSpPr>
            <p:cNvPr id="14" name="Freeform 6"/>
            <p:cNvSpPr/>
            <p:nvPr/>
          </p:nvSpPr>
          <p:spPr bwMode="auto">
            <a:xfrm>
              <a:off x="5911368" y="5366257"/>
              <a:ext cx="187987" cy="509356"/>
            </a:xfrm>
            <a:custGeom>
              <a:avLst/>
              <a:gdLst>
                <a:gd name="T0" fmla="*/ 128 w 129"/>
                <a:gd name="T1" fmla="*/ 92 h 338"/>
                <a:gd name="T2" fmla="*/ 101 w 129"/>
                <a:gd name="T3" fmla="*/ 239 h 338"/>
                <a:gd name="T4" fmla="*/ 89 w 129"/>
                <a:gd name="T5" fmla="*/ 286 h 338"/>
                <a:gd name="T6" fmla="*/ 89 w 129"/>
                <a:gd name="T7" fmla="*/ 325 h 338"/>
                <a:gd name="T8" fmla="*/ 78 w 129"/>
                <a:gd name="T9" fmla="*/ 337 h 338"/>
                <a:gd name="T10" fmla="*/ 52 w 129"/>
                <a:gd name="T11" fmla="*/ 296 h 338"/>
                <a:gd name="T12" fmla="*/ 23 w 129"/>
                <a:gd name="T13" fmla="*/ 274 h 338"/>
                <a:gd name="T14" fmla="*/ 0 w 129"/>
                <a:gd name="T15" fmla="*/ 209 h 338"/>
                <a:gd name="T16" fmla="*/ 2 w 129"/>
                <a:gd name="T17" fmla="*/ 149 h 338"/>
                <a:gd name="T18" fmla="*/ 44 w 129"/>
                <a:gd name="T19" fmla="*/ 41 h 338"/>
                <a:gd name="T20" fmla="*/ 91 w 129"/>
                <a:gd name="T21" fmla="*/ 0 h 338"/>
                <a:gd name="T22" fmla="*/ 121 w 129"/>
                <a:gd name="T23" fmla="*/ 14 h 338"/>
                <a:gd name="T24" fmla="*/ 128 w 129"/>
                <a:gd name="T25" fmla="*/ 92 h 338"/>
                <a:gd name="T26" fmla="*/ 128 w 129"/>
                <a:gd name="T27" fmla="*/ 92 h 3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9"/>
                <a:gd name="T43" fmla="*/ 0 h 338"/>
                <a:gd name="T44" fmla="*/ 129 w 129"/>
                <a:gd name="T45" fmla="*/ 338 h 33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9" h="338">
                  <a:moveTo>
                    <a:pt x="128" y="92"/>
                  </a:moveTo>
                  <a:lnTo>
                    <a:pt x="101" y="239"/>
                  </a:lnTo>
                  <a:lnTo>
                    <a:pt x="89" y="286"/>
                  </a:lnTo>
                  <a:lnTo>
                    <a:pt x="89" y="325"/>
                  </a:lnTo>
                  <a:lnTo>
                    <a:pt x="78" y="337"/>
                  </a:lnTo>
                  <a:lnTo>
                    <a:pt x="52" y="296"/>
                  </a:lnTo>
                  <a:lnTo>
                    <a:pt x="23" y="274"/>
                  </a:lnTo>
                  <a:lnTo>
                    <a:pt x="0" y="209"/>
                  </a:lnTo>
                  <a:lnTo>
                    <a:pt x="2" y="149"/>
                  </a:lnTo>
                  <a:lnTo>
                    <a:pt x="44" y="41"/>
                  </a:lnTo>
                  <a:lnTo>
                    <a:pt x="91" y="0"/>
                  </a:lnTo>
                  <a:lnTo>
                    <a:pt x="121" y="14"/>
                  </a:lnTo>
                  <a:lnTo>
                    <a:pt x="128" y="92"/>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a:solidFill>
                  <a:schemeClr val="tx1"/>
                </a:solidFill>
              </a:endParaRPr>
            </a:p>
          </p:txBody>
        </p:sp>
        <p:sp>
          <p:nvSpPr>
            <p:cNvPr id="15" name="Freeform 7"/>
            <p:cNvSpPr/>
            <p:nvPr/>
          </p:nvSpPr>
          <p:spPr bwMode="auto">
            <a:xfrm>
              <a:off x="4580617" y="5497987"/>
              <a:ext cx="937462" cy="825509"/>
            </a:xfrm>
            <a:custGeom>
              <a:avLst/>
              <a:gdLst>
                <a:gd name="T0" fmla="*/ 189 w 648"/>
                <a:gd name="T1" fmla="*/ 79 h 546"/>
                <a:gd name="T2" fmla="*/ 198 w 648"/>
                <a:gd name="T3" fmla="*/ 43 h 546"/>
                <a:gd name="T4" fmla="*/ 257 w 648"/>
                <a:gd name="T5" fmla="*/ 64 h 546"/>
                <a:gd name="T6" fmla="*/ 255 w 648"/>
                <a:gd name="T7" fmla="*/ 35 h 546"/>
                <a:gd name="T8" fmla="*/ 281 w 648"/>
                <a:gd name="T9" fmla="*/ 4 h 546"/>
                <a:gd name="T10" fmla="*/ 346 w 648"/>
                <a:gd name="T11" fmla="*/ 0 h 546"/>
                <a:gd name="T12" fmla="*/ 406 w 648"/>
                <a:gd name="T13" fmla="*/ 6 h 546"/>
                <a:gd name="T14" fmla="*/ 401 w 648"/>
                <a:gd name="T15" fmla="*/ 40 h 546"/>
                <a:gd name="T16" fmla="*/ 379 w 648"/>
                <a:gd name="T17" fmla="*/ 81 h 546"/>
                <a:gd name="T18" fmla="*/ 480 w 648"/>
                <a:gd name="T19" fmla="*/ 55 h 546"/>
                <a:gd name="T20" fmla="*/ 520 w 648"/>
                <a:gd name="T21" fmla="*/ 64 h 546"/>
                <a:gd name="T22" fmla="*/ 513 w 648"/>
                <a:gd name="T23" fmla="*/ 33 h 546"/>
                <a:gd name="T24" fmla="*/ 580 w 648"/>
                <a:gd name="T25" fmla="*/ 53 h 546"/>
                <a:gd name="T26" fmla="*/ 620 w 648"/>
                <a:gd name="T27" fmla="*/ 81 h 546"/>
                <a:gd name="T28" fmla="*/ 628 w 648"/>
                <a:gd name="T29" fmla="*/ 152 h 546"/>
                <a:gd name="T30" fmla="*/ 600 w 648"/>
                <a:gd name="T31" fmla="*/ 185 h 546"/>
                <a:gd name="T32" fmla="*/ 544 w 648"/>
                <a:gd name="T33" fmla="*/ 233 h 546"/>
                <a:gd name="T34" fmla="*/ 515 w 648"/>
                <a:gd name="T35" fmla="*/ 243 h 546"/>
                <a:gd name="T36" fmla="*/ 502 w 648"/>
                <a:gd name="T37" fmla="*/ 250 h 546"/>
                <a:gd name="T38" fmla="*/ 456 w 648"/>
                <a:gd name="T39" fmla="*/ 265 h 546"/>
                <a:gd name="T40" fmla="*/ 421 w 648"/>
                <a:gd name="T41" fmla="*/ 269 h 546"/>
                <a:gd name="T42" fmla="*/ 334 w 648"/>
                <a:gd name="T43" fmla="*/ 258 h 546"/>
                <a:gd name="T44" fmla="*/ 344 w 648"/>
                <a:gd name="T45" fmla="*/ 320 h 546"/>
                <a:gd name="T46" fmla="*/ 289 w 648"/>
                <a:gd name="T47" fmla="*/ 361 h 546"/>
                <a:gd name="T48" fmla="*/ 233 w 648"/>
                <a:gd name="T49" fmla="*/ 380 h 546"/>
                <a:gd name="T50" fmla="*/ 167 w 648"/>
                <a:gd name="T51" fmla="*/ 406 h 546"/>
                <a:gd name="T52" fmla="*/ 62 w 648"/>
                <a:gd name="T53" fmla="*/ 455 h 546"/>
                <a:gd name="T54" fmla="*/ 78 w 648"/>
                <a:gd name="T55" fmla="*/ 525 h 546"/>
                <a:gd name="T56" fmla="*/ 29 w 648"/>
                <a:gd name="T57" fmla="*/ 542 h 546"/>
                <a:gd name="T58" fmla="*/ 5 w 648"/>
                <a:gd name="T59" fmla="*/ 445 h 546"/>
                <a:gd name="T60" fmla="*/ 27 w 648"/>
                <a:gd name="T61" fmla="*/ 390 h 546"/>
                <a:gd name="T62" fmla="*/ 53 w 648"/>
                <a:gd name="T63" fmla="*/ 364 h 546"/>
                <a:gd name="T64" fmla="*/ 86 w 648"/>
                <a:gd name="T65" fmla="*/ 318 h 546"/>
                <a:gd name="T66" fmla="*/ 134 w 648"/>
                <a:gd name="T67" fmla="*/ 225 h 546"/>
                <a:gd name="T68" fmla="*/ 172 w 648"/>
                <a:gd name="T69" fmla="*/ 154 h 546"/>
                <a:gd name="T70" fmla="*/ 172 w 648"/>
                <a:gd name="T71" fmla="*/ 93 h 54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48"/>
                <a:gd name="T109" fmla="*/ 0 h 546"/>
                <a:gd name="T110" fmla="*/ 648 w 648"/>
                <a:gd name="T111" fmla="*/ 546 h 54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48" h="546">
                  <a:moveTo>
                    <a:pt x="172" y="93"/>
                  </a:moveTo>
                  <a:lnTo>
                    <a:pt x="189" y="79"/>
                  </a:lnTo>
                  <a:lnTo>
                    <a:pt x="189" y="53"/>
                  </a:lnTo>
                  <a:lnTo>
                    <a:pt x="198" y="43"/>
                  </a:lnTo>
                  <a:lnTo>
                    <a:pt x="220" y="46"/>
                  </a:lnTo>
                  <a:lnTo>
                    <a:pt x="257" y="64"/>
                  </a:lnTo>
                  <a:lnTo>
                    <a:pt x="263" y="50"/>
                  </a:lnTo>
                  <a:lnTo>
                    <a:pt x="255" y="35"/>
                  </a:lnTo>
                  <a:lnTo>
                    <a:pt x="257" y="24"/>
                  </a:lnTo>
                  <a:lnTo>
                    <a:pt x="281" y="4"/>
                  </a:lnTo>
                  <a:lnTo>
                    <a:pt x="322" y="16"/>
                  </a:lnTo>
                  <a:lnTo>
                    <a:pt x="346" y="0"/>
                  </a:lnTo>
                  <a:lnTo>
                    <a:pt x="364" y="17"/>
                  </a:lnTo>
                  <a:lnTo>
                    <a:pt x="406" y="6"/>
                  </a:lnTo>
                  <a:lnTo>
                    <a:pt x="415" y="21"/>
                  </a:lnTo>
                  <a:lnTo>
                    <a:pt x="401" y="40"/>
                  </a:lnTo>
                  <a:lnTo>
                    <a:pt x="379" y="72"/>
                  </a:lnTo>
                  <a:lnTo>
                    <a:pt x="379" y="81"/>
                  </a:lnTo>
                  <a:lnTo>
                    <a:pt x="392" y="91"/>
                  </a:lnTo>
                  <a:lnTo>
                    <a:pt x="480" y="55"/>
                  </a:lnTo>
                  <a:lnTo>
                    <a:pt x="511" y="72"/>
                  </a:lnTo>
                  <a:lnTo>
                    <a:pt x="520" y="64"/>
                  </a:lnTo>
                  <a:lnTo>
                    <a:pt x="511" y="43"/>
                  </a:lnTo>
                  <a:lnTo>
                    <a:pt x="513" y="33"/>
                  </a:lnTo>
                  <a:lnTo>
                    <a:pt x="570" y="43"/>
                  </a:lnTo>
                  <a:lnTo>
                    <a:pt x="580" y="53"/>
                  </a:lnTo>
                  <a:lnTo>
                    <a:pt x="596" y="50"/>
                  </a:lnTo>
                  <a:lnTo>
                    <a:pt x="620" y="81"/>
                  </a:lnTo>
                  <a:lnTo>
                    <a:pt x="647" y="139"/>
                  </a:lnTo>
                  <a:lnTo>
                    <a:pt x="628" y="152"/>
                  </a:lnTo>
                  <a:lnTo>
                    <a:pt x="613" y="180"/>
                  </a:lnTo>
                  <a:lnTo>
                    <a:pt x="600" y="185"/>
                  </a:lnTo>
                  <a:lnTo>
                    <a:pt x="587" y="212"/>
                  </a:lnTo>
                  <a:lnTo>
                    <a:pt x="544" y="233"/>
                  </a:lnTo>
                  <a:lnTo>
                    <a:pt x="526" y="225"/>
                  </a:lnTo>
                  <a:lnTo>
                    <a:pt x="515" y="243"/>
                  </a:lnTo>
                  <a:lnTo>
                    <a:pt x="515" y="250"/>
                  </a:lnTo>
                  <a:lnTo>
                    <a:pt x="502" y="250"/>
                  </a:lnTo>
                  <a:lnTo>
                    <a:pt x="478" y="250"/>
                  </a:lnTo>
                  <a:lnTo>
                    <a:pt x="456" y="265"/>
                  </a:lnTo>
                  <a:lnTo>
                    <a:pt x="441" y="255"/>
                  </a:lnTo>
                  <a:lnTo>
                    <a:pt x="421" y="269"/>
                  </a:lnTo>
                  <a:lnTo>
                    <a:pt x="373" y="289"/>
                  </a:lnTo>
                  <a:lnTo>
                    <a:pt x="334" y="258"/>
                  </a:lnTo>
                  <a:lnTo>
                    <a:pt x="332" y="282"/>
                  </a:lnTo>
                  <a:lnTo>
                    <a:pt x="344" y="320"/>
                  </a:lnTo>
                  <a:lnTo>
                    <a:pt x="310" y="335"/>
                  </a:lnTo>
                  <a:lnTo>
                    <a:pt x="289" y="361"/>
                  </a:lnTo>
                  <a:lnTo>
                    <a:pt x="253" y="371"/>
                  </a:lnTo>
                  <a:lnTo>
                    <a:pt x="233" y="380"/>
                  </a:lnTo>
                  <a:lnTo>
                    <a:pt x="193" y="380"/>
                  </a:lnTo>
                  <a:lnTo>
                    <a:pt x="167" y="406"/>
                  </a:lnTo>
                  <a:lnTo>
                    <a:pt x="98" y="430"/>
                  </a:lnTo>
                  <a:lnTo>
                    <a:pt x="62" y="455"/>
                  </a:lnTo>
                  <a:lnTo>
                    <a:pt x="45" y="472"/>
                  </a:lnTo>
                  <a:lnTo>
                    <a:pt x="78" y="525"/>
                  </a:lnTo>
                  <a:lnTo>
                    <a:pt x="55" y="545"/>
                  </a:lnTo>
                  <a:lnTo>
                    <a:pt x="29" y="542"/>
                  </a:lnTo>
                  <a:lnTo>
                    <a:pt x="0" y="486"/>
                  </a:lnTo>
                  <a:lnTo>
                    <a:pt x="5" y="445"/>
                  </a:lnTo>
                  <a:lnTo>
                    <a:pt x="5" y="426"/>
                  </a:lnTo>
                  <a:lnTo>
                    <a:pt x="27" y="390"/>
                  </a:lnTo>
                  <a:lnTo>
                    <a:pt x="55" y="383"/>
                  </a:lnTo>
                  <a:lnTo>
                    <a:pt x="53" y="364"/>
                  </a:lnTo>
                  <a:lnTo>
                    <a:pt x="82" y="351"/>
                  </a:lnTo>
                  <a:lnTo>
                    <a:pt x="86" y="318"/>
                  </a:lnTo>
                  <a:lnTo>
                    <a:pt x="136" y="277"/>
                  </a:lnTo>
                  <a:lnTo>
                    <a:pt x="134" y="225"/>
                  </a:lnTo>
                  <a:lnTo>
                    <a:pt x="174" y="173"/>
                  </a:lnTo>
                  <a:lnTo>
                    <a:pt x="172" y="154"/>
                  </a:lnTo>
                  <a:lnTo>
                    <a:pt x="184" y="137"/>
                  </a:lnTo>
                  <a:lnTo>
                    <a:pt x="172" y="93"/>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a:solidFill>
                  <a:schemeClr val="tx1"/>
                </a:solidFill>
              </a:endParaRPr>
            </a:p>
          </p:txBody>
        </p:sp>
        <p:sp>
          <p:nvSpPr>
            <p:cNvPr id="16" name="Freeform 8"/>
            <p:cNvSpPr/>
            <p:nvPr/>
          </p:nvSpPr>
          <p:spPr bwMode="auto">
            <a:xfrm>
              <a:off x="3870719" y="5418950"/>
              <a:ext cx="977038" cy="734762"/>
            </a:xfrm>
            <a:custGeom>
              <a:avLst/>
              <a:gdLst>
                <a:gd name="T0" fmla="*/ 30 w 673"/>
                <a:gd name="T1" fmla="*/ 189 h 490"/>
                <a:gd name="T2" fmla="*/ 74 w 673"/>
                <a:gd name="T3" fmla="*/ 170 h 490"/>
                <a:gd name="T4" fmla="*/ 145 w 673"/>
                <a:gd name="T5" fmla="*/ 187 h 490"/>
                <a:gd name="T6" fmla="*/ 157 w 673"/>
                <a:gd name="T7" fmla="*/ 156 h 490"/>
                <a:gd name="T8" fmla="*/ 256 w 673"/>
                <a:gd name="T9" fmla="*/ 119 h 490"/>
                <a:gd name="T10" fmla="*/ 334 w 673"/>
                <a:gd name="T11" fmla="*/ 97 h 490"/>
                <a:gd name="T12" fmla="*/ 368 w 673"/>
                <a:gd name="T13" fmla="*/ 105 h 490"/>
                <a:gd name="T14" fmla="*/ 394 w 673"/>
                <a:gd name="T15" fmla="*/ 86 h 490"/>
                <a:gd name="T16" fmla="*/ 405 w 673"/>
                <a:gd name="T17" fmla="*/ 66 h 490"/>
                <a:gd name="T18" fmla="*/ 437 w 673"/>
                <a:gd name="T19" fmla="*/ 42 h 490"/>
                <a:gd name="T20" fmla="*/ 482 w 673"/>
                <a:gd name="T21" fmla="*/ 18 h 490"/>
                <a:gd name="T22" fmla="*/ 499 w 673"/>
                <a:gd name="T23" fmla="*/ 40 h 490"/>
                <a:gd name="T24" fmla="*/ 542 w 673"/>
                <a:gd name="T25" fmla="*/ 9 h 490"/>
                <a:gd name="T26" fmla="*/ 587 w 673"/>
                <a:gd name="T27" fmla="*/ 9 h 490"/>
                <a:gd name="T28" fmla="*/ 609 w 673"/>
                <a:gd name="T29" fmla="*/ 44 h 490"/>
                <a:gd name="T30" fmla="*/ 582 w 673"/>
                <a:gd name="T31" fmla="*/ 108 h 490"/>
                <a:gd name="T32" fmla="*/ 582 w 673"/>
                <a:gd name="T33" fmla="*/ 136 h 490"/>
                <a:gd name="T34" fmla="*/ 626 w 673"/>
                <a:gd name="T35" fmla="*/ 158 h 490"/>
                <a:gd name="T36" fmla="*/ 659 w 673"/>
                <a:gd name="T37" fmla="*/ 148 h 490"/>
                <a:gd name="T38" fmla="*/ 659 w 673"/>
                <a:gd name="T39" fmla="*/ 209 h 490"/>
                <a:gd name="T40" fmla="*/ 621 w 673"/>
                <a:gd name="T41" fmla="*/ 280 h 490"/>
                <a:gd name="T42" fmla="*/ 573 w 673"/>
                <a:gd name="T43" fmla="*/ 372 h 490"/>
                <a:gd name="T44" fmla="*/ 540 w 673"/>
                <a:gd name="T45" fmla="*/ 418 h 490"/>
                <a:gd name="T46" fmla="*/ 514 w 673"/>
                <a:gd name="T47" fmla="*/ 445 h 490"/>
                <a:gd name="T48" fmla="*/ 435 w 673"/>
                <a:gd name="T49" fmla="*/ 489 h 490"/>
                <a:gd name="T50" fmla="*/ 374 w 673"/>
                <a:gd name="T51" fmla="*/ 454 h 490"/>
                <a:gd name="T52" fmla="*/ 310 w 673"/>
                <a:gd name="T53" fmla="*/ 487 h 490"/>
                <a:gd name="T54" fmla="*/ 210 w 673"/>
                <a:gd name="T55" fmla="*/ 449 h 490"/>
                <a:gd name="T56" fmla="*/ 214 w 673"/>
                <a:gd name="T57" fmla="*/ 379 h 490"/>
                <a:gd name="T58" fmla="*/ 169 w 673"/>
                <a:gd name="T59" fmla="*/ 363 h 490"/>
                <a:gd name="T60" fmla="*/ 133 w 673"/>
                <a:gd name="T61" fmla="*/ 363 h 490"/>
                <a:gd name="T62" fmla="*/ 116 w 673"/>
                <a:gd name="T63" fmla="*/ 312 h 490"/>
                <a:gd name="T64" fmla="*/ 147 w 673"/>
                <a:gd name="T65" fmla="*/ 304 h 490"/>
                <a:gd name="T66" fmla="*/ 145 w 673"/>
                <a:gd name="T67" fmla="*/ 260 h 490"/>
                <a:gd name="T68" fmla="*/ 57 w 673"/>
                <a:gd name="T69" fmla="*/ 225 h 490"/>
                <a:gd name="T70" fmla="*/ 16 w 673"/>
                <a:gd name="T71" fmla="*/ 225 h 490"/>
                <a:gd name="T72" fmla="*/ 2 w 673"/>
                <a:gd name="T73" fmla="*/ 187 h 49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73"/>
                <a:gd name="T112" fmla="*/ 0 h 490"/>
                <a:gd name="T113" fmla="*/ 673 w 673"/>
                <a:gd name="T114" fmla="*/ 490 h 49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73" h="490">
                  <a:moveTo>
                    <a:pt x="2" y="187"/>
                  </a:moveTo>
                  <a:lnTo>
                    <a:pt x="30" y="189"/>
                  </a:lnTo>
                  <a:lnTo>
                    <a:pt x="61" y="161"/>
                  </a:lnTo>
                  <a:lnTo>
                    <a:pt x="74" y="170"/>
                  </a:lnTo>
                  <a:lnTo>
                    <a:pt x="133" y="194"/>
                  </a:lnTo>
                  <a:lnTo>
                    <a:pt x="145" y="187"/>
                  </a:lnTo>
                  <a:lnTo>
                    <a:pt x="147" y="167"/>
                  </a:lnTo>
                  <a:lnTo>
                    <a:pt x="157" y="156"/>
                  </a:lnTo>
                  <a:lnTo>
                    <a:pt x="241" y="101"/>
                  </a:lnTo>
                  <a:lnTo>
                    <a:pt x="256" y="119"/>
                  </a:lnTo>
                  <a:lnTo>
                    <a:pt x="306" y="134"/>
                  </a:lnTo>
                  <a:lnTo>
                    <a:pt x="334" y="97"/>
                  </a:lnTo>
                  <a:lnTo>
                    <a:pt x="348" y="105"/>
                  </a:lnTo>
                  <a:lnTo>
                    <a:pt x="368" y="105"/>
                  </a:lnTo>
                  <a:lnTo>
                    <a:pt x="368" y="95"/>
                  </a:lnTo>
                  <a:lnTo>
                    <a:pt x="394" y="86"/>
                  </a:lnTo>
                  <a:lnTo>
                    <a:pt x="394" y="77"/>
                  </a:lnTo>
                  <a:lnTo>
                    <a:pt x="405" y="66"/>
                  </a:lnTo>
                  <a:lnTo>
                    <a:pt x="411" y="69"/>
                  </a:lnTo>
                  <a:lnTo>
                    <a:pt x="437" y="42"/>
                  </a:lnTo>
                  <a:lnTo>
                    <a:pt x="460" y="48"/>
                  </a:lnTo>
                  <a:lnTo>
                    <a:pt x="482" y="18"/>
                  </a:lnTo>
                  <a:lnTo>
                    <a:pt x="492" y="42"/>
                  </a:lnTo>
                  <a:lnTo>
                    <a:pt x="499" y="40"/>
                  </a:lnTo>
                  <a:lnTo>
                    <a:pt x="534" y="6"/>
                  </a:lnTo>
                  <a:lnTo>
                    <a:pt x="542" y="9"/>
                  </a:lnTo>
                  <a:lnTo>
                    <a:pt x="558" y="0"/>
                  </a:lnTo>
                  <a:lnTo>
                    <a:pt x="587" y="9"/>
                  </a:lnTo>
                  <a:lnTo>
                    <a:pt x="587" y="40"/>
                  </a:lnTo>
                  <a:lnTo>
                    <a:pt x="609" y="44"/>
                  </a:lnTo>
                  <a:lnTo>
                    <a:pt x="602" y="74"/>
                  </a:lnTo>
                  <a:lnTo>
                    <a:pt x="582" y="108"/>
                  </a:lnTo>
                  <a:lnTo>
                    <a:pt x="573" y="136"/>
                  </a:lnTo>
                  <a:lnTo>
                    <a:pt x="582" y="136"/>
                  </a:lnTo>
                  <a:lnTo>
                    <a:pt x="606" y="115"/>
                  </a:lnTo>
                  <a:lnTo>
                    <a:pt x="626" y="158"/>
                  </a:lnTo>
                  <a:lnTo>
                    <a:pt x="642" y="148"/>
                  </a:lnTo>
                  <a:lnTo>
                    <a:pt x="659" y="148"/>
                  </a:lnTo>
                  <a:lnTo>
                    <a:pt x="672" y="192"/>
                  </a:lnTo>
                  <a:lnTo>
                    <a:pt x="659" y="209"/>
                  </a:lnTo>
                  <a:lnTo>
                    <a:pt x="661" y="228"/>
                  </a:lnTo>
                  <a:lnTo>
                    <a:pt x="621" y="280"/>
                  </a:lnTo>
                  <a:lnTo>
                    <a:pt x="624" y="332"/>
                  </a:lnTo>
                  <a:lnTo>
                    <a:pt x="573" y="372"/>
                  </a:lnTo>
                  <a:lnTo>
                    <a:pt x="569" y="406"/>
                  </a:lnTo>
                  <a:lnTo>
                    <a:pt x="540" y="418"/>
                  </a:lnTo>
                  <a:lnTo>
                    <a:pt x="542" y="438"/>
                  </a:lnTo>
                  <a:lnTo>
                    <a:pt x="514" y="445"/>
                  </a:lnTo>
                  <a:lnTo>
                    <a:pt x="492" y="480"/>
                  </a:lnTo>
                  <a:lnTo>
                    <a:pt x="435" y="489"/>
                  </a:lnTo>
                  <a:lnTo>
                    <a:pt x="405" y="467"/>
                  </a:lnTo>
                  <a:lnTo>
                    <a:pt x="374" y="454"/>
                  </a:lnTo>
                  <a:lnTo>
                    <a:pt x="344" y="485"/>
                  </a:lnTo>
                  <a:lnTo>
                    <a:pt x="310" y="487"/>
                  </a:lnTo>
                  <a:lnTo>
                    <a:pt x="280" y="489"/>
                  </a:lnTo>
                  <a:lnTo>
                    <a:pt x="210" y="449"/>
                  </a:lnTo>
                  <a:lnTo>
                    <a:pt x="197" y="414"/>
                  </a:lnTo>
                  <a:lnTo>
                    <a:pt x="214" y="379"/>
                  </a:lnTo>
                  <a:lnTo>
                    <a:pt x="195" y="363"/>
                  </a:lnTo>
                  <a:lnTo>
                    <a:pt x="169" y="363"/>
                  </a:lnTo>
                  <a:lnTo>
                    <a:pt x="162" y="357"/>
                  </a:lnTo>
                  <a:lnTo>
                    <a:pt x="133" y="363"/>
                  </a:lnTo>
                  <a:lnTo>
                    <a:pt x="105" y="344"/>
                  </a:lnTo>
                  <a:lnTo>
                    <a:pt x="116" y="312"/>
                  </a:lnTo>
                  <a:lnTo>
                    <a:pt x="138" y="310"/>
                  </a:lnTo>
                  <a:lnTo>
                    <a:pt x="147" y="304"/>
                  </a:lnTo>
                  <a:lnTo>
                    <a:pt x="153" y="276"/>
                  </a:lnTo>
                  <a:lnTo>
                    <a:pt x="145" y="260"/>
                  </a:lnTo>
                  <a:lnTo>
                    <a:pt x="70" y="247"/>
                  </a:lnTo>
                  <a:lnTo>
                    <a:pt x="57" y="225"/>
                  </a:lnTo>
                  <a:lnTo>
                    <a:pt x="35" y="225"/>
                  </a:lnTo>
                  <a:lnTo>
                    <a:pt x="16" y="225"/>
                  </a:lnTo>
                  <a:lnTo>
                    <a:pt x="0" y="201"/>
                  </a:lnTo>
                  <a:lnTo>
                    <a:pt x="2" y="187"/>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a:solidFill>
                  <a:schemeClr val="tx1"/>
                </a:solidFill>
              </a:endParaRPr>
            </a:p>
          </p:txBody>
        </p:sp>
        <p:sp>
          <p:nvSpPr>
            <p:cNvPr id="17" name="Freeform 9"/>
            <p:cNvSpPr/>
            <p:nvPr/>
          </p:nvSpPr>
          <p:spPr bwMode="auto">
            <a:xfrm>
              <a:off x="4456942" y="6343987"/>
              <a:ext cx="311663" cy="298590"/>
            </a:xfrm>
            <a:custGeom>
              <a:avLst/>
              <a:gdLst>
                <a:gd name="T0" fmla="*/ 213 w 214"/>
                <a:gd name="T1" fmla="*/ 34 h 199"/>
                <a:gd name="T2" fmla="*/ 174 w 214"/>
                <a:gd name="T3" fmla="*/ 105 h 199"/>
                <a:gd name="T4" fmla="*/ 174 w 214"/>
                <a:gd name="T5" fmla="*/ 134 h 199"/>
                <a:gd name="T6" fmla="*/ 95 w 214"/>
                <a:gd name="T7" fmla="*/ 198 h 199"/>
                <a:gd name="T8" fmla="*/ 14 w 214"/>
                <a:gd name="T9" fmla="*/ 171 h 199"/>
                <a:gd name="T10" fmla="*/ 0 w 214"/>
                <a:gd name="T11" fmla="*/ 111 h 199"/>
                <a:gd name="T12" fmla="*/ 4 w 214"/>
                <a:gd name="T13" fmla="*/ 85 h 199"/>
                <a:gd name="T14" fmla="*/ 47 w 214"/>
                <a:gd name="T15" fmla="*/ 41 h 199"/>
                <a:gd name="T16" fmla="*/ 62 w 214"/>
                <a:gd name="T17" fmla="*/ 28 h 199"/>
                <a:gd name="T18" fmla="*/ 135 w 214"/>
                <a:gd name="T19" fmla="*/ 14 h 199"/>
                <a:gd name="T20" fmla="*/ 167 w 214"/>
                <a:gd name="T21" fmla="*/ 12 h 199"/>
                <a:gd name="T22" fmla="*/ 178 w 214"/>
                <a:gd name="T23" fmla="*/ 0 h 199"/>
                <a:gd name="T24" fmla="*/ 202 w 214"/>
                <a:gd name="T25" fmla="*/ 5 h 199"/>
                <a:gd name="T26" fmla="*/ 213 w 214"/>
                <a:gd name="T27" fmla="*/ 34 h 199"/>
                <a:gd name="T28" fmla="*/ 213 w 214"/>
                <a:gd name="T29" fmla="*/ 34 h 1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4"/>
                <a:gd name="T46" fmla="*/ 0 h 199"/>
                <a:gd name="T47" fmla="*/ 214 w 214"/>
                <a:gd name="T48" fmla="*/ 199 h 19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4" h="199">
                  <a:moveTo>
                    <a:pt x="213" y="34"/>
                  </a:moveTo>
                  <a:lnTo>
                    <a:pt x="174" y="105"/>
                  </a:lnTo>
                  <a:lnTo>
                    <a:pt x="174" y="134"/>
                  </a:lnTo>
                  <a:lnTo>
                    <a:pt x="95" y="198"/>
                  </a:lnTo>
                  <a:lnTo>
                    <a:pt x="14" y="171"/>
                  </a:lnTo>
                  <a:lnTo>
                    <a:pt x="0" y="111"/>
                  </a:lnTo>
                  <a:lnTo>
                    <a:pt x="4" y="85"/>
                  </a:lnTo>
                  <a:lnTo>
                    <a:pt x="47" y="41"/>
                  </a:lnTo>
                  <a:lnTo>
                    <a:pt x="62" y="28"/>
                  </a:lnTo>
                  <a:lnTo>
                    <a:pt x="135" y="14"/>
                  </a:lnTo>
                  <a:lnTo>
                    <a:pt x="167" y="12"/>
                  </a:lnTo>
                  <a:lnTo>
                    <a:pt x="178" y="0"/>
                  </a:lnTo>
                  <a:lnTo>
                    <a:pt x="202" y="5"/>
                  </a:lnTo>
                  <a:lnTo>
                    <a:pt x="213" y="34"/>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a:solidFill>
                  <a:schemeClr val="tx1"/>
                </a:solidFill>
              </a:endParaRPr>
            </a:p>
          </p:txBody>
        </p:sp>
        <p:sp>
          <p:nvSpPr>
            <p:cNvPr id="18" name="Freeform 10"/>
            <p:cNvSpPr/>
            <p:nvPr/>
          </p:nvSpPr>
          <p:spPr bwMode="auto">
            <a:xfrm>
              <a:off x="2977779" y="5026686"/>
              <a:ext cx="1118029" cy="1214847"/>
            </a:xfrm>
            <a:custGeom>
              <a:avLst/>
              <a:gdLst>
                <a:gd name="T0" fmla="*/ 675 w 773"/>
                <a:gd name="T1" fmla="*/ 125 h 806"/>
                <a:gd name="T2" fmla="*/ 623 w 773"/>
                <a:gd name="T3" fmla="*/ 139 h 806"/>
                <a:gd name="T4" fmla="*/ 599 w 773"/>
                <a:gd name="T5" fmla="*/ 99 h 806"/>
                <a:gd name="T6" fmla="*/ 587 w 773"/>
                <a:gd name="T7" fmla="*/ 70 h 806"/>
                <a:gd name="T8" fmla="*/ 548 w 773"/>
                <a:gd name="T9" fmla="*/ 72 h 806"/>
                <a:gd name="T10" fmla="*/ 529 w 773"/>
                <a:gd name="T11" fmla="*/ 105 h 806"/>
                <a:gd name="T12" fmla="*/ 529 w 773"/>
                <a:gd name="T13" fmla="*/ 141 h 806"/>
                <a:gd name="T14" fmla="*/ 482 w 773"/>
                <a:gd name="T15" fmla="*/ 279 h 806"/>
                <a:gd name="T16" fmla="*/ 443 w 773"/>
                <a:gd name="T17" fmla="*/ 289 h 806"/>
                <a:gd name="T18" fmla="*/ 371 w 773"/>
                <a:gd name="T19" fmla="*/ 308 h 806"/>
                <a:gd name="T20" fmla="*/ 263 w 773"/>
                <a:gd name="T21" fmla="*/ 139 h 806"/>
                <a:gd name="T22" fmla="*/ 227 w 773"/>
                <a:gd name="T23" fmla="*/ 112 h 806"/>
                <a:gd name="T24" fmla="*/ 219 w 773"/>
                <a:gd name="T25" fmla="*/ 72 h 806"/>
                <a:gd name="T26" fmla="*/ 167 w 773"/>
                <a:gd name="T27" fmla="*/ 99 h 806"/>
                <a:gd name="T28" fmla="*/ 144 w 773"/>
                <a:gd name="T29" fmla="*/ 0 h 806"/>
                <a:gd name="T30" fmla="*/ 107 w 773"/>
                <a:gd name="T31" fmla="*/ 40 h 806"/>
                <a:gd name="T32" fmla="*/ 103 w 773"/>
                <a:gd name="T33" fmla="*/ 101 h 806"/>
                <a:gd name="T34" fmla="*/ 79 w 773"/>
                <a:gd name="T35" fmla="*/ 90 h 806"/>
                <a:gd name="T36" fmla="*/ 79 w 773"/>
                <a:gd name="T37" fmla="*/ 163 h 806"/>
                <a:gd name="T38" fmla="*/ 107 w 773"/>
                <a:gd name="T39" fmla="*/ 172 h 806"/>
                <a:gd name="T40" fmla="*/ 105 w 773"/>
                <a:gd name="T41" fmla="*/ 329 h 806"/>
                <a:gd name="T42" fmla="*/ 17 w 773"/>
                <a:gd name="T43" fmla="*/ 433 h 806"/>
                <a:gd name="T44" fmla="*/ 0 w 773"/>
                <a:gd name="T45" fmla="*/ 460 h 806"/>
                <a:gd name="T46" fmla="*/ 2 w 773"/>
                <a:gd name="T47" fmla="*/ 522 h 806"/>
                <a:gd name="T48" fmla="*/ 50 w 773"/>
                <a:gd name="T49" fmla="*/ 515 h 806"/>
                <a:gd name="T50" fmla="*/ 103 w 773"/>
                <a:gd name="T51" fmla="*/ 536 h 806"/>
                <a:gd name="T52" fmla="*/ 117 w 773"/>
                <a:gd name="T53" fmla="*/ 590 h 806"/>
                <a:gd name="T54" fmla="*/ 160 w 773"/>
                <a:gd name="T55" fmla="*/ 604 h 806"/>
                <a:gd name="T56" fmla="*/ 158 w 773"/>
                <a:gd name="T57" fmla="*/ 638 h 806"/>
                <a:gd name="T58" fmla="*/ 142 w 773"/>
                <a:gd name="T59" fmla="*/ 695 h 806"/>
                <a:gd name="T60" fmla="*/ 172 w 773"/>
                <a:gd name="T61" fmla="*/ 708 h 806"/>
                <a:gd name="T62" fmla="*/ 206 w 773"/>
                <a:gd name="T63" fmla="*/ 734 h 806"/>
                <a:gd name="T64" fmla="*/ 265 w 773"/>
                <a:gd name="T65" fmla="*/ 772 h 806"/>
                <a:gd name="T66" fmla="*/ 323 w 773"/>
                <a:gd name="T67" fmla="*/ 754 h 806"/>
                <a:gd name="T68" fmla="*/ 328 w 773"/>
                <a:gd name="T69" fmla="*/ 792 h 806"/>
                <a:gd name="T70" fmla="*/ 364 w 773"/>
                <a:gd name="T71" fmla="*/ 799 h 806"/>
                <a:gd name="T72" fmla="*/ 381 w 773"/>
                <a:gd name="T73" fmla="*/ 796 h 806"/>
                <a:gd name="T74" fmla="*/ 366 w 773"/>
                <a:gd name="T75" fmla="*/ 696 h 806"/>
                <a:gd name="T76" fmla="*/ 414 w 773"/>
                <a:gd name="T77" fmla="*/ 677 h 806"/>
                <a:gd name="T78" fmla="*/ 443 w 773"/>
                <a:gd name="T79" fmla="*/ 652 h 806"/>
                <a:gd name="T80" fmla="*/ 517 w 773"/>
                <a:gd name="T81" fmla="*/ 650 h 806"/>
                <a:gd name="T82" fmla="*/ 550 w 773"/>
                <a:gd name="T83" fmla="*/ 648 h 806"/>
                <a:gd name="T84" fmla="*/ 579 w 773"/>
                <a:gd name="T85" fmla="*/ 669 h 806"/>
                <a:gd name="T86" fmla="*/ 603 w 773"/>
                <a:gd name="T87" fmla="*/ 640 h 806"/>
                <a:gd name="T88" fmla="*/ 636 w 773"/>
                <a:gd name="T89" fmla="*/ 642 h 806"/>
                <a:gd name="T90" fmla="*/ 680 w 773"/>
                <a:gd name="T91" fmla="*/ 593 h 806"/>
                <a:gd name="T92" fmla="*/ 723 w 773"/>
                <a:gd name="T93" fmla="*/ 602 h 806"/>
                <a:gd name="T94" fmla="*/ 757 w 773"/>
                <a:gd name="T95" fmla="*/ 568 h 806"/>
                <a:gd name="T96" fmla="*/ 772 w 773"/>
                <a:gd name="T97" fmla="*/ 534 h 806"/>
                <a:gd name="T98" fmla="*/ 689 w 773"/>
                <a:gd name="T99" fmla="*/ 505 h 806"/>
                <a:gd name="T100" fmla="*/ 654 w 773"/>
                <a:gd name="T101" fmla="*/ 483 h 806"/>
                <a:gd name="T102" fmla="*/ 618 w 773"/>
                <a:gd name="T103" fmla="*/ 459 h 806"/>
                <a:gd name="T104" fmla="*/ 629 w 773"/>
                <a:gd name="T105" fmla="*/ 392 h 806"/>
                <a:gd name="T106" fmla="*/ 623 w 773"/>
                <a:gd name="T107" fmla="*/ 271 h 806"/>
                <a:gd name="T108" fmla="*/ 558 w 773"/>
                <a:gd name="T109" fmla="*/ 274 h 806"/>
                <a:gd name="T110" fmla="*/ 548 w 773"/>
                <a:gd name="T111" fmla="*/ 231 h 806"/>
                <a:gd name="T112" fmla="*/ 561 w 773"/>
                <a:gd name="T113" fmla="*/ 187 h 806"/>
                <a:gd name="T114" fmla="*/ 599 w 773"/>
                <a:gd name="T115" fmla="*/ 185 h 806"/>
                <a:gd name="T116" fmla="*/ 668 w 773"/>
                <a:gd name="T117" fmla="*/ 185 h 806"/>
                <a:gd name="T118" fmla="*/ 682 w 773"/>
                <a:gd name="T119" fmla="*/ 148 h 80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73"/>
                <a:gd name="T181" fmla="*/ 0 h 806"/>
                <a:gd name="T182" fmla="*/ 773 w 773"/>
                <a:gd name="T183" fmla="*/ 806 h 80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73" h="806">
                  <a:moveTo>
                    <a:pt x="682" y="148"/>
                  </a:moveTo>
                  <a:lnTo>
                    <a:pt x="675" y="125"/>
                  </a:lnTo>
                  <a:lnTo>
                    <a:pt x="656" y="119"/>
                  </a:lnTo>
                  <a:lnTo>
                    <a:pt x="623" y="139"/>
                  </a:lnTo>
                  <a:lnTo>
                    <a:pt x="601" y="127"/>
                  </a:lnTo>
                  <a:lnTo>
                    <a:pt x="599" y="99"/>
                  </a:lnTo>
                  <a:lnTo>
                    <a:pt x="587" y="86"/>
                  </a:lnTo>
                  <a:lnTo>
                    <a:pt x="587" y="70"/>
                  </a:lnTo>
                  <a:lnTo>
                    <a:pt x="557" y="64"/>
                  </a:lnTo>
                  <a:lnTo>
                    <a:pt x="548" y="72"/>
                  </a:lnTo>
                  <a:lnTo>
                    <a:pt x="553" y="95"/>
                  </a:lnTo>
                  <a:lnTo>
                    <a:pt x="529" y="105"/>
                  </a:lnTo>
                  <a:lnTo>
                    <a:pt x="522" y="122"/>
                  </a:lnTo>
                  <a:lnTo>
                    <a:pt x="529" y="141"/>
                  </a:lnTo>
                  <a:lnTo>
                    <a:pt x="474" y="204"/>
                  </a:lnTo>
                  <a:lnTo>
                    <a:pt x="482" y="279"/>
                  </a:lnTo>
                  <a:lnTo>
                    <a:pt x="455" y="302"/>
                  </a:lnTo>
                  <a:lnTo>
                    <a:pt x="443" y="289"/>
                  </a:lnTo>
                  <a:lnTo>
                    <a:pt x="390" y="320"/>
                  </a:lnTo>
                  <a:lnTo>
                    <a:pt x="371" y="308"/>
                  </a:lnTo>
                  <a:lnTo>
                    <a:pt x="294" y="161"/>
                  </a:lnTo>
                  <a:lnTo>
                    <a:pt x="263" y="139"/>
                  </a:lnTo>
                  <a:lnTo>
                    <a:pt x="239" y="132"/>
                  </a:lnTo>
                  <a:lnTo>
                    <a:pt x="227" y="112"/>
                  </a:lnTo>
                  <a:lnTo>
                    <a:pt x="241" y="90"/>
                  </a:lnTo>
                  <a:lnTo>
                    <a:pt x="219" y="72"/>
                  </a:lnTo>
                  <a:lnTo>
                    <a:pt x="193" y="95"/>
                  </a:lnTo>
                  <a:lnTo>
                    <a:pt x="167" y="99"/>
                  </a:lnTo>
                  <a:lnTo>
                    <a:pt x="148" y="19"/>
                  </a:lnTo>
                  <a:lnTo>
                    <a:pt x="144" y="0"/>
                  </a:lnTo>
                  <a:lnTo>
                    <a:pt x="117" y="33"/>
                  </a:lnTo>
                  <a:lnTo>
                    <a:pt x="107" y="40"/>
                  </a:lnTo>
                  <a:lnTo>
                    <a:pt x="109" y="90"/>
                  </a:lnTo>
                  <a:lnTo>
                    <a:pt x="103" y="101"/>
                  </a:lnTo>
                  <a:lnTo>
                    <a:pt x="89" y="101"/>
                  </a:lnTo>
                  <a:lnTo>
                    <a:pt x="79" y="90"/>
                  </a:lnTo>
                  <a:lnTo>
                    <a:pt x="65" y="105"/>
                  </a:lnTo>
                  <a:lnTo>
                    <a:pt x="79" y="163"/>
                  </a:lnTo>
                  <a:lnTo>
                    <a:pt x="93" y="163"/>
                  </a:lnTo>
                  <a:lnTo>
                    <a:pt x="107" y="172"/>
                  </a:lnTo>
                  <a:lnTo>
                    <a:pt x="112" y="207"/>
                  </a:lnTo>
                  <a:lnTo>
                    <a:pt x="105" y="329"/>
                  </a:lnTo>
                  <a:lnTo>
                    <a:pt x="21" y="404"/>
                  </a:lnTo>
                  <a:lnTo>
                    <a:pt x="17" y="433"/>
                  </a:lnTo>
                  <a:lnTo>
                    <a:pt x="2" y="445"/>
                  </a:lnTo>
                  <a:lnTo>
                    <a:pt x="0" y="460"/>
                  </a:lnTo>
                  <a:lnTo>
                    <a:pt x="12" y="496"/>
                  </a:lnTo>
                  <a:lnTo>
                    <a:pt x="2" y="522"/>
                  </a:lnTo>
                  <a:lnTo>
                    <a:pt x="9" y="527"/>
                  </a:lnTo>
                  <a:lnTo>
                    <a:pt x="50" y="515"/>
                  </a:lnTo>
                  <a:lnTo>
                    <a:pt x="109" y="512"/>
                  </a:lnTo>
                  <a:lnTo>
                    <a:pt x="103" y="536"/>
                  </a:lnTo>
                  <a:lnTo>
                    <a:pt x="114" y="558"/>
                  </a:lnTo>
                  <a:lnTo>
                    <a:pt x="117" y="590"/>
                  </a:lnTo>
                  <a:lnTo>
                    <a:pt x="124" y="602"/>
                  </a:lnTo>
                  <a:lnTo>
                    <a:pt x="160" y="604"/>
                  </a:lnTo>
                  <a:lnTo>
                    <a:pt x="175" y="616"/>
                  </a:lnTo>
                  <a:lnTo>
                    <a:pt x="158" y="638"/>
                  </a:lnTo>
                  <a:lnTo>
                    <a:pt x="155" y="664"/>
                  </a:lnTo>
                  <a:lnTo>
                    <a:pt x="142" y="695"/>
                  </a:lnTo>
                  <a:lnTo>
                    <a:pt x="151" y="705"/>
                  </a:lnTo>
                  <a:lnTo>
                    <a:pt x="172" y="708"/>
                  </a:lnTo>
                  <a:lnTo>
                    <a:pt x="210" y="722"/>
                  </a:lnTo>
                  <a:lnTo>
                    <a:pt x="206" y="734"/>
                  </a:lnTo>
                  <a:lnTo>
                    <a:pt x="230" y="772"/>
                  </a:lnTo>
                  <a:lnTo>
                    <a:pt x="265" y="772"/>
                  </a:lnTo>
                  <a:lnTo>
                    <a:pt x="309" y="747"/>
                  </a:lnTo>
                  <a:lnTo>
                    <a:pt x="323" y="754"/>
                  </a:lnTo>
                  <a:lnTo>
                    <a:pt x="323" y="770"/>
                  </a:lnTo>
                  <a:lnTo>
                    <a:pt x="328" y="792"/>
                  </a:lnTo>
                  <a:lnTo>
                    <a:pt x="340" y="802"/>
                  </a:lnTo>
                  <a:lnTo>
                    <a:pt x="364" y="799"/>
                  </a:lnTo>
                  <a:lnTo>
                    <a:pt x="373" y="805"/>
                  </a:lnTo>
                  <a:lnTo>
                    <a:pt x="381" y="796"/>
                  </a:lnTo>
                  <a:lnTo>
                    <a:pt x="381" y="761"/>
                  </a:lnTo>
                  <a:lnTo>
                    <a:pt x="366" y="696"/>
                  </a:lnTo>
                  <a:lnTo>
                    <a:pt x="376" y="677"/>
                  </a:lnTo>
                  <a:lnTo>
                    <a:pt x="414" y="677"/>
                  </a:lnTo>
                  <a:lnTo>
                    <a:pt x="423" y="677"/>
                  </a:lnTo>
                  <a:lnTo>
                    <a:pt x="443" y="652"/>
                  </a:lnTo>
                  <a:lnTo>
                    <a:pt x="495" y="670"/>
                  </a:lnTo>
                  <a:lnTo>
                    <a:pt x="517" y="650"/>
                  </a:lnTo>
                  <a:lnTo>
                    <a:pt x="529" y="662"/>
                  </a:lnTo>
                  <a:lnTo>
                    <a:pt x="550" y="648"/>
                  </a:lnTo>
                  <a:lnTo>
                    <a:pt x="570" y="669"/>
                  </a:lnTo>
                  <a:lnTo>
                    <a:pt x="579" y="669"/>
                  </a:lnTo>
                  <a:lnTo>
                    <a:pt x="585" y="657"/>
                  </a:lnTo>
                  <a:lnTo>
                    <a:pt x="603" y="640"/>
                  </a:lnTo>
                  <a:lnTo>
                    <a:pt x="611" y="646"/>
                  </a:lnTo>
                  <a:lnTo>
                    <a:pt x="636" y="642"/>
                  </a:lnTo>
                  <a:lnTo>
                    <a:pt x="660" y="621"/>
                  </a:lnTo>
                  <a:lnTo>
                    <a:pt x="680" y="593"/>
                  </a:lnTo>
                  <a:lnTo>
                    <a:pt x="709" y="587"/>
                  </a:lnTo>
                  <a:lnTo>
                    <a:pt x="723" y="602"/>
                  </a:lnTo>
                  <a:lnTo>
                    <a:pt x="735" y="571"/>
                  </a:lnTo>
                  <a:lnTo>
                    <a:pt x="757" y="568"/>
                  </a:lnTo>
                  <a:lnTo>
                    <a:pt x="766" y="563"/>
                  </a:lnTo>
                  <a:lnTo>
                    <a:pt x="772" y="534"/>
                  </a:lnTo>
                  <a:lnTo>
                    <a:pt x="763" y="518"/>
                  </a:lnTo>
                  <a:lnTo>
                    <a:pt x="689" y="505"/>
                  </a:lnTo>
                  <a:lnTo>
                    <a:pt x="675" y="483"/>
                  </a:lnTo>
                  <a:lnTo>
                    <a:pt x="654" y="483"/>
                  </a:lnTo>
                  <a:lnTo>
                    <a:pt x="634" y="483"/>
                  </a:lnTo>
                  <a:lnTo>
                    <a:pt x="618" y="459"/>
                  </a:lnTo>
                  <a:lnTo>
                    <a:pt x="620" y="445"/>
                  </a:lnTo>
                  <a:lnTo>
                    <a:pt x="629" y="392"/>
                  </a:lnTo>
                  <a:lnTo>
                    <a:pt x="601" y="363"/>
                  </a:lnTo>
                  <a:lnTo>
                    <a:pt x="623" y="271"/>
                  </a:lnTo>
                  <a:lnTo>
                    <a:pt x="608" y="257"/>
                  </a:lnTo>
                  <a:lnTo>
                    <a:pt x="558" y="274"/>
                  </a:lnTo>
                  <a:lnTo>
                    <a:pt x="548" y="253"/>
                  </a:lnTo>
                  <a:lnTo>
                    <a:pt x="548" y="231"/>
                  </a:lnTo>
                  <a:lnTo>
                    <a:pt x="537" y="221"/>
                  </a:lnTo>
                  <a:lnTo>
                    <a:pt x="561" y="187"/>
                  </a:lnTo>
                  <a:lnTo>
                    <a:pt x="587" y="196"/>
                  </a:lnTo>
                  <a:lnTo>
                    <a:pt x="599" y="185"/>
                  </a:lnTo>
                  <a:lnTo>
                    <a:pt x="647" y="192"/>
                  </a:lnTo>
                  <a:lnTo>
                    <a:pt x="668" y="185"/>
                  </a:lnTo>
                  <a:lnTo>
                    <a:pt x="682" y="148"/>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a:solidFill>
                  <a:schemeClr val="tx1"/>
                </a:solidFill>
              </a:endParaRPr>
            </a:p>
          </p:txBody>
        </p:sp>
        <p:sp>
          <p:nvSpPr>
            <p:cNvPr id="19" name="Freeform 11"/>
            <p:cNvSpPr/>
            <p:nvPr/>
          </p:nvSpPr>
          <p:spPr bwMode="auto">
            <a:xfrm>
              <a:off x="4998642" y="4783716"/>
              <a:ext cx="588697" cy="854784"/>
            </a:xfrm>
            <a:custGeom>
              <a:avLst/>
              <a:gdLst>
                <a:gd name="T0" fmla="*/ 9 w 404"/>
                <a:gd name="T1" fmla="*/ 124 h 566"/>
                <a:gd name="T2" fmla="*/ 35 w 404"/>
                <a:gd name="T3" fmla="*/ 174 h 566"/>
                <a:gd name="T4" fmla="*/ 37 w 404"/>
                <a:gd name="T5" fmla="*/ 201 h 566"/>
                <a:gd name="T6" fmla="*/ 23 w 404"/>
                <a:gd name="T7" fmla="*/ 227 h 566"/>
                <a:gd name="T8" fmla="*/ 4 w 404"/>
                <a:gd name="T9" fmla="*/ 242 h 566"/>
                <a:gd name="T10" fmla="*/ 0 w 404"/>
                <a:gd name="T11" fmla="*/ 291 h 566"/>
                <a:gd name="T12" fmla="*/ 6 w 404"/>
                <a:gd name="T13" fmla="*/ 298 h 566"/>
                <a:gd name="T14" fmla="*/ 18 w 404"/>
                <a:gd name="T15" fmla="*/ 293 h 566"/>
                <a:gd name="T16" fmla="*/ 23 w 404"/>
                <a:gd name="T17" fmla="*/ 298 h 566"/>
                <a:gd name="T18" fmla="*/ 23 w 404"/>
                <a:gd name="T19" fmla="*/ 329 h 566"/>
                <a:gd name="T20" fmla="*/ 37 w 404"/>
                <a:gd name="T21" fmla="*/ 363 h 566"/>
                <a:gd name="T22" fmla="*/ 52 w 404"/>
                <a:gd name="T23" fmla="*/ 370 h 566"/>
                <a:gd name="T24" fmla="*/ 54 w 404"/>
                <a:gd name="T25" fmla="*/ 423 h 566"/>
                <a:gd name="T26" fmla="*/ 46 w 404"/>
                <a:gd name="T27" fmla="*/ 459 h 566"/>
                <a:gd name="T28" fmla="*/ 54 w 404"/>
                <a:gd name="T29" fmla="*/ 474 h 566"/>
                <a:gd name="T30" fmla="*/ 71 w 404"/>
                <a:gd name="T31" fmla="*/ 491 h 566"/>
                <a:gd name="T32" fmla="*/ 114 w 404"/>
                <a:gd name="T33" fmla="*/ 480 h 566"/>
                <a:gd name="T34" fmla="*/ 123 w 404"/>
                <a:gd name="T35" fmla="*/ 495 h 566"/>
                <a:gd name="T36" fmla="*/ 109 w 404"/>
                <a:gd name="T37" fmla="*/ 514 h 566"/>
                <a:gd name="T38" fmla="*/ 87 w 404"/>
                <a:gd name="T39" fmla="*/ 546 h 566"/>
                <a:gd name="T40" fmla="*/ 87 w 404"/>
                <a:gd name="T41" fmla="*/ 555 h 566"/>
                <a:gd name="T42" fmla="*/ 100 w 404"/>
                <a:gd name="T43" fmla="*/ 565 h 566"/>
                <a:gd name="T44" fmla="*/ 188 w 404"/>
                <a:gd name="T45" fmla="*/ 529 h 566"/>
                <a:gd name="T46" fmla="*/ 219 w 404"/>
                <a:gd name="T47" fmla="*/ 546 h 566"/>
                <a:gd name="T48" fmla="*/ 228 w 404"/>
                <a:gd name="T49" fmla="*/ 538 h 566"/>
                <a:gd name="T50" fmla="*/ 219 w 404"/>
                <a:gd name="T51" fmla="*/ 517 h 566"/>
                <a:gd name="T52" fmla="*/ 221 w 404"/>
                <a:gd name="T53" fmla="*/ 507 h 566"/>
                <a:gd name="T54" fmla="*/ 234 w 404"/>
                <a:gd name="T55" fmla="*/ 425 h 566"/>
                <a:gd name="T56" fmla="*/ 247 w 404"/>
                <a:gd name="T57" fmla="*/ 406 h 566"/>
                <a:gd name="T58" fmla="*/ 254 w 404"/>
                <a:gd name="T59" fmla="*/ 384 h 566"/>
                <a:gd name="T60" fmla="*/ 269 w 404"/>
                <a:gd name="T61" fmla="*/ 350 h 566"/>
                <a:gd name="T62" fmla="*/ 260 w 404"/>
                <a:gd name="T63" fmla="*/ 337 h 566"/>
                <a:gd name="T64" fmla="*/ 262 w 404"/>
                <a:gd name="T65" fmla="*/ 309 h 566"/>
                <a:gd name="T66" fmla="*/ 300 w 404"/>
                <a:gd name="T67" fmla="*/ 266 h 566"/>
                <a:gd name="T68" fmla="*/ 297 w 404"/>
                <a:gd name="T69" fmla="*/ 238 h 566"/>
                <a:gd name="T70" fmla="*/ 321 w 404"/>
                <a:gd name="T71" fmla="*/ 196 h 566"/>
                <a:gd name="T72" fmla="*/ 345 w 404"/>
                <a:gd name="T73" fmla="*/ 203 h 566"/>
                <a:gd name="T74" fmla="*/ 393 w 404"/>
                <a:gd name="T75" fmla="*/ 168 h 566"/>
                <a:gd name="T76" fmla="*/ 403 w 404"/>
                <a:gd name="T77" fmla="*/ 150 h 566"/>
                <a:gd name="T78" fmla="*/ 372 w 404"/>
                <a:gd name="T79" fmla="*/ 93 h 566"/>
                <a:gd name="T80" fmla="*/ 352 w 404"/>
                <a:gd name="T81" fmla="*/ 64 h 566"/>
                <a:gd name="T82" fmla="*/ 367 w 404"/>
                <a:gd name="T83" fmla="*/ 50 h 566"/>
                <a:gd name="T84" fmla="*/ 348 w 404"/>
                <a:gd name="T85" fmla="*/ 33 h 566"/>
                <a:gd name="T86" fmla="*/ 302 w 404"/>
                <a:gd name="T87" fmla="*/ 33 h 566"/>
                <a:gd name="T88" fmla="*/ 281 w 404"/>
                <a:gd name="T89" fmla="*/ 11 h 566"/>
                <a:gd name="T90" fmla="*/ 245 w 404"/>
                <a:gd name="T91" fmla="*/ 48 h 566"/>
                <a:gd name="T92" fmla="*/ 231 w 404"/>
                <a:gd name="T93" fmla="*/ 42 h 566"/>
                <a:gd name="T94" fmla="*/ 247 w 404"/>
                <a:gd name="T95" fmla="*/ 13 h 566"/>
                <a:gd name="T96" fmla="*/ 245 w 404"/>
                <a:gd name="T97" fmla="*/ 4 h 566"/>
                <a:gd name="T98" fmla="*/ 231 w 404"/>
                <a:gd name="T99" fmla="*/ 0 h 566"/>
                <a:gd name="T100" fmla="*/ 188 w 404"/>
                <a:gd name="T101" fmla="*/ 24 h 566"/>
                <a:gd name="T102" fmla="*/ 152 w 404"/>
                <a:gd name="T103" fmla="*/ 35 h 566"/>
                <a:gd name="T104" fmla="*/ 124 w 404"/>
                <a:gd name="T105" fmla="*/ 33 h 566"/>
                <a:gd name="T106" fmla="*/ 63 w 404"/>
                <a:gd name="T107" fmla="*/ 90 h 566"/>
                <a:gd name="T108" fmla="*/ 30 w 404"/>
                <a:gd name="T109" fmla="*/ 101 h 566"/>
                <a:gd name="T110" fmla="*/ 9 w 404"/>
                <a:gd name="T111" fmla="*/ 124 h 566"/>
                <a:gd name="T112" fmla="*/ 9 w 404"/>
                <a:gd name="T113" fmla="*/ 124 h 56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04"/>
                <a:gd name="T172" fmla="*/ 0 h 566"/>
                <a:gd name="T173" fmla="*/ 404 w 404"/>
                <a:gd name="T174" fmla="*/ 566 h 56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04" h="566">
                  <a:moveTo>
                    <a:pt x="9" y="124"/>
                  </a:moveTo>
                  <a:lnTo>
                    <a:pt x="35" y="174"/>
                  </a:lnTo>
                  <a:lnTo>
                    <a:pt x="37" y="201"/>
                  </a:lnTo>
                  <a:lnTo>
                    <a:pt x="23" y="227"/>
                  </a:lnTo>
                  <a:lnTo>
                    <a:pt x="4" y="242"/>
                  </a:lnTo>
                  <a:lnTo>
                    <a:pt x="0" y="291"/>
                  </a:lnTo>
                  <a:lnTo>
                    <a:pt x="6" y="298"/>
                  </a:lnTo>
                  <a:lnTo>
                    <a:pt x="18" y="293"/>
                  </a:lnTo>
                  <a:lnTo>
                    <a:pt x="23" y="298"/>
                  </a:lnTo>
                  <a:lnTo>
                    <a:pt x="23" y="329"/>
                  </a:lnTo>
                  <a:lnTo>
                    <a:pt x="37" y="363"/>
                  </a:lnTo>
                  <a:lnTo>
                    <a:pt x="52" y="370"/>
                  </a:lnTo>
                  <a:lnTo>
                    <a:pt x="54" y="423"/>
                  </a:lnTo>
                  <a:lnTo>
                    <a:pt x="46" y="459"/>
                  </a:lnTo>
                  <a:lnTo>
                    <a:pt x="54" y="474"/>
                  </a:lnTo>
                  <a:lnTo>
                    <a:pt x="71" y="491"/>
                  </a:lnTo>
                  <a:lnTo>
                    <a:pt x="114" y="480"/>
                  </a:lnTo>
                  <a:lnTo>
                    <a:pt x="123" y="495"/>
                  </a:lnTo>
                  <a:lnTo>
                    <a:pt x="109" y="514"/>
                  </a:lnTo>
                  <a:lnTo>
                    <a:pt x="87" y="546"/>
                  </a:lnTo>
                  <a:lnTo>
                    <a:pt x="87" y="555"/>
                  </a:lnTo>
                  <a:lnTo>
                    <a:pt x="100" y="565"/>
                  </a:lnTo>
                  <a:lnTo>
                    <a:pt x="188" y="529"/>
                  </a:lnTo>
                  <a:lnTo>
                    <a:pt x="219" y="546"/>
                  </a:lnTo>
                  <a:lnTo>
                    <a:pt x="228" y="538"/>
                  </a:lnTo>
                  <a:lnTo>
                    <a:pt x="219" y="517"/>
                  </a:lnTo>
                  <a:lnTo>
                    <a:pt x="221" y="507"/>
                  </a:lnTo>
                  <a:lnTo>
                    <a:pt x="234" y="425"/>
                  </a:lnTo>
                  <a:lnTo>
                    <a:pt x="247" y="406"/>
                  </a:lnTo>
                  <a:lnTo>
                    <a:pt x="254" y="384"/>
                  </a:lnTo>
                  <a:lnTo>
                    <a:pt x="269" y="350"/>
                  </a:lnTo>
                  <a:lnTo>
                    <a:pt x="260" y="337"/>
                  </a:lnTo>
                  <a:lnTo>
                    <a:pt x="262" y="309"/>
                  </a:lnTo>
                  <a:lnTo>
                    <a:pt x="300" y="266"/>
                  </a:lnTo>
                  <a:lnTo>
                    <a:pt x="297" y="238"/>
                  </a:lnTo>
                  <a:lnTo>
                    <a:pt x="321" y="196"/>
                  </a:lnTo>
                  <a:lnTo>
                    <a:pt x="345" y="203"/>
                  </a:lnTo>
                  <a:lnTo>
                    <a:pt x="393" y="168"/>
                  </a:lnTo>
                  <a:lnTo>
                    <a:pt x="403" y="150"/>
                  </a:lnTo>
                  <a:lnTo>
                    <a:pt x="372" y="93"/>
                  </a:lnTo>
                  <a:lnTo>
                    <a:pt x="352" y="64"/>
                  </a:lnTo>
                  <a:lnTo>
                    <a:pt x="367" y="50"/>
                  </a:lnTo>
                  <a:lnTo>
                    <a:pt x="348" y="33"/>
                  </a:lnTo>
                  <a:lnTo>
                    <a:pt x="302" y="33"/>
                  </a:lnTo>
                  <a:lnTo>
                    <a:pt x="281" y="11"/>
                  </a:lnTo>
                  <a:lnTo>
                    <a:pt x="245" y="48"/>
                  </a:lnTo>
                  <a:lnTo>
                    <a:pt x="231" y="42"/>
                  </a:lnTo>
                  <a:lnTo>
                    <a:pt x="247" y="13"/>
                  </a:lnTo>
                  <a:lnTo>
                    <a:pt x="245" y="4"/>
                  </a:lnTo>
                  <a:lnTo>
                    <a:pt x="231" y="0"/>
                  </a:lnTo>
                  <a:lnTo>
                    <a:pt x="188" y="24"/>
                  </a:lnTo>
                  <a:lnTo>
                    <a:pt x="152" y="35"/>
                  </a:lnTo>
                  <a:lnTo>
                    <a:pt x="124" y="33"/>
                  </a:lnTo>
                  <a:lnTo>
                    <a:pt x="63" y="90"/>
                  </a:lnTo>
                  <a:lnTo>
                    <a:pt x="30" y="101"/>
                  </a:lnTo>
                  <a:lnTo>
                    <a:pt x="9" y="124"/>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a:solidFill>
                  <a:schemeClr val="tx1"/>
                </a:solidFill>
              </a:endParaRPr>
            </a:p>
          </p:txBody>
        </p:sp>
        <p:sp>
          <p:nvSpPr>
            <p:cNvPr id="20" name="Freeform 12"/>
            <p:cNvSpPr/>
            <p:nvPr/>
          </p:nvSpPr>
          <p:spPr bwMode="auto">
            <a:xfrm>
              <a:off x="4407471" y="4865682"/>
              <a:ext cx="675268" cy="793309"/>
            </a:xfrm>
            <a:custGeom>
              <a:avLst/>
              <a:gdLst>
                <a:gd name="T0" fmla="*/ 398 w 465"/>
                <a:gd name="T1" fmla="*/ 64 h 524"/>
                <a:gd name="T2" fmla="*/ 389 w 465"/>
                <a:gd name="T3" fmla="*/ 19 h 524"/>
                <a:gd name="T4" fmla="*/ 356 w 465"/>
                <a:gd name="T5" fmla="*/ 26 h 524"/>
                <a:gd name="T6" fmla="*/ 330 w 465"/>
                <a:gd name="T7" fmla="*/ 42 h 524"/>
                <a:gd name="T8" fmla="*/ 306 w 465"/>
                <a:gd name="T9" fmla="*/ 24 h 524"/>
                <a:gd name="T10" fmla="*/ 262 w 465"/>
                <a:gd name="T11" fmla="*/ 31 h 524"/>
                <a:gd name="T12" fmla="*/ 126 w 465"/>
                <a:gd name="T13" fmla="*/ 0 h 524"/>
                <a:gd name="T14" fmla="*/ 136 w 465"/>
                <a:gd name="T15" fmla="*/ 35 h 524"/>
                <a:gd name="T16" fmla="*/ 74 w 465"/>
                <a:gd name="T17" fmla="*/ 35 h 524"/>
                <a:gd name="T18" fmla="*/ 21 w 465"/>
                <a:gd name="T19" fmla="*/ 99 h 524"/>
                <a:gd name="T20" fmla="*/ 43 w 465"/>
                <a:gd name="T21" fmla="*/ 249 h 524"/>
                <a:gd name="T22" fmla="*/ 4 w 465"/>
                <a:gd name="T23" fmla="*/ 305 h 524"/>
                <a:gd name="T24" fmla="*/ 57 w 465"/>
                <a:gd name="T25" fmla="*/ 311 h 524"/>
                <a:gd name="T26" fmla="*/ 67 w 465"/>
                <a:gd name="T27" fmla="*/ 406 h 524"/>
                <a:gd name="T28" fmla="*/ 112 w 465"/>
                <a:gd name="T29" fmla="*/ 382 h 524"/>
                <a:gd name="T30" fmla="*/ 129 w 465"/>
                <a:gd name="T31" fmla="*/ 404 h 524"/>
                <a:gd name="T32" fmla="*/ 172 w 465"/>
                <a:gd name="T33" fmla="*/ 373 h 524"/>
                <a:gd name="T34" fmla="*/ 217 w 465"/>
                <a:gd name="T35" fmla="*/ 373 h 524"/>
                <a:gd name="T36" fmla="*/ 238 w 465"/>
                <a:gd name="T37" fmla="*/ 408 h 524"/>
                <a:gd name="T38" fmla="*/ 212 w 465"/>
                <a:gd name="T39" fmla="*/ 472 h 524"/>
                <a:gd name="T40" fmla="*/ 212 w 465"/>
                <a:gd name="T41" fmla="*/ 501 h 524"/>
                <a:gd name="T42" fmla="*/ 256 w 465"/>
                <a:gd name="T43" fmla="*/ 523 h 524"/>
                <a:gd name="T44" fmla="*/ 289 w 465"/>
                <a:gd name="T45" fmla="*/ 512 h 524"/>
                <a:gd name="T46" fmla="*/ 306 w 465"/>
                <a:gd name="T47" fmla="*/ 472 h 524"/>
                <a:gd name="T48" fmla="*/ 337 w 465"/>
                <a:gd name="T49" fmla="*/ 465 h 524"/>
                <a:gd name="T50" fmla="*/ 380 w 465"/>
                <a:gd name="T51" fmla="*/ 470 h 524"/>
                <a:gd name="T52" fmla="*/ 374 w 465"/>
                <a:gd name="T53" fmla="*/ 443 h 524"/>
                <a:gd name="T54" fmla="*/ 440 w 465"/>
                <a:gd name="T55" fmla="*/ 435 h 524"/>
                <a:gd name="T56" fmla="*/ 456 w 465"/>
                <a:gd name="T57" fmla="*/ 404 h 524"/>
                <a:gd name="T58" fmla="*/ 461 w 465"/>
                <a:gd name="T59" fmla="*/ 315 h 524"/>
                <a:gd name="T60" fmla="*/ 433 w 465"/>
                <a:gd name="T61" fmla="*/ 274 h 524"/>
                <a:gd name="T62" fmla="*/ 427 w 465"/>
                <a:gd name="T63" fmla="*/ 238 h 524"/>
                <a:gd name="T64" fmla="*/ 409 w 465"/>
                <a:gd name="T65" fmla="*/ 236 h 524"/>
                <a:gd name="T66" fmla="*/ 433 w 465"/>
                <a:gd name="T67" fmla="*/ 172 h 524"/>
                <a:gd name="T68" fmla="*/ 444 w 465"/>
                <a:gd name="T69" fmla="*/ 119 h 524"/>
                <a:gd name="T70" fmla="*/ 418 w 465"/>
                <a:gd name="T71" fmla="*/ 69 h 52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65"/>
                <a:gd name="T109" fmla="*/ 0 h 524"/>
                <a:gd name="T110" fmla="*/ 465 w 465"/>
                <a:gd name="T111" fmla="*/ 524 h 52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65" h="524">
                  <a:moveTo>
                    <a:pt x="418" y="69"/>
                  </a:moveTo>
                  <a:lnTo>
                    <a:pt x="398" y="64"/>
                  </a:lnTo>
                  <a:lnTo>
                    <a:pt x="389" y="50"/>
                  </a:lnTo>
                  <a:lnTo>
                    <a:pt x="389" y="19"/>
                  </a:lnTo>
                  <a:lnTo>
                    <a:pt x="378" y="4"/>
                  </a:lnTo>
                  <a:lnTo>
                    <a:pt x="356" y="26"/>
                  </a:lnTo>
                  <a:lnTo>
                    <a:pt x="346" y="42"/>
                  </a:lnTo>
                  <a:lnTo>
                    <a:pt x="330" y="42"/>
                  </a:lnTo>
                  <a:lnTo>
                    <a:pt x="325" y="18"/>
                  </a:lnTo>
                  <a:lnTo>
                    <a:pt x="306" y="24"/>
                  </a:lnTo>
                  <a:lnTo>
                    <a:pt x="280" y="42"/>
                  </a:lnTo>
                  <a:lnTo>
                    <a:pt x="262" y="31"/>
                  </a:lnTo>
                  <a:lnTo>
                    <a:pt x="227" y="6"/>
                  </a:lnTo>
                  <a:lnTo>
                    <a:pt x="126" y="0"/>
                  </a:lnTo>
                  <a:lnTo>
                    <a:pt x="116" y="11"/>
                  </a:lnTo>
                  <a:lnTo>
                    <a:pt x="136" y="35"/>
                  </a:lnTo>
                  <a:lnTo>
                    <a:pt x="112" y="50"/>
                  </a:lnTo>
                  <a:lnTo>
                    <a:pt x="74" y="35"/>
                  </a:lnTo>
                  <a:lnTo>
                    <a:pt x="35" y="69"/>
                  </a:lnTo>
                  <a:lnTo>
                    <a:pt x="21" y="99"/>
                  </a:lnTo>
                  <a:lnTo>
                    <a:pt x="24" y="172"/>
                  </a:lnTo>
                  <a:lnTo>
                    <a:pt x="43" y="249"/>
                  </a:lnTo>
                  <a:lnTo>
                    <a:pt x="0" y="298"/>
                  </a:lnTo>
                  <a:lnTo>
                    <a:pt x="4" y="305"/>
                  </a:lnTo>
                  <a:lnTo>
                    <a:pt x="43" y="293"/>
                  </a:lnTo>
                  <a:lnTo>
                    <a:pt x="57" y="311"/>
                  </a:lnTo>
                  <a:lnTo>
                    <a:pt x="45" y="366"/>
                  </a:lnTo>
                  <a:lnTo>
                    <a:pt x="67" y="406"/>
                  </a:lnTo>
                  <a:lnTo>
                    <a:pt x="90" y="412"/>
                  </a:lnTo>
                  <a:lnTo>
                    <a:pt x="112" y="382"/>
                  </a:lnTo>
                  <a:lnTo>
                    <a:pt x="122" y="406"/>
                  </a:lnTo>
                  <a:lnTo>
                    <a:pt x="129" y="404"/>
                  </a:lnTo>
                  <a:lnTo>
                    <a:pt x="164" y="370"/>
                  </a:lnTo>
                  <a:lnTo>
                    <a:pt x="172" y="373"/>
                  </a:lnTo>
                  <a:lnTo>
                    <a:pt x="188" y="364"/>
                  </a:lnTo>
                  <a:lnTo>
                    <a:pt x="217" y="373"/>
                  </a:lnTo>
                  <a:lnTo>
                    <a:pt x="217" y="404"/>
                  </a:lnTo>
                  <a:lnTo>
                    <a:pt x="238" y="408"/>
                  </a:lnTo>
                  <a:lnTo>
                    <a:pt x="232" y="438"/>
                  </a:lnTo>
                  <a:lnTo>
                    <a:pt x="212" y="472"/>
                  </a:lnTo>
                  <a:lnTo>
                    <a:pt x="203" y="501"/>
                  </a:lnTo>
                  <a:lnTo>
                    <a:pt x="212" y="501"/>
                  </a:lnTo>
                  <a:lnTo>
                    <a:pt x="236" y="479"/>
                  </a:lnTo>
                  <a:lnTo>
                    <a:pt x="256" y="523"/>
                  </a:lnTo>
                  <a:lnTo>
                    <a:pt x="272" y="512"/>
                  </a:lnTo>
                  <a:lnTo>
                    <a:pt x="289" y="512"/>
                  </a:lnTo>
                  <a:lnTo>
                    <a:pt x="306" y="498"/>
                  </a:lnTo>
                  <a:lnTo>
                    <a:pt x="306" y="472"/>
                  </a:lnTo>
                  <a:lnTo>
                    <a:pt x="315" y="463"/>
                  </a:lnTo>
                  <a:lnTo>
                    <a:pt x="337" y="465"/>
                  </a:lnTo>
                  <a:lnTo>
                    <a:pt x="374" y="483"/>
                  </a:lnTo>
                  <a:lnTo>
                    <a:pt x="380" y="470"/>
                  </a:lnTo>
                  <a:lnTo>
                    <a:pt x="372" y="455"/>
                  </a:lnTo>
                  <a:lnTo>
                    <a:pt x="374" y="443"/>
                  </a:lnTo>
                  <a:lnTo>
                    <a:pt x="398" y="423"/>
                  </a:lnTo>
                  <a:lnTo>
                    <a:pt x="440" y="435"/>
                  </a:lnTo>
                  <a:lnTo>
                    <a:pt x="464" y="419"/>
                  </a:lnTo>
                  <a:lnTo>
                    <a:pt x="456" y="404"/>
                  </a:lnTo>
                  <a:lnTo>
                    <a:pt x="464" y="368"/>
                  </a:lnTo>
                  <a:lnTo>
                    <a:pt x="461" y="315"/>
                  </a:lnTo>
                  <a:lnTo>
                    <a:pt x="446" y="308"/>
                  </a:lnTo>
                  <a:lnTo>
                    <a:pt x="433" y="274"/>
                  </a:lnTo>
                  <a:lnTo>
                    <a:pt x="433" y="243"/>
                  </a:lnTo>
                  <a:lnTo>
                    <a:pt x="427" y="238"/>
                  </a:lnTo>
                  <a:lnTo>
                    <a:pt x="416" y="243"/>
                  </a:lnTo>
                  <a:lnTo>
                    <a:pt x="409" y="236"/>
                  </a:lnTo>
                  <a:lnTo>
                    <a:pt x="413" y="187"/>
                  </a:lnTo>
                  <a:lnTo>
                    <a:pt x="433" y="172"/>
                  </a:lnTo>
                  <a:lnTo>
                    <a:pt x="446" y="146"/>
                  </a:lnTo>
                  <a:lnTo>
                    <a:pt x="444" y="119"/>
                  </a:lnTo>
                  <a:lnTo>
                    <a:pt x="418" y="69"/>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a:solidFill>
                  <a:schemeClr val="tx1"/>
                </a:solidFill>
              </a:endParaRPr>
            </a:p>
          </p:txBody>
        </p:sp>
        <p:sp>
          <p:nvSpPr>
            <p:cNvPr id="21" name="Freeform 13"/>
            <p:cNvSpPr/>
            <p:nvPr/>
          </p:nvSpPr>
          <p:spPr bwMode="auto">
            <a:xfrm>
              <a:off x="3754463" y="5020831"/>
              <a:ext cx="749475" cy="693779"/>
            </a:xfrm>
            <a:custGeom>
              <a:avLst/>
              <a:gdLst>
                <a:gd name="T0" fmla="*/ 145 w 520"/>
                <a:gd name="T1" fmla="*/ 153 h 459"/>
                <a:gd name="T2" fmla="*/ 131 w 520"/>
                <a:gd name="T3" fmla="*/ 190 h 459"/>
                <a:gd name="T4" fmla="*/ 109 w 520"/>
                <a:gd name="T5" fmla="*/ 197 h 459"/>
                <a:gd name="T6" fmla="*/ 61 w 520"/>
                <a:gd name="T7" fmla="*/ 190 h 459"/>
                <a:gd name="T8" fmla="*/ 50 w 520"/>
                <a:gd name="T9" fmla="*/ 201 h 459"/>
                <a:gd name="T10" fmla="*/ 24 w 520"/>
                <a:gd name="T11" fmla="*/ 192 h 459"/>
                <a:gd name="T12" fmla="*/ 0 w 520"/>
                <a:gd name="T13" fmla="*/ 226 h 459"/>
                <a:gd name="T14" fmla="*/ 11 w 520"/>
                <a:gd name="T15" fmla="*/ 236 h 459"/>
                <a:gd name="T16" fmla="*/ 11 w 520"/>
                <a:gd name="T17" fmla="*/ 258 h 459"/>
                <a:gd name="T18" fmla="*/ 21 w 520"/>
                <a:gd name="T19" fmla="*/ 279 h 459"/>
                <a:gd name="T20" fmla="*/ 70 w 520"/>
                <a:gd name="T21" fmla="*/ 263 h 459"/>
                <a:gd name="T22" fmla="*/ 85 w 520"/>
                <a:gd name="T23" fmla="*/ 276 h 459"/>
                <a:gd name="T24" fmla="*/ 64 w 520"/>
                <a:gd name="T25" fmla="*/ 369 h 459"/>
                <a:gd name="T26" fmla="*/ 92 w 520"/>
                <a:gd name="T27" fmla="*/ 398 h 459"/>
                <a:gd name="T28" fmla="*/ 83 w 520"/>
                <a:gd name="T29" fmla="*/ 451 h 459"/>
                <a:gd name="T30" fmla="*/ 112 w 520"/>
                <a:gd name="T31" fmla="*/ 453 h 459"/>
                <a:gd name="T32" fmla="*/ 142 w 520"/>
                <a:gd name="T33" fmla="*/ 424 h 459"/>
                <a:gd name="T34" fmla="*/ 155 w 520"/>
                <a:gd name="T35" fmla="*/ 433 h 459"/>
                <a:gd name="T36" fmla="*/ 214 w 520"/>
                <a:gd name="T37" fmla="*/ 458 h 459"/>
                <a:gd name="T38" fmla="*/ 226 w 520"/>
                <a:gd name="T39" fmla="*/ 451 h 459"/>
                <a:gd name="T40" fmla="*/ 228 w 520"/>
                <a:gd name="T41" fmla="*/ 431 h 459"/>
                <a:gd name="T42" fmla="*/ 238 w 520"/>
                <a:gd name="T43" fmla="*/ 419 h 459"/>
                <a:gd name="T44" fmla="*/ 322 w 520"/>
                <a:gd name="T45" fmla="*/ 364 h 459"/>
                <a:gd name="T46" fmla="*/ 337 w 520"/>
                <a:gd name="T47" fmla="*/ 383 h 459"/>
                <a:gd name="T48" fmla="*/ 387 w 520"/>
                <a:gd name="T49" fmla="*/ 398 h 459"/>
                <a:gd name="T50" fmla="*/ 416 w 520"/>
                <a:gd name="T51" fmla="*/ 361 h 459"/>
                <a:gd name="T52" fmla="*/ 429 w 520"/>
                <a:gd name="T53" fmla="*/ 369 h 459"/>
                <a:gd name="T54" fmla="*/ 449 w 520"/>
                <a:gd name="T55" fmla="*/ 369 h 459"/>
                <a:gd name="T56" fmla="*/ 449 w 520"/>
                <a:gd name="T57" fmla="*/ 358 h 459"/>
                <a:gd name="T58" fmla="*/ 475 w 520"/>
                <a:gd name="T59" fmla="*/ 349 h 459"/>
                <a:gd name="T60" fmla="*/ 475 w 520"/>
                <a:gd name="T61" fmla="*/ 340 h 459"/>
                <a:gd name="T62" fmla="*/ 486 w 520"/>
                <a:gd name="T63" fmla="*/ 329 h 459"/>
                <a:gd name="T64" fmla="*/ 492 w 520"/>
                <a:gd name="T65" fmla="*/ 332 h 459"/>
                <a:gd name="T66" fmla="*/ 519 w 520"/>
                <a:gd name="T67" fmla="*/ 305 h 459"/>
                <a:gd name="T68" fmla="*/ 497 w 520"/>
                <a:gd name="T69" fmla="*/ 265 h 459"/>
                <a:gd name="T70" fmla="*/ 508 w 520"/>
                <a:gd name="T71" fmla="*/ 209 h 459"/>
                <a:gd name="T72" fmla="*/ 494 w 520"/>
                <a:gd name="T73" fmla="*/ 192 h 459"/>
                <a:gd name="T74" fmla="*/ 456 w 520"/>
                <a:gd name="T75" fmla="*/ 204 h 459"/>
                <a:gd name="T76" fmla="*/ 451 w 520"/>
                <a:gd name="T77" fmla="*/ 197 h 459"/>
                <a:gd name="T78" fmla="*/ 494 w 520"/>
                <a:gd name="T79" fmla="*/ 148 h 459"/>
                <a:gd name="T80" fmla="*/ 475 w 520"/>
                <a:gd name="T81" fmla="*/ 71 h 459"/>
                <a:gd name="T82" fmla="*/ 446 w 520"/>
                <a:gd name="T83" fmla="*/ 93 h 459"/>
                <a:gd name="T84" fmla="*/ 420 w 520"/>
                <a:gd name="T85" fmla="*/ 66 h 459"/>
                <a:gd name="T86" fmla="*/ 396 w 520"/>
                <a:gd name="T87" fmla="*/ 33 h 459"/>
                <a:gd name="T88" fmla="*/ 394 w 520"/>
                <a:gd name="T89" fmla="*/ 13 h 459"/>
                <a:gd name="T90" fmla="*/ 377 w 520"/>
                <a:gd name="T91" fmla="*/ 9 h 459"/>
                <a:gd name="T92" fmla="*/ 357 w 520"/>
                <a:gd name="T93" fmla="*/ 16 h 459"/>
                <a:gd name="T94" fmla="*/ 324 w 520"/>
                <a:gd name="T95" fmla="*/ 0 h 459"/>
                <a:gd name="T96" fmla="*/ 308 w 520"/>
                <a:gd name="T97" fmla="*/ 38 h 459"/>
                <a:gd name="T98" fmla="*/ 281 w 520"/>
                <a:gd name="T99" fmla="*/ 40 h 459"/>
                <a:gd name="T100" fmla="*/ 260 w 520"/>
                <a:gd name="T101" fmla="*/ 71 h 459"/>
                <a:gd name="T102" fmla="*/ 248 w 520"/>
                <a:gd name="T103" fmla="*/ 64 h 459"/>
                <a:gd name="T104" fmla="*/ 228 w 520"/>
                <a:gd name="T105" fmla="*/ 71 h 459"/>
                <a:gd name="T106" fmla="*/ 197 w 520"/>
                <a:gd name="T107" fmla="*/ 53 h 459"/>
                <a:gd name="T108" fmla="*/ 173 w 520"/>
                <a:gd name="T109" fmla="*/ 81 h 459"/>
                <a:gd name="T110" fmla="*/ 173 w 520"/>
                <a:gd name="T111" fmla="*/ 95 h 459"/>
                <a:gd name="T112" fmla="*/ 221 w 520"/>
                <a:gd name="T113" fmla="*/ 122 h 459"/>
                <a:gd name="T114" fmla="*/ 232 w 520"/>
                <a:gd name="T115" fmla="*/ 141 h 459"/>
                <a:gd name="T116" fmla="*/ 197 w 520"/>
                <a:gd name="T117" fmla="*/ 154 h 459"/>
                <a:gd name="T118" fmla="*/ 145 w 520"/>
                <a:gd name="T119" fmla="*/ 153 h 459"/>
                <a:gd name="T120" fmla="*/ 145 w 520"/>
                <a:gd name="T121" fmla="*/ 153 h 45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20"/>
                <a:gd name="T184" fmla="*/ 0 h 459"/>
                <a:gd name="T185" fmla="*/ 520 w 520"/>
                <a:gd name="T186" fmla="*/ 459 h 45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20" h="459">
                  <a:moveTo>
                    <a:pt x="145" y="153"/>
                  </a:moveTo>
                  <a:lnTo>
                    <a:pt x="131" y="190"/>
                  </a:lnTo>
                  <a:lnTo>
                    <a:pt x="109" y="197"/>
                  </a:lnTo>
                  <a:lnTo>
                    <a:pt x="61" y="190"/>
                  </a:lnTo>
                  <a:lnTo>
                    <a:pt x="50" y="201"/>
                  </a:lnTo>
                  <a:lnTo>
                    <a:pt x="24" y="192"/>
                  </a:lnTo>
                  <a:lnTo>
                    <a:pt x="0" y="226"/>
                  </a:lnTo>
                  <a:lnTo>
                    <a:pt x="11" y="236"/>
                  </a:lnTo>
                  <a:lnTo>
                    <a:pt x="11" y="258"/>
                  </a:lnTo>
                  <a:lnTo>
                    <a:pt x="21" y="279"/>
                  </a:lnTo>
                  <a:lnTo>
                    <a:pt x="70" y="263"/>
                  </a:lnTo>
                  <a:lnTo>
                    <a:pt x="85" y="276"/>
                  </a:lnTo>
                  <a:lnTo>
                    <a:pt x="64" y="369"/>
                  </a:lnTo>
                  <a:lnTo>
                    <a:pt x="92" y="398"/>
                  </a:lnTo>
                  <a:lnTo>
                    <a:pt x="83" y="451"/>
                  </a:lnTo>
                  <a:lnTo>
                    <a:pt x="112" y="453"/>
                  </a:lnTo>
                  <a:lnTo>
                    <a:pt x="142" y="424"/>
                  </a:lnTo>
                  <a:lnTo>
                    <a:pt x="155" y="433"/>
                  </a:lnTo>
                  <a:lnTo>
                    <a:pt x="214" y="458"/>
                  </a:lnTo>
                  <a:lnTo>
                    <a:pt x="226" y="451"/>
                  </a:lnTo>
                  <a:lnTo>
                    <a:pt x="228" y="431"/>
                  </a:lnTo>
                  <a:lnTo>
                    <a:pt x="238" y="419"/>
                  </a:lnTo>
                  <a:lnTo>
                    <a:pt x="322" y="364"/>
                  </a:lnTo>
                  <a:lnTo>
                    <a:pt x="337" y="383"/>
                  </a:lnTo>
                  <a:lnTo>
                    <a:pt x="387" y="398"/>
                  </a:lnTo>
                  <a:lnTo>
                    <a:pt x="416" y="361"/>
                  </a:lnTo>
                  <a:lnTo>
                    <a:pt x="429" y="369"/>
                  </a:lnTo>
                  <a:lnTo>
                    <a:pt x="449" y="369"/>
                  </a:lnTo>
                  <a:lnTo>
                    <a:pt x="449" y="358"/>
                  </a:lnTo>
                  <a:lnTo>
                    <a:pt x="475" y="349"/>
                  </a:lnTo>
                  <a:lnTo>
                    <a:pt x="475" y="340"/>
                  </a:lnTo>
                  <a:lnTo>
                    <a:pt x="486" y="329"/>
                  </a:lnTo>
                  <a:lnTo>
                    <a:pt x="492" y="332"/>
                  </a:lnTo>
                  <a:lnTo>
                    <a:pt x="519" y="305"/>
                  </a:lnTo>
                  <a:lnTo>
                    <a:pt x="497" y="265"/>
                  </a:lnTo>
                  <a:lnTo>
                    <a:pt x="508" y="209"/>
                  </a:lnTo>
                  <a:lnTo>
                    <a:pt x="494" y="192"/>
                  </a:lnTo>
                  <a:lnTo>
                    <a:pt x="456" y="204"/>
                  </a:lnTo>
                  <a:lnTo>
                    <a:pt x="451" y="197"/>
                  </a:lnTo>
                  <a:lnTo>
                    <a:pt x="494" y="148"/>
                  </a:lnTo>
                  <a:lnTo>
                    <a:pt x="475" y="71"/>
                  </a:lnTo>
                  <a:lnTo>
                    <a:pt x="446" y="93"/>
                  </a:lnTo>
                  <a:lnTo>
                    <a:pt x="420" y="66"/>
                  </a:lnTo>
                  <a:lnTo>
                    <a:pt x="396" y="33"/>
                  </a:lnTo>
                  <a:lnTo>
                    <a:pt x="394" y="13"/>
                  </a:lnTo>
                  <a:lnTo>
                    <a:pt x="377" y="9"/>
                  </a:lnTo>
                  <a:lnTo>
                    <a:pt x="357" y="16"/>
                  </a:lnTo>
                  <a:lnTo>
                    <a:pt x="324" y="0"/>
                  </a:lnTo>
                  <a:lnTo>
                    <a:pt x="308" y="38"/>
                  </a:lnTo>
                  <a:lnTo>
                    <a:pt x="281" y="40"/>
                  </a:lnTo>
                  <a:lnTo>
                    <a:pt x="260" y="71"/>
                  </a:lnTo>
                  <a:lnTo>
                    <a:pt x="248" y="64"/>
                  </a:lnTo>
                  <a:lnTo>
                    <a:pt x="228" y="71"/>
                  </a:lnTo>
                  <a:lnTo>
                    <a:pt x="197" y="53"/>
                  </a:lnTo>
                  <a:lnTo>
                    <a:pt x="173" y="81"/>
                  </a:lnTo>
                  <a:lnTo>
                    <a:pt x="173" y="95"/>
                  </a:lnTo>
                  <a:lnTo>
                    <a:pt x="221" y="122"/>
                  </a:lnTo>
                  <a:lnTo>
                    <a:pt x="232" y="141"/>
                  </a:lnTo>
                  <a:lnTo>
                    <a:pt x="197" y="154"/>
                  </a:lnTo>
                  <a:lnTo>
                    <a:pt x="145" y="153"/>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a:solidFill>
                  <a:schemeClr val="tx1"/>
                </a:solidFill>
              </a:endParaRPr>
            </a:p>
          </p:txBody>
        </p:sp>
        <p:sp>
          <p:nvSpPr>
            <p:cNvPr id="22" name="Freeform 14"/>
            <p:cNvSpPr/>
            <p:nvPr/>
          </p:nvSpPr>
          <p:spPr bwMode="auto">
            <a:xfrm>
              <a:off x="5515606" y="4546603"/>
              <a:ext cx="469968" cy="579613"/>
            </a:xfrm>
            <a:custGeom>
              <a:avLst/>
              <a:gdLst>
                <a:gd name="T0" fmla="*/ 236 w 327"/>
                <a:gd name="T1" fmla="*/ 361 h 381"/>
                <a:gd name="T2" fmla="*/ 186 w 327"/>
                <a:gd name="T3" fmla="*/ 380 h 381"/>
                <a:gd name="T4" fmla="*/ 157 w 327"/>
                <a:gd name="T5" fmla="*/ 351 h 381"/>
                <a:gd name="T6" fmla="*/ 139 w 327"/>
                <a:gd name="T7" fmla="*/ 375 h 381"/>
                <a:gd name="T8" fmla="*/ 107 w 327"/>
                <a:gd name="T9" fmla="*/ 375 h 381"/>
                <a:gd name="T10" fmla="*/ 93 w 327"/>
                <a:gd name="T11" fmla="*/ 348 h 381"/>
                <a:gd name="T12" fmla="*/ 78 w 327"/>
                <a:gd name="T13" fmla="*/ 308 h 381"/>
                <a:gd name="T14" fmla="*/ 50 w 327"/>
                <a:gd name="T15" fmla="*/ 305 h 381"/>
                <a:gd name="T16" fmla="*/ 19 w 327"/>
                <a:gd name="T17" fmla="*/ 247 h 381"/>
                <a:gd name="T18" fmla="*/ 0 w 327"/>
                <a:gd name="T19" fmla="*/ 218 h 381"/>
                <a:gd name="T20" fmla="*/ 14 w 327"/>
                <a:gd name="T21" fmla="*/ 204 h 381"/>
                <a:gd name="T22" fmla="*/ 19 w 327"/>
                <a:gd name="T23" fmla="*/ 199 h 381"/>
                <a:gd name="T24" fmla="*/ 52 w 327"/>
                <a:gd name="T25" fmla="*/ 152 h 381"/>
                <a:gd name="T26" fmla="*/ 50 w 327"/>
                <a:gd name="T27" fmla="*/ 115 h 381"/>
                <a:gd name="T28" fmla="*/ 60 w 327"/>
                <a:gd name="T29" fmla="*/ 99 h 381"/>
                <a:gd name="T30" fmla="*/ 86 w 327"/>
                <a:gd name="T31" fmla="*/ 95 h 381"/>
                <a:gd name="T32" fmla="*/ 93 w 327"/>
                <a:gd name="T33" fmla="*/ 84 h 381"/>
                <a:gd name="T34" fmla="*/ 84 w 327"/>
                <a:gd name="T35" fmla="*/ 66 h 381"/>
                <a:gd name="T36" fmla="*/ 98 w 327"/>
                <a:gd name="T37" fmla="*/ 48 h 381"/>
                <a:gd name="T38" fmla="*/ 98 w 327"/>
                <a:gd name="T39" fmla="*/ 13 h 381"/>
                <a:gd name="T40" fmla="*/ 115 w 327"/>
                <a:gd name="T41" fmla="*/ 4 h 381"/>
                <a:gd name="T42" fmla="*/ 146 w 327"/>
                <a:gd name="T43" fmla="*/ 21 h 381"/>
                <a:gd name="T44" fmla="*/ 184 w 327"/>
                <a:gd name="T45" fmla="*/ 28 h 381"/>
                <a:gd name="T46" fmla="*/ 210 w 327"/>
                <a:gd name="T47" fmla="*/ 0 h 381"/>
                <a:gd name="T48" fmla="*/ 240 w 327"/>
                <a:gd name="T49" fmla="*/ 24 h 381"/>
                <a:gd name="T50" fmla="*/ 227 w 327"/>
                <a:gd name="T51" fmla="*/ 35 h 381"/>
                <a:gd name="T52" fmla="*/ 210 w 327"/>
                <a:gd name="T53" fmla="*/ 59 h 381"/>
                <a:gd name="T54" fmla="*/ 186 w 327"/>
                <a:gd name="T55" fmla="*/ 66 h 381"/>
                <a:gd name="T56" fmla="*/ 177 w 327"/>
                <a:gd name="T57" fmla="*/ 72 h 381"/>
                <a:gd name="T58" fmla="*/ 201 w 327"/>
                <a:gd name="T59" fmla="*/ 86 h 381"/>
                <a:gd name="T60" fmla="*/ 244 w 327"/>
                <a:gd name="T61" fmla="*/ 66 h 381"/>
                <a:gd name="T62" fmla="*/ 317 w 327"/>
                <a:gd name="T63" fmla="*/ 97 h 381"/>
                <a:gd name="T64" fmla="*/ 326 w 327"/>
                <a:gd name="T65" fmla="*/ 158 h 381"/>
                <a:gd name="T66" fmla="*/ 295 w 327"/>
                <a:gd name="T67" fmla="*/ 158 h 381"/>
                <a:gd name="T68" fmla="*/ 292 w 327"/>
                <a:gd name="T69" fmla="*/ 177 h 381"/>
                <a:gd name="T70" fmla="*/ 308 w 327"/>
                <a:gd name="T71" fmla="*/ 202 h 381"/>
                <a:gd name="T72" fmla="*/ 295 w 327"/>
                <a:gd name="T73" fmla="*/ 218 h 381"/>
                <a:gd name="T74" fmla="*/ 311 w 327"/>
                <a:gd name="T75" fmla="*/ 242 h 381"/>
                <a:gd name="T76" fmla="*/ 287 w 327"/>
                <a:gd name="T77" fmla="*/ 271 h 381"/>
                <a:gd name="T78" fmla="*/ 275 w 327"/>
                <a:gd name="T79" fmla="*/ 257 h 381"/>
                <a:gd name="T80" fmla="*/ 240 w 327"/>
                <a:gd name="T81" fmla="*/ 348 h 381"/>
                <a:gd name="T82" fmla="*/ 236 w 327"/>
                <a:gd name="T83" fmla="*/ 361 h 381"/>
                <a:gd name="T84" fmla="*/ 236 w 327"/>
                <a:gd name="T85" fmla="*/ 361 h 38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27"/>
                <a:gd name="T130" fmla="*/ 0 h 381"/>
                <a:gd name="T131" fmla="*/ 327 w 327"/>
                <a:gd name="T132" fmla="*/ 381 h 38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27" h="381">
                  <a:moveTo>
                    <a:pt x="236" y="361"/>
                  </a:moveTo>
                  <a:lnTo>
                    <a:pt x="186" y="380"/>
                  </a:lnTo>
                  <a:lnTo>
                    <a:pt x="157" y="351"/>
                  </a:lnTo>
                  <a:lnTo>
                    <a:pt x="139" y="375"/>
                  </a:lnTo>
                  <a:lnTo>
                    <a:pt x="107" y="375"/>
                  </a:lnTo>
                  <a:lnTo>
                    <a:pt x="93" y="348"/>
                  </a:lnTo>
                  <a:lnTo>
                    <a:pt x="78" y="308"/>
                  </a:lnTo>
                  <a:lnTo>
                    <a:pt x="50" y="305"/>
                  </a:lnTo>
                  <a:lnTo>
                    <a:pt x="19" y="247"/>
                  </a:lnTo>
                  <a:lnTo>
                    <a:pt x="0" y="218"/>
                  </a:lnTo>
                  <a:lnTo>
                    <a:pt x="14" y="204"/>
                  </a:lnTo>
                  <a:lnTo>
                    <a:pt x="19" y="199"/>
                  </a:lnTo>
                  <a:lnTo>
                    <a:pt x="52" y="152"/>
                  </a:lnTo>
                  <a:lnTo>
                    <a:pt x="50" y="115"/>
                  </a:lnTo>
                  <a:lnTo>
                    <a:pt x="60" y="99"/>
                  </a:lnTo>
                  <a:lnTo>
                    <a:pt x="86" y="95"/>
                  </a:lnTo>
                  <a:lnTo>
                    <a:pt x="93" y="84"/>
                  </a:lnTo>
                  <a:lnTo>
                    <a:pt x="84" y="66"/>
                  </a:lnTo>
                  <a:lnTo>
                    <a:pt x="98" y="48"/>
                  </a:lnTo>
                  <a:lnTo>
                    <a:pt x="98" y="13"/>
                  </a:lnTo>
                  <a:lnTo>
                    <a:pt x="115" y="4"/>
                  </a:lnTo>
                  <a:lnTo>
                    <a:pt x="146" y="21"/>
                  </a:lnTo>
                  <a:lnTo>
                    <a:pt x="184" y="28"/>
                  </a:lnTo>
                  <a:lnTo>
                    <a:pt x="210" y="0"/>
                  </a:lnTo>
                  <a:lnTo>
                    <a:pt x="240" y="24"/>
                  </a:lnTo>
                  <a:lnTo>
                    <a:pt x="227" y="35"/>
                  </a:lnTo>
                  <a:lnTo>
                    <a:pt x="210" y="59"/>
                  </a:lnTo>
                  <a:lnTo>
                    <a:pt x="186" y="66"/>
                  </a:lnTo>
                  <a:lnTo>
                    <a:pt x="177" y="72"/>
                  </a:lnTo>
                  <a:lnTo>
                    <a:pt x="201" y="86"/>
                  </a:lnTo>
                  <a:lnTo>
                    <a:pt x="244" y="66"/>
                  </a:lnTo>
                  <a:lnTo>
                    <a:pt x="317" y="97"/>
                  </a:lnTo>
                  <a:lnTo>
                    <a:pt x="326" y="158"/>
                  </a:lnTo>
                  <a:lnTo>
                    <a:pt x="295" y="158"/>
                  </a:lnTo>
                  <a:lnTo>
                    <a:pt x="292" y="177"/>
                  </a:lnTo>
                  <a:lnTo>
                    <a:pt x="308" y="202"/>
                  </a:lnTo>
                  <a:lnTo>
                    <a:pt x="295" y="218"/>
                  </a:lnTo>
                  <a:lnTo>
                    <a:pt x="311" y="242"/>
                  </a:lnTo>
                  <a:lnTo>
                    <a:pt x="287" y="271"/>
                  </a:lnTo>
                  <a:lnTo>
                    <a:pt x="275" y="257"/>
                  </a:lnTo>
                  <a:lnTo>
                    <a:pt x="240" y="348"/>
                  </a:lnTo>
                  <a:lnTo>
                    <a:pt x="236" y="361"/>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a:solidFill>
                  <a:schemeClr val="tx1"/>
                </a:solidFill>
              </a:endParaRPr>
            </a:p>
          </p:txBody>
        </p:sp>
        <p:sp>
          <p:nvSpPr>
            <p:cNvPr id="23" name="Freeform 15"/>
            <p:cNvSpPr/>
            <p:nvPr/>
          </p:nvSpPr>
          <p:spPr bwMode="auto">
            <a:xfrm>
              <a:off x="5070374" y="4125065"/>
              <a:ext cx="588697" cy="734762"/>
            </a:xfrm>
            <a:custGeom>
              <a:avLst/>
              <a:gdLst>
                <a:gd name="T0" fmla="*/ 96 w 406"/>
                <a:gd name="T1" fmla="*/ 0 h 488"/>
                <a:gd name="T2" fmla="*/ 165 w 406"/>
                <a:gd name="T3" fmla="*/ 41 h 488"/>
                <a:gd name="T4" fmla="*/ 220 w 406"/>
                <a:gd name="T5" fmla="*/ 66 h 488"/>
                <a:gd name="T6" fmla="*/ 247 w 406"/>
                <a:gd name="T7" fmla="*/ 70 h 488"/>
                <a:gd name="T8" fmla="*/ 261 w 406"/>
                <a:gd name="T9" fmla="*/ 130 h 488"/>
                <a:gd name="T10" fmla="*/ 304 w 406"/>
                <a:gd name="T11" fmla="*/ 154 h 488"/>
                <a:gd name="T12" fmla="*/ 337 w 406"/>
                <a:gd name="T13" fmla="*/ 134 h 488"/>
                <a:gd name="T14" fmla="*/ 347 w 406"/>
                <a:gd name="T15" fmla="*/ 168 h 488"/>
                <a:gd name="T16" fmla="*/ 308 w 406"/>
                <a:gd name="T17" fmla="*/ 189 h 488"/>
                <a:gd name="T18" fmla="*/ 292 w 406"/>
                <a:gd name="T19" fmla="*/ 221 h 488"/>
                <a:gd name="T20" fmla="*/ 337 w 406"/>
                <a:gd name="T21" fmla="*/ 262 h 488"/>
                <a:gd name="T22" fmla="*/ 405 w 406"/>
                <a:gd name="T23" fmla="*/ 295 h 488"/>
                <a:gd name="T24" fmla="*/ 391 w 406"/>
                <a:gd name="T25" fmla="*/ 348 h 488"/>
                <a:gd name="T26" fmla="*/ 393 w 406"/>
                <a:gd name="T27" fmla="*/ 377 h 488"/>
                <a:gd name="T28" fmla="*/ 356 w 406"/>
                <a:gd name="T29" fmla="*/ 397 h 488"/>
                <a:gd name="T30" fmla="*/ 326 w 406"/>
                <a:gd name="T31" fmla="*/ 481 h 488"/>
                <a:gd name="T32" fmla="*/ 302 w 406"/>
                <a:gd name="T33" fmla="*/ 469 h 488"/>
                <a:gd name="T34" fmla="*/ 235 w 406"/>
                <a:gd name="T35" fmla="*/ 447 h 488"/>
                <a:gd name="T36" fmla="*/ 185 w 406"/>
                <a:gd name="T37" fmla="*/ 478 h 488"/>
                <a:gd name="T38" fmla="*/ 199 w 406"/>
                <a:gd name="T39" fmla="*/ 440 h 488"/>
                <a:gd name="T40" fmla="*/ 141 w 406"/>
                <a:gd name="T41" fmla="*/ 460 h 488"/>
                <a:gd name="T42" fmla="*/ 113 w 406"/>
                <a:gd name="T43" fmla="*/ 356 h 488"/>
                <a:gd name="T44" fmla="*/ 86 w 406"/>
                <a:gd name="T45" fmla="*/ 341 h 488"/>
                <a:gd name="T46" fmla="*/ 65 w 406"/>
                <a:gd name="T47" fmla="*/ 288 h 488"/>
                <a:gd name="T48" fmla="*/ 91 w 406"/>
                <a:gd name="T49" fmla="*/ 253 h 488"/>
                <a:gd name="T50" fmla="*/ 77 w 406"/>
                <a:gd name="T51" fmla="*/ 204 h 488"/>
                <a:gd name="T52" fmla="*/ 24 w 406"/>
                <a:gd name="T53" fmla="*/ 200 h 488"/>
                <a:gd name="T54" fmla="*/ 24 w 406"/>
                <a:gd name="T55" fmla="*/ 151 h 488"/>
                <a:gd name="T56" fmla="*/ 45 w 406"/>
                <a:gd name="T57" fmla="*/ 110 h 488"/>
                <a:gd name="T58" fmla="*/ 53 w 406"/>
                <a:gd name="T59" fmla="*/ 59 h 488"/>
                <a:gd name="T60" fmla="*/ 86 w 406"/>
                <a:gd name="T61" fmla="*/ 90 h 488"/>
                <a:gd name="T62" fmla="*/ 122 w 406"/>
                <a:gd name="T63" fmla="*/ 62 h 488"/>
                <a:gd name="T64" fmla="*/ 86 w 406"/>
                <a:gd name="T65" fmla="*/ 24 h 488"/>
                <a:gd name="T66" fmla="*/ 80 w 406"/>
                <a:gd name="T67" fmla="*/ 4 h 4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06"/>
                <a:gd name="T103" fmla="*/ 0 h 488"/>
                <a:gd name="T104" fmla="*/ 406 w 406"/>
                <a:gd name="T105" fmla="*/ 488 h 48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06" h="488">
                  <a:moveTo>
                    <a:pt x="80" y="4"/>
                  </a:moveTo>
                  <a:lnTo>
                    <a:pt x="96" y="0"/>
                  </a:lnTo>
                  <a:lnTo>
                    <a:pt x="144" y="19"/>
                  </a:lnTo>
                  <a:lnTo>
                    <a:pt x="165" y="41"/>
                  </a:lnTo>
                  <a:lnTo>
                    <a:pt x="205" y="52"/>
                  </a:lnTo>
                  <a:lnTo>
                    <a:pt x="220" y="66"/>
                  </a:lnTo>
                  <a:lnTo>
                    <a:pt x="242" y="62"/>
                  </a:lnTo>
                  <a:lnTo>
                    <a:pt x="247" y="70"/>
                  </a:lnTo>
                  <a:lnTo>
                    <a:pt x="240" y="117"/>
                  </a:lnTo>
                  <a:lnTo>
                    <a:pt x="261" y="130"/>
                  </a:lnTo>
                  <a:lnTo>
                    <a:pt x="271" y="147"/>
                  </a:lnTo>
                  <a:lnTo>
                    <a:pt x="304" y="154"/>
                  </a:lnTo>
                  <a:lnTo>
                    <a:pt x="316" y="132"/>
                  </a:lnTo>
                  <a:lnTo>
                    <a:pt x="337" y="134"/>
                  </a:lnTo>
                  <a:lnTo>
                    <a:pt x="350" y="151"/>
                  </a:lnTo>
                  <a:lnTo>
                    <a:pt x="347" y="168"/>
                  </a:lnTo>
                  <a:lnTo>
                    <a:pt x="308" y="172"/>
                  </a:lnTo>
                  <a:lnTo>
                    <a:pt x="308" y="189"/>
                  </a:lnTo>
                  <a:lnTo>
                    <a:pt x="308" y="202"/>
                  </a:lnTo>
                  <a:lnTo>
                    <a:pt x="292" y="221"/>
                  </a:lnTo>
                  <a:lnTo>
                    <a:pt x="304" y="240"/>
                  </a:lnTo>
                  <a:lnTo>
                    <a:pt x="337" y="262"/>
                  </a:lnTo>
                  <a:lnTo>
                    <a:pt x="338" y="288"/>
                  </a:lnTo>
                  <a:lnTo>
                    <a:pt x="405" y="295"/>
                  </a:lnTo>
                  <a:lnTo>
                    <a:pt x="405" y="330"/>
                  </a:lnTo>
                  <a:lnTo>
                    <a:pt x="391" y="348"/>
                  </a:lnTo>
                  <a:lnTo>
                    <a:pt x="400" y="366"/>
                  </a:lnTo>
                  <a:lnTo>
                    <a:pt x="393" y="377"/>
                  </a:lnTo>
                  <a:lnTo>
                    <a:pt x="367" y="381"/>
                  </a:lnTo>
                  <a:lnTo>
                    <a:pt x="356" y="397"/>
                  </a:lnTo>
                  <a:lnTo>
                    <a:pt x="359" y="434"/>
                  </a:lnTo>
                  <a:lnTo>
                    <a:pt x="326" y="481"/>
                  </a:lnTo>
                  <a:lnTo>
                    <a:pt x="321" y="487"/>
                  </a:lnTo>
                  <a:lnTo>
                    <a:pt x="302" y="469"/>
                  </a:lnTo>
                  <a:lnTo>
                    <a:pt x="256" y="469"/>
                  </a:lnTo>
                  <a:lnTo>
                    <a:pt x="235" y="447"/>
                  </a:lnTo>
                  <a:lnTo>
                    <a:pt x="199" y="484"/>
                  </a:lnTo>
                  <a:lnTo>
                    <a:pt x="185" y="478"/>
                  </a:lnTo>
                  <a:lnTo>
                    <a:pt x="201" y="450"/>
                  </a:lnTo>
                  <a:lnTo>
                    <a:pt x="199" y="440"/>
                  </a:lnTo>
                  <a:lnTo>
                    <a:pt x="185" y="436"/>
                  </a:lnTo>
                  <a:lnTo>
                    <a:pt x="141" y="460"/>
                  </a:lnTo>
                  <a:lnTo>
                    <a:pt x="100" y="381"/>
                  </a:lnTo>
                  <a:lnTo>
                    <a:pt x="113" y="356"/>
                  </a:lnTo>
                  <a:lnTo>
                    <a:pt x="108" y="348"/>
                  </a:lnTo>
                  <a:lnTo>
                    <a:pt x="86" y="341"/>
                  </a:lnTo>
                  <a:lnTo>
                    <a:pt x="50" y="320"/>
                  </a:lnTo>
                  <a:lnTo>
                    <a:pt x="65" y="288"/>
                  </a:lnTo>
                  <a:lnTo>
                    <a:pt x="86" y="277"/>
                  </a:lnTo>
                  <a:lnTo>
                    <a:pt x="91" y="253"/>
                  </a:lnTo>
                  <a:lnTo>
                    <a:pt x="82" y="209"/>
                  </a:lnTo>
                  <a:lnTo>
                    <a:pt x="77" y="204"/>
                  </a:lnTo>
                  <a:lnTo>
                    <a:pt x="56" y="226"/>
                  </a:lnTo>
                  <a:lnTo>
                    <a:pt x="24" y="200"/>
                  </a:lnTo>
                  <a:lnTo>
                    <a:pt x="0" y="170"/>
                  </a:lnTo>
                  <a:lnTo>
                    <a:pt x="24" y="151"/>
                  </a:lnTo>
                  <a:lnTo>
                    <a:pt x="29" y="120"/>
                  </a:lnTo>
                  <a:lnTo>
                    <a:pt x="45" y="110"/>
                  </a:lnTo>
                  <a:lnTo>
                    <a:pt x="43" y="67"/>
                  </a:lnTo>
                  <a:lnTo>
                    <a:pt x="53" y="59"/>
                  </a:lnTo>
                  <a:lnTo>
                    <a:pt x="74" y="72"/>
                  </a:lnTo>
                  <a:lnTo>
                    <a:pt x="86" y="90"/>
                  </a:lnTo>
                  <a:lnTo>
                    <a:pt x="113" y="72"/>
                  </a:lnTo>
                  <a:lnTo>
                    <a:pt x="122" y="62"/>
                  </a:lnTo>
                  <a:lnTo>
                    <a:pt x="117" y="41"/>
                  </a:lnTo>
                  <a:lnTo>
                    <a:pt x="86" y="24"/>
                  </a:lnTo>
                  <a:lnTo>
                    <a:pt x="80" y="4"/>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a:solidFill>
                  <a:schemeClr val="tx1"/>
                </a:solidFill>
              </a:endParaRPr>
            </a:p>
          </p:txBody>
        </p:sp>
        <p:sp>
          <p:nvSpPr>
            <p:cNvPr id="24" name="Freeform 16"/>
            <p:cNvSpPr/>
            <p:nvPr/>
          </p:nvSpPr>
          <p:spPr bwMode="auto">
            <a:xfrm>
              <a:off x="5822322" y="4473419"/>
              <a:ext cx="103887" cy="114167"/>
            </a:xfrm>
            <a:custGeom>
              <a:avLst/>
              <a:gdLst>
                <a:gd name="T0" fmla="*/ 29 w 73"/>
                <a:gd name="T1" fmla="*/ 75 h 76"/>
                <a:gd name="T2" fmla="*/ 0 w 73"/>
                <a:gd name="T3" fmla="*/ 50 h 76"/>
                <a:gd name="T4" fmla="*/ 12 w 73"/>
                <a:gd name="T5" fmla="*/ 33 h 76"/>
                <a:gd name="T6" fmla="*/ 24 w 73"/>
                <a:gd name="T7" fmla="*/ 0 h 76"/>
                <a:gd name="T8" fmla="*/ 56 w 73"/>
                <a:gd name="T9" fmla="*/ 13 h 76"/>
                <a:gd name="T10" fmla="*/ 72 w 73"/>
                <a:gd name="T11" fmla="*/ 35 h 76"/>
                <a:gd name="T12" fmla="*/ 60 w 73"/>
                <a:gd name="T13" fmla="*/ 50 h 76"/>
                <a:gd name="T14" fmla="*/ 29 w 73"/>
                <a:gd name="T15" fmla="*/ 75 h 76"/>
                <a:gd name="T16" fmla="*/ 29 w 73"/>
                <a:gd name="T17" fmla="*/ 75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
                <a:gd name="T28" fmla="*/ 0 h 76"/>
                <a:gd name="T29" fmla="*/ 73 w 73"/>
                <a:gd name="T30" fmla="*/ 76 h 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 h="76">
                  <a:moveTo>
                    <a:pt x="29" y="75"/>
                  </a:moveTo>
                  <a:lnTo>
                    <a:pt x="0" y="50"/>
                  </a:lnTo>
                  <a:lnTo>
                    <a:pt x="12" y="33"/>
                  </a:lnTo>
                  <a:lnTo>
                    <a:pt x="24" y="0"/>
                  </a:lnTo>
                  <a:lnTo>
                    <a:pt x="56" y="13"/>
                  </a:lnTo>
                  <a:lnTo>
                    <a:pt x="72" y="35"/>
                  </a:lnTo>
                  <a:lnTo>
                    <a:pt x="60" y="50"/>
                  </a:lnTo>
                  <a:lnTo>
                    <a:pt x="29" y="75"/>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a:solidFill>
                  <a:schemeClr val="tx1"/>
                </a:solidFill>
              </a:endParaRPr>
            </a:p>
          </p:txBody>
        </p:sp>
        <p:sp>
          <p:nvSpPr>
            <p:cNvPr id="25" name="Freeform 17"/>
            <p:cNvSpPr/>
            <p:nvPr/>
          </p:nvSpPr>
          <p:spPr bwMode="auto">
            <a:xfrm>
              <a:off x="5208889" y="4019680"/>
              <a:ext cx="697531" cy="573757"/>
            </a:xfrm>
            <a:custGeom>
              <a:avLst/>
              <a:gdLst>
                <a:gd name="T0" fmla="*/ 444 w 478"/>
                <a:gd name="T1" fmla="*/ 304 h 385"/>
                <a:gd name="T2" fmla="*/ 433 w 478"/>
                <a:gd name="T3" fmla="*/ 337 h 385"/>
                <a:gd name="T4" fmla="*/ 420 w 478"/>
                <a:gd name="T5" fmla="*/ 355 h 385"/>
                <a:gd name="T6" fmla="*/ 394 w 478"/>
                <a:gd name="T7" fmla="*/ 384 h 385"/>
                <a:gd name="T8" fmla="*/ 356 w 478"/>
                <a:gd name="T9" fmla="*/ 377 h 385"/>
                <a:gd name="T10" fmla="*/ 326 w 478"/>
                <a:gd name="T11" fmla="*/ 359 h 385"/>
                <a:gd name="T12" fmla="*/ 308 w 478"/>
                <a:gd name="T13" fmla="*/ 369 h 385"/>
                <a:gd name="T14" fmla="*/ 242 w 478"/>
                <a:gd name="T15" fmla="*/ 362 h 385"/>
                <a:gd name="T16" fmla="*/ 241 w 478"/>
                <a:gd name="T17" fmla="*/ 335 h 385"/>
                <a:gd name="T18" fmla="*/ 208 w 478"/>
                <a:gd name="T19" fmla="*/ 313 h 385"/>
                <a:gd name="T20" fmla="*/ 196 w 478"/>
                <a:gd name="T21" fmla="*/ 294 h 385"/>
                <a:gd name="T22" fmla="*/ 212 w 478"/>
                <a:gd name="T23" fmla="*/ 275 h 385"/>
                <a:gd name="T24" fmla="*/ 212 w 478"/>
                <a:gd name="T25" fmla="*/ 262 h 385"/>
                <a:gd name="T26" fmla="*/ 212 w 478"/>
                <a:gd name="T27" fmla="*/ 245 h 385"/>
                <a:gd name="T28" fmla="*/ 251 w 478"/>
                <a:gd name="T29" fmla="*/ 241 h 385"/>
                <a:gd name="T30" fmla="*/ 253 w 478"/>
                <a:gd name="T31" fmla="*/ 224 h 385"/>
                <a:gd name="T32" fmla="*/ 241 w 478"/>
                <a:gd name="T33" fmla="*/ 207 h 385"/>
                <a:gd name="T34" fmla="*/ 220 w 478"/>
                <a:gd name="T35" fmla="*/ 205 h 385"/>
                <a:gd name="T36" fmla="*/ 208 w 478"/>
                <a:gd name="T37" fmla="*/ 227 h 385"/>
                <a:gd name="T38" fmla="*/ 175 w 478"/>
                <a:gd name="T39" fmla="*/ 220 h 385"/>
                <a:gd name="T40" fmla="*/ 165 w 478"/>
                <a:gd name="T41" fmla="*/ 202 h 385"/>
                <a:gd name="T42" fmla="*/ 144 w 478"/>
                <a:gd name="T43" fmla="*/ 190 h 385"/>
                <a:gd name="T44" fmla="*/ 150 w 478"/>
                <a:gd name="T45" fmla="*/ 142 h 385"/>
                <a:gd name="T46" fmla="*/ 146 w 478"/>
                <a:gd name="T47" fmla="*/ 134 h 385"/>
                <a:gd name="T48" fmla="*/ 124 w 478"/>
                <a:gd name="T49" fmla="*/ 139 h 385"/>
                <a:gd name="T50" fmla="*/ 109 w 478"/>
                <a:gd name="T51" fmla="*/ 125 h 385"/>
                <a:gd name="T52" fmla="*/ 69 w 478"/>
                <a:gd name="T53" fmla="*/ 114 h 385"/>
                <a:gd name="T54" fmla="*/ 48 w 478"/>
                <a:gd name="T55" fmla="*/ 92 h 385"/>
                <a:gd name="T56" fmla="*/ 0 w 478"/>
                <a:gd name="T57" fmla="*/ 72 h 385"/>
                <a:gd name="T58" fmla="*/ 4 w 478"/>
                <a:gd name="T59" fmla="*/ 50 h 385"/>
                <a:gd name="T60" fmla="*/ 24 w 478"/>
                <a:gd name="T61" fmla="*/ 41 h 385"/>
                <a:gd name="T62" fmla="*/ 59 w 478"/>
                <a:gd name="T63" fmla="*/ 72 h 385"/>
                <a:gd name="T64" fmla="*/ 69 w 478"/>
                <a:gd name="T65" fmla="*/ 72 h 385"/>
                <a:gd name="T66" fmla="*/ 102 w 478"/>
                <a:gd name="T67" fmla="*/ 68 h 385"/>
                <a:gd name="T68" fmla="*/ 122 w 478"/>
                <a:gd name="T69" fmla="*/ 53 h 385"/>
                <a:gd name="T70" fmla="*/ 148 w 478"/>
                <a:gd name="T71" fmla="*/ 74 h 385"/>
                <a:gd name="T72" fmla="*/ 160 w 478"/>
                <a:gd name="T73" fmla="*/ 55 h 385"/>
                <a:gd name="T74" fmla="*/ 162 w 478"/>
                <a:gd name="T75" fmla="*/ 43 h 385"/>
                <a:gd name="T76" fmla="*/ 184 w 478"/>
                <a:gd name="T77" fmla="*/ 31 h 385"/>
                <a:gd name="T78" fmla="*/ 189 w 478"/>
                <a:gd name="T79" fmla="*/ 4 h 385"/>
                <a:gd name="T80" fmla="*/ 212 w 478"/>
                <a:gd name="T81" fmla="*/ 0 h 385"/>
                <a:gd name="T82" fmla="*/ 267 w 478"/>
                <a:gd name="T83" fmla="*/ 36 h 385"/>
                <a:gd name="T84" fmla="*/ 306 w 478"/>
                <a:gd name="T85" fmla="*/ 53 h 385"/>
                <a:gd name="T86" fmla="*/ 383 w 478"/>
                <a:gd name="T87" fmla="*/ 178 h 385"/>
                <a:gd name="T88" fmla="*/ 378 w 478"/>
                <a:gd name="T89" fmla="*/ 192 h 385"/>
                <a:gd name="T90" fmla="*/ 428 w 478"/>
                <a:gd name="T91" fmla="*/ 216 h 385"/>
                <a:gd name="T92" fmla="*/ 442 w 478"/>
                <a:gd name="T93" fmla="*/ 238 h 385"/>
                <a:gd name="T94" fmla="*/ 466 w 478"/>
                <a:gd name="T95" fmla="*/ 249 h 385"/>
                <a:gd name="T96" fmla="*/ 477 w 478"/>
                <a:gd name="T97" fmla="*/ 270 h 385"/>
                <a:gd name="T98" fmla="*/ 462 w 478"/>
                <a:gd name="T99" fmla="*/ 277 h 385"/>
                <a:gd name="T100" fmla="*/ 438 w 478"/>
                <a:gd name="T101" fmla="*/ 269 h 385"/>
                <a:gd name="T102" fmla="*/ 400 w 478"/>
                <a:gd name="T103" fmla="*/ 269 h 385"/>
                <a:gd name="T104" fmla="*/ 368 w 478"/>
                <a:gd name="T105" fmla="*/ 258 h 385"/>
                <a:gd name="T106" fmla="*/ 354 w 478"/>
                <a:gd name="T107" fmla="*/ 269 h 385"/>
                <a:gd name="T108" fmla="*/ 385 w 478"/>
                <a:gd name="T109" fmla="*/ 277 h 385"/>
                <a:gd name="T110" fmla="*/ 416 w 478"/>
                <a:gd name="T111" fmla="*/ 291 h 385"/>
                <a:gd name="T112" fmla="*/ 444 w 478"/>
                <a:gd name="T113" fmla="*/ 304 h 385"/>
                <a:gd name="T114" fmla="*/ 444 w 478"/>
                <a:gd name="T115" fmla="*/ 304 h 38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78"/>
                <a:gd name="T175" fmla="*/ 0 h 385"/>
                <a:gd name="T176" fmla="*/ 478 w 478"/>
                <a:gd name="T177" fmla="*/ 385 h 38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78" h="385">
                  <a:moveTo>
                    <a:pt x="444" y="304"/>
                  </a:moveTo>
                  <a:lnTo>
                    <a:pt x="433" y="337"/>
                  </a:lnTo>
                  <a:lnTo>
                    <a:pt x="420" y="355"/>
                  </a:lnTo>
                  <a:lnTo>
                    <a:pt x="394" y="384"/>
                  </a:lnTo>
                  <a:lnTo>
                    <a:pt x="356" y="377"/>
                  </a:lnTo>
                  <a:lnTo>
                    <a:pt x="326" y="359"/>
                  </a:lnTo>
                  <a:lnTo>
                    <a:pt x="308" y="369"/>
                  </a:lnTo>
                  <a:lnTo>
                    <a:pt x="242" y="362"/>
                  </a:lnTo>
                  <a:lnTo>
                    <a:pt x="241" y="335"/>
                  </a:lnTo>
                  <a:lnTo>
                    <a:pt x="208" y="313"/>
                  </a:lnTo>
                  <a:lnTo>
                    <a:pt x="196" y="294"/>
                  </a:lnTo>
                  <a:lnTo>
                    <a:pt x="212" y="275"/>
                  </a:lnTo>
                  <a:lnTo>
                    <a:pt x="212" y="262"/>
                  </a:lnTo>
                  <a:lnTo>
                    <a:pt x="212" y="245"/>
                  </a:lnTo>
                  <a:lnTo>
                    <a:pt x="251" y="241"/>
                  </a:lnTo>
                  <a:lnTo>
                    <a:pt x="253" y="224"/>
                  </a:lnTo>
                  <a:lnTo>
                    <a:pt x="241" y="207"/>
                  </a:lnTo>
                  <a:lnTo>
                    <a:pt x="220" y="205"/>
                  </a:lnTo>
                  <a:lnTo>
                    <a:pt x="208" y="227"/>
                  </a:lnTo>
                  <a:lnTo>
                    <a:pt x="175" y="220"/>
                  </a:lnTo>
                  <a:lnTo>
                    <a:pt x="165" y="202"/>
                  </a:lnTo>
                  <a:lnTo>
                    <a:pt x="144" y="190"/>
                  </a:lnTo>
                  <a:lnTo>
                    <a:pt x="150" y="142"/>
                  </a:lnTo>
                  <a:lnTo>
                    <a:pt x="146" y="134"/>
                  </a:lnTo>
                  <a:lnTo>
                    <a:pt x="124" y="139"/>
                  </a:lnTo>
                  <a:lnTo>
                    <a:pt x="109" y="125"/>
                  </a:lnTo>
                  <a:lnTo>
                    <a:pt x="69" y="114"/>
                  </a:lnTo>
                  <a:lnTo>
                    <a:pt x="48" y="92"/>
                  </a:lnTo>
                  <a:lnTo>
                    <a:pt x="0" y="72"/>
                  </a:lnTo>
                  <a:lnTo>
                    <a:pt x="4" y="50"/>
                  </a:lnTo>
                  <a:lnTo>
                    <a:pt x="24" y="41"/>
                  </a:lnTo>
                  <a:lnTo>
                    <a:pt x="59" y="72"/>
                  </a:lnTo>
                  <a:lnTo>
                    <a:pt x="69" y="72"/>
                  </a:lnTo>
                  <a:lnTo>
                    <a:pt x="102" y="68"/>
                  </a:lnTo>
                  <a:lnTo>
                    <a:pt x="122" y="53"/>
                  </a:lnTo>
                  <a:lnTo>
                    <a:pt x="148" y="74"/>
                  </a:lnTo>
                  <a:lnTo>
                    <a:pt x="160" y="55"/>
                  </a:lnTo>
                  <a:lnTo>
                    <a:pt x="162" y="43"/>
                  </a:lnTo>
                  <a:lnTo>
                    <a:pt x="184" y="31"/>
                  </a:lnTo>
                  <a:lnTo>
                    <a:pt x="189" y="4"/>
                  </a:lnTo>
                  <a:lnTo>
                    <a:pt x="212" y="0"/>
                  </a:lnTo>
                  <a:lnTo>
                    <a:pt x="267" y="36"/>
                  </a:lnTo>
                  <a:lnTo>
                    <a:pt x="306" y="53"/>
                  </a:lnTo>
                  <a:lnTo>
                    <a:pt x="383" y="178"/>
                  </a:lnTo>
                  <a:lnTo>
                    <a:pt x="378" y="192"/>
                  </a:lnTo>
                  <a:lnTo>
                    <a:pt x="428" y="216"/>
                  </a:lnTo>
                  <a:lnTo>
                    <a:pt x="442" y="238"/>
                  </a:lnTo>
                  <a:lnTo>
                    <a:pt x="466" y="249"/>
                  </a:lnTo>
                  <a:lnTo>
                    <a:pt x="477" y="270"/>
                  </a:lnTo>
                  <a:lnTo>
                    <a:pt x="462" y="277"/>
                  </a:lnTo>
                  <a:lnTo>
                    <a:pt x="438" y="269"/>
                  </a:lnTo>
                  <a:lnTo>
                    <a:pt x="400" y="269"/>
                  </a:lnTo>
                  <a:lnTo>
                    <a:pt x="368" y="258"/>
                  </a:lnTo>
                  <a:lnTo>
                    <a:pt x="354" y="269"/>
                  </a:lnTo>
                  <a:lnTo>
                    <a:pt x="385" y="277"/>
                  </a:lnTo>
                  <a:lnTo>
                    <a:pt x="416" y="291"/>
                  </a:lnTo>
                  <a:lnTo>
                    <a:pt x="444" y="304"/>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p>
              <a:endParaRPr lang="zh-CN" altLang="en-US">
                <a:solidFill>
                  <a:schemeClr val="tx1"/>
                </a:solidFill>
                <a:latin typeface="Calibri" panose="020F0502020204030204" charset="0"/>
                <a:ea typeface="宋体" panose="02010600030101010101" pitchFamily="2" charset="-122"/>
              </a:endParaRPr>
            </a:p>
          </p:txBody>
        </p:sp>
        <p:sp>
          <p:nvSpPr>
            <p:cNvPr id="26" name="Freeform 18"/>
            <p:cNvSpPr/>
            <p:nvPr/>
          </p:nvSpPr>
          <p:spPr bwMode="auto">
            <a:xfrm>
              <a:off x="4330792" y="4400234"/>
              <a:ext cx="947356" cy="617667"/>
            </a:xfrm>
            <a:custGeom>
              <a:avLst/>
              <a:gdLst>
                <a:gd name="T0" fmla="*/ 90 w 654"/>
                <a:gd name="T1" fmla="*/ 380 h 411"/>
                <a:gd name="T2" fmla="*/ 166 w 654"/>
                <a:gd name="T3" fmla="*/ 361 h 411"/>
                <a:gd name="T4" fmla="*/ 171 w 654"/>
                <a:gd name="T5" fmla="*/ 322 h 411"/>
                <a:gd name="T6" fmla="*/ 282 w 654"/>
                <a:gd name="T7" fmla="*/ 317 h 411"/>
                <a:gd name="T8" fmla="*/ 335 w 654"/>
                <a:gd name="T9" fmla="*/ 353 h 411"/>
                <a:gd name="T10" fmla="*/ 380 w 654"/>
                <a:gd name="T11" fmla="*/ 329 h 411"/>
                <a:gd name="T12" fmla="*/ 401 w 654"/>
                <a:gd name="T13" fmla="*/ 353 h 411"/>
                <a:gd name="T14" fmla="*/ 433 w 654"/>
                <a:gd name="T15" fmla="*/ 315 h 411"/>
                <a:gd name="T16" fmla="*/ 444 w 654"/>
                <a:gd name="T17" fmla="*/ 361 h 411"/>
                <a:gd name="T18" fmla="*/ 473 w 654"/>
                <a:gd name="T19" fmla="*/ 380 h 411"/>
                <a:gd name="T20" fmla="*/ 528 w 654"/>
                <a:gd name="T21" fmla="*/ 346 h 411"/>
                <a:gd name="T22" fmla="*/ 617 w 654"/>
                <a:gd name="T23" fmla="*/ 291 h 411"/>
                <a:gd name="T24" fmla="*/ 611 w 654"/>
                <a:gd name="T25" fmla="*/ 200 h 411"/>
                <a:gd name="T26" fmla="*/ 619 w 654"/>
                <a:gd name="T27" fmla="*/ 168 h 411"/>
                <a:gd name="T28" fmla="*/ 561 w 654"/>
                <a:gd name="T29" fmla="*/ 139 h 411"/>
                <a:gd name="T30" fmla="*/ 519 w 654"/>
                <a:gd name="T31" fmla="*/ 139 h 411"/>
                <a:gd name="T32" fmla="*/ 458 w 654"/>
                <a:gd name="T33" fmla="*/ 117 h 411"/>
                <a:gd name="T34" fmla="*/ 425 w 654"/>
                <a:gd name="T35" fmla="*/ 79 h 411"/>
                <a:gd name="T36" fmla="*/ 392 w 654"/>
                <a:gd name="T37" fmla="*/ 77 h 411"/>
                <a:gd name="T38" fmla="*/ 320 w 654"/>
                <a:gd name="T39" fmla="*/ 77 h 411"/>
                <a:gd name="T40" fmla="*/ 188 w 654"/>
                <a:gd name="T41" fmla="*/ 0 h 411"/>
                <a:gd name="T42" fmla="*/ 160 w 654"/>
                <a:gd name="T43" fmla="*/ 9 h 411"/>
                <a:gd name="T44" fmla="*/ 78 w 654"/>
                <a:gd name="T45" fmla="*/ 9 h 411"/>
                <a:gd name="T46" fmla="*/ 90 w 654"/>
                <a:gd name="T47" fmla="*/ 38 h 411"/>
                <a:gd name="T48" fmla="*/ 126 w 654"/>
                <a:gd name="T49" fmla="*/ 48 h 411"/>
                <a:gd name="T50" fmla="*/ 85 w 654"/>
                <a:gd name="T51" fmla="*/ 77 h 411"/>
                <a:gd name="T52" fmla="*/ 85 w 654"/>
                <a:gd name="T53" fmla="*/ 112 h 411"/>
                <a:gd name="T54" fmla="*/ 109 w 654"/>
                <a:gd name="T55" fmla="*/ 147 h 411"/>
                <a:gd name="T56" fmla="*/ 138 w 654"/>
                <a:gd name="T57" fmla="*/ 225 h 411"/>
                <a:gd name="T58" fmla="*/ 118 w 654"/>
                <a:gd name="T59" fmla="*/ 238 h 411"/>
                <a:gd name="T60" fmla="*/ 17 w 654"/>
                <a:gd name="T61" fmla="*/ 278 h 411"/>
                <a:gd name="T62" fmla="*/ 13 w 654"/>
                <a:gd name="T63" fmla="*/ 313 h 411"/>
                <a:gd name="T64" fmla="*/ 33 w 654"/>
                <a:gd name="T65" fmla="*/ 355 h 411"/>
                <a:gd name="T66" fmla="*/ 76 w 654"/>
                <a:gd name="T67" fmla="*/ 410 h 41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54"/>
                <a:gd name="T103" fmla="*/ 0 h 411"/>
                <a:gd name="T104" fmla="*/ 654 w 654"/>
                <a:gd name="T105" fmla="*/ 411 h 41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54" h="411">
                  <a:moveTo>
                    <a:pt x="76" y="410"/>
                  </a:moveTo>
                  <a:lnTo>
                    <a:pt x="90" y="380"/>
                  </a:lnTo>
                  <a:lnTo>
                    <a:pt x="129" y="346"/>
                  </a:lnTo>
                  <a:lnTo>
                    <a:pt x="166" y="361"/>
                  </a:lnTo>
                  <a:lnTo>
                    <a:pt x="190" y="346"/>
                  </a:lnTo>
                  <a:lnTo>
                    <a:pt x="171" y="322"/>
                  </a:lnTo>
                  <a:lnTo>
                    <a:pt x="181" y="310"/>
                  </a:lnTo>
                  <a:lnTo>
                    <a:pt x="282" y="317"/>
                  </a:lnTo>
                  <a:lnTo>
                    <a:pt x="317" y="342"/>
                  </a:lnTo>
                  <a:lnTo>
                    <a:pt x="335" y="353"/>
                  </a:lnTo>
                  <a:lnTo>
                    <a:pt x="361" y="335"/>
                  </a:lnTo>
                  <a:lnTo>
                    <a:pt x="380" y="329"/>
                  </a:lnTo>
                  <a:lnTo>
                    <a:pt x="385" y="353"/>
                  </a:lnTo>
                  <a:lnTo>
                    <a:pt x="401" y="353"/>
                  </a:lnTo>
                  <a:lnTo>
                    <a:pt x="411" y="337"/>
                  </a:lnTo>
                  <a:lnTo>
                    <a:pt x="433" y="315"/>
                  </a:lnTo>
                  <a:lnTo>
                    <a:pt x="444" y="330"/>
                  </a:lnTo>
                  <a:lnTo>
                    <a:pt x="444" y="361"/>
                  </a:lnTo>
                  <a:lnTo>
                    <a:pt x="454" y="375"/>
                  </a:lnTo>
                  <a:lnTo>
                    <a:pt x="473" y="380"/>
                  </a:lnTo>
                  <a:lnTo>
                    <a:pt x="495" y="357"/>
                  </a:lnTo>
                  <a:lnTo>
                    <a:pt x="528" y="346"/>
                  </a:lnTo>
                  <a:lnTo>
                    <a:pt x="588" y="289"/>
                  </a:lnTo>
                  <a:lnTo>
                    <a:pt x="617" y="291"/>
                  </a:lnTo>
                  <a:lnTo>
                    <a:pt x="653" y="279"/>
                  </a:lnTo>
                  <a:lnTo>
                    <a:pt x="611" y="200"/>
                  </a:lnTo>
                  <a:lnTo>
                    <a:pt x="624" y="176"/>
                  </a:lnTo>
                  <a:lnTo>
                    <a:pt x="619" y="168"/>
                  </a:lnTo>
                  <a:lnTo>
                    <a:pt x="598" y="161"/>
                  </a:lnTo>
                  <a:lnTo>
                    <a:pt x="561" y="139"/>
                  </a:lnTo>
                  <a:lnTo>
                    <a:pt x="543" y="127"/>
                  </a:lnTo>
                  <a:lnTo>
                    <a:pt x="519" y="139"/>
                  </a:lnTo>
                  <a:lnTo>
                    <a:pt x="492" y="117"/>
                  </a:lnTo>
                  <a:lnTo>
                    <a:pt x="458" y="117"/>
                  </a:lnTo>
                  <a:lnTo>
                    <a:pt x="432" y="101"/>
                  </a:lnTo>
                  <a:lnTo>
                    <a:pt x="425" y="79"/>
                  </a:lnTo>
                  <a:lnTo>
                    <a:pt x="411" y="66"/>
                  </a:lnTo>
                  <a:lnTo>
                    <a:pt x="392" y="77"/>
                  </a:lnTo>
                  <a:lnTo>
                    <a:pt x="375" y="69"/>
                  </a:lnTo>
                  <a:lnTo>
                    <a:pt x="320" y="77"/>
                  </a:lnTo>
                  <a:lnTo>
                    <a:pt x="260" y="64"/>
                  </a:lnTo>
                  <a:lnTo>
                    <a:pt x="188" y="0"/>
                  </a:lnTo>
                  <a:lnTo>
                    <a:pt x="169" y="16"/>
                  </a:lnTo>
                  <a:lnTo>
                    <a:pt x="160" y="9"/>
                  </a:lnTo>
                  <a:lnTo>
                    <a:pt x="145" y="9"/>
                  </a:lnTo>
                  <a:lnTo>
                    <a:pt x="78" y="9"/>
                  </a:lnTo>
                  <a:lnTo>
                    <a:pt x="69" y="17"/>
                  </a:lnTo>
                  <a:lnTo>
                    <a:pt x="90" y="38"/>
                  </a:lnTo>
                  <a:lnTo>
                    <a:pt x="109" y="42"/>
                  </a:lnTo>
                  <a:lnTo>
                    <a:pt x="126" y="48"/>
                  </a:lnTo>
                  <a:lnTo>
                    <a:pt x="118" y="62"/>
                  </a:lnTo>
                  <a:lnTo>
                    <a:pt x="85" y="77"/>
                  </a:lnTo>
                  <a:lnTo>
                    <a:pt x="78" y="103"/>
                  </a:lnTo>
                  <a:lnTo>
                    <a:pt x="85" y="112"/>
                  </a:lnTo>
                  <a:lnTo>
                    <a:pt x="90" y="146"/>
                  </a:lnTo>
                  <a:lnTo>
                    <a:pt x="109" y="147"/>
                  </a:lnTo>
                  <a:lnTo>
                    <a:pt x="129" y="173"/>
                  </a:lnTo>
                  <a:lnTo>
                    <a:pt x="138" y="225"/>
                  </a:lnTo>
                  <a:lnTo>
                    <a:pt x="131" y="243"/>
                  </a:lnTo>
                  <a:lnTo>
                    <a:pt x="118" y="238"/>
                  </a:lnTo>
                  <a:lnTo>
                    <a:pt x="81" y="267"/>
                  </a:lnTo>
                  <a:lnTo>
                    <a:pt x="17" y="278"/>
                  </a:lnTo>
                  <a:lnTo>
                    <a:pt x="0" y="295"/>
                  </a:lnTo>
                  <a:lnTo>
                    <a:pt x="13" y="313"/>
                  </a:lnTo>
                  <a:lnTo>
                    <a:pt x="16" y="351"/>
                  </a:lnTo>
                  <a:lnTo>
                    <a:pt x="33" y="355"/>
                  </a:lnTo>
                  <a:lnTo>
                    <a:pt x="76" y="410"/>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a:solidFill>
                  <a:schemeClr val="tx1"/>
                </a:solidFill>
              </a:endParaRPr>
            </a:p>
          </p:txBody>
        </p:sp>
        <p:sp>
          <p:nvSpPr>
            <p:cNvPr id="27" name="Freeform 19"/>
            <p:cNvSpPr/>
            <p:nvPr/>
          </p:nvSpPr>
          <p:spPr bwMode="auto">
            <a:xfrm>
              <a:off x="3007461" y="4306559"/>
              <a:ext cx="1521211" cy="1206064"/>
            </a:xfrm>
            <a:custGeom>
              <a:avLst/>
              <a:gdLst>
                <a:gd name="T0" fmla="*/ 409 w 1051"/>
                <a:gd name="T1" fmla="*/ 67 h 799"/>
                <a:gd name="T2" fmla="*/ 392 w 1051"/>
                <a:gd name="T3" fmla="*/ 24 h 799"/>
                <a:gd name="T4" fmla="*/ 459 w 1051"/>
                <a:gd name="T5" fmla="*/ 0 h 799"/>
                <a:gd name="T6" fmla="*/ 471 w 1051"/>
                <a:gd name="T7" fmla="*/ 46 h 799"/>
                <a:gd name="T8" fmla="*/ 533 w 1051"/>
                <a:gd name="T9" fmla="*/ 99 h 799"/>
                <a:gd name="T10" fmla="*/ 565 w 1051"/>
                <a:gd name="T11" fmla="*/ 99 h 799"/>
                <a:gd name="T12" fmla="*/ 591 w 1051"/>
                <a:gd name="T13" fmla="*/ 149 h 799"/>
                <a:gd name="T14" fmla="*/ 657 w 1051"/>
                <a:gd name="T15" fmla="*/ 142 h 799"/>
                <a:gd name="T16" fmla="*/ 688 w 1051"/>
                <a:gd name="T17" fmla="*/ 118 h 799"/>
                <a:gd name="T18" fmla="*/ 708 w 1051"/>
                <a:gd name="T19" fmla="*/ 142 h 799"/>
                <a:gd name="T20" fmla="*/ 780 w 1051"/>
                <a:gd name="T21" fmla="*/ 133 h 799"/>
                <a:gd name="T22" fmla="*/ 793 w 1051"/>
                <a:gd name="T23" fmla="*/ 154 h 799"/>
                <a:gd name="T24" fmla="*/ 868 w 1051"/>
                <a:gd name="T25" fmla="*/ 184 h 799"/>
                <a:gd name="T26" fmla="*/ 957 w 1051"/>
                <a:gd name="T27" fmla="*/ 195 h 799"/>
                <a:gd name="T28" fmla="*/ 1001 w 1051"/>
                <a:gd name="T29" fmla="*/ 207 h 799"/>
                <a:gd name="T30" fmla="*/ 1040 w 1051"/>
                <a:gd name="T31" fmla="*/ 234 h 799"/>
                <a:gd name="T32" fmla="*/ 1043 w 1051"/>
                <a:gd name="T33" fmla="*/ 304 h 799"/>
                <a:gd name="T34" fmla="*/ 992 w 1051"/>
                <a:gd name="T35" fmla="*/ 328 h 799"/>
                <a:gd name="T36" fmla="*/ 911 w 1051"/>
                <a:gd name="T37" fmla="*/ 356 h 799"/>
                <a:gd name="T38" fmla="*/ 927 w 1051"/>
                <a:gd name="T39" fmla="*/ 412 h 799"/>
                <a:gd name="T40" fmla="*/ 988 w 1051"/>
                <a:gd name="T41" fmla="*/ 470 h 799"/>
                <a:gd name="T42" fmla="*/ 961 w 1051"/>
                <a:gd name="T43" fmla="*/ 566 h 799"/>
                <a:gd name="T44" fmla="*/ 911 w 1051"/>
                <a:gd name="T45" fmla="*/ 506 h 799"/>
                <a:gd name="T46" fmla="*/ 892 w 1051"/>
                <a:gd name="T47" fmla="*/ 482 h 799"/>
                <a:gd name="T48" fmla="*/ 839 w 1051"/>
                <a:gd name="T49" fmla="*/ 473 h 799"/>
                <a:gd name="T50" fmla="*/ 796 w 1051"/>
                <a:gd name="T51" fmla="*/ 513 h 799"/>
                <a:gd name="T52" fmla="*/ 762 w 1051"/>
                <a:gd name="T53" fmla="*/ 537 h 799"/>
                <a:gd name="T54" fmla="*/ 712 w 1051"/>
                <a:gd name="T55" fmla="*/ 526 h 799"/>
                <a:gd name="T56" fmla="*/ 688 w 1051"/>
                <a:gd name="T57" fmla="*/ 568 h 799"/>
                <a:gd name="T58" fmla="*/ 746 w 1051"/>
                <a:gd name="T59" fmla="*/ 614 h 799"/>
                <a:gd name="T60" fmla="*/ 659 w 1051"/>
                <a:gd name="T61" fmla="*/ 626 h 799"/>
                <a:gd name="T62" fmla="*/ 633 w 1051"/>
                <a:gd name="T63" fmla="*/ 597 h 799"/>
                <a:gd name="T64" fmla="*/ 578 w 1051"/>
                <a:gd name="T65" fmla="*/ 605 h 799"/>
                <a:gd name="T66" fmla="*/ 565 w 1051"/>
                <a:gd name="T67" fmla="*/ 564 h 799"/>
                <a:gd name="T68" fmla="*/ 535 w 1051"/>
                <a:gd name="T69" fmla="*/ 542 h 799"/>
                <a:gd name="T70" fmla="*/ 530 w 1051"/>
                <a:gd name="T71" fmla="*/ 573 h 799"/>
                <a:gd name="T72" fmla="*/ 499 w 1051"/>
                <a:gd name="T73" fmla="*/ 599 h 799"/>
                <a:gd name="T74" fmla="*/ 451 w 1051"/>
                <a:gd name="T75" fmla="*/ 682 h 799"/>
                <a:gd name="T76" fmla="*/ 433 w 1051"/>
                <a:gd name="T77" fmla="*/ 780 h 799"/>
                <a:gd name="T78" fmla="*/ 368 w 1051"/>
                <a:gd name="T79" fmla="*/ 798 h 799"/>
                <a:gd name="T80" fmla="*/ 272 w 1051"/>
                <a:gd name="T81" fmla="*/ 639 h 799"/>
                <a:gd name="T82" fmla="*/ 217 w 1051"/>
                <a:gd name="T83" fmla="*/ 610 h 799"/>
                <a:gd name="T84" fmla="*/ 219 w 1051"/>
                <a:gd name="T85" fmla="*/ 568 h 799"/>
                <a:gd name="T86" fmla="*/ 171 w 1051"/>
                <a:gd name="T87" fmla="*/ 573 h 799"/>
                <a:gd name="T88" fmla="*/ 126 w 1051"/>
                <a:gd name="T89" fmla="*/ 497 h 799"/>
                <a:gd name="T90" fmla="*/ 118 w 1051"/>
                <a:gd name="T91" fmla="*/ 350 h 799"/>
                <a:gd name="T92" fmla="*/ 112 w 1051"/>
                <a:gd name="T93" fmla="*/ 272 h 799"/>
                <a:gd name="T94" fmla="*/ 0 w 1051"/>
                <a:gd name="T95" fmla="*/ 131 h 799"/>
                <a:gd name="T96" fmla="*/ 16 w 1051"/>
                <a:gd name="T97" fmla="*/ 94 h 799"/>
                <a:gd name="T98" fmla="*/ 164 w 1051"/>
                <a:gd name="T99" fmla="*/ 99 h 799"/>
                <a:gd name="T100" fmla="*/ 212 w 1051"/>
                <a:gd name="T101" fmla="*/ 109 h 799"/>
                <a:gd name="T102" fmla="*/ 291 w 1051"/>
                <a:gd name="T103" fmla="*/ 147 h 799"/>
                <a:gd name="T104" fmla="*/ 300 w 1051"/>
                <a:gd name="T105" fmla="*/ 103 h 799"/>
                <a:gd name="T106" fmla="*/ 348 w 1051"/>
                <a:gd name="T107" fmla="*/ 111 h 799"/>
                <a:gd name="T108" fmla="*/ 396 w 1051"/>
                <a:gd name="T109" fmla="*/ 101 h 799"/>
                <a:gd name="T110" fmla="*/ 396 w 1051"/>
                <a:gd name="T111" fmla="*/ 99 h 79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051"/>
                <a:gd name="T169" fmla="*/ 0 h 799"/>
                <a:gd name="T170" fmla="*/ 1051 w 1051"/>
                <a:gd name="T171" fmla="*/ 799 h 79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051" h="799">
                  <a:moveTo>
                    <a:pt x="396" y="99"/>
                  </a:moveTo>
                  <a:lnTo>
                    <a:pt x="409" y="67"/>
                  </a:lnTo>
                  <a:lnTo>
                    <a:pt x="394" y="50"/>
                  </a:lnTo>
                  <a:lnTo>
                    <a:pt x="392" y="24"/>
                  </a:lnTo>
                  <a:lnTo>
                    <a:pt x="447" y="0"/>
                  </a:lnTo>
                  <a:lnTo>
                    <a:pt x="459" y="0"/>
                  </a:lnTo>
                  <a:lnTo>
                    <a:pt x="468" y="19"/>
                  </a:lnTo>
                  <a:lnTo>
                    <a:pt x="471" y="46"/>
                  </a:lnTo>
                  <a:lnTo>
                    <a:pt x="497" y="63"/>
                  </a:lnTo>
                  <a:lnTo>
                    <a:pt x="533" y="99"/>
                  </a:lnTo>
                  <a:lnTo>
                    <a:pt x="552" y="85"/>
                  </a:lnTo>
                  <a:lnTo>
                    <a:pt x="565" y="99"/>
                  </a:lnTo>
                  <a:lnTo>
                    <a:pt x="569" y="133"/>
                  </a:lnTo>
                  <a:lnTo>
                    <a:pt x="591" y="149"/>
                  </a:lnTo>
                  <a:lnTo>
                    <a:pt x="648" y="154"/>
                  </a:lnTo>
                  <a:lnTo>
                    <a:pt x="657" y="142"/>
                  </a:lnTo>
                  <a:lnTo>
                    <a:pt x="655" y="127"/>
                  </a:lnTo>
                  <a:lnTo>
                    <a:pt x="688" y="118"/>
                  </a:lnTo>
                  <a:lnTo>
                    <a:pt x="705" y="123"/>
                  </a:lnTo>
                  <a:lnTo>
                    <a:pt x="708" y="142"/>
                  </a:lnTo>
                  <a:lnTo>
                    <a:pt x="722" y="145"/>
                  </a:lnTo>
                  <a:lnTo>
                    <a:pt x="780" y="133"/>
                  </a:lnTo>
                  <a:lnTo>
                    <a:pt x="791" y="138"/>
                  </a:lnTo>
                  <a:lnTo>
                    <a:pt x="793" y="154"/>
                  </a:lnTo>
                  <a:lnTo>
                    <a:pt x="817" y="160"/>
                  </a:lnTo>
                  <a:lnTo>
                    <a:pt x="868" y="184"/>
                  </a:lnTo>
                  <a:lnTo>
                    <a:pt x="896" y="173"/>
                  </a:lnTo>
                  <a:lnTo>
                    <a:pt x="957" y="195"/>
                  </a:lnTo>
                  <a:lnTo>
                    <a:pt x="971" y="213"/>
                  </a:lnTo>
                  <a:lnTo>
                    <a:pt x="1001" y="207"/>
                  </a:lnTo>
                  <a:lnTo>
                    <a:pt x="1021" y="208"/>
                  </a:lnTo>
                  <a:lnTo>
                    <a:pt x="1040" y="234"/>
                  </a:lnTo>
                  <a:lnTo>
                    <a:pt x="1050" y="286"/>
                  </a:lnTo>
                  <a:lnTo>
                    <a:pt x="1043" y="304"/>
                  </a:lnTo>
                  <a:lnTo>
                    <a:pt x="1030" y="299"/>
                  </a:lnTo>
                  <a:lnTo>
                    <a:pt x="992" y="328"/>
                  </a:lnTo>
                  <a:lnTo>
                    <a:pt x="928" y="339"/>
                  </a:lnTo>
                  <a:lnTo>
                    <a:pt x="911" y="356"/>
                  </a:lnTo>
                  <a:lnTo>
                    <a:pt x="925" y="374"/>
                  </a:lnTo>
                  <a:lnTo>
                    <a:pt x="927" y="412"/>
                  </a:lnTo>
                  <a:lnTo>
                    <a:pt x="944" y="416"/>
                  </a:lnTo>
                  <a:lnTo>
                    <a:pt x="988" y="470"/>
                  </a:lnTo>
                  <a:lnTo>
                    <a:pt x="990" y="544"/>
                  </a:lnTo>
                  <a:lnTo>
                    <a:pt x="961" y="566"/>
                  </a:lnTo>
                  <a:lnTo>
                    <a:pt x="935" y="540"/>
                  </a:lnTo>
                  <a:lnTo>
                    <a:pt x="911" y="506"/>
                  </a:lnTo>
                  <a:lnTo>
                    <a:pt x="909" y="487"/>
                  </a:lnTo>
                  <a:lnTo>
                    <a:pt x="892" y="482"/>
                  </a:lnTo>
                  <a:lnTo>
                    <a:pt x="872" y="489"/>
                  </a:lnTo>
                  <a:lnTo>
                    <a:pt x="839" y="473"/>
                  </a:lnTo>
                  <a:lnTo>
                    <a:pt x="823" y="511"/>
                  </a:lnTo>
                  <a:lnTo>
                    <a:pt x="796" y="513"/>
                  </a:lnTo>
                  <a:lnTo>
                    <a:pt x="775" y="544"/>
                  </a:lnTo>
                  <a:lnTo>
                    <a:pt x="762" y="537"/>
                  </a:lnTo>
                  <a:lnTo>
                    <a:pt x="743" y="544"/>
                  </a:lnTo>
                  <a:lnTo>
                    <a:pt x="712" y="526"/>
                  </a:lnTo>
                  <a:lnTo>
                    <a:pt x="688" y="555"/>
                  </a:lnTo>
                  <a:lnTo>
                    <a:pt x="688" y="568"/>
                  </a:lnTo>
                  <a:lnTo>
                    <a:pt x="736" y="595"/>
                  </a:lnTo>
                  <a:lnTo>
                    <a:pt x="746" y="614"/>
                  </a:lnTo>
                  <a:lnTo>
                    <a:pt x="712" y="627"/>
                  </a:lnTo>
                  <a:lnTo>
                    <a:pt x="659" y="626"/>
                  </a:lnTo>
                  <a:lnTo>
                    <a:pt x="653" y="603"/>
                  </a:lnTo>
                  <a:lnTo>
                    <a:pt x="633" y="597"/>
                  </a:lnTo>
                  <a:lnTo>
                    <a:pt x="600" y="617"/>
                  </a:lnTo>
                  <a:lnTo>
                    <a:pt x="578" y="605"/>
                  </a:lnTo>
                  <a:lnTo>
                    <a:pt x="576" y="576"/>
                  </a:lnTo>
                  <a:lnTo>
                    <a:pt x="565" y="564"/>
                  </a:lnTo>
                  <a:lnTo>
                    <a:pt x="565" y="548"/>
                  </a:lnTo>
                  <a:lnTo>
                    <a:pt x="535" y="542"/>
                  </a:lnTo>
                  <a:lnTo>
                    <a:pt x="526" y="550"/>
                  </a:lnTo>
                  <a:lnTo>
                    <a:pt x="530" y="573"/>
                  </a:lnTo>
                  <a:lnTo>
                    <a:pt x="506" y="583"/>
                  </a:lnTo>
                  <a:lnTo>
                    <a:pt x="499" y="599"/>
                  </a:lnTo>
                  <a:lnTo>
                    <a:pt x="506" y="619"/>
                  </a:lnTo>
                  <a:lnTo>
                    <a:pt x="451" y="682"/>
                  </a:lnTo>
                  <a:lnTo>
                    <a:pt x="459" y="757"/>
                  </a:lnTo>
                  <a:lnTo>
                    <a:pt x="433" y="780"/>
                  </a:lnTo>
                  <a:lnTo>
                    <a:pt x="420" y="766"/>
                  </a:lnTo>
                  <a:lnTo>
                    <a:pt x="368" y="798"/>
                  </a:lnTo>
                  <a:lnTo>
                    <a:pt x="348" y="786"/>
                  </a:lnTo>
                  <a:lnTo>
                    <a:pt x="272" y="639"/>
                  </a:lnTo>
                  <a:lnTo>
                    <a:pt x="241" y="617"/>
                  </a:lnTo>
                  <a:lnTo>
                    <a:pt x="217" y="610"/>
                  </a:lnTo>
                  <a:lnTo>
                    <a:pt x="205" y="590"/>
                  </a:lnTo>
                  <a:lnTo>
                    <a:pt x="219" y="568"/>
                  </a:lnTo>
                  <a:lnTo>
                    <a:pt x="197" y="550"/>
                  </a:lnTo>
                  <a:lnTo>
                    <a:pt x="171" y="573"/>
                  </a:lnTo>
                  <a:lnTo>
                    <a:pt x="145" y="576"/>
                  </a:lnTo>
                  <a:lnTo>
                    <a:pt x="126" y="497"/>
                  </a:lnTo>
                  <a:lnTo>
                    <a:pt x="122" y="477"/>
                  </a:lnTo>
                  <a:lnTo>
                    <a:pt x="118" y="350"/>
                  </a:lnTo>
                  <a:lnTo>
                    <a:pt x="93" y="286"/>
                  </a:lnTo>
                  <a:lnTo>
                    <a:pt x="112" y="272"/>
                  </a:lnTo>
                  <a:lnTo>
                    <a:pt x="61" y="180"/>
                  </a:lnTo>
                  <a:lnTo>
                    <a:pt x="0" y="131"/>
                  </a:lnTo>
                  <a:lnTo>
                    <a:pt x="9" y="103"/>
                  </a:lnTo>
                  <a:lnTo>
                    <a:pt x="16" y="94"/>
                  </a:lnTo>
                  <a:lnTo>
                    <a:pt x="105" y="80"/>
                  </a:lnTo>
                  <a:lnTo>
                    <a:pt x="164" y="99"/>
                  </a:lnTo>
                  <a:lnTo>
                    <a:pt x="199" y="87"/>
                  </a:lnTo>
                  <a:lnTo>
                    <a:pt x="212" y="109"/>
                  </a:lnTo>
                  <a:lnTo>
                    <a:pt x="256" y="154"/>
                  </a:lnTo>
                  <a:lnTo>
                    <a:pt x="291" y="147"/>
                  </a:lnTo>
                  <a:lnTo>
                    <a:pt x="291" y="120"/>
                  </a:lnTo>
                  <a:lnTo>
                    <a:pt x="300" y="103"/>
                  </a:lnTo>
                  <a:lnTo>
                    <a:pt x="335" y="89"/>
                  </a:lnTo>
                  <a:lnTo>
                    <a:pt x="348" y="111"/>
                  </a:lnTo>
                  <a:lnTo>
                    <a:pt x="368" y="96"/>
                  </a:lnTo>
                  <a:lnTo>
                    <a:pt x="396" y="101"/>
                  </a:lnTo>
                  <a:lnTo>
                    <a:pt x="396" y="99"/>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a:solidFill>
                  <a:schemeClr val="tx1"/>
                </a:solidFill>
              </a:endParaRPr>
            </a:p>
          </p:txBody>
        </p:sp>
        <p:sp>
          <p:nvSpPr>
            <p:cNvPr id="28" name="Freeform 20"/>
            <p:cNvSpPr/>
            <p:nvPr/>
          </p:nvSpPr>
          <p:spPr bwMode="auto">
            <a:xfrm>
              <a:off x="791192" y="3846968"/>
              <a:ext cx="2394362" cy="1361212"/>
            </a:xfrm>
            <a:custGeom>
              <a:avLst/>
              <a:gdLst>
                <a:gd name="T0" fmla="*/ 1005 w 1652"/>
                <a:gd name="T1" fmla="*/ 860 h 902"/>
                <a:gd name="T2" fmla="*/ 1031 w 1652"/>
                <a:gd name="T3" fmla="*/ 889 h 902"/>
                <a:gd name="T4" fmla="*/ 1114 w 1652"/>
                <a:gd name="T5" fmla="*/ 860 h 902"/>
                <a:gd name="T6" fmla="*/ 1167 w 1652"/>
                <a:gd name="T7" fmla="*/ 821 h 902"/>
                <a:gd name="T8" fmla="*/ 1231 w 1652"/>
                <a:gd name="T9" fmla="*/ 797 h 902"/>
                <a:gd name="T10" fmla="*/ 1296 w 1652"/>
                <a:gd name="T11" fmla="*/ 774 h 902"/>
                <a:gd name="T12" fmla="*/ 1404 w 1652"/>
                <a:gd name="T13" fmla="*/ 756 h 902"/>
                <a:gd name="T14" fmla="*/ 1406 w 1652"/>
                <a:gd name="T15" fmla="*/ 797 h 902"/>
                <a:gd name="T16" fmla="*/ 1439 w 1652"/>
                <a:gd name="T17" fmla="*/ 803 h 902"/>
                <a:gd name="T18" fmla="*/ 1418 w 1652"/>
                <a:gd name="T19" fmla="*/ 853 h 902"/>
                <a:gd name="T20" fmla="*/ 1439 w 1652"/>
                <a:gd name="T21" fmla="*/ 860 h 902"/>
                <a:gd name="T22" fmla="*/ 1530 w 1652"/>
                <a:gd name="T23" fmla="*/ 853 h 902"/>
                <a:gd name="T24" fmla="*/ 1585 w 1652"/>
                <a:gd name="T25" fmla="*/ 872 h 902"/>
                <a:gd name="T26" fmla="*/ 1609 w 1652"/>
                <a:gd name="T27" fmla="*/ 882 h 902"/>
                <a:gd name="T28" fmla="*/ 1614 w 1652"/>
                <a:gd name="T29" fmla="*/ 821 h 902"/>
                <a:gd name="T30" fmla="*/ 1651 w 1652"/>
                <a:gd name="T31" fmla="*/ 781 h 902"/>
                <a:gd name="T32" fmla="*/ 1622 w 1652"/>
                <a:gd name="T33" fmla="*/ 589 h 902"/>
                <a:gd name="T34" fmla="*/ 1590 w 1652"/>
                <a:gd name="T35" fmla="*/ 483 h 902"/>
                <a:gd name="T36" fmla="*/ 1511 w 1652"/>
                <a:gd name="T37" fmla="*/ 445 h 902"/>
                <a:gd name="T38" fmla="*/ 1461 w 1652"/>
                <a:gd name="T39" fmla="*/ 542 h 902"/>
                <a:gd name="T40" fmla="*/ 1366 w 1652"/>
                <a:gd name="T41" fmla="*/ 491 h 902"/>
                <a:gd name="T42" fmla="*/ 1191 w 1652"/>
                <a:gd name="T43" fmla="*/ 428 h 902"/>
                <a:gd name="T44" fmla="*/ 1119 w 1652"/>
                <a:gd name="T45" fmla="*/ 417 h 902"/>
                <a:gd name="T46" fmla="*/ 978 w 1652"/>
                <a:gd name="T47" fmla="*/ 357 h 902"/>
                <a:gd name="T48" fmla="*/ 911 w 1652"/>
                <a:gd name="T49" fmla="*/ 194 h 902"/>
                <a:gd name="T50" fmla="*/ 937 w 1652"/>
                <a:gd name="T51" fmla="*/ 141 h 902"/>
                <a:gd name="T52" fmla="*/ 935 w 1652"/>
                <a:gd name="T53" fmla="*/ 70 h 902"/>
                <a:gd name="T54" fmla="*/ 945 w 1652"/>
                <a:gd name="T55" fmla="*/ 35 h 902"/>
                <a:gd name="T56" fmla="*/ 823 w 1652"/>
                <a:gd name="T57" fmla="*/ 0 h 902"/>
                <a:gd name="T58" fmla="*/ 734 w 1652"/>
                <a:gd name="T59" fmla="*/ 11 h 902"/>
                <a:gd name="T60" fmla="*/ 621 w 1652"/>
                <a:gd name="T61" fmla="*/ 48 h 902"/>
                <a:gd name="T62" fmla="*/ 512 w 1652"/>
                <a:gd name="T63" fmla="*/ 62 h 902"/>
                <a:gd name="T64" fmla="*/ 437 w 1652"/>
                <a:gd name="T65" fmla="*/ 21 h 902"/>
                <a:gd name="T66" fmla="*/ 317 w 1652"/>
                <a:gd name="T67" fmla="*/ 43 h 902"/>
                <a:gd name="T68" fmla="*/ 268 w 1652"/>
                <a:gd name="T69" fmla="*/ 16 h 902"/>
                <a:gd name="T70" fmla="*/ 177 w 1652"/>
                <a:gd name="T71" fmla="*/ 28 h 902"/>
                <a:gd name="T72" fmla="*/ 133 w 1652"/>
                <a:gd name="T73" fmla="*/ 86 h 902"/>
                <a:gd name="T74" fmla="*/ 109 w 1652"/>
                <a:gd name="T75" fmla="*/ 117 h 902"/>
                <a:gd name="T76" fmla="*/ 78 w 1652"/>
                <a:gd name="T77" fmla="*/ 132 h 902"/>
                <a:gd name="T78" fmla="*/ 62 w 1652"/>
                <a:gd name="T79" fmla="*/ 156 h 902"/>
                <a:gd name="T80" fmla="*/ 89 w 1652"/>
                <a:gd name="T81" fmla="*/ 207 h 902"/>
                <a:gd name="T82" fmla="*/ 83 w 1652"/>
                <a:gd name="T83" fmla="*/ 260 h 902"/>
                <a:gd name="T84" fmla="*/ 24 w 1652"/>
                <a:gd name="T85" fmla="*/ 243 h 902"/>
                <a:gd name="T86" fmla="*/ 0 w 1652"/>
                <a:gd name="T87" fmla="*/ 262 h 902"/>
                <a:gd name="T88" fmla="*/ 12 w 1652"/>
                <a:gd name="T89" fmla="*/ 311 h 902"/>
                <a:gd name="T90" fmla="*/ 9 w 1652"/>
                <a:gd name="T91" fmla="*/ 356 h 902"/>
                <a:gd name="T92" fmla="*/ 34 w 1652"/>
                <a:gd name="T93" fmla="*/ 373 h 902"/>
                <a:gd name="T94" fmla="*/ 109 w 1652"/>
                <a:gd name="T95" fmla="*/ 443 h 902"/>
                <a:gd name="T96" fmla="*/ 153 w 1652"/>
                <a:gd name="T97" fmla="*/ 508 h 902"/>
                <a:gd name="T98" fmla="*/ 181 w 1652"/>
                <a:gd name="T99" fmla="*/ 530 h 902"/>
                <a:gd name="T100" fmla="*/ 232 w 1652"/>
                <a:gd name="T101" fmla="*/ 525 h 902"/>
                <a:gd name="T102" fmla="*/ 349 w 1652"/>
                <a:gd name="T103" fmla="*/ 655 h 902"/>
                <a:gd name="T104" fmla="*/ 385 w 1652"/>
                <a:gd name="T105" fmla="*/ 642 h 902"/>
                <a:gd name="T106" fmla="*/ 396 w 1652"/>
                <a:gd name="T107" fmla="*/ 693 h 902"/>
                <a:gd name="T108" fmla="*/ 468 w 1652"/>
                <a:gd name="T109" fmla="*/ 723 h 902"/>
                <a:gd name="T110" fmla="*/ 528 w 1652"/>
                <a:gd name="T111" fmla="*/ 785 h 902"/>
                <a:gd name="T112" fmla="*/ 538 w 1652"/>
                <a:gd name="T113" fmla="*/ 812 h 902"/>
                <a:gd name="T114" fmla="*/ 607 w 1652"/>
                <a:gd name="T115" fmla="*/ 809 h 902"/>
                <a:gd name="T116" fmla="*/ 720 w 1652"/>
                <a:gd name="T117" fmla="*/ 834 h 902"/>
                <a:gd name="T118" fmla="*/ 772 w 1652"/>
                <a:gd name="T119" fmla="*/ 850 h 902"/>
                <a:gd name="T120" fmla="*/ 775 w 1652"/>
                <a:gd name="T121" fmla="*/ 901 h 902"/>
                <a:gd name="T122" fmla="*/ 873 w 1652"/>
                <a:gd name="T123" fmla="*/ 823 h 902"/>
                <a:gd name="T124" fmla="*/ 952 w 1652"/>
                <a:gd name="T125" fmla="*/ 853 h 90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652"/>
                <a:gd name="T190" fmla="*/ 0 h 902"/>
                <a:gd name="T191" fmla="*/ 1652 w 1652"/>
                <a:gd name="T192" fmla="*/ 902 h 90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652" h="902">
                  <a:moveTo>
                    <a:pt x="952" y="853"/>
                  </a:moveTo>
                  <a:lnTo>
                    <a:pt x="1005" y="860"/>
                  </a:lnTo>
                  <a:lnTo>
                    <a:pt x="1023" y="884"/>
                  </a:lnTo>
                  <a:lnTo>
                    <a:pt x="1031" y="889"/>
                  </a:lnTo>
                  <a:lnTo>
                    <a:pt x="1110" y="874"/>
                  </a:lnTo>
                  <a:lnTo>
                    <a:pt x="1114" y="860"/>
                  </a:lnTo>
                  <a:lnTo>
                    <a:pt x="1129" y="851"/>
                  </a:lnTo>
                  <a:lnTo>
                    <a:pt x="1167" y="821"/>
                  </a:lnTo>
                  <a:lnTo>
                    <a:pt x="1200" y="816"/>
                  </a:lnTo>
                  <a:lnTo>
                    <a:pt x="1231" y="797"/>
                  </a:lnTo>
                  <a:lnTo>
                    <a:pt x="1289" y="763"/>
                  </a:lnTo>
                  <a:lnTo>
                    <a:pt x="1296" y="774"/>
                  </a:lnTo>
                  <a:lnTo>
                    <a:pt x="1340" y="790"/>
                  </a:lnTo>
                  <a:lnTo>
                    <a:pt x="1404" y="756"/>
                  </a:lnTo>
                  <a:lnTo>
                    <a:pt x="1423" y="770"/>
                  </a:lnTo>
                  <a:lnTo>
                    <a:pt x="1406" y="797"/>
                  </a:lnTo>
                  <a:lnTo>
                    <a:pt x="1413" y="803"/>
                  </a:lnTo>
                  <a:lnTo>
                    <a:pt x="1439" y="803"/>
                  </a:lnTo>
                  <a:lnTo>
                    <a:pt x="1440" y="814"/>
                  </a:lnTo>
                  <a:lnTo>
                    <a:pt x="1418" y="853"/>
                  </a:lnTo>
                  <a:lnTo>
                    <a:pt x="1425" y="860"/>
                  </a:lnTo>
                  <a:lnTo>
                    <a:pt x="1439" y="860"/>
                  </a:lnTo>
                  <a:lnTo>
                    <a:pt x="1502" y="877"/>
                  </a:lnTo>
                  <a:lnTo>
                    <a:pt x="1530" y="853"/>
                  </a:lnTo>
                  <a:lnTo>
                    <a:pt x="1572" y="887"/>
                  </a:lnTo>
                  <a:lnTo>
                    <a:pt x="1585" y="872"/>
                  </a:lnTo>
                  <a:lnTo>
                    <a:pt x="1596" y="882"/>
                  </a:lnTo>
                  <a:lnTo>
                    <a:pt x="1609" y="882"/>
                  </a:lnTo>
                  <a:lnTo>
                    <a:pt x="1616" y="872"/>
                  </a:lnTo>
                  <a:lnTo>
                    <a:pt x="1614" y="821"/>
                  </a:lnTo>
                  <a:lnTo>
                    <a:pt x="1624" y="814"/>
                  </a:lnTo>
                  <a:lnTo>
                    <a:pt x="1651" y="781"/>
                  </a:lnTo>
                  <a:lnTo>
                    <a:pt x="1647" y="653"/>
                  </a:lnTo>
                  <a:lnTo>
                    <a:pt x="1622" y="589"/>
                  </a:lnTo>
                  <a:lnTo>
                    <a:pt x="1640" y="576"/>
                  </a:lnTo>
                  <a:lnTo>
                    <a:pt x="1590" y="483"/>
                  </a:lnTo>
                  <a:lnTo>
                    <a:pt x="1528" y="434"/>
                  </a:lnTo>
                  <a:lnTo>
                    <a:pt x="1511" y="445"/>
                  </a:lnTo>
                  <a:lnTo>
                    <a:pt x="1513" y="474"/>
                  </a:lnTo>
                  <a:lnTo>
                    <a:pt x="1461" y="542"/>
                  </a:lnTo>
                  <a:lnTo>
                    <a:pt x="1373" y="525"/>
                  </a:lnTo>
                  <a:lnTo>
                    <a:pt x="1366" y="491"/>
                  </a:lnTo>
                  <a:lnTo>
                    <a:pt x="1311" y="448"/>
                  </a:lnTo>
                  <a:lnTo>
                    <a:pt x="1191" y="428"/>
                  </a:lnTo>
                  <a:lnTo>
                    <a:pt x="1138" y="419"/>
                  </a:lnTo>
                  <a:lnTo>
                    <a:pt x="1119" y="417"/>
                  </a:lnTo>
                  <a:lnTo>
                    <a:pt x="1073" y="380"/>
                  </a:lnTo>
                  <a:lnTo>
                    <a:pt x="978" y="357"/>
                  </a:lnTo>
                  <a:lnTo>
                    <a:pt x="913" y="229"/>
                  </a:lnTo>
                  <a:lnTo>
                    <a:pt x="911" y="194"/>
                  </a:lnTo>
                  <a:lnTo>
                    <a:pt x="937" y="180"/>
                  </a:lnTo>
                  <a:lnTo>
                    <a:pt x="937" y="141"/>
                  </a:lnTo>
                  <a:lnTo>
                    <a:pt x="956" y="93"/>
                  </a:lnTo>
                  <a:lnTo>
                    <a:pt x="935" y="70"/>
                  </a:lnTo>
                  <a:lnTo>
                    <a:pt x="963" y="46"/>
                  </a:lnTo>
                  <a:lnTo>
                    <a:pt x="945" y="35"/>
                  </a:lnTo>
                  <a:lnTo>
                    <a:pt x="902" y="35"/>
                  </a:lnTo>
                  <a:lnTo>
                    <a:pt x="823" y="0"/>
                  </a:lnTo>
                  <a:lnTo>
                    <a:pt x="772" y="0"/>
                  </a:lnTo>
                  <a:lnTo>
                    <a:pt x="734" y="11"/>
                  </a:lnTo>
                  <a:lnTo>
                    <a:pt x="689" y="11"/>
                  </a:lnTo>
                  <a:lnTo>
                    <a:pt x="621" y="48"/>
                  </a:lnTo>
                  <a:lnTo>
                    <a:pt x="567" y="42"/>
                  </a:lnTo>
                  <a:lnTo>
                    <a:pt x="512" y="62"/>
                  </a:lnTo>
                  <a:lnTo>
                    <a:pt x="466" y="46"/>
                  </a:lnTo>
                  <a:lnTo>
                    <a:pt x="437" y="21"/>
                  </a:lnTo>
                  <a:lnTo>
                    <a:pt x="365" y="11"/>
                  </a:lnTo>
                  <a:lnTo>
                    <a:pt x="317" y="43"/>
                  </a:lnTo>
                  <a:lnTo>
                    <a:pt x="291" y="33"/>
                  </a:lnTo>
                  <a:lnTo>
                    <a:pt x="268" y="16"/>
                  </a:lnTo>
                  <a:lnTo>
                    <a:pt x="217" y="2"/>
                  </a:lnTo>
                  <a:lnTo>
                    <a:pt x="177" y="28"/>
                  </a:lnTo>
                  <a:lnTo>
                    <a:pt x="164" y="69"/>
                  </a:lnTo>
                  <a:lnTo>
                    <a:pt x="133" y="86"/>
                  </a:lnTo>
                  <a:lnTo>
                    <a:pt x="129" y="110"/>
                  </a:lnTo>
                  <a:lnTo>
                    <a:pt x="109" y="117"/>
                  </a:lnTo>
                  <a:lnTo>
                    <a:pt x="86" y="115"/>
                  </a:lnTo>
                  <a:lnTo>
                    <a:pt x="78" y="132"/>
                  </a:lnTo>
                  <a:lnTo>
                    <a:pt x="74" y="156"/>
                  </a:lnTo>
                  <a:lnTo>
                    <a:pt x="62" y="156"/>
                  </a:lnTo>
                  <a:lnTo>
                    <a:pt x="62" y="180"/>
                  </a:lnTo>
                  <a:lnTo>
                    <a:pt x="89" y="207"/>
                  </a:lnTo>
                  <a:lnTo>
                    <a:pt x="89" y="245"/>
                  </a:lnTo>
                  <a:lnTo>
                    <a:pt x="83" y="260"/>
                  </a:lnTo>
                  <a:lnTo>
                    <a:pt x="43" y="265"/>
                  </a:lnTo>
                  <a:lnTo>
                    <a:pt x="24" y="243"/>
                  </a:lnTo>
                  <a:lnTo>
                    <a:pt x="2" y="245"/>
                  </a:lnTo>
                  <a:lnTo>
                    <a:pt x="0" y="262"/>
                  </a:lnTo>
                  <a:lnTo>
                    <a:pt x="10" y="291"/>
                  </a:lnTo>
                  <a:lnTo>
                    <a:pt x="12" y="311"/>
                  </a:lnTo>
                  <a:lnTo>
                    <a:pt x="12" y="337"/>
                  </a:lnTo>
                  <a:lnTo>
                    <a:pt x="9" y="356"/>
                  </a:lnTo>
                  <a:lnTo>
                    <a:pt x="10" y="371"/>
                  </a:lnTo>
                  <a:lnTo>
                    <a:pt x="34" y="373"/>
                  </a:lnTo>
                  <a:lnTo>
                    <a:pt x="50" y="397"/>
                  </a:lnTo>
                  <a:lnTo>
                    <a:pt x="109" y="443"/>
                  </a:lnTo>
                  <a:lnTo>
                    <a:pt x="109" y="459"/>
                  </a:lnTo>
                  <a:lnTo>
                    <a:pt x="153" y="508"/>
                  </a:lnTo>
                  <a:lnTo>
                    <a:pt x="165" y="525"/>
                  </a:lnTo>
                  <a:lnTo>
                    <a:pt x="181" y="530"/>
                  </a:lnTo>
                  <a:lnTo>
                    <a:pt x="208" y="503"/>
                  </a:lnTo>
                  <a:lnTo>
                    <a:pt x="232" y="525"/>
                  </a:lnTo>
                  <a:lnTo>
                    <a:pt x="332" y="611"/>
                  </a:lnTo>
                  <a:lnTo>
                    <a:pt x="349" y="655"/>
                  </a:lnTo>
                  <a:lnTo>
                    <a:pt x="372" y="655"/>
                  </a:lnTo>
                  <a:lnTo>
                    <a:pt x="385" y="642"/>
                  </a:lnTo>
                  <a:lnTo>
                    <a:pt x="396" y="653"/>
                  </a:lnTo>
                  <a:lnTo>
                    <a:pt x="396" y="693"/>
                  </a:lnTo>
                  <a:lnTo>
                    <a:pt x="455" y="725"/>
                  </a:lnTo>
                  <a:lnTo>
                    <a:pt x="468" y="723"/>
                  </a:lnTo>
                  <a:lnTo>
                    <a:pt x="476" y="756"/>
                  </a:lnTo>
                  <a:lnTo>
                    <a:pt x="528" y="785"/>
                  </a:lnTo>
                  <a:lnTo>
                    <a:pt x="529" y="805"/>
                  </a:lnTo>
                  <a:lnTo>
                    <a:pt x="538" y="812"/>
                  </a:lnTo>
                  <a:lnTo>
                    <a:pt x="581" y="809"/>
                  </a:lnTo>
                  <a:lnTo>
                    <a:pt x="607" y="809"/>
                  </a:lnTo>
                  <a:lnTo>
                    <a:pt x="641" y="836"/>
                  </a:lnTo>
                  <a:lnTo>
                    <a:pt x="720" y="834"/>
                  </a:lnTo>
                  <a:lnTo>
                    <a:pt x="762" y="831"/>
                  </a:lnTo>
                  <a:lnTo>
                    <a:pt x="772" y="850"/>
                  </a:lnTo>
                  <a:lnTo>
                    <a:pt x="763" y="887"/>
                  </a:lnTo>
                  <a:lnTo>
                    <a:pt x="775" y="901"/>
                  </a:lnTo>
                  <a:lnTo>
                    <a:pt x="818" y="862"/>
                  </a:lnTo>
                  <a:lnTo>
                    <a:pt x="873" y="823"/>
                  </a:lnTo>
                  <a:lnTo>
                    <a:pt x="913" y="829"/>
                  </a:lnTo>
                  <a:lnTo>
                    <a:pt x="952" y="853"/>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a:solidFill>
                  <a:schemeClr val="tx1"/>
                </a:solidFill>
              </a:endParaRPr>
            </a:p>
          </p:txBody>
        </p:sp>
        <p:sp>
          <p:nvSpPr>
            <p:cNvPr id="29" name="Freeform 21"/>
            <p:cNvSpPr/>
            <p:nvPr/>
          </p:nvSpPr>
          <p:spPr bwMode="auto">
            <a:xfrm>
              <a:off x="2109576" y="3504470"/>
              <a:ext cx="1548421" cy="1159226"/>
            </a:xfrm>
            <a:custGeom>
              <a:avLst/>
              <a:gdLst>
                <a:gd name="T0" fmla="*/ 86 w 1067"/>
                <a:gd name="T1" fmla="*/ 286 h 770"/>
                <a:gd name="T2" fmla="*/ 138 w 1067"/>
                <a:gd name="T3" fmla="*/ 255 h 770"/>
                <a:gd name="T4" fmla="*/ 115 w 1067"/>
                <a:gd name="T5" fmla="*/ 238 h 770"/>
                <a:gd name="T6" fmla="*/ 148 w 1067"/>
                <a:gd name="T7" fmla="*/ 209 h 770"/>
                <a:gd name="T8" fmla="*/ 107 w 1067"/>
                <a:gd name="T9" fmla="*/ 125 h 770"/>
                <a:gd name="T10" fmla="*/ 133 w 1067"/>
                <a:gd name="T11" fmla="*/ 50 h 770"/>
                <a:gd name="T12" fmla="*/ 347 w 1067"/>
                <a:gd name="T13" fmla="*/ 0 h 770"/>
                <a:gd name="T14" fmla="*/ 478 w 1067"/>
                <a:gd name="T15" fmla="*/ 28 h 770"/>
                <a:gd name="T16" fmla="*/ 554 w 1067"/>
                <a:gd name="T17" fmla="*/ 72 h 770"/>
                <a:gd name="T18" fmla="*/ 626 w 1067"/>
                <a:gd name="T19" fmla="*/ 43 h 770"/>
                <a:gd name="T20" fmla="*/ 719 w 1067"/>
                <a:gd name="T21" fmla="*/ 33 h 770"/>
                <a:gd name="T22" fmla="*/ 838 w 1067"/>
                <a:gd name="T23" fmla="*/ 65 h 770"/>
                <a:gd name="T24" fmla="*/ 912 w 1067"/>
                <a:gd name="T25" fmla="*/ 151 h 770"/>
                <a:gd name="T26" fmla="*/ 980 w 1067"/>
                <a:gd name="T27" fmla="*/ 176 h 770"/>
                <a:gd name="T28" fmla="*/ 1046 w 1067"/>
                <a:gd name="T29" fmla="*/ 295 h 770"/>
                <a:gd name="T30" fmla="*/ 1059 w 1067"/>
                <a:gd name="T31" fmla="*/ 378 h 770"/>
                <a:gd name="T32" fmla="*/ 1023 w 1067"/>
                <a:gd name="T33" fmla="*/ 436 h 770"/>
                <a:gd name="T34" fmla="*/ 984 w 1067"/>
                <a:gd name="T35" fmla="*/ 474 h 770"/>
                <a:gd name="T36" fmla="*/ 965 w 1067"/>
                <a:gd name="T37" fmla="*/ 527 h 770"/>
                <a:gd name="T38" fmla="*/ 920 w 1067"/>
                <a:gd name="T39" fmla="*/ 500 h 770"/>
                <a:gd name="T40" fmla="*/ 923 w 1067"/>
                <a:gd name="T41" fmla="*/ 542 h 770"/>
                <a:gd name="T42" fmla="*/ 991 w 1067"/>
                <a:gd name="T43" fmla="*/ 580 h 770"/>
                <a:gd name="T44" fmla="*/ 1026 w 1067"/>
                <a:gd name="T45" fmla="*/ 597 h 770"/>
                <a:gd name="T46" fmla="*/ 1013 w 1067"/>
                <a:gd name="T47" fmla="*/ 630 h 770"/>
                <a:gd name="T48" fmla="*/ 965 w 1067"/>
                <a:gd name="T49" fmla="*/ 641 h 770"/>
                <a:gd name="T50" fmla="*/ 917 w 1067"/>
                <a:gd name="T51" fmla="*/ 633 h 770"/>
                <a:gd name="T52" fmla="*/ 908 w 1067"/>
                <a:gd name="T53" fmla="*/ 676 h 770"/>
                <a:gd name="T54" fmla="*/ 829 w 1067"/>
                <a:gd name="T55" fmla="*/ 638 h 770"/>
                <a:gd name="T56" fmla="*/ 781 w 1067"/>
                <a:gd name="T57" fmla="*/ 628 h 770"/>
                <a:gd name="T58" fmla="*/ 632 w 1067"/>
                <a:gd name="T59" fmla="*/ 623 h 770"/>
                <a:gd name="T60" fmla="*/ 616 w 1067"/>
                <a:gd name="T61" fmla="*/ 660 h 770"/>
                <a:gd name="T62" fmla="*/ 602 w 1067"/>
                <a:gd name="T63" fmla="*/ 701 h 770"/>
                <a:gd name="T64" fmla="*/ 461 w 1067"/>
                <a:gd name="T65" fmla="*/ 751 h 770"/>
                <a:gd name="T66" fmla="*/ 399 w 1067"/>
                <a:gd name="T67" fmla="*/ 674 h 770"/>
                <a:gd name="T68" fmla="*/ 227 w 1067"/>
                <a:gd name="T69" fmla="*/ 645 h 770"/>
                <a:gd name="T70" fmla="*/ 162 w 1067"/>
                <a:gd name="T71" fmla="*/ 606 h 770"/>
                <a:gd name="T72" fmla="*/ 2 w 1067"/>
                <a:gd name="T73" fmla="*/ 455 h 770"/>
                <a:gd name="T74" fmla="*/ 26 w 1067"/>
                <a:gd name="T75" fmla="*/ 407 h 770"/>
                <a:gd name="T76" fmla="*/ 45 w 1067"/>
                <a:gd name="T77" fmla="*/ 320 h 770"/>
                <a:gd name="T78" fmla="*/ 52 w 1067"/>
                <a:gd name="T79" fmla="*/ 272 h 77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067"/>
                <a:gd name="T121" fmla="*/ 0 h 770"/>
                <a:gd name="T122" fmla="*/ 1067 w 1067"/>
                <a:gd name="T123" fmla="*/ 770 h 77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067" h="770">
                  <a:moveTo>
                    <a:pt x="52" y="272"/>
                  </a:moveTo>
                  <a:lnTo>
                    <a:pt x="86" y="286"/>
                  </a:lnTo>
                  <a:lnTo>
                    <a:pt x="146" y="267"/>
                  </a:lnTo>
                  <a:lnTo>
                    <a:pt x="138" y="255"/>
                  </a:lnTo>
                  <a:lnTo>
                    <a:pt x="122" y="255"/>
                  </a:lnTo>
                  <a:lnTo>
                    <a:pt x="115" y="238"/>
                  </a:lnTo>
                  <a:lnTo>
                    <a:pt x="119" y="222"/>
                  </a:lnTo>
                  <a:lnTo>
                    <a:pt x="148" y="209"/>
                  </a:lnTo>
                  <a:lnTo>
                    <a:pt x="167" y="176"/>
                  </a:lnTo>
                  <a:lnTo>
                    <a:pt x="107" y="125"/>
                  </a:lnTo>
                  <a:lnTo>
                    <a:pt x="105" y="72"/>
                  </a:lnTo>
                  <a:lnTo>
                    <a:pt x="133" y="50"/>
                  </a:lnTo>
                  <a:lnTo>
                    <a:pt x="334" y="10"/>
                  </a:lnTo>
                  <a:lnTo>
                    <a:pt x="347" y="0"/>
                  </a:lnTo>
                  <a:lnTo>
                    <a:pt x="378" y="4"/>
                  </a:lnTo>
                  <a:lnTo>
                    <a:pt x="478" y="28"/>
                  </a:lnTo>
                  <a:lnTo>
                    <a:pt x="509" y="46"/>
                  </a:lnTo>
                  <a:lnTo>
                    <a:pt x="554" y="72"/>
                  </a:lnTo>
                  <a:lnTo>
                    <a:pt x="581" y="70"/>
                  </a:lnTo>
                  <a:lnTo>
                    <a:pt x="626" y="43"/>
                  </a:lnTo>
                  <a:lnTo>
                    <a:pt x="683" y="52"/>
                  </a:lnTo>
                  <a:lnTo>
                    <a:pt x="719" y="33"/>
                  </a:lnTo>
                  <a:lnTo>
                    <a:pt x="796" y="81"/>
                  </a:lnTo>
                  <a:lnTo>
                    <a:pt x="838" y="65"/>
                  </a:lnTo>
                  <a:lnTo>
                    <a:pt x="860" y="118"/>
                  </a:lnTo>
                  <a:lnTo>
                    <a:pt x="912" y="151"/>
                  </a:lnTo>
                  <a:lnTo>
                    <a:pt x="951" y="187"/>
                  </a:lnTo>
                  <a:lnTo>
                    <a:pt x="980" y="176"/>
                  </a:lnTo>
                  <a:lnTo>
                    <a:pt x="1035" y="248"/>
                  </a:lnTo>
                  <a:lnTo>
                    <a:pt x="1046" y="295"/>
                  </a:lnTo>
                  <a:lnTo>
                    <a:pt x="1066" y="323"/>
                  </a:lnTo>
                  <a:lnTo>
                    <a:pt x="1059" y="378"/>
                  </a:lnTo>
                  <a:lnTo>
                    <a:pt x="1015" y="414"/>
                  </a:lnTo>
                  <a:lnTo>
                    <a:pt x="1023" y="436"/>
                  </a:lnTo>
                  <a:lnTo>
                    <a:pt x="1006" y="453"/>
                  </a:lnTo>
                  <a:lnTo>
                    <a:pt x="984" y="474"/>
                  </a:lnTo>
                  <a:lnTo>
                    <a:pt x="984" y="511"/>
                  </a:lnTo>
                  <a:lnTo>
                    <a:pt x="965" y="527"/>
                  </a:lnTo>
                  <a:lnTo>
                    <a:pt x="941" y="520"/>
                  </a:lnTo>
                  <a:lnTo>
                    <a:pt x="920" y="500"/>
                  </a:lnTo>
                  <a:lnTo>
                    <a:pt x="910" y="522"/>
                  </a:lnTo>
                  <a:lnTo>
                    <a:pt x="923" y="542"/>
                  </a:lnTo>
                  <a:lnTo>
                    <a:pt x="958" y="546"/>
                  </a:lnTo>
                  <a:lnTo>
                    <a:pt x="991" y="580"/>
                  </a:lnTo>
                  <a:lnTo>
                    <a:pt x="1011" y="580"/>
                  </a:lnTo>
                  <a:lnTo>
                    <a:pt x="1026" y="597"/>
                  </a:lnTo>
                  <a:lnTo>
                    <a:pt x="1013" y="628"/>
                  </a:lnTo>
                  <a:lnTo>
                    <a:pt x="1013" y="630"/>
                  </a:lnTo>
                  <a:lnTo>
                    <a:pt x="984" y="626"/>
                  </a:lnTo>
                  <a:lnTo>
                    <a:pt x="965" y="641"/>
                  </a:lnTo>
                  <a:lnTo>
                    <a:pt x="951" y="619"/>
                  </a:lnTo>
                  <a:lnTo>
                    <a:pt x="917" y="633"/>
                  </a:lnTo>
                  <a:lnTo>
                    <a:pt x="908" y="650"/>
                  </a:lnTo>
                  <a:lnTo>
                    <a:pt x="908" y="676"/>
                  </a:lnTo>
                  <a:lnTo>
                    <a:pt x="872" y="683"/>
                  </a:lnTo>
                  <a:lnTo>
                    <a:pt x="829" y="638"/>
                  </a:lnTo>
                  <a:lnTo>
                    <a:pt x="815" y="617"/>
                  </a:lnTo>
                  <a:lnTo>
                    <a:pt x="781" y="628"/>
                  </a:lnTo>
                  <a:lnTo>
                    <a:pt x="722" y="610"/>
                  </a:lnTo>
                  <a:lnTo>
                    <a:pt x="632" y="623"/>
                  </a:lnTo>
                  <a:lnTo>
                    <a:pt x="626" y="633"/>
                  </a:lnTo>
                  <a:lnTo>
                    <a:pt x="616" y="660"/>
                  </a:lnTo>
                  <a:lnTo>
                    <a:pt x="599" y="672"/>
                  </a:lnTo>
                  <a:lnTo>
                    <a:pt x="602" y="701"/>
                  </a:lnTo>
                  <a:lnTo>
                    <a:pt x="549" y="769"/>
                  </a:lnTo>
                  <a:lnTo>
                    <a:pt x="461" y="751"/>
                  </a:lnTo>
                  <a:lnTo>
                    <a:pt x="454" y="718"/>
                  </a:lnTo>
                  <a:lnTo>
                    <a:pt x="399" y="674"/>
                  </a:lnTo>
                  <a:lnTo>
                    <a:pt x="279" y="655"/>
                  </a:lnTo>
                  <a:lnTo>
                    <a:pt x="227" y="645"/>
                  </a:lnTo>
                  <a:lnTo>
                    <a:pt x="207" y="643"/>
                  </a:lnTo>
                  <a:lnTo>
                    <a:pt x="162" y="606"/>
                  </a:lnTo>
                  <a:lnTo>
                    <a:pt x="67" y="583"/>
                  </a:lnTo>
                  <a:lnTo>
                    <a:pt x="2" y="455"/>
                  </a:lnTo>
                  <a:lnTo>
                    <a:pt x="0" y="421"/>
                  </a:lnTo>
                  <a:lnTo>
                    <a:pt x="26" y="407"/>
                  </a:lnTo>
                  <a:lnTo>
                    <a:pt x="26" y="368"/>
                  </a:lnTo>
                  <a:lnTo>
                    <a:pt x="45" y="320"/>
                  </a:lnTo>
                  <a:lnTo>
                    <a:pt x="23" y="297"/>
                  </a:lnTo>
                  <a:lnTo>
                    <a:pt x="52" y="272"/>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a:solidFill>
                  <a:schemeClr val="tx1"/>
                </a:solidFill>
              </a:endParaRPr>
            </a:p>
          </p:txBody>
        </p:sp>
        <p:sp>
          <p:nvSpPr>
            <p:cNvPr id="30" name="Freeform 22"/>
            <p:cNvSpPr/>
            <p:nvPr/>
          </p:nvSpPr>
          <p:spPr bwMode="auto">
            <a:xfrm>
              <a:off x="2641382" y="3039022"/>
              <a:ext cx="1679517" cy="1501726"/>
            </a:xfrm>
            <a:custGeom>
              <a:avLst/>
              <a:gdLst>
                <a:gd name="T0" fmla="*/ 5 w 1155"/>
                <a:gd name="T1" fmla="*/ 158 h 994"/>
                <a:gd name="T2" fmla="*/ 177 w 1155"/>
                <a:gd name="T3" fmla="*/ 63 h 994"/>
                <a:gd name="T4" fmla="*/ 225 w 1155"/>
                <a:gd name="T5" fmla="*/ 0 h 994"/>
                <a:gd name="T6" fmla="*/ 291 w 1155"/>
                <a:gd name="T7" fmla="*/ 34 h 994"/>
                <a:gd name="T8" fmla="*/ 341 w 1155"/>
                <a:gd name="T9" fmla="*/ 202 h 994"/>
                <a:gd name="T10" fmla="*/ 481 w 1155"/>
                <a:gd name="T11" fmla="*/ 188 h 994"/>
                <a:gd name="T12" fmla="*/ 503 w 1155"/>
                <a:gd name="T13" fmla="*/ 233 h 994"/>
                <a:gd name="T14" fmla="*/ 514 w 1155"/>
                <a:gd name="T15" fmla="*/ 323 h 994"/>
                <a:gd name="T16" fmla="*/ 536 w 1155"/>
                <a:gd name="T17" fmla="*/ 347 h 994"/>
                <a:gd name="T18" fmla="*/ 674 w 1155"/>
                <a:gd name="T19" fmla="*/ 374 h 994"/>
                <a:gd name="T20" fmla="*/ 792 w 1155"/>
                <a:gd name="T21" fmla="*/ 368 h 994"/>
                <a:gd name="T22" fmla="*/ 755 w 1155"/>
                <a:gd name="T23" fmla="*/ 434 h 994"/>
                <a:gd name="T24" fmla="*/ 797 w 1155"/>
                <a:gd name="T25" fmla="*/ 522 h 994"/>
                <a:gd name="T26" fmla="*/ 890 w 1155"/>
                <a:gd name="T27" fmla="*/ 646 h 994"/>
                <a:gd name="T28" fmla="*/ 926 w 1155"/>
                <a:gd name="T29" fmla="*/ 711 h 994"/>
                <a:gd name="T30" fmla="*/ 974 w 1155"/>
                <a:gd name="T31" fmla="*/ 690 h 994"/>
                <a:gd name="T32" fmla="*/ 990 w 1155"/>
                <a:gd name="T33" fmla="*/ 632 h 994"/>
                <a:gd name="T34" fmla="*/ 996 w 1155"/>
                <a:gd name="T35" fmla="*/ 537 h 994"/>
                <a:gd name="T36" fmla="*/ 1040 w 1155"/>
                <a:gd name="T37" fmla="*/ 557 h 994"/>
                <a:gd name="T38" fmla="*/ 1154 w 1155"/>
                <a:gd name="T39" fmla="*/ 639 h 994"/>
                <a:gd name="T40" fmla="*/ 1139 w 1155"/>
                <a:gd name="T41" fmla="*/ 716 h 994"/>
                <a:gd name="T42" fmla="*/ 1079 w 1155"/>
                <a:gd name="T43" fmla="*/ 736 h 994"/>
                <a:gd name="T44" fmla="*/ 1016 w 1155"/>
                <a:gd name="T45" fmla="*/ 745 h 994"/>
                <a:gd name="T46" fmla="*/ 988 w 1155"/>
                <a:gd name="T47" fmla="*/ 767 h 994"/>
                <a:gd name="T48" fmla="*/ 996 w 1155"/>
                <a:gd name="T49" fmla="*/ 822 h 994"/>
                <a:gd name="T50" fmla="*/ 983 w 1155"/>
                <a:gd name="T51" fmla="*/ 891 h 994"/>
                <a:gd name="T52" fmla="*/ 948 w 1155"/>
                <a:gd name="T53" fmla="*/ 926 h 994"/>
                <a:gd name="T54" fmla="*/ 906 w 1155"/>
                <a:gd name="T55" fmla="*/ 981 h 994"/>
                <a:gd name="T56" fmla="*/ 818 w 1155"/>
                <a:gd name="T57" fmla="*/ 972 h 994"/>
                <a:gd name="T58" fmla="*/ 782 w 1155"/>
                <a:gd name="T59" fmla="*/ 937 h 994"/>
                <a:gd name="T60" fmla="*/ 718 w 1155"/>
                <a:gd name="T61" fmla="*/ 858 h 994"/>
                <a:gd name="T62" fmla="*/ 641 w 1155"/>
                <a:gd name="T63" fmla="*/ 862 h 994"/>
                <a:gd name="T64" fmla="*/ 591 w 1155"/>
                <a:gd name="T65" fmla="*/ 855 h 994"/>
                <a:gd name="T66" fmla="*/ 553 w 1155"/>
                <a:gd name="T67" fmla="*/ 809 h 994"/>
                <a:gd name="T68" fmla="*/ 617 w 1155"/>
                <a:gd name="T69" fmla="*/ 820 h 994"/>
                <a:gd name="T70" fmla="*/ 656 w 1155"/>
                <a:gd name="T71" fmla="*/ 745 h 994"/>
                <a:gd name="T72" fmla="*/ 698 w 1155"/>
                <a:gd name="T73" fmla="*/ 632 h 994"/>
                <a:gd name="T74" fmla="*/ 613 w 1155"/>
                <a:gd name="T75" fmla="*/ 484 h 994"/>
                <a:gd name="T76" fmla="*/ 492 w 1155"/>
                <a:gd name="T77" fmla="*/ 427 h 994"/>
                <a:gd name="T78" fmla="*/ 352 w 1155"/>
                <a:gd name="T79" fmla="*/ 342 h 994"/>
                <a:gd name="T80" fmla="*/ 213 w 1155"/>
                <a:gd name="T81" fmla="*/ 378 h 994"/>
                <a:gd name="T82" fmla="*/ 110 w 1155"/>
                <a:gd name="T83" fmla="*/ 337 h 99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155"/>
                <a:gd name="T127" fmla="*/ 0 h 994"/>
                <a:gd name="T128" fmla="*/ 1155 w 1155"/>
                <a:gd name="T129" fmla="*/ 994 h 99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155" h="994">
                  <a:moveTo>
                    <a:pt x="10" y="313"/>
                  </a:moveTo>
                  <a:lnTo>
                    <a:pt x="0" y="185"/>
                  </a:lnTo>
                  <a:lnTo>
                    <a:pt x="5" y="158"/>
                  </a:lnTo>
                  <a:lnTo>
                    <a:pt x="43" y="140"/>
                  </a:lnTo>
                  <a:lnTo>
                    <a:pt x="96" y="96"/>
                  </a:lnTo>
                  <a:lnTo>
                    <a:pt x="177" y="63"/>
                  </a:lnTo>
                  <a:lnTo>
                    <a:pt x="210" y="48"/>
                  </a:lnTo>
                  <a:lnTo>
                    <a:pt x="210" y="17"/>
                  </a:lnTo>
                  <a:lnTo>
                    <a:pt x="225" y="0"/>
                  </a:lnTo>
                  <a:lnTo>
                    <a:pt x="239" y="2"/>
                  </a:lnTo>
                  <a:lnTo>
                    <a:pt x="292" y="10"/>
                  </a:lnTo>
                  <a:lnTo>
                    <a:pt x="291" y="34"/>
                  </a:lnTo>
                  <a:lnTo>
                    <a:pt x="301" y="72"/>
                  </a:lnTo>
                  <a:lnTo>
                    <a:pt x="295" y="134"/>
                  </a:lnTo>
                  <a:lnTo>
                    <a:pt x="341" y="202"/>
                  </a:lnTo>
                  <a:lnTo>
                    <a:pt x="365" y="217"/>
                  </a:lnTo>
                  <a:lnTo>
                    <a:pt x="402" y="188"/>
                  </a:lnTo>
                  <a:lnTo>
                    <a:pt x="481" y="188"/>
                  </a:lnTo>
                  <a:lnTo>
                    <a:pt x="500" y="195"/>
                  </a:lnTo>
                  <a:lnTo>
                    <a:pt x="512" y="213"/>
                  </a:lnTo>
                  <a:lnTo>
                    <a:pt x="503" y="233"/>
                  </a:lnTo>
                  <a:lnTo>
                    <a:pt x="459" y="268"/>
                  </a:lnTo>
                  <a:lnTo>
                    <a:pt x="464" y="286"/>
                  </a:lnTo>
                  <a:lnTo>
                    <a:pt x="514" y="323"/>
                  </a:lnTo>
                  <a:lnTo>
                    <a:pt x="534" y="323"/>
                  </a:lnTo>
                  <a:lnTo>
                    <a:pt x="540" y="332"/>
                  </a:lnTo>
                  <a:lnTo>
                    <a:pt x="536" y="347"/>
                  </a:lnTo>
                  <a:lnTo>
                    <a:pt x="567" y="372"/>
                  </a:lnTo>
                  <a:lnTo>
                    <a:pt x="639" y="383"/>
                  </a:lnTo>
                  <a:lnTo>
                    <a:pt x="674" y="374"/>
                  </a:lnTo>
                  <a:lnTo>
                    <a:pt x="718" y="330"/>
                  </a:lnTo>
                  <a:lnTo>
                    <a:pt x="770" y="335"/>
                  </a:lnTo>
                  <a:lnTo>
                    <a:pt x="792" y="368"/>
                  </a:lnTo>
                  <a:lnTo>
                    <a:pt x="780" y="398"/>
                  </a:lnTo>
                  <a:lnTo>
                    <a:pt x="784" y="417"/>
                  </a:lnTo>
                  <a:lnTo>
                    <a:pt x="755" y="434"/>
                  </a:lnTo>
                  <a:lnTo>
                    <a:pt x="742" y="449"/>
                  </a:lnTo>
                  <a:lnTo>
                    <a:pt x="746" y="487"/>
                  </a:lnTo>
                  <a:lnTo>
                    <a:pt x="797" y="522"/>
                  </a:lnTo>
                  <a:lnTo>
                    <a:pt x="818" y="518"/>
                  </a:lnTo>
                  <a:lnTo>
                    <a:pt x="878" y="590"/>
                  </a:lnTo>
                  <a:lnTo>
                    <a:pt x="890" y="646"/>
                  </a:lnTo>
                  <a:lnTo>
                    <a:pt x="885" y="672"/>
                  </a:lnTo>
                  <a:lnTo>
                    <a:pt x="926" y="694"/>
                  </a:lnTo>
                  <a:lnTo>
                    <a:pt x="926" y="711"/>
                  </a:lnTo>
                  <a:lnTo>
                    <a:pt x="964" y="721"/>
                  </a:lnTo>
                  <a:lnTo>
                    <a:pt x="974" y="721"/>
                  </a:lnTo>
                  <a:lnTo>
                    <a:pt x="974" y="690"/>
                  </a:lnTo>
                  <a:lnTo>
                    <a:pt x="1003" y="685"/>
                  </a:lnTo>
                  <a:lnTo>
                    <a:pt x="1009" y="648"/>
                  </a:lnTo>
                  <a:lnTo>
                    <a:pt x="990" y="632"/>
                  </a:lnTo>
                  <a:lnTo>
                    <a:pt x="974" y="617"/>
                  </a:lnTo>
                  <a:lnTo>
                    <a:pt x="981" y="547"/>
                  </a:lnTo>
                  <a:lnTo>
                    <a:pt x="996" y="537"/>
                  </a:lnTo>
                  <a:lnTo>
                    <a:pt x="1022" y="549"/>
                  </a:lnTo>
                  <a:lnTo>
                    <a:pt x="1033" y="544"/>
                  </a:lnTo>
                  <a:lnTo>
                    <a:pt x="1040" y="557"/>
                  </a:lnTo>
                  <a:lnTo>
                    <a:pt x="1110" y="593"/>
                  </a:lnTo>
                  <a:lnTo>
                    <a:pt x="1148" y="617"/>
                  </a:lnTo>
                  <a:lnTo>
                    <a:pt x="1154" y="639"/>
                  </a:lnTo>
                  <a:lnTo>
                    <a:pt x="1134" y="668"/>
                  </a:lnTo>
                  <a:lnTo>
                    <a:pt x="1145" y="701"/>
                  </a:lnTo>
                  <a:lnTo>
                    <a:pt x="1139" y="716"/>
                  </a:lnTo>
                  <a:lnTo>
                    <a:pt x="1086" y="721"/>
                  </a:lnTo>
                  <a:lnTo>
                    <a:pt x="1075" y="728"/>
                  </a:lnTo>
                  <a:lnTo>
                    <a:pt x="1079" y="736"/>
                  </a:lnTo>
                  <a:lnTo>
                    <a:pt x="1079" y="752"/>
                  </a:lnTo>
                  <a:lnTo>
                    <a:pt x="1038" y="756"/>
                  </a:lnTo>
                  <a:lnTo>
                    <a:pt x="1016" y="745"/>
                  </a:lnTo>
                  <a:lnTo>
                    <a:pt x="988" y="745"/>
                  </a:lnTo>
                  <a:lnTo>
                    <a:pt x="983" y="752"/>
                  </a:lnTo>
                  <a:lnTo>
                    <a:pt x="988" y="767"/>
                  </a:lnTo>
                  <a:lnTo>
                    <a:pt x="974" y="783"/>
                  </a:lnTo>
                  <a:lnTo>
                    <a:pt x="969" y="800"/>
                  </a:lnTo>
                  <a:lnTo>
                    <a:pt x="996" y="822"/>
                  </a:lnTo>
                  <a:lnTo>
                    <a:pt x="976" y="862"/>
                  </a:lnTo>
                  <a:lnTo>
                    <a:pt x="985" y="882"/>
                  </a:lnTo>
                  <a:lnTo>
                    <a:pt x="983" y="891"/>
                  </a:lnTo>
                  <a:lnTo>
                    <a:pt x="952" y="891"/>
                  </a:lnTo>
                  <a:lnTo>
                    <a:pt x="930" y="901"/>
                  </a:lnTo>
                  <a:lnTo>
                    <a:pt x="948" y="926"/>
                  </a:lnTo>
                  <a:lnTo>
                    <a:pt x="937" y="957"/>
                  </a:lnTo>
                  <a:lnTo>
                    <a:pt x="904" y="966"/>
                  </a:lnTo>
                  <a:lnTo>
                    <a:pt x="906" y="981"/>
                  </a:lnTo>
                  <a:lnTo>
                    <a:pt x="897" y="993"/>
                  </a:lnTo>
                  <a:lnTo>
                    <a:pt x="840" y="988"/>
                  </a:lnTo>
                  <a:lnTo>
                    <a:pt x="818" y="972"/>
                  </a:lnTo>
                  <a:lnTo>
                    <a:pt x="814" y="937"/>
                  </a:lnTo>
                  <a:lnTo>
                    <a:pt x="801" y="923"/>
                  </a:lnTo>
                  <a:lnTo>
                    <a:pt x="782" y="937"/>
                  </a:lnTo>
                  <a:lnTo>
                    <a:pt x="746" y="901"/>
                  </a:lnTo>
                  <a:lnTo>
                    <a:pt x="720" y="884"/>
                  </a:lnTo>
                  <a:lnTo>
                    <a:pt x="718" y="858"/>
                  </a:lnTo>
                  <a:lnTo>
                    <a:pt x="709" y="838"/>
                  </a:lnTo>
                  <a:lnTo>
                    <a:pt x="696" y="838"/>
                  </a:lnTo>
                  <a:lnTo>
                    <a:pt x="641" y="862"/>
                  </a:lnTo>
                  <a:lnTo>
                    <a:pt x="643" y="889"/>
                  </a:lnTo>
                  <a:lnTo>
                    <a:pt x="624" y="889"/>
                  </a:lnTo>
                  <a:lnTo>
                    <a:pt x="591" y="855"/>
                  </a:lnTo>
                  <a:lnTo>
                    <a:pt x="555" y="851"/>
                  </a:lnTo>
                  <a:lnTo>
                    <a:pt x="543" y="831"/>
                  </a:lnTo>
                  <a:lnTo>
                    <a:pt x="553" y="809"/>
                  </a:lnTo>
                  <a:lnTo>
                    <a:pt x="574" y="829"/>
                  </a:lnTo>
                  <a:lnTo>
                    <a:pt x="598" y="836"/>
                  </a:lnTo>
                  <a:lnTo>
                    <a:pt x="617" y="820"/>
                  </a:lnTo>
                  <a:lnTo>
                    <a:pt x="617" y="783"/>
                  </a:lnTo>
                  <a:lnTo>
                    <a:pt x="639" y="762"/>
                  </a:lnTo>
                  <a:lnTo>
                    <a:pt x="656" y="745"/>
                  </a:lnTo>
                  <a:lnTo>
                    <a:pt x="648" y="723"/>
                  </a:lnTo>
                  <a:lnTo>
                    <a:pt x="691" y="687"/>
                  </a:lnTo>
                  <a:lnTo>
                    <a:pt x="698" y="632"/>
                  </a:lnTo>
                  <a:lnTo>
                    <a:pt x="679" y="604"/>
                  </a:lnTo>
                  <a:lnTo>
                    <a:pt x="667" y="557"/>
                  </a:lnTo>
                  <a:lnTo>
                    <a:pt x="613" y="484"/>
                  </a:lnTo>
                  <a:lnTo>
                    <a:pt x="584" y="496"/>
                  </a:lnTo>
                  <a:lnTo>
                    <a:pt x="545" y="460"/>
                  </a:lnTo>
                  <a:lnTo>
                    <a:pt x="492" y="427"/>
                  </a:lnTo>
                  <a:lnTo>
                    <a:pt x="471" y="374"/>
                  </a:lnTo>
                  <a:lnTo>
                    <a:pt x="428" y="390"/>
                  </a:lnTo>
                  <a:lnTo>
                    <a:pt x="352" y="342"/>
                  </a:lnTo>
                  <a:lnTo>
                    <a:pt x="315" y="361"/>
                  </a:lnTo>
                  <a:lnTo>
                    <a:pt x="258" y="352"/>
                  </a:lnTo>
                  <a:lnTo>
                    <a:pt x="213" y="378"/>
                  </a:lnTo>
                  <a:lnTo>
                    <a:pt x="186" y="381"/>
                  </a:lnTo>
                  <a:lnTo>
                    <a:pt x="141" y="354"/>
                  </a:lnTo>
                  <a:lnTo>
                    <a:pt x="110" y="337"/>
                  </a:lnTo>
                  <a:lnTo>
                    <a:pt x="10" y="313"/>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a:solidFill>
                  <a:schemeClr val="tx1"/>
                </a:solidFill>
              </a:endParaRPr>
            </a:p>
          </p:txBody>
        </p:sp>
        <p:sp>
          <p:nvSpPr>
            <p:cNvPr id="31" name="Freeform 23"/>
            <p:cNvSpPr/>
            <p:nvPr/>
          </p:nvSpPr>
          <p:spPr bwMode="auto">
            <a:xfrm>
              <a:off x="496844" y="1973470"/>
              <a:ext cx="2475990" cy="1970100"/>
            </a:xfrm>
            <a:custGeom>
              <a:avLst/>
              <a:gdLst>
                <a:gd name="T0" fmla="*/ 1172 w 1707"/>
                <a:gd name="T1" fmla="*/ 43 h 1305"/>
                <a:gd name="T2" fmla="*/ 1224 w 1707"/>
                <a:gd name="T3" fmla="*/ 110 h 1305"/>
                <a:gd name="T4" fmla="*/ 1298 w 1707"/>
                <a:gd name="T5" fmla="*/ 158 h 1305"/>
                <a:gd name="T6" fmla="*/ 1361 w 1707"/>
                <a:gd name="T7" fmla="*/ 284 h 1305"/>
                <a:gd name="T8" fmla="*/ 1327 w 1707"/>
                <a:gd name="T9" fmla="*/ 383 h 1305"/>
                <a:gd name="T10" fmla="*/ 1511 w 1707"/>
                <a:gd name="T11" fmla="*/ 467 h 1305"/>
                <a:gd name="T12" fmla="*/ 1640 w 1707"/>
                <a:gd name="T13" fmla="*/ 562 h 1305"/>
                <a:gd name="T14" fmla="*/ 1706 w 1707"/>
                <a:gd name="T15" fmla="*/ 706 h 1305"/>
                <a:gd name="T16" fmla="*/ 1657 w 1707"/>
                <a:gd name="T17" fmla="*/ 769 h 1305"/>
                <a:gd name="T18" fmla="*/ 1486 w 1707"/>
                <a:gd name="T19" fmla="*/ 865 h 1305"/>
                <a:gd name="T20" fmla="*/ 1460 w 1707"/>
                <a:gd name="T21" fmla="*/ 1014 h 1305"/>
                <a:gd name="T22" fmla="*/ 1217 w 1707"/>
                <a:gd name="T23" fmla="*/ 1087 h 1305"/>
                <a:gd name="T24" fmla="*/ 1261 w 1707"/>
                <a:gd name="T25" fmla="*/ 1224 h 1305"/>
                <a:gd name="T26" fmla="*/ 1234 w 1707"/>
                <a:gd name="T27" fmla="*/ 1270 h 1305"/>
                <a:gd name="T28" fmla="*/ 1199 w 1707"/>
                <a:gd name="T29" fmla="*/ 1301 h 1305"/>
                <a:gd name="T30" fmla="*/ 1103 w 1707"/>
                <a:gd name="T31" fmla="*/ 1277 h 1305"/>
                <a:gd name="T32" fmla="*/ 935 w 1707"/>
                <a:gd name="T33" fmla="*/ 1253 h 1305"/>
                <a:gd name="T34" fmla="*/ 768 w 1707"/>
                <a:gd name="T35" fmla="*/ 1284 h 1305"/>
                <a:gd name="T36" fmla="*/ 639 w 1707"/>
                <a:gd name="T37" fmla="*/ 1263 h 1305"/>
                <a:gd name="T38" fmla="*/ 492 w 1707"/>
                <a:gd name="T39" fmla="*/ 1275 h 1305"/>
                <a:gd name="T40" fmla="*/ 409 w 1707"/>
                <a:gd name="T41" fmla="*/ 1234 h 1305"/>
                <a:gd name="T42" fmla="*/ 321 w 1707"/>
                <a:gd name="T43" fmla="*/ 1173 h 1305"/>
                <a:gd name="T44" fmla="*/ 131 w 1707"/>
                <a:gd name="T45" fmla="*/ 1138 h 1305"/>
                <a:gd name="T46" fmla="*/ 105 w 1707"/>
                <a:gd name="T47" fmla="*/ 1065 h 1305"/>
                <a:gd name="T48" fmla="*/ 65 w 1707"/>
                <a:gd name="T49" fmla="*/ 1012 h 1305"/>
                <a:gd name="T50" fmla="*/ 38 w 1707"/>
                <a:gd name="T51" fmla="*/ 961 h 1305"/>
                <a:gd name="T52" fmla="*/ 65 w 1707"/>
                <a:gd name="T53" fmla="*/ 901 h 1305"/>
                <a:gd name="T54" fmla="*/ 10 w 1707"/>
                <a:gd name="T55" fmla="*/ 829 h 1305"/>
                <a:gd name="T56" fmla="*/ 5 w 1707"/>
                <a:gd name="T57" fmla="*/ 752 h 1305"/>
                <a:gd name="T58" fmla="*/ 38 w 1707"/>
                <a:gd name="T59" fmla="*/ 701 h 1305"/>
                <a:gd name="T60" fmla="*/ 134 w 1707"/>
                <a:gd name="T61" fmla="*/ 668 h 1305"/>
                <a:gd name="T62" fmla="*/ 181 w 1707"/>
                <a:gd name="T63" fmla="*/ 672 h 1305"/>
                <a:gd name="T64" fmla="*/ 235 w 1707"/>
                <a:gd name="T65" fmla="*/ 699 h 1305"/>
                <a:gd name="T66" fmla="*/ 409 w 1707"/>
                <a:gd name="T67" fmla="*/ 639 h 1305"/>
                <a:gd name="T68" fmla="*/ 555 w 1707"/>
                <a:gd name="T69" fmla="*/ 544 h 1305"/>
                <a:gd name="T70" fmla="*/ 601 w 1707"/>
                <a:gd name="T71" fmla="*/ 501 h 1305"/>
                <a:gd name="T72" fmla="*/ 575 w 1707"/>
                <a:gd name="T73" fmla="*/ 342 h 1305"/>
                <a:gd name="T74" fmla="*/ 704 w 1707"/>
                <a:gd name="T75" fmla="*/ 313 h 1305"/>
                <a:gd name="T76" fmla="*/ 761 w 1707"/>
                <a:gd name="T77" fmla="*/ 342 h 1305"/>
                <a:gd name="T78" fmla="*/ 827 w 1707"/>
                <a:gd name="T79" fmla="*/ 163 h 1305"/>
                <a:gd name="T80" fmla="*/ 930 w 1707"/>
                <a:gd name="T81" fmla="*/ 187 h 1305"/>
                <a:gd name="T82" fmla="*/ 1019 w 1707"/>
                <a:gd name="T83" fmla="*/ 84 h 1305"/>
                <a:gd name="T84" fmla="*/ 1098 w 1707"/>
                <a:gd name="T85" fmla="*/ 36 h 1305"/>
                <a:gd name="T86" fmla="*/ 1165 w 1707"/>
                <a:gd name="T87" fmla="*/ 10 h 130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07"/>
                <a:gd name="T133" fmla="*/ 0 h 1305"/>
                <a:gd name="T134" fmla="*/ 1707 w 1707"/>
                <a:gd name="T135" fmla="*/ 1305 h 130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07" h="1305">
                  <a:moveTo>
                    <a:pt x="1165" y="10"/>
                  </a:moveTo>
                  <a:lnTo>
                    <a:pt x="1182" y="10"/>
                  </a:lnTo>
                  <a:lnTo>
                    <a:pt x="1172" y="43"/>
                  </a:lnTo>
                  <a:lnTo>
                    <a:pt x="1186" y="63"/>
                  </a:lnTo>
                  <a:lnTo>
                    <a:pt x="1189" y="77"/>
                  </a:lnTo>
                  <a:lnTo>
                    <a:pt x="1224" y="110"/>
                  </a:lnTo>
                  <a:lnTo>
                    <a:pt x="1232" y="138"/>
                  </a:lnTo>
                  <a:lnTo>
                    <a:pt x="1278" y="140"/>
                  </a:lnTo>
                  <a:lnTo>
                    <a:pt x="1298" y="158"/>
                  </a:lnTo>
                  <a:lnTo>
                    <a:pt x="1309" y="158"/>
                  </a:lnTo>
                  <a:lnTo>
                    <a:pt x="1335" y="215"/>
                  </a:lnTo>
                  <a:lnTo>
                    <a:pt x="1361" y="284"/>
                  </a:lnTo>
                  <a:lnTo>
                    <a:pt x="1349" y="326"/>
                  </a:lnTo>
                  <a:lnTo>
                    <a:pt x="1351" y="342"/>
                  </a:lnTo>
                  <a:lnTo>
                    <a:pt x="1327" y="383"/>
                  </a:lnTo>
                  <a:lnTo>
                    <a:pt x="1333" y="417"/>
                  </a:lnTo>
                  <a:lnTo>
                    <a:pt x="1418" y="453"/>
                  </a:lnTo>
                  <a:lnTo>
                    <a:pt x="1511" y="467"/>
                  </a:lnTo>
                  <a:lnTo>
                    <a:pt x="1607" y="533"/>
                  </a:lnTo>
                  <a:lnTo>
                    <a:pt x="1638" y="544"/>
                  </a:lnTo>
                  <a:lnTo>
                    <a:pt x="1640" y="562"/>
                  </a:lnTo>
                  <a:lnTo>
                    <a:pt x="1660" y="604"/>
                  </a:lnTo>
                  <a:lnTo>
                    <a:pt x="1679" y="658"/>
                  </a:lnTo>
                  <a:lnTo>
                    <a:pt x="1706" y="706"/>
                  </a:lnTo>
                  <a:lnTo>
                    <a:pt x="1691" y="723"/>
                  </a:lnTo>
                  <a:lnTo>
                    <a:pt x="1691" y="754"/>
                  </a:lnTo>
                  <a:lnTo>
                    <a:pt x="1657" y="769"/>
                  </a:lnTo>
                  <a:lnTo>
                    <a:pt x="1576" y="802"/>
                  </a:lnTo>
                  <a:lnTo>
                    <a:pt x="1524" y="846"/>
                  </a:lnTo>
                  <a:lnTo>
                    <a:pt x="1486" y="865"/>
                  </a:lnTo>
                  <a:lnTo>
                    <a:pt x="1480" y="891"/>
                  </a:lnTo>
                  <a:lnTo>
                    <a:pt x="1491" y="1019"/>
                  </a:lnTo>
                  <a:lnTo>
                    <a:pt x="1460" y="1014"/>
                  </a:lnTo>
                  <a:lnTo>
                    <a:pt x="1447" y="1025"/>
                  </a:lnTo>
                  <a:lnTo>
                    <a:pt x="1246" y="1065"/>
                  </a:lnTo>
                  <a:lnTo>
                    <a:pt x="1217" y="1087"/>
                  </a:lnTo>
                  <a:lnTo>
                    <a:pt x="1220" y="1140"/>
                  </a:lnTo>
                  <a:lnTo>
                    <a:pt x="1280" y="1191"/>
                  </a:lnTo>
                  <a:lnTo>
                    <a:pt x="1261" y="1224"/>
                  </a:lnTo>
                  <a:lnTo>
                    <a:pt x="1232" y="1237"/>
                  </a:lnTo>
                  <a:lnTo>
                    <a:pt x="1228" y="1253"/>
                  </a:lnTo>
                  <a:lnTo>
                    <a:pt x="1234" y="1270"/>
                  </a:lnTo>
                  <a:lnTo>
                    <a:pt x="1250" y="1270"/>
                  </a:lnTo>
                  <a:lnTo>
                    <a:pt x="1258" y="1282"/>
                  </a:lnTo>
                  <a:lnTo>
                    <a:pt x="1199" y="1301"/>
                  </a:lnTo>
                  <a:lnTo>
                    <a:pt x="1165" y="1287"/>
                  </a:lnTo>
                  <a:lnTo>
                    <a:pt x="1146" y="1277"/>
                  </a:lnTo>
                  <a:lnTo>
                    <a:pt x="1103" y="1277"/>
                  </a:lnTo>
                  <a:lnTo>
                    <a:pt x="1024" y="1241"/>
                  </a:lnTo>
                  <a:lnTo>
                    <a:pt x="974" y="1241"/>
                  </a:lnTo>
                  <a:lnTo>
                    <a:pt x="935" y="1253"/>
                  </a:lnTo>
                  <a:lnTo>
                    <a:pt x="890" y="1253"/>
                  </a:lnTo>
                  <a:lnTo>
                    <a:pt x="823" y="1290"/>
                  </a:lnTo>
                  <a:lnTo>
                    <a:pt x="768" y="1284"/>
                  </a:lnTo>
                  <a:lnTo>
                    <a:pt x="713" y="1304"/>
                  </a:lnTo>
                  <a:lnTo>
                    <a:pt x="667" y="1287"/>
                  </a:lnTo>
                  <a:lnTo>
                    <a:pt x="639" y="1263"/>
                  </a:lnTo>
                  <a:lnTo>
                    <a:pt x="567" y="1253"/>
                  </a:lnTo>
                  <a:lnTo>
                    <a:pt x="519" y="1285"/>
                  </a:lnTo>
                  <a:lnTo>
                    <a:pt x="492" y="1275"/>
                  </a:lnTo>
                  <a:lnTo>
                    <a:pt x="469" y="1257"/>
                  </a:lnTo>
                  <a:lnTo>
                    <a:pt x="418" y="1244"/>
                  </a:lnTo>
                  <a:lnTo>
                    <a:pt x="409" y="1234"/>
                  </a:lnTo>
                  <a:lnTo>
                    <a:pt x="387" y="1232"/>
                  </a:lnTo>
                  <a:lnTo>
                    <a:pt x="354" y="1181"/>
                  </a:lnTo>
                  <a:lnTo>
                    <a:pt x="321" y="1173"/>
                  </a:lnTo>
                  <a:lnTo>
                    <a:pt x="235" y="1200"/>
                  </a:lnTo>
                  <a:lnTo>
                    <a:pt x="203" y="1191"/>
                  </a:lnTo>
                  <a:lnTo>
                    <a:pt x="131" y="1138"/>
                  </a:lnTo>
                  <a:lnTo>
                    <a:pt x="110" y="1135"/>
                  </a:lnTo>
                  <a:lnTo>
                    <a:pt x="93" y="1101"/>
                  </a:lnTo>
                  <a:lnTo>
                    <a:pt x="105" y="1065"/>
                  </a:lnTo>
                  <a:lnTo>
                    <a:pt x="102" y="1048"/>
                  </a:lnTo>
                  <a:lnTo>
                    <a:pt x="76" y="1029"/>
                  </a:lnTo>
                  <a:lnTo>
                    <a:pt x="65" y="1012"/>
                  </a:lnTo>
                  <a:lnTo>
                    <a:pt x="10" y="981"/>
                  </a:lnTo>
                  <a:lnTo>
                    <a:pt x="10" y="972"/>
                  </a:lnTo>
                  <a:lnTo>
                    <a:pt x="38" y="961"/>
                  </a:lnTo>
                  <a:lnTo>
                    <a:pt x="53" y="971"/>
                  </a:lnTo>
                  <a:lnTo>
                    <a:pt x="69" y="954"/>
                  </a:lnTo>
                  <a:lnTo>
                    <a:pt x="65" y="901"/>
                  </a:lnTo>
                  <a:lnTo>
                    <a:pt x="69" y="858"/>
                  </a:lnTo>
                  <a:lnTo>
                    <a:pt x="32" y="822"/>
                  </a:lnTo>
                  <a:lnTo>
                    <a:pt x="10" y="829"/>
                  </a:lnTo>
                  <a:lnTo>
                    <a:pt x="0" y="802"/>
                  </a:lnTo>
                  <a:lnTo>
                    <a:pt x="14" y="776"/>
                  </a:lnTo>
                  <a:lnTo>
                    <a:pt x="5" y="752"/>
                  </a:lnTo>
                  <a:lnTo>
                    <a:pt x="29" y="730"/>
                  </a:lnTo>
                  <a:lnTo>
                    <a:pt x="38" y="721"/>
                  </a:lnTo>
                  <a:lnTo>
                    <a:pt x="38" y="701"/>
                  </a:lnTo>
                  <a:lnTo>
                    <a:pt x="72" y="685"/>
                  </a:lnTo>
                  <a:lnTo>
                    <a:pt x="105" y="679"/>
                  </a:lnTo>
                  <a:lnTo>
                    <a:pt x="134" y="668"/>
                  </a:lnTo>
                  <a:lnTo>
                    <a:pt x="158" y="675"/>
                  </a:lnTo>
                  <a:lnTo>
                    <a:pt x="177" y="668"/>
                  </a:lnTo>
                  <a:lnTo>
                    <a:pt x="181" y="672"/>
                  </a:lnTo>
                  <a:lnTo>
                    <a:pt x="185" y="694"/>
                  </a:lnTo>
                  <a:lnTo>
                    <a:pt x="201" y="701"/>
                  </a:lnTo>
                  <a:lnTo>
                    <a:pt x="235" y="699"/>
                  </a:lnTo>
                  <a:lnTo>
                    <a:pt x="280" y="653"/>
                  </a:lnTo>
                  <a:lnTo>
                    <a:pt x="365" y="670"/>
                  </a:lnTo>
                  <a:lnTo>
                    <a:pt x="409" y="639"/>
                  </a:lnTo>
                  <a:lnTo>
                    <a:pt x="536" y="610"/>
                  </a:lnTo>
                  <a:lnTo>
                    <a:pt x="545" y="593"/>
                  </a:lnTo>
                  <a:lnTo>
                    <a:pt x="555" y="544"/>
                  </a:lnTo>
                  <a:lnTo>
                    <a:pt x="591" y="516"/>
                  </a:lnTo>
                  <a:lnTo>
                    <a:pt x="601" y="516"/>
                  </a:lnTo>
                  <a:lnTo>
                    <a:pt x="601" y="501"/>
                  </a:lnTo>
                  <a:lnTo>
                    <a:pt x="603" y="378"/>
                  </a:lnTo>
                  <a:lnTo>
                    <a:pt x="610" y="352"/>
                  </a:lnTo>
                  <a:lnTo>
                    <a:pt x="575" y="342"/>
                  </a:lnTo>
                  <a:lnTo>
                    <a:pt x="574" y="330"/>
                  </a:lnTo>
                  <a:lnTo>
                    <a:pt x="610" y="320"/>
                  </a:lnTo>
                  <a:lnTo>
                    <a:pt x="704" y="313"/>
                  </a:lnTo>
                  <a:lnTo>
                    <a:pt x="720" y="330"/>
                  </a:lnTo>
                  <a:lnTo>
                    <a:pt x="753" y="339"/>
                  </a:lnTo>
                  <a:lnTo>
                    <a:pt x="761" y="342"/>
                  </a:lnTo>
                  <a:lnTo>
                    <a:pt x="775" y="323"/>
                  </a:lnTo>
                  <a:lnTo>
                    <a:pt x="756" y="306"/>
                  </a:lnTo>
                  <a:lnTo>
                    <a:pt x="827" y="163"/>
                  </a:lnTo>
                  <a:lnTo>
                    <a:pt x="838" y="154"/>
                  </a:lnTo>
                  <a:lnTo>
                    <a:pt x="902" y="187"/>
                  </a:lnTo>
                  <a:lnTo>
                    <a:pt x="930" y="187"/>
                  </a:lnTo>
                  <a:lnTo>
                    <a:pt x="943" y="205"/>
                  </a:lnTo>
                  <a:lnTo>
                    <a:pt x="1005" y="185"/>
                  </a:lnTo>
                  <a:lnTo>
                    <a:pt x="1019" y="84"/>
                  </a:lnTo>
                  <a:lnTo>
                    <a:pt x="1046" y="65"/>
                  </a:lnTo>
                  <a:lnTo>
                    <a:pt x="1077" y="63"/>
                  </a:lnTo>
                  <a:lnTo>
                    <a:pt x="1098" y="36"/>
                  </a:lnTo>
                  <a:lnTo>
                    <a:pt x="1107" y="10"/>
                  </a:lnTo>
                  <a:lnTo>
                    <a:pt x="1125" y="0"/>
                  </a:lnTo>
                  <a:lnTo>
                    <a:pt x="1165" y="10"/>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a:solidFill>
                  <a:schemeClr val="tx1"/>
                </a:solidFill>
              </a:endParaRPr>
            </a:p>
          </p:txBody>
        </p:sp>
        <p:sp>
          <p:nvSpPr>
            <p:cNvPr id="32" name="Freeform 24"/>
            <p:cNvSpPr/>
            <p:nvPr/>
          </p:nvSpPr>
          <p:spPr bwMode="auto">
            <a:xfrm>
              <a:off x="3991919" y="3481051"/>
              <a:ext cx="615904" cy="1144590"/>
            </a:xfrm>
            <a:custGeom>
              <a:avLst/>
              <a:gdLst>
                <a:gd name="T0" fmla="*/ 349 w 420"/>
                <a:gd name="T1" fmla="*/ 453 h 761"/>
                <a:gd name="T2" fmla="*/ 340 w 420"/>
                <a:gd name="T3" fmla="*/ 255 h 761"/>
                <a:gd name="T4" fmla="*/ 368 w 420"/>
                <a:gd name="T5" fmla="*/ 191 h 761"/>
                <a:gd name="T6" fmla="*/ 366 w 420"/>
                <a:gd name="T7" fmla="*/ 101 h 761"/>
                <a:gd name="T8" fmla="*/ 383 w 420"/>
                <a:gd name="T9" fmla="*/ 39 h 761"/>
                <a:gd name="T10" fmla="*/ 370 w 420"/>
                <a:gd name="T11" fmla="*/ 0 h 761"/>
                <a:gd name="T12" fmla="*/ 306 w 420"/>
                <a:gd name="T13" fmla="*/ 21 h 761"/>
                <a:gd name="T14" fmla="*/ 285 w 420"/>
                <a:gd name="T15" fmla="*/ 77 h 761"/>
                <a:gd name="T16" fmla="*/ 261 w 420"/>
                <a:gd name="T17" fmla="*/ 96 h 761"/>
                <a:gd name="T18" fmla="*/ 179 w 420"/>
                <a:gd name="T19" fmla="*/ 193 h 761"/>
                <a:gd name="T20" fmla="*/ 117 w 420"/>
                <a:gd name="T21" fmla="*/ 191 h 761"/>
                <a:gd name="T22" fmla="*/ 103 w 420"/>
                <a:gd name="T23" fmla="*/ 253 h 761"/>
                <a:gd name="T24" fmla="*/ 179 w 420"/>
                <a:gd name="T25" fmla="*/ 301 h 761"/>
                <a:gd name="T26" fmla="*/ 223 w 420"/>
                <a:gd name="T27" fmla="*/ 347 h 761"/>
                <a:gd name="T28" fmla="*/ 215 w 420"/>
                <a:gd name="T29" fmla="*/ 409 h 761"/>
                <a:gd name="T30" fmla="*/ 155 w 420"/>
                <a:gd name="T31" fmla="*/ 429 h 761"/>
                <a:gd name="T32" fmla="*/ 148 w 420"/>
                <a:gd name="T33" fmla="*/ 444 h 761"/>
                <a:gd name="T34" fmla="*/ 107 w 420"/>
                <a:gd name="T35" fmla="*/ 465 h 761"/>
                <a:gd name="T36" fmla="*/ 57 w 420"/>
                <a:gd name="T37" fmla="*/ 453 h 761"/>
                <a:gd name="T38" fmla="*/ 57 w 420"/>
                <a:gd name="T39" fmla="*/ 475 h 761"/>
                <a:gd name="T40" fmla="*/ 38 w 420"/>
                <a:gd name="T41" fmla="*/ 508 h 761"/>
                <a:gd name="T42" fmla="*/ 45 w 420"/>
                <a:gd name="T43" fmla="*/ 571 h 761"/>
                <a:gd name="T44" fmla="*/ 52 w 420"/>
                <a:gd name="T45" fmla="*/ 599 h 761"/>
                <a:gd name="T46" fmla="*/ 0 w 420"/>
                <a:gd name="T47" fmla="*/ 610 h 761"/>
                <a:gd name="T48" fmla="*/ 6 w 420"/>
                <a:gd name="T49" fmla="*/ 665 h 761"/>
                <a:gd name="T50" fmla="*/ 26 w 420"/>
                <a:gd name="T51" fmla="*/ 689 h 761"/>
                <a:gd name="T52" fmla="*/ 98 w 420"/>
                <a:gd name="T53" fmla="*/ 680 h 761"/>
                <a:gd name="T54" fmla="*/ 112 w 420"/>
                <a:gd name="T55" fmla="*/ 701 h 761"/>
                <a:gd name="T56" fmla="*/ 186 w 420"/>
                <a:gd name="T57" fmla="*/ 731 h 761"/>
                <a:gd name="T58" fmla="*/ 275 w 420"/>
                <a:gd name="T59" fmla="*/ 742 h 761"/>
                <a:gd name="T60" fmla="*/ 320 w 420"/>
                <a:gd name="T61" fmla="*/ 754 h 761"/>
                <a:gd name="T62" fmla="*/ 309 w 420"/>
                <a:gd name="T63" fmla="*/ 711 h 761"/>
                <a:gd name="T64" fmla="*/ 349 w 420"/>
                <a:gd name="T65" fmla="*/ 670 h 761"/>
                <a:gd name="T66" fmla="*/ 340 w 420"/>
                <a:gd name="T67" fmla="*/ 650 h 761"/>
                <a:gd name="T68" fmla="*/ 299 w 420"/>
                <a:gd name="T69" fmla="*/ 625 h 761"/>
                <a:gd name="T70" fmla="*/ 375 w 420"/>
                <a:gd name="T71" fmla="*/ 617 h 761"/>
                <a:gd name="T72" fmla="*/ 399 w 420"/>
                <a:gd name="T73" fmla="*/ 624 h 761"/>
                <a:gd name="T74" fmla="*/ 419 w 420"/>
                <a:gd name="T75" fmla="*/ 581 h 761"/>
                <a:gd name="T76" fmla="*/ 359 w 420"/>
                <a:gd name="T77" fmla="*/ 480 h 76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20"/>
                <a:gd name="T118" fmla="*/ 0 h 761"/>
                <a:gd name="T119" fmla="*/ 420 w 420"/>
                <a:gd name="T120" fmla="*/ 761 h 76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20" h="761">
                  <a:moveTo>
                    <a:pt x="359" y="480"/>
                  </a:moveTo>
                  <a:lnTo>
                    <a:pt x="349" y="453"/>
                  </a:lnTo>
                  <a:lnTo>
                    <a:pt x="368" y="385"/>
                  </a:lnTo>
                  <a:lnTo>
                    <a:pt x="340" y="255"/>
                  </a:lnTo>
                  <a:lnTo>
                    <a:pt x="359" y="222"/>
                  </a:lnTo>
                  <a:lnTo>
                    <a:pt x="368" y="191"/>
                  </a:lnTo>
                  <a:lnTo>
                    <a:pt x="342" y="138"/>
                  </a:lnTo>
                  <a:lnTo>
                    <a:pt x="366" y="101"/>
                  </a:lnTo>
                  <a:lnTo>
                    <a:pt x="370" y="65"/>
                  </a:lnTo>
                  <a:lnTo>
                    <a:pt x="383" y="39"/>
                  </a:lnTo>
                  <a:lnTo>
                    <a:pt x="381" y="8"/>
                  </a:lnTo>
                  <a:lnTo>
                    <a:pt x="370" y="0"/>
                  </a:lnTo>
                  <a:lnTo>
                    <a:pt x="352" y="19"/>
                  </a:lnTo>
                  <a:lnTo>
                    <a:pt x="306" y="21"/>
                  </a:lnTo>
                  <a:lnTo>
                    <a:pt x="282" y="56"/>
                  </a:lnTo>
                  <a:lnTo>
                    <a:pt x="285" y="77"/>
                  </a:lnTo>
                  <a:lnTo>
                    <a:pt x="280" y="89"/>
                  </a:lnTo>
                  <a:lnTo>
                    <a:pt x="261" y="96"/>
                  </a:lnTo>
                  <a:lnTo>
                    <a:pt x="188" y="200"/>
                  </a:lnTo>
                  <a:lnTo>
                    <a:pt x="179" y="193"/>
                  </a:lnTo>
                  <a:lnTo>
                    <a:pt x="160" y="188"/>
                  </a:lnTo>
                  <a:lnTo>
                    <a:pt x="117" y="191"/>
                  </a:lnTo>
                  <a:lnTo>
                    <a:pt x="105" y="210"/>
                  </a:lnTo>
                  <a:lnTo>
                    <a:pt x="103" y="253"/>
                  </a:lnTo>
                  <a:lnTo>
                    <a:pt x="109" y="266"/>
                  </a:lnTo>
                  <a:lnTo>
                    <a:pt x="179" y="301"/>
                  </a:lnTo>
                  <a:lnTo>
                    <a:pt x="217" y="325"/>
                  </a:lnTo>
                  <a:lnTo>
                    <a:pt x="223" y="347"/>
                  </a:lnTo>
                  <a:lnTo>
                    <a:pt x="203" y="376"/>
                  </a:lnTo>
                  <a:lnTo>
                    <a:pt x="215" y="409"/>
                  </a:lnTo>
                  <a:lnTo>
                    <a:pt x="208" y="424"/>
                  </a:lnTo>
                  <a:lnTo>
                    <a:pt x="155" y="429"/>
                  </a:lnTo>
                  <a:lnTo>
                    <a:pt x="144" y="436"/>
                  </a:lnTo>
                  <a:lnTo>
                    <a:pt x="148" y="444"/>
                  </a:lnTo>
                  <a:lnTo>
                    <a:pt x="148" y="460"/>
                  </a:lnTo>
                  <a:lnTo>
                    <a:pt x="107" y="465"/>
                  </a:lnTo>
                  <a:lnTo>
                    <a:pt x="85" y="453"/>
                  </a:lnTo>
                  <a:lnTo>
                    <a:pt x="57" y="453"/>
                  </a:lnTo>
                  <a:lnTo>
                    <a:pt x="52" y="460"/>
                  </a:lnTo>
                  <a:lnTo>
                    <a:pt x="57" y="475"/>
                  </a:lnTo>
                  <a:lnTo>
                    <a:pt x="43" y="491"/>
                  </a:lnTo>
                  <a:lnTo>
                    <a:pt x="38" y="508"/>
                  </a:lnTo>
                  <a:lnTo>
                    <a:pt x="65" y="530"/>
                  </a:lnTo>
                  <a:lnTo>
                    <a:pt x="45" y="571"/>
                  </a:lnTo>
                  <a:lnTo>
                    <a:pt x="54" y="590"/>
                  </a:lnTo>
                  <a:lnTo>
                    <a:pt x="52" y="599"/>
                  </a:lnTo>
                  <a:lnTo>
                    <a:pt x="21" y="599"/>
                  </a:lnTo>
                  <a:lnTo>
                    <a:pt x="0" y="610"/>
                  </a:lnTo>
                  <a:lnTo>
                    <a:pt x="17" y="634"/>
                  </a:lnTo>
                  <a:lnTo>
                    <a:pt x="6" y="665"/>
                  </a:lnTo>
                  <a:lnTo>
                    <a:pt x="24" y="670"/>
                  </a:lnTo>
                  <a:lnTo>
                    <a:pt x="26" y="689"/>
                  </a:lnTo>
                  <a:lnTo>
                    <a:pt x="41" y="692"/>
                  </a:lnTo>
                  <a:lnTo>
                    <a:pt x="98" y="680"/>
                  </a:lnTo>
                  <a:lnTo>
                    <a:pt x="109" y="685"/>
                  </a:lnTo>
                  <a:lnTo>
                    <a:pt x="112" y="701"/>
                  </a:lnTo>
                  <a:lnTo>
                    <a:pt x="136" y="707"/>
                  </a:lnTo>
                  <a:lnTo>
                    <a:pt x="186" y="731"/>
                  </a:lnTo>
                  <a:lnTo>
                    <a:pt x="215" y="720"/>
                  </a:lnTo>
                  <a:lnTo>
                    <a:pt x="275" y="742"/>
                  </a:lnTo>
                  <a:lnTo>
                    <a:pt x="289" y="760"/>
                  </a:lnTo>
                  <a:lnTo>
                    <a:pt x="320" y="754"/>
                  </a:lnTo>
                  <a:lnTo>
                    <a:pt x="315" y="720"/>
                  </a:lnTo>
                  <a:lnTo>
                    <a:pt x="309" y="711"/>
                  </a:lnTo>
                  <a:lnTo>
                    <a:pt x="315" y="685"/>
                  </a:lnTo>
                  <a:lnTo>
                    <a:pt x="349" y="670"/>
                  </a:lnTo>
                  <a:lnTo>
                    <a:pt x="357" y="656"/>
                  </a:lnTo>
                  <a:lnTo>
                    <a:pt x="340" y="650"/>
                  </a:lnTo>
                  <a:lnTo>
                    <a:pt x="320" y="646"/>
                  </a:lnTo>
                  <a:lnTo>
                    <a:pt x="299" y="625"/>
                  </a:lnTo>
                  <a:lnTo>
                    <a:pt x="309" y="617"/>
                  </a:lnTo>
                  <a:lnTo>
                    <a:pt x="375" y="617"/>
                  </a:lnTo>
                  <a:lnTo>
                    <a:pt x="390" y="617"/>
                  </a:lnTo>
                  <a:lnTo>
                    <a:pt x="399" y="624"/>
                  </a:lnTo>
                  <a:lnTo>
                    <a:pt x="419" y="608"/>
                  </a:lnTo>
                  <a:lnTo>
                    <a:pt x="419" y="581"/>
                  </a:lnTo>
                  <a:lnTo>
                    <a:pt x="359" y="491"/>
                  </a:lnTo>
                  <a:lnTo>
                    <a:pt x="359" y="480"/>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a:solidFill>
                  <a:schemeClr val="tx1"/>
                </a:solidFill>
              </a:endParaRPr>
            </a:p>
          </p:txBody>
        </p:sp>
        <p:sp>
          <p:nvSpPr>
            <p:cNvPr id="33" name="Freeform 25"/>
            <p:cNvSpPr/>
            <p:nvPr/>
          </p:nvSpPr>
          <p:spPr bwMode="auto">
            <a:xfrm>
              <a:off x="4513832" y="3914297"/>
              <a:ext cx="739582" cy="693779"/>
            </a:xfrm>
            <a:custGeom>
              <a:avLst/>
              <a:gdLst>
                <a:gd name="T0" fmla="*/ 59 w 506"/>
                <a:gd name="T1" fmla="*/ 319 h 460"/>
                <a:gd name="T2" fmla="*/ 131 w 506"/>
                <a:gd name="T3" fmla="*/ 384 h 460"/>
                <a:gd name="T4" fmla="*/ 191 w 506"/>
                <a:gd name="T5" fmla="*/ 396 h 460"/>
                <a:gd name="T6" fmla="*/ 246 w 506"/>
                <a:gd name="T7" fmla="*/ 388 h 460"/>
                <a:gd name="T8" fmla="*/ 263 w 506"/>
                <a:gd name="T9" fmla="*/ 396 h 460"/>
                <a:gd name="T10" fmla="*/ 282 w 506"/>
                <a:gd name="T11" fmla="*/ 386 h 460"/>
                <a:gd name="T12" fmla="*/ 296 w 506"/>
                <a:gd name="T13" fmla="*/ 399 h 460"/>
                <a:gd name="T14" fmla="*/ 303 w 506"/>
                <a:gd name="T15" fmla="*/ 421 h 460"/>
                <a:gd name="T16" fmla="*/ 329 w 506"/>
                <a:gd name="T17" fmla="*/ 437 h 460"/>
                <a:gd name="T18" fmla="*/ 364 w 506"/>
                <a:gd name="T19" fmla="*/ 437 h 460"/>
                <a:gd name="T20" fmla="*/ 390 w 506"/>
                <a:gd name="T21" fmla="*/ 459 h 460"/>
                <a:gd name="T22" fmla="*/ 414 w 506"/>
                <a:gd name="T23" fmla="*/ 447 h 460"/>
                <a:gd name="T24" fmla="*/ 432 w 506"/>
                <a:gd name="T25" fmla="*/ 459 h 460"/>
                <a:gd name="T26" fmla="*/ 447 w 506"/>
                <a:gd name="T27" fmla="*/ 427 h 460"/>
                <a:gd name="T28" fmla="*/ 469 w 506"/>
                <a:gd name="T29" fmla="*/ 416 h 460"/>
                <a:gd name="T30" fmla="*/ 474 w 506"/>
                <a:gd name="T31" fmla="*/ 392 h 460"/>
                <a:gd name="T32" fmla="*/ 464 w 506"/>
                <a:gd name="T33" fmla="*/ 348 h 460"/>
                <a:gd name="T34" fmla="*/ 460 w 506"/>
                <a:gd name="T35" fmla="*/ 343 h 460"/>
                <a:gd name="T36" fmla="*/ 438 w 506"/>
                <a:gd name="T37" fmla="*/ 365 h 460"/>
                <a:gd name="T38" fmla="*/ 406 w 506"/>
                <a:gd name="T39" fmla="*/ 339 h 460"/>
                <a:gd name="T40" fmla="*/ 382 w 506"/>
                <a:gd name="T41" fmla="*/ 309 h 460"/>
                <a:gd name="T42" fmla="*/ 406 w 506"/>
                <a:gd name="T43" fmla="*/ 291 h 460"/>
                <a:gd name="T44" fmla="*/ 412 w 506"/>
                <a:gd name="T45" fmla="*/ 259 h 460"/>
                <a:gd name="T46" fmla="*/ 428 w 506"/>
                <a:gd name="T47" fmla="*/ 249 h 460"/>
                <a:gd name="T48" fmla="*/ 425 w 506"/>
                <a:gd name="T49" fmla="*/ 207 h 460"/>
                <a:gd name="T50" fmla="*/ 436 w 506"/>
                <a:gd name="T51" fmla="*/ 199 h 460"/>
                <a:gd name="T52" fmla="*/ 456 w 506"/>
                <a:gd name="T53" fmla="*/ 211 h 460"/>
                <a:gd name="T54" fmla="*/ 469 w 506"/>
                <a:gd name="T55" fmla="*/ 230 h 460"/>
                <a:gd name="T56" fmla="*/ 495 w 506"/>
                <a:gd name="T57" fmla="*/ 211 h 460"/>
                <a:gd name="T58" fmla="*/ 505 w 506"/>
                <a:gd name="T59" fmla="*/ 201 h 460"/>
                <a:gd name="T60" fmla="*/ 500 w 506"/>
                <a:gd name="T61" fmla="*/ 180 h 460"/>
                <a:gd name="T62" fmla="*/ 469 w 506"/>
                <a:gd name="T63" fmla="*/ 163 h 460"/>
                <a:gd name="T64" fmla="*/ 462 w 506"/>
                <a:gd name="T65" fmla="*/ 143 h 460"/>
                <a:gd name="T66" fmla="*/ 407 w 506"/>
                <a:gd name="T67" fmla="*/ 150 h 460"/>
                <a:gd name="T68" fmla="*/ 373 w 506"/>
                <a:gd name="T69" fmla="*/ 119 h 460"/>
                <a:gd name="T70" fmla="*/ 357 w 506"/>
                <a:gd name="T71" fmla="*/ 115 h 460"/>
                <a:gd name="T72" fmla="*/ 357 w 506"/>
                <a:gd name="T73" fmla="*/ 95 h 460"/>
                <a:gd name="T74" fmla="*/ 434 w 506"/>
                <a:gd name="T75" fmla="*/ 9 h 460"/>
                <a:gd name="T76" fmla="*/ 406 w 506"/>
                <a:gd name="T77" fmla="*/ 16 h 460"/>
                <a:gd name="T78" fmla="*/ 388 w 506"/>
                <a:gd name="T79" fmla="*/ 28 h 460"/>
                <a:gd name="T80" fmla="*/ 382 w 506"/>
                <a:gd name="T81" fmla="*/ 18 h 460"/>
                <a:gd name="T82" fmla="*/ 382 w 506"/>
                <a:gd name="T83" fmla="*/ 4 h 460"/>
                <a:gd name="T84" fmla="*/ 368 w 506"/>
                <a:gd name="T85" fmla="*/ 0 h 460"/>
                <a:gd name="T86" fmla="*/ 333 w 506"/>
                <a:gd name="T87" fmla="*/ 13 h 460"/>
                <a:gd name="T88" fmla="*/ 246 w 506"/>
                <a:gd name="T89" fmla="*/ 2 h 460"/>
                <a:gd name="T90" fmla="*/ 241 w 506"/>
                <a:gd name="T91" fmla="*/ 75 h 460"/>
                <a:gd name="T92" fmla="*/ 199 w 506"/>
                <a:gd name="T93" fmla="*/ 108 h 460"/>
                <a:gd name="T94" fmla="*/ 143 w 506"/>
                <a:gd name="T95" fmla="*/ 119 h 460"/>
                <a:gd name="T96" fmla="*/ 64 w 506"/>
                <a:gd name="T97" fmla="*/ 174 h 460"/>
                <a:gd name="T98" fmla="*/ 0 w 506"/>
                <a:gd name="T99" fmla="*/ 192 h 460"/>
                <a:gd name="T100" fmla="*/ 0 w 506"/>
                <a:gd name="T101" fmla="*/ 203 h 460"/>
                <a:gd name="T102" fmla="*/ 59 w 506"/>
                <a:gd name="T103" fmla="*/ 293 h 460"/>
                <a:gd name="T104" fmla="*/ 59 w 506"/>
                <a:gd name="T105" fmla="*/ 319 h 460"/>
                <a:gd name="T106" fmla="*/ 59 w 506"/>
                <a:gd name="T107" fmla="*/ 319 h 46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06"/>
                <a:gd name="T163" fmla="*/ 0 h 460"/>
                <a:gd name="T164" fmla="*/ 506 w 506"/>
                <a:gd name="T165" fmla="*/ 460 h 46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06" h="460">
                  <a:moveTo>
                    <a:pt x="59" y="319"/>
                  </a:moveTo>
                  <a:lnTo>
                    <a:pt x="131" y="384"/>
                  </a:lnTo>
                  <a:lnTo>
                    <a:pt x="191" y="396"/>
                  </a:lnTo>
                  <a:lnTo>
                    <a:pt x="246" y="388"/>
                  </a:lnTo>
                  <a:lnTo>
                    <a:pt x="263" y="396"/>
                  </a:lnTo>
                  <a:lnTo>
                    <a:pt x="282" y="386"/>
                  </a:lnTo>
                  <a:lnTo>
                    <a:pt x="296" y="399"/>
                  </a:lnTo>
                  <a:lnTo>
                    <a:pt x="303" y="421"/>
                  </a:lnTo>
                  <a:lnTo>
                    <a:pt x="329" y="437"/>
                  </a:lnTo>
                  <a:lnTo>
                    <a:pt x="364" y="437"/>
                  </a:lnTo>
                  <a:lnTo>
                    <a:pt x="390" y="459"/>
                  </a:lnTo>
                  <a:lnTo>
                    <a:pt x="414" y="447"/>
                  </a:lnTo>
                  <a:lnTo>
                    <a:pt x="432" y="459"/>
                  </a:lnTo>
                  <a:lnTo>
                    <a:pt x="447" y="427"/>
                  </a:lnTo>
                  <a:lnTo>
                    <a:pt x="469" y="416"/>
                  </a:lnTo>
                  <a:lnTo>
                    <a:pt x="474" y="392"/>
                  </a:lnTo>
                  <a:lnTo>
                    <a:pt x="464" y="348"/>
                  </a:lnTo>
                  <a:lnTo>
                    <a:pt x="460" y="343"/>
                  </a:lnTo>
                  <a:lnTo>
                    <a:pt x="438" y="365"/>
                  </a:lnTo>
                  <a:lnTo>
                    <a:pt x="406" y="339"/>
                  </a:lnTo>
                  <a:lnTo>
                    <a:pt x="382" y="309"/>
                  </a:lnTo>
                  <a:lnTo>
                    <a:pt x="406" y="291"/>
                  </a:lnTo>
                  <a:lnTo>
                    <a:pt x="412" y="259"/>
                  </a:lnTo>
                  <a:lnTo>
                    <a:pt x="428" y="249"/>
                  </a:lnTo>
                  <a:lnTo>
                    <a:pt x="425" y="207"/>
                  </a:lnTo>
                  <a:lnTo>
                    <a:pt x="436" y="199"/>
                  </a:lnTo>
                  <a:lnTo>
                    <a:pt x="456" y="211"/>
                  </a:lnTo>
                  <a:lnTo>
                    <a:pt x="469" y="230"/>
                  </a:lnTo>
                  <a:lnTo>
                    <a:pt x="495" y="211"/>
                  </a:lnTo>
                  <a:lnTo>
                    <a:pt x="505" y="201"/>
                  </a:lnTo>
                  <a:lnTo>
                    <a:pt x="500" y="180"/>
                  </a:lnTo>
                  <a:lnTo>
                    <a:pt x="469" y="163"/>
                  </a:lnTo>
                  <a:lnTo>
                    <a:pt x="462" y="143"/>
                  </a:lnTo>
                  <a:lnTo>
                    <a:pt x="407" y="150"/>
                  </a:lnTo>
                  <a:lnTo>
                    <a:pt x="373" y="119"/>
                  </a:lnTo>
                  <a:lnTo>
                    <a:pt x="357" y="115"/>
                  </a:lnTo>
                  <a:lnTo>
                    <a:pt x="357" y="95"/>
                  </a:lnTo>
                  <a:lnTo>
                    <a:pt x="434" y="9"/>
                  </a:lnTo>
                  <a:lnTo>
                    <a:pt x="406" y="16"/>
                  </a:lnTo>
                  <a:lnTo>
                    <a:pt x="388" y="28"/>
                  </a:lnTo>
                  <a:lnTo>
                    <a:pt x="382" y="18"/>
                  </a:lnTo>
                  <a:lnTo>
                    <a:pt x="382" y="4"/>
                  </a:lnTo>
                  <a:lnTo>
                    <a:pt x="368" y="0"/>
                  </a:lnTo>
                  <a:lnTo>
                    <a:pt x="333" y="13"/>
                  </a:lnTo>
                  <a:lnTo>
                    <a:pt x="246" y="2"/>
                  </a:lnTo>
                  <a:lnTo>
                    <a:pt x="241" y="75"/>
                  </a:lnTo>
                  <a:lnTo>
                    <a:pt x="199" y="108"/>
                  </a:lnTo>
                  <a:lnTo>
                    <a:pt x="143" y="119"/>
                  </a:lnTo>
                  <a:lnTo>
                    <a:pt x="64" y="174"/>
                  </a:lnTo>
                  <a:lnTo>
                    <a:pt x="0" y="192"/>
                  </a:lnTo>
                  <a:lnTo>
                    <a:pt x="0" y="203"/>
                  </a:lnTo>
                  <a:lnTo>
                    <a:pt x="59" y="293"/>
                  </a:lnTo>
                  <a:lnTo>
                    <a:pt x="59" y="319"/>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a:solidFill>
                  <a:schemeClr val="tx1"/>
                </a:solidFill>
              </a:endParaRPr>
            </a:p>
          </p:txBody>
        </p:sp>
        <p:sp>
          <p:nvSpPr>
            <p:cNvPr id="34" name="Freeform 26"/>
            <p:cNvSpPr/>
            <p:nvPr/>
          </p:nvSpPr>
          <p:spPr bwMode="auto">
            <a:xfrm>
              <a:off x="4486623" y="3293700"/>
              <a:ext cx="425445" cy="913329"/>
            </a:xfrm>
            <a:custGeom>
              <a:avLst/>
              <a:gdLst>
                <a:gd name="T0" fmla="*/ 19 w 292"/>
                <a:gd name="T1" fmla="*/ 605 h 606"/>
                <a:gd name="T2" fmla="*/ 83 w 292"/>
                <a:gd name="T3" fmla="*/ 587 h 606"/>
                <a:gd name="T4" fmla="*/ 162 w 292"/>
                <a:gd name="T5" fmla="*/ 532 h 606"/>
                <a:gd name="T6" fmla="*/ 217 w 292"/>
                <a:gd name="T7" fmla="*/ 520 h 606"/>
                <a:gd name="T8" fmla="*/ 260 w 292"/>
                <a:gd name="T9" fmla="*/ 488 h 606"/>
                <a:gd name="T10" fmla="*/ 264 w 292"/>
                <a:gd name="T11" fmla="*/ 414 h 606"/>
                <a:gd name="T12" fmla="*/ 244 w 292"/>
                <a:gd name="T13" fmla="*/ 388 h 606"/>
                <a:gd name="T14" fmla="*/ 251 w 292"/>
                <a:gd name="T15" fmla="*/ 366 h 606"/>
                <a:gd name="T16" fmla="*/ 264 w 292"/>
                <a:gd name="T17" fmla="*/ 346 h 606"/>
                <a:gd name="T18" fmla="*/ 269 w 292"/>
                <a:gd name="T19" fmla="*/ 315 h 606"/>
                <a:gd name="T20" fmla="*/ 281 w 292"/>
                <a:gd name="T21" fmla="*/ 293 h 606"/>
                <a:gd name="T22" fmla="*/ 260 w 292"/>
                <a:gd name="T23" fmla="*/ 250 h 606"/>
                <a:gd name="T24" fmla="*/ 229 w 292"/>
                <a:gd name="T25" fmla="*/ 214 h 606"/>
                <a:gd name="T26" fmla="*/ 246 w 292"/>
                <a:gd name="T27" fmla="*/ 156 h 606"/>
                <a:gd name="T28" fmla="*/ 284 w 292"/>
                <a:gd name="T29" fmla="*/ 132 h 606"/>
                <a:gd name="T30" fmla="*/ 291 w 292"/>
                <a:gd name="T31" fmla="*/ 95 h 606"/>
                <a:gd name="T32" fmla="*/ 275 w 292"/>
                <a:gd name="T33" fmla="*/ 62 h 606"/>
                <a:gd name="T34" fmla="*/ 275 w 292"/>
                <a:gd name="T35" fmla="*/ 21 h 606"/>
                <a:gd name="T36" fmla="*/ 251 w 292"/>
                <a:gd name="T37" fmla="*/ 0 h 606"/>
                <a:gd name="T38" fmla="*/ 194 w 292"/>
                <a:gd name="T39" fmla="*/ 28 h 606"/>
                <a:gd name="T40" fmla="*/ 186 w 292"/>
                <a:gd name="T41" fmla="*/ 20 h 606"/>
                <a:gd name="T42" fmla="*/ 155 w 292"/>
                <a:gd name="T43" fmla="*/ 42 h 606"/>
                <a:gd name="T44" fmla="*/ 131 w 292"/>
                <a:gd name="T45" fmla="*/ 40 h 606"/>
                <a:gd name="T46" fmla="*/ 83 w 292"/>
                <a:gd name="T47" fmla="*/ 110 h 606"/>
                <a:gd name="T48" fmla="*/ 67 w 292"/>
                <a:gd name="T49" fmla="*/ 110 h 606"/>
                <a:gd name="T50" fmla="*/ 41 w 292"/>
                <a:gd name="T51" fmla="*/ 132 h 606"/>
                <a:gd name="T52" fmla="*/ 43 w 292"/>
                <a:gd name="T53" fmla="*/ 163 h 606"/>
                <a:gd name="T54" fmla="*/ 30 w 292"/>
                <a:gd name="T55" fmla="*/ 190 h 606"/>
                <a:gd name="T56" fmla="*/ 26 w 292"/>
                <a:gd name="T57" fmla="*/ 225 h 606"/>
                <a:gd name="T58" fmla="*/ 2 w 292"/>
                <a:gd name="T59" fmla="*/ 262 h 606"/>
                <a:gd name="T60" fmla="*/ 28 w 292"/>
                <a:gd name="T61" fmla="*/ 315 h 606"/>
                <a:gd name="T62" fmla="*/ 19 w 292"/>
                <a:gd name="T63" fmla="*/ 346 h 606"/>
                <a:gd name="T64" fmla="*/ 0 w 292"/>
                <a:gd name="T65" fmla="*/ 380 h 606"/>
                <a:gd name="T66" fmla="*/ 28 w 292"/>
                <a:gd name="T67" fmla="*/ 510 h 606"/>
                <a:gd name="T68" fmla="*/ 9 w 292"/>
                <a:gd name="T69" fmla="*/ 578 h 606"/>
                <a:gd name="T70" fmla="*/ 19 w 292"/>
                <a:gd name="T71" fmla="*/ 605 h 606"/>
                <a:gd name="T72" fmla="*/ 19 w 292"/>
                <a:gd name="T73" fmla="*/ 605 h 60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2"/>
                <a:gd name="T112" fmla="*/ 0 h 606"/>
                <a:gd name="T113" fmla="*/ 292 w 292"/>
                <a:gd name="T114" fmla="*/ 606 h 60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2" h="606">
                  <a:moveTo>
                    <a:pt x="19" y="605"/>
                  </a:moveTo>
                  <a:lnTo>
                    <a:pt x="83" y="587"/>
                  </a:lnTo>
                  <a:lnTo>
                    <a:pt x="162" y="532"/>
                  </a:lnTo>
                  <a:lnTo>
                    <a:pt x="217" y="520"/>
                  </a:lnTo>
                  <a:lnTo>
                    <a:pt x="260" y="488"/>
                  </a:lnTo>
                  <a:lnTo>
                    <a:pt x="264" y="414"/>
                  </a:lnTo>
                  <a:lnTo>
                    <a:pt x="244" y="388"/>
                  </a:lnTo>
                  <a:lnTo>
                    <a:pt x="251" y="366"/>
                  </a:lnTo>
                  <a:lnTo>
                    <a:pt x="264" y="346"/>
                  </a:lnTo>
                  <a:lnTo>
                    <a:pt x="269" y="315"/>
                  </a:lnTo>
                  <a:lnTo>
                    <a:pt x="281" y="293"/>
                  </a:lnTo>
                  <a:lnTo>
                    <a:pt x="260" y="250"/>
                  </a:lnTo>
                  <a:lnTo>
                    <a:pt x="229" y="214"/>
                  </a:lnTo>
                  <a:lnTo>
                    <a:pt x="246" y="156"/>
                  </a:lnTo>
                  <a:lnTo>
                    <a:pt x="284" y="132"/>
                  </a:lnTo>
                  <a:lnTo>
                    <a:pt x="291" y="95"/>
                  </a:lnTo>
                  <a:lnTo>
                    <a:pt x="275" y="62"/>
                  </a:lnTo>
                  <a:lnTo>
                    <a:pt x="275" y="21"/>
                  </a:lnTo>
                  <a:lnTo>
                    <a:pt x="251" y="0"/>
                  </a:lnTo>
                  <a:lnTo>
                    <a:pt x="194" y="28"/>
                  </a:lnTo>
                  <a:lnTo>
                    <a:pt x="186" y="20"/>
                  </a:lnTo>
                  <a:lnTo>
                    <a:pt x="155" y="42"/>
                  </a:lnTo>
                  <a:lnTo>
                    <a:pt x="131" y="40"/>
                  </a:lnTo>
                  <a:lnTo>
                    <a:pt x="83" y="110"/>
                  </a:lnTo>
                  <a:lnTo>
                    <a:pt x="67" y="110"/>
                  </a:lnTo>
                  <a:lnTo>
                    <a:pt x="41" y="132"/>
                  </a:lnTo>
                  <a:lnTo>
                    <a:pt x="43" y="163"/>
                  </a:lnTo>
                  <a:lnTo>
                    <a:pt x="30" y="190"/>
                  </a:lnTo>
                  <a:lnTo>
                    <a:pt x="26" y="225"/>
                  </a:lnTo>
                  <a:lnTo>
                    <a:pt x="2" y="262"/>
                  </a:lnTo>
                  <a:lnTo>
                    <a:pt x="28" y="315"/>
                  </a:lnTo>
                  <a:lnTo>
                    <a:pt x="19" y="346"/>
                  </a:lnTo>
                  <a:lnTo>
                    <a:pt x="0" y="380"/>
                  </a:lnTo>
                  <a:lnTo>
                    <a:pt x="28" y="510"/>
                  </a:lnTo>
                  <a:lnTo>
                    <a:pt x="9" y="578"/>
                  </a:lnTo>
                  <a:lnTo>
                    <a:pt x="19" y="605"/>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a:solidFill>
                  <a:schemeClr val="tx1"/>
                </a:solidFill>
              </a:endParaRPr>
            </a:p>
          </p:txBody>
        </p:sp>
        <p:sp>
          <p:nvSpPr>
            <p:cNvPr id="35" name="Freeform 27"/>
            <p:cNvSpPr/>
            <p:nvPr/>
          </p:nvSpPr>
          <p:spPr bwMode="auto">
            <a:xfrm>
              <a:off x="4813128" y="2942420"/>
              <a:ext cx="657955" cy="992368"/>
            </a:xfrm>
            <a:custGeom>
              <a:avLst/>
              <a:gdLst>
                <a:gd name="T0" fmla="*/ 179 w 455"/>
                <a:gd name="T1" fmla="*/ 637 h 658"/>
                <a:gd name="T2" fmla="*/ 219 w 455"/>
                <a:gd name="T3" fmla="*/ 513 h 658"/>
                <a:gd name="T4" fmla="*/ 303 w 455"/>
                <a:gd name="T5" fmla="*/ 460 h 658"/>
                <a:gd name="T6" fmla="*/ 322 w 455"/>
                <a:gd name="T7" fmla="*/ 409 h 658"/>
                <a:gd name="T8" fmla="*/ 284 w 455"/>
                <a:gd name="T9" fmla="*/ 390 h 658"/>
                <a:gd name="T10" fmla="*/ 241 w 455"/>
                <a:gd name="T11" fmla="*/ 368 h 658"/>
                <a:gd name="T12" fmla="*/ 217 w 455"/>
                <a:gd name="T13" fmla="*/ 306 h 658"/>
                <a:gd name="T14" fmla="*/ 176 w 455"/>
                <a:gd name="T15" fmla="*/ 310 h 658"/>
                <a:gd name="T16" fmla="*/ 131 w 455"/>
                <a:gd name="T17" fmla="*/ 300 h 658"/>
                <a:gd name="T18" fmla="*/ 164 w 455"/>
                <a:gd name="T19" fmla="*/ 233 h 658"/>
                <a:gd name="T20" fmla="*/ 200 w 455"/>
                <a:gd name="T21" fmla="*/ 167 h 658"/>
                <a:gd name="T22" fmla="*/ 263 w 455"/>
                <a:gd name="T23" fmla="*/ 194 h 658"/>
                <a:gd name="T24" fmla="*/ 287 w 455"/>
                <a:gd name="T25" fmla="*/ 238 h 658"/>
                <a:gd name="T26" fmla="*/ 291 w 455"/>
                <a:gd name="T27" fmla="*/ 277 h 658"/>
                <a:gd name="T28" fmla="*/ 327 w 455"/>
                <a:gd name="T29" fmla="*/ 317 h 658"/>
                <a:gd name="T30" fmla="*/ 416 w 455"/>
                <a:gd name="T31" fmla="*/ 293 h 658"/>
                <a:gd name="T32" fmla="*/ 454 w 455"/>
                <a:gd name="T33" fmla="*/ 218 h 658"/>
                <a:gd name="T34" fmla="*/ 408 w 455"/>
                <a:gd name="T35" fmla="*/ 178 h 658"/>
                <a:gd name="T36" fmla="*/ 384 w 455"/>
                <a:gd name="T37" fmla="*/ 115 h 658"/>
                <a:gd name="T38" fmla="*/ 303 w 455"/>
                <a:gd name="T39" fmla="*/ 72 h 658"/>
                <a:gd name="T40" fmla="*/ 256 w 455"/>
                <a:gd name="T41" fmla="*/ 0 h 658"/>
                <a:gd name="T42" fmla="*/ 200 w 455"/>
                <a:gd name="T43" fmla="*/ 42 h 658"/>
                <a:gd name="T44" fmla="*/ 202 w 455"/>
                <a:gd name="T45" fmla="*/ 74 h 658"/>
                <a:gd name="T46" fmla="*/ 147 w 455"/>
                <a:gd name="T47" fmla="*/ 93 h 658"/>
                <a:gd name="T48" fmla="*/ 116 w 455"/>
                <a:gd name="T49" fmla="*/ 101 h 658"/>
                <a:gd name="T50" fmla="*/ 66 w 455"/>
                <a:gd name="T51" fmla="*/ 117 h 658"/>
                <a:gd name="T52" fmla="*/ 52 w 455"/>
                <a:gd name="T53" fmla="*/ 74 h 658"/>
                <a:gd name="T54" fmla="*/ 9 w 455"/>
                <a:gd name="T55" fmla="*/ 134 h 658"/>
                <a:gd name="T56" fmla="*/ 28 w 455"/>
                <a:gd name="T57" fmla="*/ 231 h 658"/>
                <a:gd name="T58" fmla="*/ 52 w 455"/>
                <a:gd name="T59" fmla="*/ 293 h 658"/>
                <a:gd name="T60" fmla="*/ 61 w 455"/>
                <a:gd name="T61" fmla="*/ 363 h 658"/>
                <a:gd name="T62" fmla="*/ 6 w 455"/>
                <a:gd name="T63" fmla="*/ 445 h 658"/>
                <a:gd name="T64" fmla="*/ 59 w 455"/>
                <a:gd name="T65" fmla="*/ 524 h 658"/>
                <a:gd name="T66" fmla="*/ 42 w 455"/>
                <a:gd name="T67" fmla="*/ 577 h 658"/>
                <a:gd name="T68" fmla="*/ 21 w 455"/>
                <a:gd name="T69" fmla="*/ 619 h 658"/>
                <a:gd name="T70" fmla="*/ 129 w 455"/>
                <a:gd name="T71" fmla="*/ 657 h 658"/>
                <a:gd name="T72" fmla="*/ 178 w 455"/>
                <a:gd name="T73" fmla="*/ 647 h 65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55"/>
                <a:gd name="T112" fmla="*/ 0 h 658"/>
                <a:gd name="T113" fmla="*/ 455 w 455"/>
                <a:gd name="T114" fmla="*/ 658 h 65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55" h="658">
                  <a:moveTo>
                    <a:pt x="178" y="647"/>
                  </a:moveTo>
                  <a:lnTo>
                    <a:pt x="179" y="637"/>
                  </a:lnTo>
                  <a:lnTo>
                    <a:pt x="166" y="610"/>
                  </a:lnTo>
                  <a:lnTo>
                    <a:pt x="219" y="513"/>
                  </a:lnTo>
                  <a:lnTo>
                    <a:pt x="267" y="469"/>
                  </a:lnTo>
                  <a:lnTo>
                    <a:pt x="303" y="460"/>
                  </a:lnTo>
                  <a:lnTo>
                    <a:pt x="335" y="418"/>
                  </a:lnTo>
                  <a:lnTo>
                    <a:pt x="322" y="409"/>
                  </a:lnTo>
                  <a:lnTo>
                    <a:pt x="311" y="379"/>
                  </a:lnTo>
                  <a:lnTo>
                    <a:pt x="284" y="390"/>
                  </a:lnTo>
                  <a:lnTo>
                    <a:pt x="243" y="379"/>
                  </a:lnTo>
                  <a:lnTo>
                    <a:pt x="241" y="368"/>
                  </a:lnTo>
                  <a:lnTo>
                    <a:pt x="239" y="298"/>
                  </a:lnTo>
                  <a:lnTo>
                    <a:pt x="217" y="306"/>
                  </a:lnTo>
                  <a:lnTo>
                    <a:pt x="203" y="319"/>
                  </a:lnTo>
                  <a:lnTo>
                    <a:pt x="176" y="310"/>
                  </a:lnTo>
                  <a:lnTo>
                    <a:pt x="138" y="317"/>
                  </a:lnTo>
                  <a:lnTo>
                    <a:pt x="131" y="300"/>
                  </a:lnTo>
                  <a:lnTo>
                    <a:pt x="136" y="266"/>
                  </a:lnTo>
                  <a:lnTo>
                    <a:pt x="164" y="233"/>
                  </a:lnTo>
                  <a:lnTo>
                    <a:pt x="171" y="196"/>
                  </a:lnTo>
                  <a:lnTo>
                    <a:pt x="200" y="167"/>
                  </a:lnTo>
                  <a:lnTo>
                    <a:pt x="250" y="194"/>
                  </a:lnTo>
                  <a:lnTo>
                    <a:pt x="263" y="194"/>
                  </a:lnTo>
                  <a:lnTo>
                    <a:pt x="272" y="231"/>
                  </a:lnTo>
                  <a:lnTo>
                    <a:pt x="287" y="238"/>
                  </a:lnTo>
                  <a:lnTo>
                    <a:pt x="293" y="262"/>
                  </a:lnTo>
                  <a:lnTo>
                    <a:pt x="291" y="277"/>
                  </a:lnTo>
                  <a:lnTo>
                    <a:pt x="322" y="300"/>
                  </a:lnTo>
                  <a:lnTo>
                    <a:pt x="327" y="317"/>
                  </a:lnTo>
                  <a:lnTo>
                    <a:pt x="353" y="329"/>
                  </a:lnTo>
                  <a:lnTo>
                    <a:pt x="416" y="293"/>
                  </a:lnTo>
                  <a:lnTo>
                    <a:pt x="416" y="273"/>
                  </a:lnTo>
                  <a:lnTo>
                    <a:pt x="454" y="218"/>
                  </a:lnTo>
                  <a:lnTo>
                    <a:pt x="427" y="180"/>
                  </a:lnTo>
                  <a:lnTo>
                    <a:pt x="408" y="178"/>
                  </a:lnTo>
                  <a:lnTo>
                    <a:pt x="370" y="154"/>
                  </a:lnTo>
                  <a:lnTo>
                    <a:pt x="384" y="115"/>
                  </a:lnTo>
                  <a:lnTo>
                    <a:pt x="327" y="110"/>
                  </a:lnTo>
                  <a:lnTo>
                    <a:pt x="303" y="72"/>
                  </a:lnTo>
                  <a:lnTo>
                    <a:pt x="305" y="52"/>
                  </a:lnTo>
                  <a:lnTo>
                    <a:pt x="256" y="0"/>
                  </a:lnTo>
                  <a:lnTo>
                    <a:pt x="226" y="16"/>
                  </a:lnTo>
                  <a:lnTo>
                    <a:pt x="200" y="42"/>
                  </a:lnTo>
                  <a:lnTo>
                    <a:pt x="208" y="62"/>
                  </a:lnTo>
                  <a:lnTo>
                    <a:pt x="202" y="74"/>
                  </a:lnTo>
                  <a:lnTo>
                    <a:pt x="164" y="77"/>
                  </a:lnTo>
                  <a:lnTo>
                    <a:pt x="147" y="93"/>
                  </a:lnTo>
                  <a:lnTo>
                    <a:pt x="131" y="86"/>
                  </a:lnTo>
                  <a:lnTo>
                    <a:pt x="116" y="101"/>
                  </a:lnTo>
                  <a:lnTo>
                    <a:pt x="81" y="127"/>
                  </a:lnTo>
                  <a:lnTo>
                    <a:pt x="66" y="117"/>
                  </a:lnTo>
                  <a:lnTo>
                    <a:pt x="66" y="81"/>
                  </a:lnTo>
                  <a:lnTo>
                    <a:pt x="52" y="74"/>
                  </a:lnTo>
                  <a:lnTo>
                    <a:pt x="33" y="83"/>
                  </a:lnTo>
                  <a:lnTo>
                    <a:pt x="9" y="134"/>
                  </a:lnTo>
                  <a:lnTo>
                    <a:pt x="0" y="182"/>
                  </a:lnTo>
                  <a:lnTo>
                    <a:pt x="28" y="231"/>
                  </a:lnTo>
                  <a:lnTo>
                    <a:pt x="52" y="253"/>
                  </a:lnTo>
                  <a:lnTo>
                    <a:pt x="52" y="293"/>
                  </a:lnTo>
                  <a:lnTo>
                    <a:pt x="68" y="326"/>
                  </a:lnTo>
                  <a:lnTo>
                    <a:pt x="61" y="363"/>
                  </a:lnTo>
                  <a:lnTo>
                    <a:pt x="24" y="387"/>
                  </a:lnTo>
                  <a:lnTo>
                    <a:pt x="6" y="445"/>
                  </a:lnTo>
                  <a:lnTo>
                    <a:pt x="37" y="480"/>
                  </a:lnTo>
                  <a:lnTo>
                    <a:pt x="59" y="524"/>
                  </a:lnTo>
                  <a:lnTo>
                    <a:pt x="46" y="546"/>
                  </a:lnTo>
                  <a:lnTo>
                    <a:pt x="42" y="577"/>
                  </a:lnTo>
                  <a:lnTo>
                    <a:pt x="28" y="597"/>
                  </a:lnTo>
                  <a:lnTo>
                    <a:pt x="21" y="619"/>
                  </a:lnTo>
                  <a:lnTo>
                    <a:pt x="42" y="645"/>
                  </a:lnTo>
                  <a:lnTo>
                    <a:pt x="129" y="657"/>
                  </a:lnTo>
                  <a:lnTo>
                    <a:pt x="164" y="643"/>
                  </a:lnTo>
                  <a:lnTo>
                    <a:pt x="178" y="647"/>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a:solidFill>
                  <a:schemeClr val="tx1"/>
                </a:solidFill>
              </a:endParaRPr>
            </a:p>
          </p:txBody>
        </p:sp>
        <p:sp>
          <p:nvSpPr>
            <p:cNvPr id="36" name="Freeform 28"/>
            <p:cNvSpPr/>
            <p:nvPr/>
          </p:nvSpPr>
          <p:spPr bwMode="auto">
            <a:xfrm>
              <a:off x="5156946" y="3293700"/>
              <a:ext cx="131096" cy="240041"/>
            </a:xfrm>
            <a:custGeom>
              <a:avLst/>
              <a:gdLst>
                <a:gd name="T0" fmla="*/ 72 w 89"/>
                <a:gd name="T1" fmla="*/ 148 h 160"/>
                <a:gd name="T2" fmla="*/ 45 w 89"/>
                <a:gd name="T3" fmla="*/ 159 h 160"/>
                <a:gd name="T4" fmla="*/ 4 w 89"/>
                <a:gd name="T5" fmla="*/ 148 h 160"/>
                <a:gd name="T6" fmla="*/ 2 w 89"/>
                <a:gd name="T7" fmla="*/ 137 h 160"/>
                <a:gd name="T8" fmla="*/ 0 w 89"/>
                <a:gd name="T9" fmla="*/ 66 h 160"/>
                <a:gd name="T10" fmla="*/ 28 w 89"/>
                <a:gd name="T11" fmla="*/ 53 h 160"/>
                <a:gd name="T12" fmla="*/ 24 w 89"/>
                <a:gd name="T13" fmla="*/ 40 h 160"/>
                <a:gd name="T14" fmla="*/ 30 w 89"/>
                <a:gd name="T15" fmla="*/ 13 h 160"/>
                <a:gd name="T16" fmla="*/ 33 w 89"/>
                <a:gd name="T17" fmla="*/ 0 h 160"/>
                <a:gd name="T18" fmla="*/ 48 w 89"/>
                <a:gd name="T19" fmla="*/ 6 h 160"/>
                <a:gd name="T20" fmla="*/ 54 w 89"/>
                <a:gd name="T21" fmla="*/ 31 h 160"/>
                <a:gd name="T22" fmla="*/ 52 w 89"/>
                <a:gd name="T23" fmla="*/ 46 h 160"/>
                <a:gd name="T24" fmla="*/ 83 w 89"/>
                <a:gd name="T25" fmla="*/ 69 h 160"/>
                <a:gd name="T26" fmla="*/ 88 w 89"/>
                <a:gd name="T27" fmla="*/ 86 h 160"/>
                <a:gd name="T28" fmla="*/ 69 w 89"/>
                <a:gd name="T29" fmla="*/ 99 h 160"/>
                <a:gd name="T30" fmla="*/ 64 w 89"/>
                <a:gd name="T31" fmla="*/ 127 h 160"/>
                <a:gd name="T32" fmla="*/ 72 w 89"/>
                <a:gd name="T33" fmla="*/ 148 h 160"/>
                <a:gd name="T34" fmla="*/ 72 w 89"/>
                <a:gd name="T35" fmla="*/ 148 h 16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9"/>
                <a:gd name="T55" fmla="*/ 0 h 160"/>
                <a:gd name="T56" fmla="*/ 89 w 89"/>
                <a:gd name="T57" fmla="*/ 160 h 16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9" h="160">
                  <a:moveTo>
                    <a:pt x="72" y="148"/>
                  </a:moveTo>
                  <a:lnTo>
                    <a:pt x="45" y="159"/>
                  </a:lnTo>
                  <a:lnTo>
                    <a:pt x="4" y="148"/>
                  </a:lnTo>
                  <a:lnTo>
                    <a:pt x="2" y="137"/>
                  </a:lnTo>
                  <a:lnTo>
                    <a:pt x="0" y="66"/>
                  </a:lnTo>
                  <a:lnTo>
                    <a:pt x="28" y="53"/>
                  </a:lnTo>
                  <a:lnTo>
                    <a:pt x="24" y="40"/>
                  </a:lnTo>
                  <a:lnTo>
                    <a:pt x="30" y="13"/>
                  </a:lnTo>
                  <a:lnTo>
                    <a:pt x="33" y="0"/>
                  </a:lnTo>
                  <a:lnTo>
                    <a:pt x="48" y="6"/>
                  </a:lnTo>
                  <a:lnTo>
                    <a:pt x="54" y="31"/>
                  </a:lnTo>
                  <a:lnTo>
                    <a:pt x="52" y="46"/>
                  </a:lnTo>
                  <a:lnTo>
                    <a:pt x="83" y="69"/>
                  </a:lnTo>
                  <a:lnTo>
                    <a:pt x="88" y="86"/>
                  </a:lnTo>
                  <a:lnTo>
                    <a:pt x="69" y="99"/>
                  </a:lnTo>
                  <a:lnTo>
                    <a:pt x="64" y="127"/>
                  </a:lnTo>
                  <a:lnTo>
                    <a:pt x="72" y="148"/>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a:solidFill>
                  <a:schemeClr val="tx1"/>
                </a:solidFill>
              </a:endParaRPr>
            </a:p>
          </p:txBody>
        </p:sp>
        <p:sp>
          <p:nvSpPr>
            <p:cNvPr id="37" name="Freeform 29"/>
            <p:cNvSpPr/>
            <p:nvPr/>
          </p:nvSpPr>
          <p:spPr bwMode="auto">
            <a:xfrm>
              <a:off x="4998642" y="3194171"/>
              <a:ext cx="205301" cy="231259"/>
            </a:xfrm>
            <a:custGeom>
              <a:avLst/>
              <a:gdLst>
                <a:gd name="T0" fmla="*/ 107 w 142"/>
                <a:gd name="T1" fmla="*/ 130 h 153"/>
                <a:gd name="T2" fmla="*/ 105 w 142"/>
                <a:gd name="T3" fmla="*/ 108 h 153"/>
                <a:gd name="T4" fmla="*/ 98 w 142"/>
                <a:gd name="T5" fmla="*/ 92 h 153"/>
                <a:gd name="T6" fmla="*/ 138 w 142"/>
                <a:gd name="T7" fmla="*/ 77 h 153"/>
                <a:gd name="T8" fmla="*/ 141 w 142"/>
                <a:gd name="T9" fmla="*/ 63 h 153"/>
                <a:gd name="T10" fmla="*/ 131 w 142"/>
                <a:gd name="T11" fmla="*/ 26 h 153"/>
                <a:gd name="T12" fmla="*/ 119 w 142"/>
                <a:gd name="T13" fmla="*/ 26 h 153"/>
                <a:gd name="T14" fmla="*/ 68 w 142"/>
                <a:gd name="T15" fmla="*/ 0 h 153"/>
                <a:gd name="T16" fmla="*/ 40 w 142"/>
                <a:gd name="T17" fmla="*/ 28 h 153"/>
                <a:gd name="T18" fmla="*/ 33 w 142"/>
                <a:gd name="T19" fmla="*/ 65 h 153"/>
                <a:gd name="T20" fmla="*/ 4 w 142"/>
                <a:gd name="T21" fmla="*/ 99 h 153"/>
                <a:gd name="T22" fmla="*/ 0 w 142"/>
                <a:gd name="T23" fmla="*/ 132 h 153"/>
                <a:gd name="T24" fmla="*/ 6 w 142"/>
                <a:gd name="T25" fmla="*/ 149 h 153"/>
                <a:gd name="T26" fmla="*/ 44 w 142"/>
                <a:gd name="T27" fmla="*/ 142 h 153"/>
                <a:gd name="T28" fmla="*/ 72 w 142"/>
                <a:gd name="T29" fmla="*/ 152 h 153"/>
                <a:gd name="T30" fmla="*/ 85 w 142"/>
                <a:gd name="T31" fmla="*/ 138 h 153"/>
                <a:gd name="T32" fmla="*/ 107 w 142"/>
                <a:gd name="T33" fmla="*/ 130 h 153"/>
                <a:gd name="T34" fmla="*/ 107 w 142"/>
                <a:gd name="T35" fmla="*/ 130 h 1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42"/>
                <a:gd name="T55" fmla="*/ 0 h 153"/>
                <a:gd name="T56" fmla="*/ 142 w 142"/>
                <a:gd name="T57" fmla="*/ 153 h 15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42" h="153">
                  <a:moveTo>
                    <a:pt x="107" y="130"/>
                  </a:moveTo>
                  <a:lnTo>
                    <a:pt x="105" y="108"/>
                  </a:lnTo>
                  <a:lnTo>
                    <a:pt x="98" y="92"/>
                  </a:lnTo>
                  <a:lnTo>
                    <a:pt x="138" y="77"/>
                  </a:lnTo>
                  <a:lnTo>
                    <a:pt x="141" y="63"/>
                  </a:lnTo>
                  <a:lnTo>
                    <a:pt x="131" y="26"/>
                  </a:lnTo>
                  <a:lnTo>
                    <a:pt x="119" y="26"/>
                  </a:lnTo>
                  <a:lnTo>
                    <a:pt x="68" y="0"/>
                  </a:lnTo>
                  <a:lnTo>
                    <a:pt x="40" y="28"/>
                  </a:lnTo>
                  <a:lnTo>
                    <a:pt x="33" y="65"/>
                  </a:lnTo>
                  <a:lnTo>
                    <a:pt x="4" y="99"/>
                  </a:lnTo>
                  <a:lnTo>
                    <a:pt x="0" y="132"/>
                  </a:lnTo>
                  <a:lnTo>
                    <a:pt x="6" y="149"/>
                  </a:lnTo>
                  <a:lnTo>
                    <a:pt x="44" y="142"/>
                  </a:lnTo>
                  <a:lnTo>
                    <a:pt x="72" y="152"/>
                  </a:lnTo>
                  <a:lnTo>
                    <a:pt x="85" y="138"/>
                  </a:lnTo>
                  <a:lnTo>
                    <a:pt x="107" y="130"/>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a:solidFill>
                  <a:schemeClr val="tx1"/>
                </a:solidFill>
              </a:endParaRPr>
            </a:p>
          </p:txBody>
        </p:sp>
        <p:sp>
          <p:nvSpPr>
            <p:cNvPr id="38" name="Freeform 30"/>
            <p:cNvSpPr/>
            <p:nvPr/>
          </p:nvSpPr>
          <p:spPr bwMode="auto">
            <a:xfrm>
              <a:off x="3828668" y="3524961"/>
              <a:ext cx="338873" cy="603032"/>
            </a:xfrm>
            <a:custGeom>
              <a:avLst/>
              <a:gdLst>
                <a:gd name="T0" fmla="*/ 214 w 230"/>
                <a:gd name="T1" fmla="*/ 223 h 400"/>
                <a:gd name="T2" fmla="*/ 216 w 230"/>
                <a:gd name="T3" fmla="*/ 180 h 400"/>
                <a:gd name="T4" fmla="*/ 229 w 230"/>
                <a:gd name="T5" fmla="*/ 160 h 400"/>
                <a:gd name="T6" fmla="*/ 223 w 230"/>
                <a:gd name="T7" fmla="*/ 141 h 400"/>
                <a:gd name="T8" fmla="*/ 152 w 230"/>
                <a:gd name="T9" fmla="*/ 114 h 400"/>
                <a:gd name="T10" fmla="*/ 157 w 230"/>
                <a:gd name="T11" fmla="*/ 86 h 400"/>
                <a:gd name="T12" fmla="*/ 178 w 230"/>
                <a:gd name="T13" fmla="*/ 55 h 400"/>
                <a:gd name="T14" fmla="*/ 166 w 230"/>
                <a:gd name="T15" fmla="*/ 6 h 400"/>
                <a:gd name="T16" fmla="*/ 159 w 230"/>
                <a:gd name="T17" fmla="*/ 0 h 400"/>
                <a:gd name="T18" fmla="*/ 113 w 230"/>
                <a:gd name="T19" fmla="*/ 31 h 400"/>
                <a:gd name="T20" fmla="*/ 92 w 230"/>
                <a:gd name="T21" fmla="*/ 101 h 400"/>
                <a:gd name="T22" fmla="*/ 85 w 230"/>
                <a:gd name="T23" fmla="*/ 150 h 400"/>
                <a:gd name="T24" fmla="*/ 47 w 230"/>
                <a:gd name="T25" fmla="*/ 180 h 400"/>
                <a:gd name="T26" fmla="*/ 26 w 230"/>
                <a:gd name="T27" fmla="*/ 189 h 400"/>
                <a:gd name="T28" fmla="*/ 0 w 230"/>
                <a:gd name="T29" fmla="*/ 196 h 400"/>
                <a:gd name="T30" fmla="*/ 59 w 230"/>
                <a:gd name="T31" fmla="*/ 269 h 400"/>
                <a:gd name="T32" fmla="*/ 71 w 230"/>
                <a:gd name="T33" fmla="*/ 324 h 400"/>
                <a:gd name="T34" fmla="*/ 66 w 230"/>
                <a:gd name="T35" fmla="*/ 350 h 400"/>
                <a:gd name="T36" fmla="*/ 107 w 230"/>
                <a:gd name="T37" fmla="*/ 372 h 400"/>
                <a:gd name="T38" fmla="*/ 107 w 230"/>
                <a:gd name="T39" fmla="*/ 389 h 400"/>
                <a:gd name="T40" fmla="*/ 144 w 230"/>
                <a:gd name="T41" fmla="*/ 399 h 400"/>
                <a:gd name="T42" fmla="*/ 154 w 230"/>
                <a:gd name="T43" fmla="*/ 399 h 400"/>
                <a:gd name="T44" fmla="*/ 154 w 230"/>
                <a:gd name="T45" fmla="*/ 367 h 400"/>
                <a:gd name="T46" fmla="*/ 183 w 230"/>
                <a:gd name="T47" fmla="*/ 363 h 400"/>
                <a:gd name="T48" fmla="*/ 190 w 230"/>
                <a:gd name="T49" fmla="*/ 326 h 400"/>
                <a:gd name="T50" fmla="*/ 170 w 230"/>
                <a:gd name="T51" fmla="*/ 310 h 400"/>
                <a:gd name="T52" fmla="*/ 154 w 230"/>
                <a:gd name="T53" fmla="*/ 295 h 400"/>
                <a:gd name="T54" fmla="*/ 161 w 230"/>
                <a:gd name="T55" fmla="*/ 225 h 400"/>
                <a:gd name="T56" fmla="*/ 176 w 230"/>
                <a:gd name="T57" fmla="*/ 216 h 400"/>
                <a:gd name="T58" fmla="*/ 202 w 230"/>
                <a:gd name="T59" fmla="*/ 227 h 400"/>
                <a:gd name="T60" fmla="*/ 214 w 230"/>
                <a:gd name="T61" fmla="*/ 223 h 400"/>
                <a:gd name="T62" fmla="*/ 214 w 230"/>
                <a:gd name="T63" fmla="*/ 223 h 40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30"/>
                <a:gd name="T97" fmla="*/ 0 h 400"/>
                <a:gd name="T98" fmla="*/ 230 w 230"/>
                <a:gd name="T99" fmla="*/ 400 h 40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30" h="400">
                  <a:moveTo>
                    <a:pt x="214" y="223"/>
                  </a:moveTo>
                  <a:lnTo>
                    <a:pt x="216" y="180"/>
                  </a:lnTo>
                  <a:lnTo>
                    <a:pt x="229" y="160"/>
                  </a:lnTo>
                  <a:lnTo>
                    <a:pt x="223" y="141"/>
                  </a:lnTo>
                  <a:lnTo>
                    <a:pt x="152" y="114"/>
                  </a:lnTo>
                  <a:lnTo>
                    <a:pt x="157" y="86"/>
                  </a:lnTo>
                  <a:lnTo>
                    <a:pt x="178" y="55"/>
                  </a:lnTo>
                  <a:lnTo>
                    <a:pt x="166" y="6"/>
                  </a:lnTo>
                  <a:lnTo>
                    <a:pt x="159" y="0"/>
                  </a:lnTo>
                  <a:lnTo>
                    <a:pt x="113" y="31"/>
                  </a:lnTo>
                  <a:lnTo>
                    <a:pt x="92" y="101"/>
                  </a:lnTo>
                  <a:lnTo>
                    <a:pt x="85" y="150"/>
                  </a:lnTo>
                  <a:lnTo>
                    <a:pt x="47" y="180"/>
                  </a:lnTo>
                  <a:lnTo>
                    <a:pt x="26" y="189"/>
                  </a:lnTo>
                  <a:lnTo>
                    <a:pt x="0" y="196"/>
                  </a:lnTo>
                  <a:lnTo>
                    <a:pt x="59" y="269"/>
                  </a:lnTo>
                  <a:lnTo>
                    <a:pt x="71" y="324"/>
                  </a:lnTo>
                  <a:lnTo>
                    <a:pt x="66" y="350"/>
                  </a:lnTo>
                  <a:lnTo>
                    <a:pt x="107" y="372"/>
                  </a:lnTo>
                  <a:lnTo>
                    <a:pt x="107" y="389"/>
                  </a:lnTo>
                  <a:lnTo>
                    <a:pt x="144" y="399"/>
                  </a:lnTo>
                  <a:lnTo>
                    <a:pt x="154" y="399"/>
                  </a:lnTo>
                  <a:lnTo>
                    <a:pt x="154" y="367"/>
                  </a:lnTo>
                  <a:lnTo>
                    <a:pt x="183" y="363"/>
                  </a:lnTo>
                  <a:lnTo>
                    <a:pt x="190" y="326"/>
                  </a:lnTo>
                  <a:lnTo>
                    <a:pt x="170" y="310"/>
                  </a:lnTo>
                  <a:lnTo>
                    <a:pt x="154" y="295"/>
                  </a:lnTo>
                  <a:lnTo>
                    <a:pt x="161" y="225"/>
                  </a:lnTo>
                  <a:lnTo>
                    <a:pt x="176" y="216"/>
                  </a:lnTo>
                  <a:lnTo>
                    <a:pt x="202" y="227"/>
                  </a:lnTo>
                  <a:lnTo>
                    <a:pt x="214" y="223"/>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a:solidFill>
                  <a:schemeClr val="tx1"/>
                </a:solidFill>
              </a:endParaRPr>
            </a:p>
          </p:txBody>
        </p:sp>
        <p:sp>
          <p:nvSpPr>
            <p:cNvPr id="39" name="Freeform 31"/>
            <p:cNvSpPr/>
            <p:nvPr/>
          </p:nvSpPr>
          <p:spPr bwMode="auto">
            <a:xfrm>
              <a:off x="3069301" y="1265055"/>
              <a:ext cx="2715920" cy="2564348"/>
            </a:xfrm>
            <a:custGeom>
              <a:avLst/>
              <a:gdLst>
                <a:gd name="T0" fmla="*/ 613 w 1876"/>
                <a:gd name="T1" fmla="*/ 1648 h 1700"/>
                <a:gd name="T2" fmla="*/ 694 w 1876"/>
                <a:gd name="T3" fmla="*/ 1504 h 1700"/>
                <a:gd name="T4" fmla="*/ 751 w 1876"/>
                <a:gd name="T5" fmla="*/ 1639 h 1700"/>
                <a:gd name="T6" fmla="*/ 828 w 1876"/>
                <a:gd name="T7" fmla="*/ 1667 h 1700"/>
                <a:gd name="T8" fmla="*/ 922 w 1876"/>
                <a:gd name="T9" fmla="*/ 1523 h 1700"/>
                <a:gd name="T10" fmla="*/ 1020 w 1876"/>
                <a:gd name="T11" fmla="*/ 1475 h 1700"/>
                <a:gd name="T12" fmla="*/ 1134 w 1876"/>
                <a:gd name="T13" fmla="*/ 1385 h 1700"/>
                <a:gd name="T14" fmla="*/ 1202 w 1876"/>
                <a:gd name="T15" fmla="*/ 1294 h 1700"/>
                <a:gd name="T16" fmla="*/ 1268 w 1876"/>
                <a:gd name="T17" fmla="*/ 1193 h 1700"/>
                <a:gd name="T18" fmla="*/ 1333 w 1876"/>
                <a:gd name="T19" fmla="*/ 1197 h 1700"/>
                <a:gd name="T20" fmla="*/ 1410 w 1876"/>
                <a:gd name="T21" fmla="*/ 1173 h 1700"/>
                <a:gd name="T22" fmla="*/ 1507 w 1876"/>
                <a:gd name="T23" fmla="*/ 1164 h 1700"/>
                <a:gd name="T24" fmla="*/ 1599 w 1876"/>
                <a:gd name="T25" fmla="*/ 1200 h 1700"/>
                <a:gd name="T26" fmla="*/ 1647 w 1876"/>
                <a:gd name="T27" fmla="*/ 1162 h 1700"/>
                <a:gd name="T28" fmla="*/ 1744 w 1876"/>
                <a:gd name="T29" fmla="*/ 1072 h 1700"/>
                <a:gd name="T30" fmla="*/ 1829 w 1876"/>
                <a:gd name="T31" fmla="*/ 1025 h 1700"/>
                <a:gd name="T32" fmla="*/ 1850 w 1876"/>
                <a:gd name="T33" fmla="*/ 947 h 1700"/>
                <a:gd name="T34" fmla="*/ 1748 w 1876"/>
                <a:gd name="T35" fmla="*/ 891 h 1700"/>
                <a:gd name="T36" fmla="*/ 1723 w 1876"/>
                <a:gd name="T37" fmla="*/ 778 h 1700"/>
                <a:gd name="T38" fmla="*/ 1754 w 1876"/>
                <a:gd name="T39" fmla="*/ 740 h 1700"/>
                <a:gd name="T40" fmla="*/ 1766 w 1876"/>
                <a:gd name="T41" fmla="*/ 653 h 1700"/>
                <a:gd name="T42" fmla="*/ 1766 w 1876"/>
                <a:gd name="T43" fmla="*/ 631 h 1700"/>
                <a:gd name="T44" fmla="*/ 1790 w 1876"/>
                <a:gd name="T45" fmla="*/ 463 h 1700"/>
                <a:gd name="T46" fmla="*/ 1826 w 1876"/>
                <a:gd name="T47" fmla="*/ 480 h 1700"/>
                <a:gd name="T48" fmla="*/ 1840 w 1876"/>
                <a:gd name="T49" fmla="*/ 264 h 1700"/>
                <a:gd name="T50" fmla="*/ 1719 w 1876"/>
                <a:gd name="T51" fmla="*/ 171 h 1700"/>
                <a:gd name="T52" fmla="*/ 1627 w 1876"/>
                <a:gd name="T53" fmla="*/ 114 h 1700"/>
                <a:gd name="T54" fmla="*/ 1537 w 1876"/>
                <a:gd name="T55" fmla="*/ 87 h 1700"/>
                <a:gd name="T56" fmla="*/ 1520 w 1876"/>
                <a:gd name="T57" fmla="*/ 0 h 1700"/>
                <a:gd name="T58" fmla="*/ 1484 w 1876"/>
                <a:gd name="T59" fmla="*/ 87 h 1700"/>
                <a:gd name="T60" fmla="*/ 1439 w 1876"/>
                <a:gd name="T61" fmla="*/ 320 h 1700"/>
                <a:gd name="T62" fmla="*/ 1316 w 1876"/>
                <a:gd name="T63" fmla="*/ 412 h 1700"/>
                <a:gd name="T64" fmla="*/ 1235 w 1876"/>
                <a:gd name="T65" fmla="*/ 578 h 1700"/>
                <a:gd name="T66" fmla="*/ 1362 w 1876"/>
                <a:gd name="T67" fmla="*/ 607 h 1700"/>
                <a:gd name="T68" fmla="*/ 1542 w 1876"/>
                <a:gd name="T69" fmla="*/ 668 h 1700"/>
                <a:gd name="T70" fmla="*/ 1415 w 1876"/>
                <a:gd name="T71" fmla="*/ 721 h 1700"/>
                <a:gd name="T72" fmla="*/ 1312 w 1876"/>
                <a:gd name="T73" fmla="*/ 790 h 1700"/>
                <a:gd name="T74" fmla="*/ 1176 w 1876"/>
                <a:gd name="T75" fmla="*/ 915 h 1700"/>
                <a:gd name="T76" fmla="*/ 1014 w 1876"/>
                <a:gd name="T77" fmla="*/ 939 h 1700"/>
                <a:gd name="T78" fmla="*/ 979 w 1876"/>
                <a:gd name="T79" fmla="*/ 1096 h 1700"/>
                <a:gd name="T80" fmla="*/ 728 w 1876"/>
                <a:gd name="T81" fmla="*/ 1202 h 1700"/>
                <a:gd name="T82" fmla="*/ 517 w 1876"/>
                <a:gd name="T83" fmla="*/ 1268 h 1700"/>
                <a:gd name="T84" fmla="*/ 187 w 1876"/>
                <a:gd name="T85" fmla="*/ 1191 h 1700"/>
                <a:gd name="T86" fmla="*/ 10 w 1876"/>
                <a:gd name="T87" fmla="*/ 1248 h 1700"/>
                <a:gd name="T88" fmla="*/ 110 w 1876"/>
                <a:gd name="T89" fmla="*/ 1364 h 1700"/>
                <a:gd name="T90" fmla="*/ 211 w 1876"/>
                <a:gd name="T91" fmla="*/ 1409 h 1700"/>
                <a:gd name="T92" fmla="*/ 242 w 1876"/>
                <a:gd name="T93" fmla="*/ 1499 h 1700"/>
                <a:gd name="T94" fmla="*/ 347 w 1876"/>
                <a:gd name="T95" fmla="*/ 1559 h 1700"/>
                <a:gd name="T96" fmla="*/ 501 w 1876"/>
                <a:gd name="T97" fmla="*/ 1544 h 1700"/>
                <a:gd name="T98" fmla="*/ 450 w 1876"/>
                <a:gd name="T99" fmla="*/ 1625 h 1700"/>
                <a:gd name="T100" fmla="*/ 527 w 1876"/>
                <a:gd name="T101" fmla="*/ 1694 h 17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76"/>
                <a:gd name="T154" fmla="*/ 0 h 1700"/>
                <a:gd name="T155" fmla="*/ 1876 w 1876"/>
                <a:gd name="T156" fmla="*/ 1700 h 170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76" h="1700">
                  <a:moveTo>
                    <a:pt x="527" y="1694"/>
                  </a:moveTo>
                  <a:lnTo>
                    <a:pt x="553" y="1687"/>
                  </a:lnTo>
                  <a:lnTo>
                    <a:pt x="575" y="1678"/>
                  </a:lnTo>
                  <a:lnTo>
                    <a:pt x="613" y="1648"/>
                  </a:lnTo>
                  <a:lnTo>
                    <a:pt x="620" y="1598"/>
                  </a:lnTo>
                  <a:lnTo>
                    <a:pt x="641" y="1528"/>
                  </a:lnTo>
                  <a:lnTo>
                    <a:pt x="687" y="1497"/>
                  </a:lnTo>
                  <a:lnTo>
                    <a:pt x="694" y="1504"/>
                  </a:lnTo>
                  <a:lnTo>
                    <a:pt x="706" y="1552"/>
                  </a:lnTo>
                  <a:lnTo>
                    <a:pt x="685" y="1583"/>
                  </a:lnTo>
                  <a:lnTo>
                    <a:pt x="680" y="1612"/>
                  </a:lnTo>
                  <a:lnTo>
                    <a:pt x="751" y="1639"/>
                  </a:lnTo>
                  <a:lnTo>
                    <a:pt x="757" y="1658"/>
                  </a:lnTo>
                  <a:lnTo>
                    <a:pt x="799" y="1656"/>
                  </a:lnTo>
                  <a:lnTo>
                    <a:pt x="819" y="1660"/>
                  </a:lnTo>
                  <a:lnTo>
                    <a:pt x="828" y="1667"/>
                  </a:lnTo>
                  <a:lnTo>
                    <a:pt x="900" y="1564"/>
                  </a:lnTo>
                  <a:lnTo>
                    <a:pt x="919" y="1557"/>
                  </a:lnTo>
                  <a:lnTo>
                    <a:pt x="924" y="1544"/>
                  </a:lnTo>
                  <a:lnTo>
                    <a:pt x="922" y="1523"/>
                  </a:lnTo>
                  <a:lnTo>
                    <a:pt x="946" y="1489"/>
                  </a:lnTo>
                  <a:lnTo>
                    <a:pt x="991" y="1487"/>
                  </a:lnTo>
                  <a:lnTo>
                    <a:pt x="1010" y="1467"/>
                  </a:lnTo>
                  <a:lnTo>
                    <a:pt x="1020" y="1475"/>
                  </a:lnTo>
                  <a:lnTo>
                    <a:pt x="1046" y="1453"/>
                  </a:lnTo>
                  <a:lnTo>
                    <a:pt x="1062" y="1453"/>
                  </a:lnTo>
                  <a:lnTo>
                    <a:pt x="1110" y="1383"/>
                  </a:lnTo>
                  <a:lnTo>
                    <a:pt x="1134" y="1385"/>
                  </a:lnTo>
                  <a:lnTo>
                    <a:pt x="1165" y="1363"/>
                  </a:lnTo>
                  <a:lnTo>
                    <a:pt x="1173" y="1371"/>
                  </a:lnTo>
                  <a:lnTo>
                    <a:pt x="1230" y="1343"/>
                  </a:lnTo>
                  <a:lnTo>
                    <a:pt x="1202" y="1294"/>
                  </a:lnTo>
                  <a:lnTo>
                    <a:pt x="1211" y="1246"/>
                  </a:lnTo>
                  <a:lnTo>
                    <a:pt x="1235" y="1195"/>
                  </a:lnTo>
                  <a:lnTo>
                    <a:pt x="1254" y="1186"/>
                  </a:lnTo>
                  <a:lnTo>
                    <a:pt x="1268" y="1193"/>
                  </a:lnTo>
                  <a:lnTo>
                    <a:pt x="1268" y="1229"/>
                  </a:lnTo>
                  <a:lnTo>
                    <a:pt x="1283" y="1239"/>
                  </a:lnTo>
                  <a:lnTo>
                    <a:pt x="1319" y="1212"/>
                  </a:lnTo>
                  <a:lnTo>
                    <a:pt x="1333" y="1197"/>
                  </a:lnTo>
                  <a:lnTo>
                    <a:pt x="1349" y="1204"/>
                  </a:lnTo>
                  <a:lnTo>
                    <a:pt x="1367" y="1188"/>
                  </a:lnTo>
                  <a:lnTo>
                    <a:pt x="1404" y="1186"/>
                  </a:lnTo>
                  <a:lnTo>
                    <a:pt x="1410" y="1173"/>
                  </a:lnTo>
                  <a:lnTo>
                    <a:pt x="1402" y="1154"/>
                  </a:lnTo>
                  <a:lnTo>
                    <a:pt x="1428" y="1127"/>
                  </a:lnTo>
                  <a:lnTo>
                    <a:pt x="1458" y="1111"/>
                  </a:lnTo>
                  <a:lnTo>
                    <a:pt x="1507" y="1164"/>
                  </a:lnTo>
                  <a:lnTo>
                    <a:pt x="1505" y="1184"/>
                  </a:lnTo>
                  <a:lnTo>
                    <a:pt x="1529" y="1222"/>
                  </a:lnTo>
                  <a:lnTo>
                    <a:pt x="1586" y="1226"/>
                  </a:lnTo>
                  <a:lnTo>
                    <a:pt x="1599" y="1200"/>
                  </a:lnTo>
                  <a:lnTo>
                    <a:pt x="1584" y="1123"/>
                  </a:lnTo>
                  <a:lnTo>
                    <a:pt x="1597" y="1109"/>
                  </a:lnTo>
                  <a:lnTo>
                    <a:pt x="1623" y="1127"/>
                  </a:lnTo>
                  <a:lnTo>
                    <a:pt x="1647" y="1162"/>
                  </a:lnTo>
                  <a:lnTo>
                    <a:pt x="1685" y="1104"/>
                  </a:lnTo>
                  <a:lnTo>
                    <a:pt x="1702" y="1101"/>
                  </a:lnTo>
                  <a:lnTo>
                    <a:pt x="1730" y="1072"/>
                  </a:lnTo>
                  <a:lnTo>
                    <a:pt x="1744" y="1072"/>
                  </a:lnTo>
                  <a:lnTo>
                    <a:pt x="1768" y="1048"/>
                  </a:lnTo>
                  <a:lnTo>
                    <a:pt x="1781" y="1048"/>
                  </a:lnTo>
                  <a:lnTo>
                    <a:pt x="1794" y="1025"/>
                  </a:lnTo>
                  <a:lnTo>
                    <a:pt x="1829" y="1025"/>
                  </a:lnTo>
                  <a:lnTo>
                    <a:pt x="1860" y="995"/>
                  </a:lnTo>
                  <a:lnTo>
                    <a:pt x="1875" y="979"/>
                  </a:lnTo>
                  <a:lnTo>
                    <a:pt x="1875" y="961"/>
                  </a:lnTo>
                  <a:lnTo>
                    <a:pt x="1850" y="947"/>
                  </a:lnTo>
                  <a:lnTo>
                    <a:pt x="1850" y="915"/>
                  </a:lnTo>
                  <a:lnTo>
                    <a:pt x="1805" y="858"/>
                  </a:lnTo>
                  <a:lnTo>
                    <a:pt x="1761" y="899"/>
                  </a:lnTo>
                  <a:lnTo>
                    <a:pt x="1748" y="891"/>
                  </a:lnTo>
                  <a:lnTo>
                    <a:pt x="1745" y="867"/>
                  </a:lnTo>
                  <a:lnTo>
                    <a:pt x="1728" y="840"/>
                  </a:lnTo>
                  <a:lnTo>
                    <a:pt x="1723" y="809"/>
                  </a:lnTo>
                  <a:lnTo>
                    <a:pt x="1723" y="778"/>
                  </a:lnTo>
                  <a:lnTo>
                    <a:pt x="1693" y="756"/>
                  </a:lnTo>
                  <a:lnTo>
                    <a:pt x="1689" y="742"/>
                  </a:lnTo>
                  <a:lnTo>
                    <a:pt x="1697" y="723"/>
                  </a:lnTo>
                  <a:lnTo>
                    <a:pt x="1754" y="740"/>
                  </a:lnTo>
                  <a:lnTo>
                    <a:pt x="1757" y="711"/>
                  </a:lnTo>
                  <a:lnTo>
                    <a:pt x="1776" y="689"/>
                  </a:lnTo>
                  <a:lnTo>
                    <a:pt x="1764" y="677"/>
                  </a:lnTo>
                  <a:lnTo>
                    <a:pt x="1766" y="653"/>
                  </a:lnTo>
                  <a:lnTo>
                    <a:pt x="1794" y="639"/>
                  </a:lnTo>
                  <a:lnTo>
                    <a:pt x="1800" y="631"/>
                  </a:lnTo>
                  <a:lnTo>
                    <a:pt x="1797" y="622"/>
                  </a:lnTo>
                  <a:lnTo>
                    <a:pt x="1766" y="631"/>
                  </a:lnTo>
                  <a:lnTo>
                    <a:pt x="1711" y="590"/>
                  </a:lnTo>
                  <a:lnTo>
                    <a:pt x="1709" y="580"/>
                  </a:lnTo>
                  <a:lnTo>
                    <a:pt x="1735" y="547"/>
                  </a:lnTo>
                  <a:lnTo>
                    <a:pt x="1790" y="463"/>
                  </a:lnTo>
                  <a:lnTo>
                    <a:pt x="1794" y="456"/>
                  </a:lnTo>
                  <a:lnTo>
                    <a:pt x="1802" y="456"/>
                  </a:lnTo>
                  <a:lnTo>
                    <a:pt x="1821" y="478"/>
                  </a:lnTo>
                  <a:lnTo>
                    <a:pt x="1826" y="480"/>
                  </a:lnTo>
                  <a:lnTo>
                    <a:pt x="1826" y="378"/>
                  </a:lnTo>
                  <a:lnTo>
                    <a:pt x="1845" y="370"/>
                  </a:lnTo>
                  <a:lnTo>
                    <a:pt x="1845" y="330"/>
                  </a:lnTo>
                  <a:lnTo>
                    <a:pt x="1840" y="264"/>
                  </a:lnTo>
                  <a:lnTo>
                    <a:pt x="1862" y="176"/>
                  </a:lnTo>
                  <a:lnTo>
                    <a:pt x="1797" y="125"/>
                  </a:lnTo>
                  <a:lnTo>
                    <a:pt x="1745" y="169"/>
                  </a:lnTo>
                  <a:lnTo>
                    <a:pt x="1719" y="171"/>
                  </a:lnTo>
                  <a:lnTo>
                    <a:pt x="1706" y="187"/>
                  </a:lnTo>
                  <a:lnTo>
                    <a:pt x="1663" y="180"/>
                  </a:lnTo>
                  <a:lnTo>
                    <a:pt x="1640" y="154"/>
                  </a:lnTo>
                  <a:lnTo>
                    <a:pt x="1627" y="114"/>
                  </a:lnTo>
                  <a:lnTo>
                    <a:pt x="1630" y="99"/>
                  </a:lnTo>
                  <a:lnTo>
                    <a:pt x="1594" y="77"/>
                  </a:lnTo>
                  <a:lnTo>
                    <a:pt x="1575" y="110"/>
                  </a:lnTo>
                  <a:lnTo>
                    <a:pt x="1537" y="87"/>
                  </a:lnTo>
                  <a:lnTo>
                    <a:pt x="1531" y="81"/>
                  </a:lnTo>
                  <a:lnTo>
                    <a:pt x="1553" y="21"/>
                  </a:lnTo>
                  <a:lnTo>
                    <a:pt x="1536" y="0"/>
                  </a:lnTo>
                  <a:lnTo>
                    <a:pt x="1520" y="0"/>
                  </a:lnTo>
                  <a:lnTo>
                    <a:pt x="1481" y="26"/>
                  </a:lnTo>
                  <a:lnTo>
                    <a:pt x="1448" y="77"/>
                  </a:lnTo>
                  <a:lnTo>
                    <a:pt x="1460" y="84"/>
                  </a:lnTo>
                  <a:lnTo>
                    <a:pt x="1484" y="87"/>
                  </a:lnTo>
                  <a:lnTo>
                    <a:pt x="1505" y="137"/>
                  </a:lnTo>
                  <a:lnTo>
                    <a:pt x="1494" y="158"/>
                  </a:lnTo>
                  <a:lnTo>
                    <a:pt x="1474" y="187"/>
                  </a:lnTo>
                  <a:lnTo>
                    <a:pt x="1439" y="320"/>
                  </a:lnTo>
                  <a:lnTo>
                    <a:pt x="1452" y="342"/>
                  </a:lnTo>
                  <a:lnTo>
                    <a:pt x="1441" y="359"/>
                  </a:lnTo>
                  <a:lnTo>
                    <a:pt x="1360" y="419"/>
                  </a:lnTo>
                  <a:lnTo>
                    <a:pt x="1316" y="412"/>
                  </a:lnTo>
                  <a:lnTo>
                    <a:pt x="1292" y="403"/>
                  </a:lnTo>
                  <a:lnTo>
                    <a:pt x="1288" y="414"/>
                  </a:lnTo>
                  <a:lnTo>
                    <a:pt x="1252" y="557"/>
                  </a:lnTo>
                  <a:lnTo>
                    <a:pt x="1235" y="578"/>
                  </a:lnTo>
                  <a:lnTo>
                    <a:pt x="1244" y="602"/>
                  </a:lnTo>
                  <a:lnTo>
                    <a:pt x="1266" y="622"/>
                  </a:lnTo>
                  <a:lnTo>
                    <a:pt x="1303" y="602"/>
                  </a:lnTo>
                  <a:lnTo>
                    <a:pt x="1362" y="607"/>
                  </a:lnTo>
                  <a:lnTo>
                    <a:pt x="1380" y="578"/>
                  </a:lnTo>
                  <a:lnTo>
                    <a:pt x="1410" y="569"/>
                  </a:lnTo>
                  <a:lnTo>
                    <a:pt x="1470" y="590"/>
                  </a:lnTo>
                  <a:lnTo>
                    <a:pt x="1542" y="668"/>
                  </a:lnTo>
                  <a:lnTo>
                    <a:pt x="1542" y="684"/>
                  </a:lnTo>
                  <a:lnTo>
                    <a:pt x="1527" y="694"/>
                  </a:lnTo>
                  <a:lnTo>
                    <a:pt x="1443" y="699"/>
                  </a:lnTo>
                  <a:lnTo>
                    <a:pt x="1415" y="721"/>
                  </a:lnTo>
                  <a:lnTo>
                    <a:pt x="1393" y="718"/>
                  </a:lnTo>
                  <a:lnTo>
                    <a:pt x="1378" y="742"/>
                  </a:lnTo>
                  <a:lnTo>
                    <a:pt x="1338" y="752"/>
                  </a:lnTo>
                  <a:lnTo>
                    <a:pt x="1312" y="790"/>
                  </a:lnTo>
                  <a:lnTo>
                    <a:pt x="1307" y="820"/>
                  </a:lnTo>
                  <a:lnTo>
                    <a:pt x="1250" y="858"/>
                  </a:lnTo>
                  <a:lnTo>
                    <a:pt x="1216" y="862"/>
                  </a:lnTo>
                  <a:lnTo>
                    <a:pt x="1176" y="915"/>
                  </a:lnTo>
                  <a:lnTo>
                    <a:pt x="1139" y="937"/>
                  </a:lnTo>
                  <a:lnTo>
                    <a:pt x="1067" y="921"/>
                  </a:lnTo>
                  <a:lnTo>
                    <a:pt x="1042" y="911"/>
                  </a:lnTo>
                  <a:lnTo>
                    <a:pt x="1014" y="939"/>
                  </a:lnTo>
                  <a:lnTo>
                    <a:pt x="1000" y="990"/>
                  </a:lnTo>
                  <a:lnTo>
                    <a:pt x="1041" y="1048"/>
                  </a:lnTo>
                  <a:lnTo>
                    <a:pt x="1014" y="1074"/>
                  </a:lnTo>
                  <a:lnTo>
                    <a:pt x="979" y="1096"/>
                  </a:lnTo>
                  <a:lnTo>
                    <a:pt x="926" y="1162"/>
                  </a:lnTo>
                  <a:lnTo>
                    <a:pt x="859" y="1193"/>
                  </a:lnTo>
                  <a:lnTo>
                    <a:pt x="747" y="1204"/>
                  </a:lnTo>
                  <a:lnTo>
                    <a:pt x="728" y="1202"/>
                  </a:lnTo>
                  <a:lnTo>
                    <a:pt x="599" y="1257"/>
                  </a:lnTo>
                  <a:lnTo>
                    <a:pt x="541" y="1294"/>
                  </a:lnTo>
                  <a:lnTo>
                    <a:pt x="522" y="1285"/>
                  </a:lnTo>
                  <a:lnTo>
                    <a:pt x="517" y="1268"/>
                  </a:lnTo>
                  <a:lnTo>
                    <a:pt x="438" y="1263"/>
                  </a:lnTo>
                  <a:lnTo>
                    <a:pt x="345" y="1234"/>
                  </a:lnTo>
                  <a:lnTo>
                    <a:pt x="321" y="1207"/>
                  </a:lnTo>
                  <a:lnTo>
                    <a:pt x="187" y="1191"/>
                  </a:lnTo>
                  <a:lnTo>
                    <a:pt x="163" y="1202"/>
                  </a:lnTo>
                  <a:lnTo>
                    <a:pt x="1" y="1186"/>
                  </a:lnTo>
                  <a:lnTo>
                    <a:pt x="0" y="1210"/>
                  </a:lnTo>
                  <a:lnTo>
                    <a:pt x="10" y="1248"/>
                  </a:lnTo>
                  <a:lnTo>
                    <a:pt x="3" y="1310"/>
                  </a:lnTo>
                  <a:lnTo>
                    <a:pt x="50" y="1378"/>
                  </a:lnTo>
                  <a:lnTo>
                    <a:pt x="74" y="1393"/>
                  </a:lnTo>
                  <a:lnTo>
                    <a:pt x="110" y="1364"/>
                  </a:lnTo>
                  <a:lnTo>
                    <a:pt x="189" y="1364"/>
                  </a:lnTo>
                  <a:lnTo>
                    <a:pt x="209" y="1371"/>
                  </a:lnTo>
                  <a:lnTo>
                    <a:pt x="220" y="1389"/>
                  </a:lnTo>
                  <a:lnTo>
                    <a:pt x="211" y="1409"/>
                  </a:lnTo>
                  <a:lnTo>
                    <a:pt x="168" y="1444"/>
                  </a:lnTo>
                  <a:lnTo>
                    <a:pt x="172" y="1462"/>
                  </a:lnTo>
                  <a:lnTo>
                    <a:pt x="223" y="1499"/>
                  </a:lnTo>
                  <a:lnTo>
                    <a:pt x="242" y="1499"/>
                  </a:lnTo>
                  <a:lnTo>
                    <a:pt x="249" y="1508"/>
                  </a:lnTo>
                  <a:lnTo>
                    <a:pt x="244" y="1523"/>
                  </a:lnTo>
                  <a:lnTo>
                    <a:pt x="275" y="1548"/>
                  </a:lnTo>
                  <a:lnTo>
                    <a:pt x="347" y="1559"/>
                  </a:lnTo>
                  <a:lnTo>
                    <a:pt x="383" y="1550"/>
                  </a:lnTo>
                  <a:lnTo>
                    <a:pt x="426" y="1506"/>
                  </a:lnTo>
                  <a:lnTo>
                    <a:pt x="479" y="1511"/>
                  </a:lnTo>
                  <a:lnTo>
                    <a:pt x="501" y="1544"/>
                  </a:lnTo>
                  <a:lnTo>
                    <a:pt x="488" y="1574"/>
                  </a:lnTo>
                  <a:lnTo>
                    <a:pt x="493" y="1593"/>
                  </a:lnTo>
                  <a:lnTo>
                    <a:pt x="464" y="1610"/>
                  </a:lnTo>
                  <a:lnTo>
                    <a:pt x="450" y="1625"/>
                  </a:lnTo>
                  <a:lnTo>
                    <a:pt x="455" y="1663"/>
                  </a:lnTo>
                  <a:lnTo>
                    <a:pt x="505" y="1699"/>
                  </a:lnTo>
                  <a:lnTo>
                    <a:pt x="527" y="1694"/>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a:solidFill>
                  <a:schemeClr val="tx1"/>
                </a:solidFill>
              </a:endParaRPr>
            </a:p>
          </p:txBody>
        </p:sp>
        <p:sp>
          <p:nvSpPr>
            <p:cNvPr id="40" name="Freeform 32"/>
            <p:cNvSpPr/>
            <p:nvPr/>
          </p:nvSpPr>
          <p:spPr bwMode="auto">
            <a:xfrm>
              <a:off x="5349881" y="2699452"/>
              <a:ext cx="712373" cy="720125"/>
            </a:xfrm>
            <a:custGeom>
              <a:avLst/>
              <a:gdLst>
                <a:gd name="T0" fmla="*/ 406 w 491"/>
                <a:gd name="T1" fmla="*/ 331 h 478"/>
                <a:gd name="T2" fmla="*/ 458 w 491"/>
                <a:gd name="T3" fmla="*/ 254 h 478"/>
                <a:gd name="T4" fmla="*/ 490 w 491"/>
                <a:gd name="T5" fmla="*/ 216 h 478"/>
                <a:gd name="T6" fmla="*/ 485 w 491"/>
                <a:gd name="T7" fmla="*/ 178 h 478"/>
                <a:gd name="T8" fmla="*/ 451 w 491"/>
                <a:gd name="T9" fmla="*/ 139 h 478"/>
                <a:gd name="T10" fmla="*/ 446 w 491"/>
                <a:gd name="T11" fmla="*/ 106 h 478"/>
                <a:gd name="T12" fmla="*/ 384 w 491"/>
                <a:gd name="T13" fmla="*/ 20 h 478"/>
                <a:gd name="T14" fmla="*/ 380 w 491"/>
                <a:gd name="T15" fmla="*/ 28 h 478"/>
                <a:gd name="T16" fmla="*/ 367 w 491"/>
                <a:gd name="T17" fmla="*/ 42 h 478"/>
                <a:gd name="T18" fmla="*/ 341 w 491"/>
                <a:gd name="T19" fmla="*/ 11 h 478"/>
                <a:gd name="T20" fmla="*/ 303 w 491"/>
                <a:gd name="T21" fmla="*/ 0 h 478"/>
                <a:gd name="T22" fmla="*/ 301 w 491"/>
                <a:gd name="T23" fmla="*/ 11 h 478"/>
                <a:gd name="T24" fmla="*/ 301 w 491"/>
                <a:gd name="T25" fmla="*/ 28 h 478"/>
                <a:gd name="T26" fmla="*/ 286 w 491"/>
                <a:gd name="T27" fmla="*/ 44 h 478"/>
                <a:gd name="T28" fmla="*/ 255 w 491"/>
                <a:gd name="T29" fmla="*/ 74 h 478"/>
                <a:gd name="T30" fmla="*/ 221 w 491"/>
                <a:gd name="T31" fmla="*/ 74 h 478"/>
                <a:gd name="T32" fmla="*/ 207 w 491"/>
                <a:gd name="T33" fmla="*/ 97 h 478"/>
                <a:gd name="T34" fmla="*/ 195 w 491"/>
                <a:gd name="T35" fmla="*/ 97 h 478"/>
                <a:gd name="T36" fmla="*/ 171 w 491"/>
                <a:gd name="T37" fmla="*/ 122 h 478"/>
                <a:gd name="T38" fmla="*/ 157 w 491"/>
                <a:gd name="T39" fmla="*/ 122 h 478"/>
                <a:gd name="T40" fmla="*/ 129 w 491"/>
                <a:gd name="T41" fmla="*/ 150 h 478"/>
                <a:gd name="T42" fmla="*/ 111 w 491"/>
                <a:gd name="T43" fmla="*/ 154 h 478"/>
                <a:gd name="T44" fmla="*/ 74 w 491"/>
                <a:gd name="T45" fmla="*/ 212 h 478"/>
                <a:gd name="T46" fmla="*/ 50 w 491"/>
                <a:gd name="T47" fmla="*/ 177 h 478"/>
                <a:gd name="T48" fmla="*/ 23 w 491"/>
                <a:gd name="T49" fmla="*/ 159 h 478"/>
                <a:gd name="T50" fmla="*/ 11 w 491"/>
                <a:gd name="T51" fmla="*/ 172 h 478"/>
                <a:gd name="T52" fmla="*/ 26 w 491"/>
                <a:gd name="T53" fmla="*/ 250 h 478"/>
                <a:gd name="T54" fmla="*/ 13 w 491"/>
                <a:gd name="T55" fmla="*/ 276 h 478"/>
                <a:gd name="T56" fmla="*/ 0 w 491"/>
                <a:gd name="T57" fmla="*/ 315 h 478"/>
                <a:gd name="T58" fmla="*/ 37 w 491"/>
                <a:gd name="T59" fmla="*/ 339 h 478"/>
                <a:gd name="T60" fmla="*/ 57 w 491"/>
                <a:gd name="T61" fmla="*/ 342 h 478"/>
                <a:gd name="T62" fmla="*/ 83 w 491"/>
                <a:gd name="T63" fmla="*/ 380 h 478"/>
                <a:gd name="T64" fmla="*/ 102 w 491"/>
                <a:gd name="T65" fmla="*/ 368 h 478"/>
                <a:gd name="T66" fmla="*/ 133 w 491"/>
                <a:gd name="T67" fmla="*/ 331 h 478"/>
                <a:gd name="T68" fmla="*/ 164 w 491"/>
                <a:gd name="T69" fmla="*/ 278 h 478"/>
                <a:gd name="T70" fmla="*/ 217 w 491"/>
                <a:gd name="T71" fmla="*/ 267 h 478"/>
                <a:gd name="T72" fmla="*/ 250 w 491"/>
                <a:gd name="T73" fmla="*/ 300 h 478"/>
                <a:gd name="T74" fmla="*/ 225 w 491"/>
                <a:gd name="T75" fmla="*/ 353 h 478"/>
                <a:gd name="T76" fmla="*/ 195 w 491"/>
                <a:gd name="T77" fmla="*/ 402 h 478"/>
                <a:gd name="T78" fmla="*/ 223 w 491"/>
                <a:gd name="T79" fmla="*/ 421 h 478"/>
                <a:gd name="T80" fmla="*/ 221 w 491"/>
                <a:gd name="T81" fmla="*/ 445 h 478"/>
                <a:gd name="T82" fmla="*/ 198 w 491"/>
                <a:gd name="T83" fmla="*/ 467 h 478"/>
                <a:gd name="T84" fmla="*/ 203 w 491"/>
                <a:gd name="T85" fmla="*/ 477 h 478"/>
                <a:gd name="T86" fmla="*/ 243 w 491"/>
                <a:gd name="T87" fmla="*/ 457 h 478"/>
                <a:gd name="T88" fmla="*/ 298 w 491"/>
                <a:gd name="T89" fmla="*/ 384 h 478"/>
                <a:gd name="T90" fmla="*/ 379 w 491"/>
                <a:gd name="T91" fmla="*/ 337 h 478"/>
                <a:gd name="T92" fmla="*/ 406 w 491"/>
                <a:gd name="T93" fmla="*/ 331 h 478"/>
                <a:gd name="T94" fmla="*/ 406 w 491"/>
                <a:gd name="T95" fmla="*/ 331 h 47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91"/>
                <a:gd name="T145" fmla="*/ 0 h 478"/>
                <a:gd name="T146" fmla="*/ 491 w 491"/>
                <a:gd name="T147" fmla="*/ 478 h 47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91" h="478">
                  <a:moveTo>
                    <a:pt x="406" y="331"/>
                  </a:moveTo>
                  <a:lnTo>
                    <a:pt x="458" y="254"/>
                  </a:lnTo>
                  <a:lnTo>
                    <a:pt x="490" y="216"/>
                  </a:lnTo>
                  <a:lnTo>
                    <a:pt x="485" y="178"/>
                  </a:lnTo>
                  <a:lnTo>
                    <a:pt x="451" y="139"/>
                  </a:lnTo>
                  <a:lnTo>
                    <a:pt x="446" y="106"/>
                  </a:lnTo>
                  <a:lnTo>
                    <a:pt x="384" y="20"/>
                  </a:lnTo>
                  <a:lnTo>
                    <a:pt x="380" y="28"/>
                  </a:lnTo>
                  <a:lnTo>
                    <a:pt x="367" y="42"/>
                  </a:lnTo>
                  <a:lnTo>
                    <a:pt x="341" y="11"/>
                  </a:lnTo>
                  <a:lnTo>
                    <a:pt x="303" y="0"/>
                  </a:lnTo>
                  <a:lnTo>
                    <a:pt x="301" y="11"/>
                  </a:lnTo>
                  <a:lnTo>
                    <a:pt x="301" y="28"/>
                  </a:lnTo>
                  <a:lnTo>
                    <a:pt x="286" y="44"/>
                  </a:lnTo>
                  <a:lnTo>
                    <a:pt x="255" y="74"/>
                  </a:lnTo>
                  <a:lnTo>
                    <a:pt x="221" y="74"/>
                  </a:lnTo>
                  <a:lnTo>
                    <a:pt x="207" y="97"/>
                  </a:lnTo>
                  <a:lnTo>
                    <a:pt x="195" y="97"/>
                  </a:lnTo>
                  <a:lnTo>
                    <a:pt x="171" y="122"/>
                  </a:lnTo>
                  <a:lnTo>
                    <a:pt x="157" y="122"/>
                  </a:lnTo>
                  <a:lnTo>
                    <a:pt x="129" y="150"/>
                  </a:lnTo>
                  <a:lnTo>
                    <a:pt x="111" y="154"/>
                  </a:lnTo>
                  <a:lnTo>
                    <a:pt x="74" y="212"/>
                  </a:lnTo>
                  <a:lnTo>
                    <a:pt x="50" y="177"/>
                  </a:lnTo>
                  <a:lnTo>
                    <a:pt x="23" y="159"/>
                  </a:lnTo>
                  <a:lnTo>
                    <a:pt x="11" y="172"/>
                  </a:lnTo>
                  <a:lnTo>
                    <a:pt x="26" y="250"/>
                  </a:lnTo>
                  <a:lnTo>
                    <a:pt x="13" y="276"/>
                  </a:lnTo>
                  <a:lnTo>
                    <a:pt x="0" y="315"/>
                  </a:lnTo>
                  <a:lnTo>
                    <a:pt x="37" y="339"/>
                  </a:lnTo>
                  <a:lnTo>
                    <a:pt x="57" y="342"/>
                  </a:lnTo>
                  <a:lnTo>
                    <a:pt x="83" y="380"/>
                  </a:lnTo>
                  <a:lnTo>
                    <a:pt x="102" y="368"/>
                  </a:lnTo>
                  <a:lnTo>
                    <a:pt x="133" y="331"/>
                  </a:lnTo>
                  <a:lnTo>
                    <a:pt x="164" y="278"/>
                  </a:lnTo>
                  <a:lnTo>
                    <a:pt x="217" y="267"/>
                  </a:lnTo>
                  <a:lnTo>
                    <a:pt x="250" y="300"/>
                  </a:lnTo>
                  <a:lnTo>
                    <a:pt x="225" y="353"/>
                  </a:lnTo>
                  <a:lnTo>
                    <a:pt x="195" y="402"/>
                  </a:lnTo>
                  <a:lnTo>
                    <a:pt x="223" y="421"/>
                  </a:lnTo>
                  <a:lnTo>
                    <a:pt x="221" y="445"/>
                  </a:lnTo>
                  <a:lnTo>
                    <a:pt x="198" y="467"/>
                  </a:lnTo>
                  <a:lnTo>
                    <a:pt x="203" y="477"/>
                  </a:lnTo>
                  <a:lnTo>
                    <a:pt x="243" y="457"/>
                  </a:lnTo>
                  <a:lnTo>
                    <a:pt x="298" y="384"/>
                  </a:lnTo>
                  <a:lnTo>
                    <a:pt x="379" y="337"/>
                  </a:lnTo>
                  <a:lnTo>
                    <a:pt x="406" y="331"/>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a:solidFill>
                  <a:schemeClr val="tx1"/>
                </a:solidFill>
              </a:endParaRPr>
            </a:p>
          </p:txBody>
        </p:sp>
        <p:sp>
          <p:nvSpPr>
            <p:cNvPr id="41" name="Freeform 33"/>
            <p:cNvSpPr/>
            <p:nvPr/>
          </p:nvSpPr>
          <p:spPr bwMode="auto">
            <a:xfrm>
              <a:off x="5518079" y="2289623"/>
              <a:ext cx="1028983" cy="740617"/>
            </a:xfrm>
            <a:custGeom>
              <a:avLst/>
              <a:gdLst>
                <a:gd name="T0" fmla="*/ 686 w 709"/>
                <a:gd name="T1" fmla="*/ 135 h 488"/>
                <a:gd name="T2" fmla="*/ 631 w 709"/>
                <a:gd name="T3" fmla="*/ 125 h 488"/>
                <a:gd name="T4" fmla="*/ 609 w 709"/>
                <a:gd name="T5" fmla="*/ 120 h 488"/>
                <a:gd name="T6" fmla="*/ 561 w 709"/>
                <a:gd name="T7" fmla="*/ 149 h 488"/>
                <a:gd name="T8" fmla="*/ 539 w 709"/>
                <a:gd name="T9" fmla="*/ 162 h 488"/>
                <a:gd name="T10" fmla="*/ 496 w 709"/>
                <a:gd name="T11" fmla="*/ 130 h 488"/>
                <a:gd name="T12" fmla="*/ 458 w 709"/>
                <a:gd name="T13" fmla="*/ 96 h 488"/>
                <a:gd name="T14" fmla="*/ 451 w 709"/>
                <a:gd name="T15" fmla="*/ 142 h 488"/>
                <a:gd name="T16" fmla="*/ 412 w 709"/>
                <a:gd name="T17" fmla="*/ 96 h 488"/>
                <a:gd name="T18" fmla="*/ 379 w 709"/>
                <a:gd name="T19" fmla="*/ 63 h 488"/>
                <a:gd name="T20" fmla="*/ 307 w 709"/>
                <a:gd name="T21" fmla="*/ 63 h 488"/>
                <a:gd name="T22" fmla="*/ 269 w 709"/>
                <a:gd name="T23" fmla="*/ 36 h 488"/>
                <a:gd name="T24" fmla="*/ 216 w 709"/>
                <a:gd name="T25" fmla="*/ 55 h 488"/>
                <a:gd name="T26" fmla="*/ 161 w 709"/>
                <a:gd name="T27" fmla="*/ 41 h 488"/>
                <a:gd name="T28" fmla="*/ 87 w 709"/>
                <a:gd name="T29" fmla="*/ 10 h 488"/>
                <a:gd name="T30" fmla="*/ 65 w 709"/>
                <a:gd name="T31" fmla="*/ 61 h 488"/>
                <a:gd name="T32" fmla="*/ 0 w 709"/>
                <a:gd name="T33" fmla="*/ 63 h 488"/>
                <a:gd name="T34" fmla="*/ 34 w 709"/>
                <a:gd name="T35" fmla="*/ 99 h 488"/>
                <a:gd name="T36" fmla="*/ 38 w 709"/>
                <a:gd name="T37" fmla="*/ 161 h 488"/>
                <a:gd name="T38" fmla="*/ 58 w 709"/>
                <a:gd name="T39" fmla="*/ 211 h 488"/>
                <a:gd name="T40" fmla="*/ 115 w 709"/>
                <a:gd name="T41" fmla="*/ 178 h 488"/>
                <a:gd name="T42" fmla="*/ 161 w 709"/>
                <a:gd name="T43" fmla="*/ 268 h 488"/>
                <a:gd name="T44" fmla="*/ 187 w 709"/>
                <a:gd name="T45" fmla="*/ 270 h 488"/>
                <a:gd name="T46" fmla="*/ 252 w 709"/>
                <a:gd name="T47" fmla="*/ 313 h 488"/>
                <a:gd name="T48" fmla="*/ 269 w 709"/>
                <a:gd name="T49" fmla="*/ 291 h 488"/>
                <a:gd name="T50" fmla="*/ 335 w 709"/>
                <a:gd name="T51" fmla="*/ 409 h 488"/>
                <a:gd name="T52" fmla="*/ 374 w 709"/>
                <a:gd name="T53" fmla="*/ 487 h 488"/>
                <a:gd name="T54" fmla="*/ 434 w 709"/>
                <a:gd name="T55" fmla="*/ 385 h 488"/>
                <a:gd name="T56" fmla="*/ 477 w 709"/>
                <a:gd name="T57" fmla="*/ 398 h 488"/>
                <a:gd name="T58" fmla="*/ 546 w 709"/>
                <a:gd name="T59" fmla="*/ 376 h 488"/>
                <a:gd name="T60" fmla="*/ 528 w 709"/>
                <a:gd name="T61" fmla="*/ 330 h 488"/>
                <a:gd name="T62" fmla="*/ 594 w 709"/>
                <a:gd name="T63" fmla="*/ 277 h 488"/>
                <a:gd name="T64" fmla="*/ 620 w 709"/>
                <a:gd name="T65" fmla="*/ 229 h 488"/>
                <a:gd name="T66" fmla="*/ 642 w 709"/>
                <a:gd name="T67" fmla="*/ 200 h 488"/>
                <a:gd name="T68" fmla="*/ 666 w 709"/>
                <a:gd name="T69" fmla="*/ 224 h 488"/>
                <a:gd name="T70" fmla="*/ 708 w 709"/>
                <a:gd name="T71" fmla="*/ 147 h 488"/>
                <a:gd name="T72" fmla="*/ 704 w 709"/>
                <a:gd name="T73" fmla="*/ 135 h 48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709"/>
                <a:gd name="T112" fmla="*/ 0 h 488"/>
                <a:gd name="T113" fmla="*/ 709 w 709"/>
                <a:gd name="T114" fmla="*/ 488 h 48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709" h="488">
                  <a:moveTo>
                    <a:pt x="704" y="135"/>
                  </a:moveTo>
                  <a:lnTo>
                    <a:pt x="686" y="135"/>
                  </a:lnTo>
                  <a:lnTo>
                    <a:pt x="664" y="135"/>
                  </a:lnTo>
                  <a:lnTo>
                    <a:pt x="631" y="125"/>
                  </a:lnTo>
                  <a:lnTo>
                    <a:pt x="620" y="105"/>
                  </a:lnTo>
                  <a:lnTo>
                    <a:pt x="609" y="120"/>
                  </a:lnTo>
                  <a:lnTo>
                    <a:pt x="594" y="110"/>
                  </a:lnTo>
                  <a:lnTo>
                    <a:pt x="561" y="149"/>
                  </a:lnTo>
                  <a:lnTo>
                    <a:pt x="554" y="161"/>
                  </a:lnTo>
                  <a:lnTo>
                    <a:pt x="539" y="162"/>
                  </a:lnTo>
                  <a:lnTo>
                    <a:pt x="517" y="138"/>
                  </a:lnTo>
                  <a:lnTo>
                    <a:pt x="496" y="130"/>
                  </a:lnTo>
                  <a:lnTo>
                    <a:pt x="473" y="85"/>
                  </a:lnTo>
                  <a:lnTo>
                    <a:pt x="458" y="96"/>
                  </a:lnTo>
                  <a:lnTo>
                    <a:pt x="462" y="135"/>
                  </a:lnTo>
                  <a:lnTo>
                    <a:pt x="451" y="142"/>
                  </a:lnTo>
                  <a:lnTo>
                    <a:pt x="422" y="110"/>
                  </a:lnTo>
                  <a:lnTo>
                    <a:pt x="412" y="96"/>
                  </a:lnTo>
                  <a:lnTo>
                    <a:pt x="390" y="96"/>
                  </a:lnTo>
                  <a:lnTo>
                    <a:pt x="379" y="63"/>
                  </a:lnTo>
                  <a:lnTo>
                    <a:pt x="348" y="48"/>
                  </a:lnTo>
                  <a:lnTo>
                    <a:pt x="307" y="63"/>
                  </a:lnTo>
                  <a:lnTo>
                    <a:pt x="290" y="61"/>
                  </a:lnTo>
                  <a:lnTo>
                    <a:pt x="269" y="36"/>
                  </a:lnTo>
                  <a:lnTo>
                    <a:pt x="237" y="55"/>
                  </a:lnTo>
                  <a:lnTo>
                    <a:pt x="216" y="55"/>
                  </a:lnTo>
                  <a:lnTo>
                    <a:pt x="194" y="65"/>
                  </a:lnTo>
                  <a:lnTo>
                    <a:pt x="161" y="41"/>
                  </a:lnTo>
                  <a:lnTo>
                    <a:pt x="139" y="0"/>
                  </a:lnTo>
                  <a:lnTo>
                    <a:pt x="87" y="10"/>
                  </a:lnTo>
                  <a:lnTo>
                    <a:pt x="67" y="32"/>
                  </a:lnTo>
                  <a:lnTo>
                    <a:pt x="65" y="61"/>
                  </a:lnTo>
                  <a:lnTo>
                    <a:pt x="8" y="43"/>
                  </a:lnTo>
                  <a:lnTo>
                    <a:pt x="0" y="63"/>
                  </a:lnTo>
                  <a:lnTo>
                    <a:pt x="3" y="77"/>
                  </a:lnTo>
                  <a:lnTo>
                    <a:pt x="34" y="99"/>
                  </a:lnTo>
                  <a:lnTo>
                    <a:pt x="34" y="130"/>
                  </a:lnTo>
                  <a:lnTo>
                    <a:pt x="38" y="161"/>
                  </a:lnTo>
                  <a:lnTo>
                    <a:pt x="56" y="187"/>
                  </a:lnTo>
                  <a:lnTo>
                    <a:pt x="58" y="211"/>
                  </a:lnTo>
                  <a:lnTo>
                    <a:pt x="72" y="219"/>
                  </a:lnTo>
                  <a:lnTo>
                    <a:pt x="115" y="178"/>
                  </a:lnTo>
                  <a:lnTo>
                    <a:pt x="161" y="236"/>
                  </a:lnTo>
                  <a:lnTo>
                    <a:pt x="161" y="268"/>
                  </a:lnTo>
                  <a:lnTo>
                    <a:pt x="185" y="282"/>
                  </a:lnTo>
                  <a:lnTo>
                    <a:pt x="187" y="270"/>
                  </a:lnTo>
                  <a:lnTo>
                    <a:pt x="225" y="282"/>
                  </a:lnTo>
                  <a:lnTo>
                    <a:pt x="252" y="313"/>
                  </a:lnTo>
                  <a:lnTo>
                    <a:pt x="264" y="299"/>
                  </a:lnTo>
                  <a:lnTo>
                    <a:pt x="269" y="291"/>
                  </a:lnTo>
                  <a:lnTo>
                    <a:pt x="331" y="376"/>
                  </a:lnTo>
                  <a:lnTo>
                    <a:pt x="335" y="409"/>
                  </a:lnTo>
                  <a:lnTo>
                    <a:pt x="370" y="449"/>
                  </a:lnTo>
                  <a:lnTo>
                    <a:pt x="374" y="487"/>
                  </a:lnTo>
                  <a:lnTo>
                    <a:pt x="405" y="467"/>
                  </a:lnTo>
                  <a:lnTo>
                    <a:pt x="434" y="385"/>
                  </a:lnTo>
                  <a:lnTo>
                    <a:pt x="446" y="381"/>
                  </a:lnTo>
                  <a:lnTo>
                    <a:pt x="477" y="398"/>
                  </a:lnTo>
                  <a:lnTo>
                    <a:pt x="528" y="392"/>
                  </a:lnTo>
                  <a:lnTo>
                    <a:pt x="546" y="376"/>
                  </a:lnTo>
                  <a:lnTo>
                    <a:pt x="522" y="339"/>
                  </a:lnTo>
                  <a:lnTo>
                    <a:pt x="528" y="330"/>
                  </a:lnTo>
                  <a:lnTo>
                    <a:pt x="577" y="315"/>
                  </a:lnTo>
                  <a:lnTo>
                    <a:pt x="594" y="277"/>
                  </a:lnTo>
                  <a:lnTo>
                    <a:pt x="620" y="265"/>
                  </a:lnTo>
                  <a:lnTo>
                    <a:pt x="620" y="229"/>
                  </a:lnTo>
                  <a:lnTo>
                    <a:pt x="627" y="204"/>
                  </a:lnTo>
                  <a:lnTo>
                    <a:pt x="642" y="200"/>
                  </a:lnTo>
                  <a:lnTo>
                    <a:pt x="654" y="214"/>
                  </a:lnTo>
                  <a:lnTo>
                    <a:pt x="666" y="224"/>
                  </a:lnTo>
                  <a:lnTo>
                    <a:pt x="699" y="180"/>
                  </a:lnTo>
                  <a:lnTo>
                    <a:pt x="708" y="147"/>
                  </a:lnTo>
                  <a:lnTo>
                    <a:pt x="704" y="135"/>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a:solidFill>
                  <a:schemeClr val="tx1"/>
                </a:solidFill>
              </a:endParaRPr>
            </a:p>
          </p:txBody>
        </p:sp>
        <p:sp>
          <p:nvSpPr>
            <p:cNvPr id="42" name="Freeform 34"/>
            <p:cNvSpPr/>
            <p:nvPr/>
          </p:nvSpPr>
          <p:spPr bwMode="auto">
            <a:xfrm>
              <a:off x="5290516" y="1197726"/>
              <a:ext cx="1407430" cy="1337793"/>
            </a:xfrm>
            <a:custGeom>
              <a:avLst/>
              <a:gdLst>
                <a:gd name="T0" fmla="*/ 297 w 970"/>
                <a:gd name="T1" fmla="*/ 724 h 888"/>
                <a:gd name="T2" fmla="*/ 351 w 970"/>
                <a:gd name="T3" fmla="*/ 790 h 888"/>
                <a:gd name="T4" fmla="*/ 394 w 970"/>
                <a:gd name="T5" fmla="*/ 779 h 888"/>
                <a:gd name="T6" fmla="*/ 447 w 970"/>
                <a:gd name="T7" fmla="*/ 785 h 888"/>
                <a:gd name="T8" fmla="*/ 505 w 970"/>
                <a:gd name="T9" fmla="*/ 772 h 888"/>
                <a:gd name="T10" fmla="*/ 547 w 970"/>
                <a:gd name="T11" fmla="*/ 821 h 888"/>
                <a:gd name="T12" fmla="*/ 579 w 970"/>
                <a:gd name="T13" fmla="*/ 835 h 888"/>
                <a:gd name="T14" fmla="*/ 619 w 970"/>
                <a:gd name="T15" fmla="*/ 860 h 888"/>
                <a:gd name="T16" fmla="*/ 629 w 970"/>
                <a:gd name="T17" fmla="*/ 809 h 888"/>
                <a:gd name="T18" fmla="*/ 674 w 970"/>
                <a:gd name="T19" fmla="*/ 862 h 888"/>
                <a:gd name="T20" fmla="*/ 710 w 970"/>
                <a:gd name="T21" fmla="*/ 885 h 888"/>
                <a:gd name="T22" fmla="*/ 750 w 970"/>
                <a:gd name="T23" fmla="*/ 835 h 888"/>
                <a:gd name="T24" fmla="*/ 777 w 970"/>
                <a:gd name="T25" fmla="*/ 830 h 888"/>
                <a:gd name="T26" fmla="*/ 820 w 970"/>
                <a:gd name="T27" fmla="*/ 860 h 888"/>
                <a:gd name="T28" fmla="*/ 860 w 970"/>
                <a:gd name="T29" fmla="*/ 860 h 888"/>
                <a:gd name="T30" fmla="*/ 844 w 970"/>
                <a:gd name="T31" fmla="*/ 790 h 888"/>
                <a:gd name="T32" fmla="*/ 827 w 970"/>
                <a:gd name="T33" fmla="*/ 708 h 888"/>
                <a:gd name="T34" fmla="*/ 921 w 970"/>
                <a:gd name="T35" fmla="*/ 669 h 888"/>
                <a:gd name="T36" fmla="*/ 930 w 970"/>
                <a:gd name="T37" fmla="*/ 628 h 888"/>
                <a:gd name="T38" fmla="*/ 941 w 970"/>
                <a:gd name="T39" fmla="*/ 585 h 888"/>
                <a:gd name="T40" fmla="*/ 947 w 970"/>
                <a:gd name="T41" fmla="*/ 419 h 888"/>
                <a:gd name="T42" fmla="*/ 942 w 970"/>
                <a:gd name="T43" fmla="*/ 349 h 888"/>
                <a:gd name="T44" fmla="*/ 937 w 970"/>
                <a:gd name="T45" fmla="*/ 315 h 888"/>
                <a:gd name="T46" fmla="*/ 875 w 970"/>
                <a:gd name="T47" fmla="*/ 365 h 888"/>
                <a:gd name="T48" fmla="*/ 810 w 970"/>
                <a:gd name="T49" fmla="*/ 426 h 888"/>
                <a:gd name="T50" fmla="*/ 691 w 970"/>
                <a:gd name="T51" fmla="*/ 426 h 888"/>
                <a:gd name="T52" fmla="*/ 678 w 970"/>
                <a:gd name="T53" fmla="*/ 380 h 888"/>
                <a:gd name="T54" fmla="*/ 636 w 970"/>
                <a:gd name="T55" fmla="*/ 349 h 888"/>
                <a:gd name="T56" fmla="*/ 559 w 970"/>
                <a:gd name="T57" fmla="*/ 327 h 888"/>
                <a:gd name="T58" fmla="*/ 497 w 970"/>
                <a:gd name="T59" fmla="*/ 320 h 888"/>
                <a:gd name="T60" fmla="*/ 444 w 970"/>
                <a:gd name="T61" fmla="*/ 283 h 888"/>
                <a:gd name="T62" fmla="*/ 418 w 970"/>
                <a:gd name="T63" fmla="*/ 238 h 888"/>
                <a:gd name="T64" fmla="*/ 375 w 970"/>
                <a:gd name="T65" fmla="*/ 187 h 888"/>
                <a:gd name="T66" fmla="*/ 330 w 970"/>
                <a:gd name="T67" fmla="*/ 110 h 888"/>
                <a:gd name="T68" fmla="*/ 279 w 970"/>
                <a:gd name="T69" fmla="*/ 33 h 888"/>
                <a:gd name="T70" fmla="*/ 196 w 970"/>
                <a:gd name="T71" fmla="*/ 18 h 888"/>
                <a:gd name="T72" fmla="*/ 105 w 970"/>
                <a:gd name="T73" fmla="*/ 0 h 888"/>
                <a:gd name="T74" fmla="*/ 4 w 970"/>
                <a:gd name="T75" fmla="*/ 44 h 888"/>
                <a:gd name="T76" fmla="*/ 0 w 970"/>
                <a:gd name="T77" fmla="*/ 126 h 888"/>
                <a:gd name="T78" fmla="*/ 43 w 970"/>
                <a:gd name="T79" fmla="*/ 155 h 888"/>
                <a:gd name="T80" fmla="*/ 98 w 970"/>
                <a:gd name="T81" fmla="*/ 143 h 888"/>
                <a:gd name="T82" fmla="*/ 108 w 970"/>
                <a:gd name="T83" fmla="*/ 199 h 888"/>
                <a:gd name="T84" fmla="*/ 174 w 970"/>
                <a:gd name="T85" fmla="*/ 232 h 888"/>
                <a:gd name="T86" fmla="*/ 213 w 970"/>
                <a:gd name="T87" fmla="*/ 214 h 888"/>
                <a:gd name="T88" fmla="*/ 330 w 970"/>
                <a:gd name="T89" fmla="*/ 221 h 888"/>
                <a:gd name="T90" fmla="*/ 313 w 970"/>
                <a:gd name="T91" fmla="*/ 375 h 888"/>
                <a:gd name="T92" fmla="*/ 294 w 970"/>
                <a:gd name="T93" fmla="*/ 423 h 888"/>
                <a:gd name="T94" fmla="*/ 289 w 970"/>
                <a:gd name="T95" fmla="*/ 522 h 888"/>
                <a:gd name="T96" fmla="*/ 262 w 970"/>
                <a:gd name="T97" fmla="*/ 501 h 888"/>
                <a:gd name="T98" fmla="*/ 203 w 970"/>
                <a:gd name="T99" fmla="*/ 592 h 888"/>
                <a:gd name="T100" fmla="*/ 179 w 970"/>
                <a:gd name="T101" fmla="*/ 635 h 888"/>
                <a:gd name="T102" fmla="*/ 265 w 970"/>
                <a:gd name="T103" fmla="*/ 666 h 888"/>
                <a:gd name="T104" fmla="*/ 262 w 970"/>
                <a:gd name="T105" fmla="*/ 684 h 888"/>
                <a:gd name="T106" fmla="*/ 231 w 970"/>
                <a:gd name="T107" fmla="*/ 722 h 888"/>
                <a:gd name="T108" fmla="*/ 244 w 970"/>
                <a:gd name="T109" fmla="*/ 734 h 88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970"/>
                <a:gd name="T166" fmla="*/ 0 h 888"/>
                <a:gd name="T167" fmla="*/ 970 w 970"/>
                <a:gd name="T168" fmla="*/ 888 h 88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970" h="888">
                  <a:moveTo>
                    <a:pt x="244" y="734"/>
                  </a:moveTo>
                  <a:lnTo>
                    <a:pt x="297" y="724"/>
                  </a:lnTo>
                  <a:lnTo>
                    <a:pt x="318" y="766"/>
                  </a:lnTo>
                  <a:lnTo>
                    <a:pt x="351" y="790"/>
                  </a:lnTo>
                  <a:lnTo>
                    <a:pt x="373" y="779"/>
                  </a:lnTo>
                  <a:lnTo>
                    <a:pt x="394" y="779"/>
                  </a:lnTo>
                  <a:lnTo>
                    <a:pt x="426" y="761"/>
                  </a:lnTo>
                  <a:lnTo>
                    <a:pt x="447" y="785"/>
                  </a:lnTo>
                  <a:lnTo>
                    <a:pt x="463" y="787"/>
                  </a:lnTo>
                  <a:lnTo>
                    <a:pt x="505" y="772"/>
                  </a:lnTo>
                  <a:lnTo>
                    <a:pt x="535" y="787"/>
                  </a:lnTo>
                  <a:lnTo>
                    <a:pt x="547" y="821"/>
                  </a:lnTo>
                  <a:lnTo>
                    <a:pt x="569" y="821"/>
                  </a:lnTo>
                  <a:lnTo>
                    <a:pt x="579" y="835"/>
                  </a:lnTo>
                  <a:lnTo>
                    <a:pt x="607" y="867"/>
                  </a:lnTo>
                  <a:lnTo>
                    <a:pt x="619" y="860"/>
                  </a:lnTo>
                  <a:lnTo>
                    <a:pt x="614" y="821"/>
                  </a:lnTo>
                  <a:lnTo>
                    <a:pt x="629" y="809"/>
                  </a:lnTo>
                  <a:lnTo>
                    <a:pt x="652" y="854"/>
                  </a:lnTo>
                  <a:lnTo>
                    <a:pt x="674" y="862"/>
                  </a:lnTo>
                  <a:lnTo>
                    <a:pt x="695" y="887"/>
                  </a:lnTo>
                  <a:lnTo>
                    <a:pt x="710" y="885"/>
                  </a:lnTo>
                  <a:lnTo>
                    <a:pt x="717" y="874"/>
                  </a:lnTo>
                  <a:lnTo>
                    <a:pt x="750" y="835"/>
                  </a:lnTo>
                  <a:lnTo>
                    <a:pt x="765" y="845"/>
                  </a:lnTo>
                  <a:lnTo>
                    <a:pt x="777" y="830"/>
                  </a:lnTo>
                  <a:lnTo>
                    <a:pt x="787" y="850"/>
                  </a:lnTo>
                  <a:lnTo>
                    <a:pt x="820" y="860"/>
                  </a:lnTo>
                  <a:lnTo>
                    <a:pt x="842" y="860"/>
                  </a:lnTo>
                  <a:lnTo>
                    <a:pt x="860" y="860"/>
                  </a:lnTo>
                  <a:lnTo>
                    <a:pt x="849" y="845"/>
                  </a:lnTo>
                  <a:lnTo>
                    <a:pt x="844" y="790"/>
                  </a:lnTo>
                  <a:lnTo>
                    <a:pt x="805" y="730"/>
                  </a:lnTo>
                  <a:lnTo>
                    <a:pt x="827" y="708"/>
                  </a:lnTo>
                  <a:lnTo>
                    <a:pt x="849" y="669"/>
                  </a:lnTo>
                  <a:lnTo>
                    <a:pt x="921" y="669"/>
                  </a:lnTo>
                  <a:lnTo>
                    <a:pt x="937" y="657"/>
                  </a:lnTo>
                  <a:lnTo>
                    <a:pt x="930" y="628"/>
                  </a:lnTo>
                  <a:lnTo>
                    <a:pt x="947" y="600"/>
                  </a:lnTo>
                  <a:lnTo>
                    <a:pt x="941" y="585"/>
                  </a:lnTo>
                  <a:lnTo>
                    <a:pt x="947" y="558"/>
                  </a:lnTo>
                  <a:lnTo>
                    <a:pt x="947" y="419"/>
                  </a:lnTo>
                  <a:lnTo>
                    <a:pt x="969" y="375"/>
                  </a:lnTo>
                  <a:lnTo>
                    <a:pt x="942" y="349"/>
                  </a:lnTo>
                  <a:lnTo>
                    <a:pt x="947" y="331"/>
                  </a:lnTo>
                  <a:lnTo>
                    <a:pt x="937" y="315"/>
                  </a:lnTo>
                  <a:lnTo>
                    <a:pt x="908" y="327"/>
                  </a:lnTo>
                  <a:lnTo>
                    <a:pt x="875" y="365"/>
                  </a:lnTo>
                  <a:lnTo>
                    <a:pt x="842" y="380"/>
                  </a:lnTo>
                  <a:lnTo>
                    <a:pt x="810" y="426"/>
                  </a:lnTo>
                  <a:lnTo>
                    <a:pt x="729" y="452"/>
                  </a:lnTo>
                  <a:lnTo>
                    <a:pt x="691" y="426"/>
                  </a:lnTo>
                  <a:lnTo>
                    <a:pt x="695" y="408"/>
                  </a:lnTo>
                  <a:lnTo>
                    <a:pt x="678" y="380"/>
                  </a:lnTo>
                  <a:lnTo>
                    <a:pt x="667" y="349"/>
                  </a:lnTo>
                  <a:lnTo>
                    <a:pt x="636" y="349"/>
                  </a:lnTo>
                  <a:lnTo>
                    <a:pt x="581" y="320"/>
                  </a:lnTo>
                  <a:lnTo>
                    <a:pt x="559" y="327"/>
                  </a:lnTo>
                  <a:lnTo>
                    <a:pt x="535" y="315"/>
                  </a:lnTo>
                  <a:lnTo>
                    <a:pt x="497" y="320"/>
                  </a:lnTo>
                  <a:lnTo>
                    <a:pt x="463" y="309"/>
                  </a:lnTo>
                  <a:lnTo>
                    <a:pt x="444" y="283"/>
                  </a:lnTo>
                  <a:lnTo>
                    <a:pt x="426" y="261"/>
                  </a:lnTo>
                  <a:lnTo>
                    <a:pt x="418" y="238"/>
                  </a:lnTo>
                  <a:lnTo>
                    <a:pt x="394" y="209"/>
                  </a:lnTo>
                  <a:lnTo>
                    <a:pt x="375" y="187"/>
                  </a:lnTo>
                  <a:lnTo>
                    <a:pt x="341" y="137"/>
                  </a:lnTo>
                  <a:lnTo>
                    <a:pt x="330" y="110"/>
                  </a:lnTo>
                  <a:lnTo>
                    <a:pt x="291" y="59"/>
                  </a:lnTo>
                  <a:lnTo>
                    <a:pt x="279" y="33"/>
                  </a:lnTo>
                  <a:lnTo>
                    <a:pt x="229" y="6"/>
                  </a:lnTo>
                  <a:lnTo>
                    <a:pt x="196" y="18"/>
                  </a:lnTo>
                  <a:lnTo>
                    <a:pt x="167" y="11"/>
                  </a:lnTo>
                  <a:lnTo>
                    <a:pt x="105" y="0"/>
                  </a:lnTo>
                  <a:lnTo>
                    <a:pt x="19" y="28"/>
                  </a:lnTo>
                  <a:lnTo>
                    <a:pt x="4" y="44"/>
                  </a:lnTo>
                  <a:lnTo>
                    <a:pt x="21" y="66"/>
                  </a:lnTo>
                  <a:lnTo>
                    <a:pt x="0" y="126"/>
                  </a:lnTo>
                  <a:lnTo>
                    <a:pt x="5" y="132"/>
                  </a:lnTo>
                  <a:lnTo>
                    <a:pt x="43" y="155"/>
                  </a:lnTo>
                  <a:lnTo>
                    <a:pt x="62" y="122"/>
                  </a:lnTo>
                  <a:lnTo>
                    <a:pt x="98" y="143"/>
                  </a:lnTo>
                  <a:lnTo>
                    <a:pt x="95" y="158"/>
                  </a:lnTo>
                  <a:lnTo>
                    <a:pt x="108" y="199"/>
                  </a:lnTo>
                  <a:lnTo>
                    <a:pt x="131" y="225"/>
                  </a:lnTo>
                  <a:lnTo>
                    <a:pt x="174" y="232"/>
                  </a:lnTo>
                  <a:lnTo>
                    <a:pt x="187" y="216"/>
                  </a:lnTo>
                  <a:lnTo>
                    <a:pt x="213" y="214"/>
                  </a:lnTo>
                  <a:lnTo>
                    <a:pt x="265" y="170"/>
                  </a:lnTo>
                  <a:lnTo>
                    <a:pt x="330" y="221"/>
                  </a:lnTo>
                  <a:lnTo>
                    <a:pt x="308" y="309"/>
                  </a:lnTo>
                  <a:lnTo>
                    <a:pt x="313" y="375"/>
                  </a:lnTo>
                  <a:lnTo>
                    <a:pt x="313" y="415"/>
                  </a:lnTo>
                  <a:lnTo>
                    <a:pt x="294" y="423"/>
                  </a:lnTo>
                  <a:lnTo>
                    <a:pt x="294" y="525"/>
                  </a:lnTo>
                  <a:lnTo>
                    <a:pt x="289" y="522"/>
                  </a:lnTo>
                  <a:lnTo>
                    <a:pt x="270" y="501"/>
                  </a:lnTo>
                  <a:lnTo>
                    <a:pt x="262" y="501"/>
                  </a:lnTo>
                  <a:lnTo>
                    <a:pt x="258" y="508"/>
                  </a:lnTo>
                  <a:lnTo>
                    <a:pt x="203" y="592"/>
                  </a:lnTo>
                  <a:lnTo>
                    <a:pt x="177" y="625"/>
                  </a:lnTo>
                  <a:lnTo>
                    <a:pt x="179" y="635"/>
                  </a:lnTo>
                  <a:lnTo>
                    <a:pt x="234" y="676"/>
                  </a:lnTo>
                  <a:lnTo>
                    <a:pt x="265" y="666"/>
                  </a:lnTo>
                  <a:lnTo>
                    <a:pt x="268" y="676"/>
                  </a:lnTo>
                  <a:lnTo>
                    <a:pt x="262" y="684"/>
                  </a:lnTo>
                  <a:lnTo>
                    <a:pt x="234" y="698"/>
                  </a:lnTo>
                  <a:lnTo>
                    <a:pt x="231" y="722"/>
                  </a:lnTo>
                  <a:lnTo>
                    <a:pt x="244" y="734"/>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a:solidFill>
                  <a:schemeClr val="tx1"/>
                </a:solidFill>
              </a:endParaRPr>
            </a:p>
          </p:txBody>
        </p:sp>
        <p:sp>
          <p:nvSpPr>
            <p:cNvPr id="43" name="Freeform 35"/>
            <p:cNvSpPr/>
            <p:nvPr/>
          </p:nvSpPr>
          <p:spPr bwMode="auto">
            <a:xfrm>
              <a:off x="5142104" y="3314191"/>
              <a:ext cx="61840" cy="79038"/>
            </a:xfrm>
            <a:custGeom>
              <a:avLst/>
              <a:gdLst>
                <a:gd name="T0" fmla="*/ 41 w 42"/>
                <a:gd name="T1" fmla="*/ 0 h 54"/>
                <a:gd name="T2" fmla="*/ 33 w 42"/>
                <a:gd name="T3" fmla="*/ 26 h 54"/>
                <a:gd name="T4" fmla="*/ 38 w 42"/>
                <a:gd name="T5" fmla="*/ 39 h 54"/>
                <a:gd name="T6" fmla="*/ 9 w 42"/>
                <a:gd name="T7" fmla="*/ 53 h 54"/>
                <a:gd name="T8" fmla="*/ 7 w 42"/>
                <a:gd name="T9" fmla="*/ 31 h 54"/>
                <a:gd name="T10" fmla="*/ 0 w 42"/>
                <a:gd name="T11" fmla="*/ 14 h 54"/>
                <a:gd name="T12" fmla="*/ 41 w 42"/>
                <a:gd name="T13" fmla="*/ 0 h 54"/>
                <a:gd name="T14" fmla="*/ 41 w 42"/>
                <a:gd name="T15" fmla="*/ 0 h 54"/>
                <a:gd name="T16" fmla="*/ 0 60000 65536"/>
                <a:gd name="T17" fmla="*/ 0 60000 65536"/>
                <a:gd name="T18" fmla="*/ 0 60000 65536"/>
                <a:gd name="T19" fmla="*/ 0 60000 65536"/>
                <a:gd name="T20" fmla="*/ 0 60000 65536"/>
                <a:gd name="T21" fmla="*/ 0 60000 65536"/>
                <a:gd name="T22" fmla="*/ 0 60000 65536"/>
                <a:gd name="T23" fmla="*/ 0 60000 65536"/>
                <a:gd name="T24" fmla="*/ 0 w 42"/>
                <a:gd name="T25" fmla="*/ 0 h 54"/>
                <a:gd name="T26" fmla="*/ 42 w 42"/>
                <a:gd name="T27" fmla="*/ 54 h 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 h="54">
                  <a:moveTo>
                    <a:pt x="41" y="0"/>
                  </a:moveTo>
                  <a:lnTo>
                    <a:pt x="33" y="26"/>
                  </a:lnTo>
                  <a:lnTo>
                    <a:pt x="38" y="39"/>
                  </a:lnTo>
                  <a:lnTo>
                    <a:pt x="9" y="53"/>
                  </a:lnTo>
                  <a:lnTo>
                    <a:pt x="7" y="31"/>
                  </a:lnTo>
                  <a:lnTo>
                    <a:pt x="0" y="14"/>
                  </a:lnTo>
                  <a:lnTo>
                    <a:pt x="41" y="0"/>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a:solidFill>
                  <a:schemeClr val="tx1"/>
                </a:solidFill>
              </a:endParaRPr>
            </a:p>
          </p:txBody>
        </p:sp>
        <p:sp>
          <p:nvSpPr>
            <p:cNvPr id="44" name="Freeform 4"/>
            <p:cNvSpPr/>
            <p:nvPr/>
          </p:nvSpPr>
          <p:spPr bwMode="auto">
            <a:xfrm>
              <a:off x="5326013" y="5009122"/>
              <a:ext cx="534279" cy="705487"/>
            </a:xfrm>
            <a:custGeom>
              <a:avLst/>
              <a:gdLst>
                <a:gd name="T0" fmla="*/ 0 w 369"/>
                <a:gd name="T1" fmla="*/ 357 h 465"/>
                <a:gd name="T2" fmla="*/ 12 w 369"/>
                <a:gd name="T3" fmla="*/ 275 h 465"/>
                <a:gd name="T4" fmla="*/ 26 w 369"/>
                <a:gd name="T5" fmla="*/ 256 h 465"/>
                <a:gd name="T6" fmla="*/ 33 w 369"/>
                <a:gd name="T7" fmla="*/ 234 h 465"/>
                <a:gd name="T8" fmla="*/ 48 w 369"/>
                <a:gd name="T9" fmla="*/ 200 h 465"/>
                <a:gd name="T10" fmla="*/ 38 w 369"/>
                <a:gd name="T11" fmla="*/ 186 h 465"/>
                <a:gd name="T12" fmla="*/ 41 w 369"/>
                <a:gd name="T13" fmla="*/ 159 h 465"/>
                <a:gd name="T14" fmla="*/ 78 w 369"/>
                <a:gd name="T15" fmla="*/ 116 h 465"/>
                <a:gd name="T16" fmla="*/ 76 w 369"/>
                <a:gd name="T17" fmla="*/ 87 h 465"/>
                <a:gd name="T18" fmla="*/ 100 w 369"/>
                <a:gd name="T19" fmla="*/ 46 h 465"/>
                <a:gd name="T20" fmla="*/ 124 w 369"/>
                <a:gd name="T21" fmla="*/ 53 h 465"/>
                <a:gd name="T22" fmla="*/ 172 w 369"/>
                <a:gd name="T23" fmla="*/ 17 h 465"/>
                <a:gd name="T24" fmla="*/ 181 w 369"/>
                <a:gd name="T25" fmla="*/ 0 h 465"/>
                <a:gd name="T26" fmla="*/ 210 w 369"/>
                <a:gd name="T27" fmla="*/ 3 h 465"/>
                <a:gd name="T28" fmla="*/ 225 w 369"/>
                <a:gd name="T29" fmla="*/ 43 h 465"/>
                <a:gd name="T30" fmla="*/ 238 w 369"/>
                <a:gd name="T31" fmla="*/ 70 h 465"/>
                <a:gd name="T32" fmla="*/ 270 w 369"/>
                <a:gd name="T33" fmla="*/ 70 h 465"/>
                <a:gd name="T34" fmla="*/ 289 w 369"/>
                <a:gd name="T35" fmla="*/ 46 h 465"/>
                <a:gd name="T36" fmla="*/ 317 w 369"/>
                <a:gd name="T37" fmla="*/ 75 h 465"/>
                <a:gd name="T38" fmla="*/ 368 w 369"/>
                <a:gd name="T39" fmla="*/ 56 h 465"/>
                <a:gd name="T40" fmla="*/ 337 w 369"/>
                <a:gd name="T41" fmla="*/ 132 h 465"/>
                <a:gd name="T42" fmla="*/ 317 w 369"/>
                <a:gd name="T43" fmla="*/ 123 h 465"/>
                <a:gd name="T44" fmla="*/ 304 w 369"/>
                <a:gd name="T45" fmla="*/ 130 h 465"/>
                <a:gd name="T46" fmla="*/ 304 w 369"/>
                <a:gd name="T47" fmla="*/ 136 h 465"/>
                <a:gd name="T48" fmla="*/ 318 w 369"/>
                <a:gd name="T49" fmla="*/ 156 h 465"/>
                <a:gd name="T50" fmla="*/ 315 w 369"/>
                <a:gd name="T51" fmla="*/ 225 h 465"/>
                <a:gd name="T52" fmla="*/ 318 w 369"/>
                <a:gd name="T53" fmla="*/ 247 h 465"/>
                <a:gd name="T54" fmla="*/ 315 w 369"/>
                <a:gd name="T55" fmla="*/ 253 h 465"/>
                <a:gd name="T56" fmla="*/ 294 w 369"/>
                <a:gd name="T57" fmla="*/ 249 h 465"/>
                <a:gd name="T58" fmla="*/ 282 w 369"/>
                <a:gd name="T59" fmla="*/ 263 h 465"/>
                <a:gd name="T60" fmla="*/ 292 w 369"/>
                <a:gd name="T61" fmla="*/ 280 h 465"/>
                <a:gd name="T62" fmla="*/ 267 w 369"/>
                <a:gd name="T63" fmla="*/ 304 h 465"/>
                <a:gd name="T64" fmla="*/ 270 w 369"/>
                <a:gd name="T65" fmla="*/ 313 h 465"/>
                <a:gd name="T66" fmla="*/ 246 w 369"/>
                <a:gd name="T67" fmla="*/ 326 h 465"/>
                <a:gd name="T68" fmla="*/ 251 w 369"/>
                <a:gd name="T69" fmla="*/ 343 h 465"/>
                <a:gd name="T70" fmla="*/ 242 w 369"/>
                <a:gd name="T71" fmla="*/ 353 h 465"/>
                <a:gd name="T72" fmla="*/ 210 w 369"/>
                <a:gd name="T73" fmla="*/ 353 h 465"/>
                <a:gd name="T74" fmla="*/ 192 w 369"/>
                <a:gd name="T75" fmla="*/ 368 h 465"/>
                <a:gd name="T76" fmla="*/ 189 w 369"/>
                <a:gd name="T77" fmla="*/ 375 h 465"/>
                <a:gd name="T78" fmla="*/ 205 w 369"/>
                <a:gd name="T79" fmla="*/ 386 h 465"/>
                <a:gd name="T80" fmla="*/ 188 w 369"/>
                <a:gd name="T81" fmla="*/ 413 h 465"/>
                <a:gd name="T82" fmla="*/ 165 w 369"/>
                <a:gd name="T83" fmla="*/ 442 h 465"/>
                <a:gd name="T84" fmla="*/ 157 w 369"/>
                <a:gd name="T85" fmla="*/ 439 h 465"/>
                <a:gd name="T86" fmla="*/ 133 w 369"/>
                <a:gd name="T87" fmla="*/ 464 h 465"/>
                <a:gd name="T88" fmla="*/ 107 w 369"/>
                <a:gd name="T89" fmla="*/ 406 h 465"/>
                <a:gd name="T90" fmla="*/ 83 w 369"/>
                <a:gd name="T91" fmla="*/ 375 h 465"/>
                <a:gd name="T92" fmla="*/ 67 w 369"/>
                <a:gd name="T93" fmla="*/ 377 h 465"/>
                <a:gd name="T94" fmla="*/ 57 w 369"/>
                <a:gd name="T95" fmla="*/ 368 h 465"/>
                <a:gd name="T96" fmla="*/ 0 w 369"/>
                <a:gd name="T97" fmla="*/ 357 h 465"/>
                <a:gd name="T98" fmla="*/ 0 w 369"/>
                <a:gd name="T99" fmla="*/ 357 h 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9"/>
                <a:gd name="T151" fmla="*/ 0 h 465"/>
                <a:gd name="T152" fmla="*/ 369 w 369"/>
                <a:gd name="T153" fmla="*/ 465 h 46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9" h="465">
                  <a:moveTo>
                    <a:pt x="0" y="357"/>
                  </a:moveTo>
                  <a:lnTo>
                    <a:pt x="12" y="275"/>
                  </a:lnTo>
                  <a:lnTo>
                    <a:pt x="26" y="256"/>
                  </a:lnTo>
                  <a:lnTo>
                    <a:pt x="33" y="234"/>
                  </a:lnTo>
                  <a:lnTo>
                    <a:pt x="48" y="200"/>
                  </a:lnTo>
                  <a:lnTo>
                    <a:pt x="38" y="186"/>
                  </a:lnTo>
                  <a:lnTo>
                    <a:pt x="41" y="159"/>
                  </a:lnTo>
                  <a:lnTo>
                    <a:pt x="78" y="116"/>
                  </a:lnTo>
                  <a:lnTo>
                    <a:pt x="76" y="87"/>
                  </a:lnTo>
                  <a:lnTo>
                    <a:pt x="100" y="46"/>
                  </a:lnTo>
                  <a:lnTo>
                    <a:pt x="124" y="53"/>
                  </a:lnTo>
                  <a:lnTo>
                    <a:pt x="172" y="17"/>
                  </a:lnTo>
                  <a:lnTo>
                    <a:pt x="181" y="0"/>
                  </a:lnTo>
                  <a:lnTo>
                    <a:pt x="210" y="3"/>
                  </a:lnTo>
                  <a:lnTo>
                    <a:pt x="225" y="43"/>
                  </a:lnTo>
                  <a:lnTo>
                    <a:pt x="238" y="70"/>
                  </a:lnTo>
                  <a:lnTo>
                    <a:pt x="270" y="70"/>
                  </a:lnTo>
                  <a:lnTo>
                    <a:pt x="289" y="46"/>
                  </a:lnTo>
                  <a:lnTo>
                    <a:pt x="317" y="75"/>
                  </a:lnTo>
                  <a:lnTo>
                    <a:pt x="368" y="56"/>
                  </a:lnTo>
                  <a:lnTo>
                    <a:pt x="337" y="132"/>
                  </a:lnTo>
                  <a:lnTo>
                    <a:pt x="317" y="123"/>
                  </a:lnTo>
                  <a:lnTo>
                    <a:pt x="304" y="130"/>
                  </a:lnTo>
                  <a:lnTo>
                    <a:pt x="304" y="136"/>
                  </a:lnTo>
                  <a:lnTo>
                    <a:pt x="318" y="156"/>
                  </a:lnTo>
                  <a:lnTo>
                    <a:pt x="315" y="225"/>
                  </a:lnTo>
                  <a:lnTo>
                    <a:pt x="318" y="247"/>
                  </a:lnTo>
                  <a:lnTo>
                    <a:pt x="315" y="253"/>
                  </a:lnTo>
                  <a:lnTo>
                    <a:pt x="294" y="249"/>
                  </a:lnTo>
                  <a:lnTo>
                    <a:pt x="282" y="263"/>
                  </a:lnTo>
                  <a:lnTo>
                    <a:pt x="292" y="280"/>
                  </a:lnTo>
                  <a:lnTo>
                    <a:pt x="267" y="304"/>
                  </a:lnTo>
                  <a:lnTo>
                    <a:pt x="270" y="313"/>
                  </a:lnTo>
                  <a:lnTo>
                    <a:pt x="246" y="326"/>
                  </a:lnTo>
                  <a:lnTo>
                    <a:pt x="251" y="343"/>
                  </a:lnTo>
                  <a:lnTo>
                    <a:pt x="242" y="353"/>
                  </a:lnTo>
                  <a:lnTo>
                    <a:pt x="210" y="353"/>
                  </a:lnTo>
                  <a:lnTo>
                    <a:pt x="192" y="368"/>
                  </a:lnTo>
                  <a:lnTo>
                    <a:pt x="189" y="375"/>
                  </a:lnTo>
                  <a:lnTo>
                    <a:pt x="205" y="386"/>
                  </a:lnTo>
                  <a:lnTo>
                    <a:pt x="188" y="413"/>
                  </a:lnTo>
                  <a:lnTo>
                    <a:pt x="165" y="442"/>
                  </a:lnTo>
                  <a:lnTo>
                    <a:pt x="157" y="439"/>
                  </a:lnTo>
                  <a:lnTo>
                    <a:pt x="133" y="464"/>
                  </a:lnTo>
                  <a:lnTo>
                    <a:pt x="107" y="406"/>
                  </a:lnTo>
                  <a:lnTo>
                    <a:pt x="83" y="375"/>
                  </a:lnTo>
                  <a:lnTo>
                    <a:pt x="67" y="377"/>
                  </a:lnTo>
                  <a:lnTo>
                    <a:pt x="57" y="368"/>
                  </a:lnTo>
                  <a:lnTo>
                    <a:pt x="0" y="357"/>
                  </a:lnTo>
                </a:path>
              </a:pathLst>
            </a:custGeom>
            <a:grpFill/>
            <a:ln>
              <a:gradFill>
                <a:gsLst>
                  <a:gs pos="0">
                    <a:schemeClr val="accent1">
                      <a:lumMod val="5000"/>
                      <a:lumOff val="9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Freeform 21"/>
            <p:cNvSpPr/>
            <p:nvPr/>
          </p:nvSpPr>
          <p:spPr bwMode="auto">
            <a:xfrm>
              <a:off x="2112916" y="3504470"/>
              <a:ext cx="1548421" cy="1159226"/>
            </a:xfrm>
            <a:custGeom>
              <a:avLst/>
              <a:gdLst>
                <a:gd name="T0" fmla="*/ 86 w 1067"/>
                <a:gd name="T1" fmla="*/ 286 h 770"/>
                <a:gd name="T2" fmla="*/ 138 w 1067"/>
                <a:gd name="T3" fmla="*/ 255 h 770"/>
                <a:gd name="T4" fmla="*/ 115 w 1067"/>
                <a:gd name="T5" fmla="*/ 238 h 770"/>
                <a:gd name="T6" fmla="*/ 148 w 1067"/>
                <a:gd name="T7" fmla="*/ 209 h 770"/>
                <a:gd name="T8" fmla="*/ 107 w 1067"/>
                <a:gd name="T9" fmla="*/ 125 h 770"/>
                <a:gd name="T10" fmla="*/ 133 w 1067"/>
                <a:gd name="T11" fmla="*/ 50 h 770"/>
                <a:gd name="T12" fmla="*/ 347 w 1067"/>
                <a:gd name="T13" fmla="*/ 0 h 770"/>
                <a:gd name="T14" fmla="*/ 478 w 1067"/>
                <a:gd name="T15" fmla="*/ 28 h 770"/>
                <a:gd name="T16" fmla="*/ 554 w 1067"/>
                <a:gd name="T17" fmla="*/ 72 h 770"/>
                <a:gd name="T18" fmla="*/ 626 w 1067"/>
                <a:gd name="T19" fmla="*/ 43 h 770"/>
                <a:gd name="T20" fmla="*/ 719 w 1067"/>
                <a:gd name="T21" fmla="*/ 33 h 770"/>
                <a:gd name="T22" fmla="*/ 838 w 1067"/>
                <a:gd name="T23" fmla="*/ 65 h 770"/>
                <a:gd name="T24" fmla="*/ 912 w 1067"/>
                <a:gd name="T25" fmla="*/ 151 h 770"/>
                <a:gd name="T26" fmla="*/ 980 w 1067"/>
                <a:gd name="T27" fmla="*/ 176 h 770"/>
                <a:gd name="T28" fmla="*/ 1046 w 1067"/>
                <a:gd name="T29" fmla="*/ 295 h 770"/>
                <a:gd name="T30" fmla="*/ 1059 w 1067"/>
                <a:gd name="T31" fmla="*/ 378 h 770"/>
                <a:gd name="T32" fmla="*/ 1023 w 1067"/>
                <a:gd name="T33" fmla="*/ 436 h 770"/>
                <a:gd name="T34" fmla="*/ 984 w 1067"/>
                <a:gd name="T35" fmla="*/ 474 h 770"/>
                <a:gd name="T36" fmla="*/ 965 w 1067"/>
                <a:gd name="T37" fmla="*/ 527 h 770"/>
                <a:gd name="T38" fmla="*/ 920 w 1067"/>
                <a:gd name="T39" fmla="*/ 500 h 770"/>
                <a:gd name="T40" fmla="*/ 923 w 1067"/>
                <a:gd name="T41" fmla="*/ 542 h 770"/>
                <a:gd name="T42" fmla="*/ 991 w 1067"/>
                <a:gd name="T43" fmla="*/ 580 h 770"/>
                <a:gd name="T44" fmla="*/ 1026 w 1067"/>
                <a:gd name="T45" fmla="*/ 597 h 770"/>
                <a:gd name="T46" fmla="*/ 1013 w 1067"/>
                <a:gd name="T47" fmla="*/ 630 h 770"/>
                <a:gd name="T48" fmla="*/ 965 w 1067"/>
                <a:gd name="T49" fmla="*/ 641 h 770"/>
                <a:gd name="T50" fmla="*/ 917 w 1067"/>
                <a:gd name="T51" fmla="*/ 633 h 770"/>
                <a:gd name="T52" fmla="*/ 908 w 1067"/>
                <a:gd name="T53" fmla="*/ 676 h 770"/>
                <a:gd name="T54" fmla="*/ 829 w 1067"/>
                <a:gd name="T55" fmla="*/ 638 h 770"/>
                <a:gd name="T56" fmla="*/ 781 w 1067"/>
                <a:gd name="T57" fmla="*/ 628 h 770"/>
                <a:gd name="T58" fmla="*/ 632 w 1067"/>
                <a:gd name="T59" fmla="*/ 623 h 770"/>
                <a:gd name="T60" fmla="*/ 616 w 1067"/>
                <a:gd name="T61" fmla="*/ 660 h 770"/>
                <a:gd name="T62" fmla="*/ 602 w 1067"/>
                <a:gd name="T63" fmla="*/ 701 h 770"/>
                <a:gd name="T64" fmla="*/ 461 w 1067"/>
                <a:gd name="T65" fmla="*/ 751 h 770"/>
                <a:gd name="T66" fmla="*/ 399 w 1067"/>
                <a:gd name="T67" fmla="*/ 674 h 770"/>
                <a:gd name="T68" fmla="*/ 227 w 1067"/>
                <a:gd name="T69" fmla="*/ 645 h 770"/>
                <a:gd name="T70" fmla="*/ 162 w 1067"/>
                <a:gd name="T71" fmla="*/ 606 h 770"/>
                <a:gd name="T72" fmla="*/ 2 w 1067"/>
                <a:gd name="T73" fmla="*/ 455 h 770"/>
                <a:gd name="T74" fmla="*/ 26 w 1067"/>
                <a:gd name="T75" fmla="*/ 407 h 770"/>
                <a:gd name="T76" fmla="*/ 45 w 1067"/>
                <a:gd name="T77" fmla="*/ 320 h 770"/>
                <a:gd name="T78" fmla="*/ 52 w 1067"/>
                <a:gd name="T79" fmla="*/ 272 h 77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067"/>
                <a:gd name="T121" fmla="*/ 0 h 770"/>
                <a:gd name="T122" fmla="*/ 1067 w 1067"/>
                <a:gd name="T123" fmla="*/ 770 h 77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067" h="770">
                  <a:moveTo>
                    <a:pt x="52" y="272"/>
                  </a:moveTo>
                  <a:lnTo>
                    <a:pt x="86" y="286"/>
                  </a:lnTo>
                  <a:lnTo>
                    <a:pt x="146" y="267"/>
                  </a:lnTo>
                  <a:lnTo>
                    <a:pt x="138" y="255"/>
                  </a:lnTo>
                  <a:lnTo>
                    <a:pt x="122" y="255"/>
                  </a:lnTo>
                  <a:lnTo>
                    <a:pt x="115" y="238"/>
                  </a:lnTo>
                  <a:lnTo>
                    <a:pt x="119" y="222"/>
                  </a:lnTo>
                  <a:lnTo>
                    <a:pt x="148" y="209"/>
                  </a:lnTo>
                  <a:lnTo>
                    <a:pt x="167" y="176"/>
                  </a:lnTo>
                  <a:lnTo>
                    <a:pt x="107" y="125"/>
                  </a:lnTo>
                  <a:lnTo>
                    <a:pt x="105" y="72"/>
                  </a:lnTo>
                  <a:lnTo>
                    <a:pt x="133" y="50"/>
                  </a:lnTo>
                  <a:lnTo>
                    <a:pt x="334" y="10"/>
                  </a:lnTo>
                  <a:lnTo>
                    <a:pt x="347" y="0"/>
                  </a:lnTo>
                  <a:lnTo>
                    <a:pt x="378" y="4"/>
                  </a:lnTo>
                  <a:lnTo>
                    <a:pt x="478" y="28"/>
                  </a:lnTo>
                  <a:lnTo>
                    <a:pt x="509" y="46"/>
                  </a:lnTo>
                  <a:lnTo>
                    <a:pt x="554" y="72"/>
                  </a:lnTo>
                  <a:lnTo>
                    <a:pt x="581" y="70"/>
                  </a:lnTo>
                  <a:lnTo>
                    <a:pt x="626" y="43"/>
                  </a:lnTo>
                  <a:lnTo>
                    <a:pt x="683" y="52"/>
                  </a:lnTo>
                  <a:lnTo>
                    <a:pt x="719" y="33"/>
                  </a:lnTo>
                  <a:lnTo>
                    <a:pt x="796" y="81"/>
                  </a:lnTo>
                  <a:lnTo>
                    <a:pt x="838" y="65"/>
                  </a:lnTo>
                  <a:lnTo>
                    <a:pt x="860" y="118"/>
                  </a:lnTo>
                  <a:lnTo>
                    <a:pt x="912" y="151"/>
                  </a:lnTo>
                  <a:lnTo>
                    <a:pt x="951" y="187"/>
                  </a:lnTo>
                  <a:lnTo>
                    <a:pt x="980" y="176"/>
                  </a:lnTo>
                  <a:lnTo>
                    <a:pt x="1035" y="248"/>
                  </a:lnTo>
                  <a:lnTo>
                    <a:pt x="1046" y="295"/>
                  </a:lnTo>
                  <a:lnTo>
                    <a:pt x="1066" y="323"/>
                  </a:lnTo>
                  <a:lnTo>
                    <a:pt x="1059" y="378"/>
                  </a:lnTo>
                  <a:lnTo>
                    <a:pt x="1015" y="414"/>
                  </a:lnTo>
                  <a:lnTo>
                    <a:pt x="1023" y="436"/>
                  </a:lnTo>
                  <a:lnTo>
                    <a:pt x="1006" y="453"/>
                  </a:lnTo>
                  <a:lnTo>
                    <a:pt x="984" y="474"/>
                  </a:lnTo>
                  <a:lnTo>
                    <a:pt x="984" y="511"/>
                  </a:lnTo>
                  <a:lnTo>
                    <a:pt x="965" y="527"/>
                  </a:lnTo>
                  <a:lnTo>
                    <a:pt x="941" y="520"/>
                  </a:lnTo>
                  <a:lnTo>
                    <a:pt x="920" y="500"/>
                  </a:lnTo>
                  <a:lnTo>
                    <a:pt x="910" y="522"/>
                  </a:lnTo>
                  <a:lnTo>
                    <a:pt x="923" y="542"/>
                  </a:lnTo>
                  <a:lnTo>
                    <a:pt x="958" y="546"/>
                  </a:lnTo>
                  <a:lnTo>
                    <a:pt x="991" y="580"/>
                  </a:lnTo>
                  <a:lnTo>
                    <a:pt x="1011" y="580"/>
                  </a:lnTo>
                  <a:lnTo>
                    <a:pt x="1026" y="597"/>
                  </a:lnTo>
                  <a:lnTo>
                    <a:pt x="1013" y="628"/>
                  </a:lnTo>
                  <a:lnTo>
                    <a:pt x="1013" y="630"/>
                  </a:lnTo>
                  <a:lnTo>
                    <a:pt x="984" y="626"/>
                  </a:lnTo>
                  <a:lnTo>
                    <a:pt x="965" y="641"/>
                  </a:lnTo>
                  <a:lnTo>
                    <a:pt x="951" y="619"/>
                  </a:lnTo>
                  <a:lnTo>
                    <a:pt x="917" y="633"/>
                  </a:lnTo>
                  <a:lnTo>
                    <a:pt x="908" y="650"/>
                  </a:lnTo>
                  <a:lnTo>
                    <a:pt x="908" y="676"/>
                  </a:lnTo>
                  <a:lnTo>
                    <a:pt x="872" y="683"/>
                  </a:lnTo>
                  <a:lnTo>
                    <a:pt x="829" y="638"/>
                  </a:lnTo>
                  <a:lnTo>
                    <a:pt x="815" y="617"/>
                  </a:lnTo>
                  <a:lnTo>
                    <a:pt x="781" y="628"/>
                  </a:lnTo>
                  <a:lnTo>
                    <a:pt x="722" y="610"/>
                  </a:lnTo>
                  <a:lnTo>
                    <a:pt x="632" y="623"/>
                  </a:lnTo>
                  <a:lnTo>
                    <a:pt x="626" y="633"/>
                  </a:lnTo>
                  <a:lnTo>
                    <a:pt x="616" y="660"/>
                  </a:lnTo>
                  <a:lnTo>
                    <a:pt x="599" y="672"/>
                  </a:lnTo>
                  <a:lnTo>
                    <a:pt x="602" y="701"/>
                  </a:lnTo>
                  <a:lnTo>
                    <a:pt x="549" y="769"/>
                  </a:lnTo>
                  <a:lnTo>
                    <a:pt x="461" y="751"/>
                  </a:lnTo>
                  <a:lnTo>
                    <a:pt x="454" y="718"/>
                  </a:lnTo>
                  <a:lnTo>
                    <a:pt x="399" y="674"/>
                  </a:lnTo>
                  <a:lnTo>
                    <a:pt x="279" y="655"/>
                  </a:lnTo>
                  <a:lnTo>
                    <a:pt x="227" y="645"/>
                  </a:lnTo>
                  <a:lnTo>
                    <a:pt x="207" y="643"/>
                  </a:lnTo>
                  <a:lnTo>
                    <a:pt x="162" y="606"/>
                  </a:lnTo>
                  <a:lnTo>
                    <a:pt x="67" y="583"/>
                  </a:lnTo>
                  <a:lnTo>
                    <a:pt x="2" y="455"/>
                  </a:lnTo>
                  <a:lnTo>
                    <a:pt x="0" y="421"/>
                  </a:lnTo>
                  <a:lnTo>
                    <a:pt x="26" y="407"/>
                  </a:lnTo>
                  <a:lnTo>
                    <a:pt x="26" y="368"/>
                  </a:lnTo>
                  <a:lnTo>
                    <a:pt x="45" y="320"/>
                  </a:lnTo>
                  <a:lnTo>
                    <a:pt x="23" y="297"/>
                  </a:lnTo>
                  <a:lnTo>
                    <a:pt x="52" y="272"/>
                  </a:lnTo>
                </a:path>
              </a:pathLst>
            </a:custGeom>
            <a:grpFill/>
            <a:ln>
              <a:gradFill>
                <a:gsLst>
                  <a:gs pos="0">
                    <a:schemeClr val="accent1">
                      <a:lumMod val="5000"/>
                      <a:lumOff val="9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46" name="Freeform 31"/>
            <p:cNvSpPr/>
            <p:nvPr/>
          </p:nvSpPr>
          <p:spPr bwMode="auto">
            <a:xfrm>
              <a:off x="3072641" y="1265055"/>
              <a:ext cx="2715921" cy="2564348"/>
            </a:xfrm>
            <a:custGeom>
              <a:avLst/>
              <a:gdLst>
                <a:gd name="T0" fmla="*/ 613 w 1876"/>
                <a:gd name="T1" fmla="*/ 1648 h 1700"/>
                <a:gd name="T2" fmla="*/ 694 w 1876"/>
                <a:gd name="T3" fmla="*/ 1504 h 1700"/>
                <a:gd name="T4" fmla="*/ 751 w 1876"/>
                <a:gd name="T5" fmla="*/ 1639 h 1700"/>
                <a:gd name="T6" fmla="*/ 828 w 1876"/>
                <a:gd name="T7" fmla="*/ 1667 h 1700"/>
                <a:gd name="T8" fmla="*/ 922 w 1876"/>
                <a:gd name="T9" fmla="*/ 1523 h 1700"/>
                <a:gd name="T10" fmla="*/ 1020 w 1876"/>
                <a:gd name="T11" fmla="*/ 1475 h 1700"/>
                <a:gd name="T12" fmla="*/ 1134 w 1876"/>
                <a:gd name="T13" fmla="*/ 1385 h 1700"/>
                <a:gd name="T14" fmla="*/ 1202 w 1876"/>
                <a:gd name="T15" fmla="*/ 1294 h 1700"/>
                <a:gd name="T16" fmla="*/ 1268 w 1876"/>
                <a:gd name="T17" fmla="*/ 1193 h 1700"/>
                <a:gd name="T18" fmla="*/ 1333 w 1876"/>
                <a:gd name="T19" fmla="*/ 1197 h 1700"/>
                <a:gd name="T20" fmla="*/ 1410 w 1876"/>
                <a:gd name="T21" fmla="*/ 1173 h 1700"/>
                <a:gd name="T22" fmla="*/ 1507 w 1876"/>
                <a:gd name="T23" fmla="*/ 1164 h 1700"/>
                <a:gd name="T24" fmla="*/ 1599 w 1876"/>
                <a:gd name="T25" fmla="*/ 1200 h 1700"/>
                <a:gd name="T26" fmla="*/ 1647 w 1876"/>
                <a:gd name="T27" fmla="*/ 1162 h 1700"/>
                <a:gd name="T28" fmla="*/ 1744 w 1876"/>
                <a:gd name="T29" fmla="*/ 1072 h 1700"/>
                <a:gd name="T30" fmla="*/ 1829 w 1876"/>
                <a:gd name="T31" fmla="*/ 1025 h 1700"/>
                <a:gd name="T32" fmla="*/ 1850 w 1876"/>
                <a:gd name="T33" fmla="*/ 947 h 1700"/>
                <a:gd name="T34" fmla="*/ 1748 w 1876"/>
                <a:gd name="T35" fmla="*/ 891 h 1700"/>
                <a:gd name="T36" fmla="*/ 1723 w 1876"/>
                <a:gd name="T37" fmla="*/ 778 h 1700"/>
                <a:gd name="T38" fmla="*/ 1754 w 1876"/>
                <a:gd name="T39" fmla="*/ 740 h 1700"/>
                <a:gd name="T40" fmla="*/ 1766 w 1876"/>
                <a:gd name="T41" fmla="*/ 653 h 1700"/>
                <a:gd name="T42" fmla="*/ 1766 w 1876"/>
                <a:gd name="T43" fmla="*/ 631 h 1700"/>
                <a:gd name="T44" fmla="*/ 1790 w 1876"/>
                <a:gd name="T45" fmla="*/ 463 h 1700"/>
                <a:gd name="T46" fmla="*/ 1826 w 1876"/>
                <a:gd name="T47" fmla="*/ 480 h 1700"/>
                <a:gd name="T48" fmla="*/ 1840 w 1876"/>
                <a:gd name="T49" fmla="*/ 264 h 1700"/>
                <a:gd name="T50" fmla="*/ 1719 w 1876"/>
                <a:gd name="T51" fmla="*/ 171 h 1700"/>
                <a:gd name="T52" fmla="*/ 1627 w 1876"/>
                <a:gd name="T53" fmla="*/ 114 h 1700"/>
                <a:gd name="T54" fmla="*/ 1537 w 1876"/>
                <a:gd name="T55" fmla="*/ 87 h 1700"/>
                <a:gd name="T56" fmla="*/ 1520 w 1876"/>
                <a:gd name="T57" fmla="*/ 0 h 1700"/>
                <a:gd name="T58" fmla="*/ 1484 w 1876"/>
                <a:gd name="T59" fmla="*/ 87 h 1700"/>
                <a:gd name="T60" fmla="*/ 1439 w 1876"/>
                <a:gd name="T61" fmla="*/ 320 h 1700"/>
                <a:gd name="T62" fmla="*/ 1316 w 1876"/>
                <a:gd name="T63" fmla="*/ 412 h 1700"/>
                <a:gd name="T64" fmla="*/ 1235 w 1876"/>
                <a:gd name="T65" fmla="*/ 578 h 1700"/>
                <a:gd name="T66" fmla="*/ 1362 w 1876"/>
                <a:gd name="T67" fmla="*/ 607 h 1700"/>
                <a:gd name="T68" fmla="*/ 1542 w 1876"/>
                <a:gd name="T69" fmla="*/ 668 h 1700"/>
                <a:gd name="T70" fmla="*/ 1415 w 1876"/>
                <a:gd name="T71" fmla="*/ 721 h 1700"/>
                <a:gd name="T72" fmla="*/ 1312 w 1876"/>
                <a:gd name="T73" fmla="*/ 790 h 1700"/>
                <a:gd name="T74" fmla="*/ 1176 w 1876"/>
                <a:gd name="T75" fmla="*/ 915 h 1700"/>
                <a:gd name="T76" fmla="*/ 1014 w 1876"/>
                <a:gd name="T77" fmla="*/ 939 h 1700"/>
                <a:gd name="T78" fmla="*/ 979 w 1876"/>
                <a:gd name="T79" fmla="*/ 1096 h 1700"/>
                <a:gd name="T80" fmla="*/ 728 w 1876"/>
                <a:gd name="T81" fmla="*/ 1202 h 1700"/>
                <a:gd name="T82" fmla="*/ 517 w 1876"/>
                <a:gd name="T83" fmla="*/ 1268 h 1700"/>
                <a:gd name="T84" fmla="*/ 187 w 1876"/>
                <a:gd name="T85" fmla="*/ 1191 h 1700"/>
                <a:gd name="T86" fmla="*/ 10 w 1876"/>
                <a:gd name="T87" fmla="*/ 1248 h 1700"/>
                <a:gd name="T88" fmla="*/ 110 w 1876"/>
                <a:gd name="T89" fmla="*/ 1364 h 1700"/>
                <a:gd name="T90" fmla="*/ 211 w 1876"/>
                <a:gd name="T91" fmla="*/ 1409 h 1700"/>
                <a:gd name="T92" fmla="*/ 242 w 1876"/>
                <a:gd name="T93" fmla="*/ 1499 h 1700"/>
                <a:gd name="T94" fmla="*/ 347 w 1876"/>
                <a:gd name="T95" fmla="*/ 1559 h 1700"/>
                <a:gd name="T96" fmla="*/ 501 w 1876"/>
                <a:gd name="T97" fmla="*/ 1544 h 1700"/>
                <a:gd name="T98" fmla="*/ 450 w 1876"/>
                <a:gd name="T99" fmla="*/ 1625 h 1700"/>
                <a:gd name="T100" fmla="*/ 527 w 1876"/>
                <a:gd name="T101" fmla="*/ 1694 h 17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76"/>
                <a:gd name="T154" fmla="*/ 0 h 1700"/>
                <a:gd name="T155" fmla="*/ 1876 w 1876"/>
                <a:gd name="T156" fmla="*/ 1700 h 170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76" h="1700">
                  <a:moveTo>
                    <a:pt x="527" y="1694"/>
                  </a:moveTo>
                  <a:lnTo>
                    <a:pt x="553" y="1687"/>
                  </a:lnTo>
                  <a:lnTo>
                    <a:pt x="575" y="1678"/>
                  </a:lnTo>
                  <a:lnTo>
                    <a:pt x="613" y="1648"/>
                  </a:lnTo>
                  <a:lnTo>
                    <a:pt x="620" y="1598"/>
                  </a:lnTo>
                  <a:lnTo>
                    <a:pt x="641" y="1528"/>
                  </a:lnTo>
                  <a:lnTo>
                    <a:pt x="687" y="1497"/>
                  </a:lnTo>
                  <a:lnTo>
                    <a:pt x="694" y="1504"/>
                  </a:lnTo>
                  <a:lnTo>
                    <a:pt x="706" y="1552"/>
                  </a:lnTo>
                  <a:lnTo>
                    <a:pt x="685" y="1583"/>
                  </a:lnTo>
                  <a:lnTo>
                    <a:pt x="680" y="1612"/>
                  </a:lnTo>
                  <a:lnTo>
                    <a:pt x="751" y="1639"/>
                  </a:lnTo>
                  <a:lnTo>
                    <a:pt x="757" y="1658"/>
                  </a:lnTo>
                  <a:lnTo>
                    <a:pt x="799" y="1656"/>
                  </a:lnTo>
                  <a:lnTo>
                    <a:pt x="819" y="1660"/>
                  </a:lnTo>
                  <a:lnTo>
                    <a:pt x="828" y="1667"/>
                  </a:lnTo>
                  <a:lnTo>
                    <a:pt x="900" y="1564"/>
                  </a:lnTo>
                  <a:lnTo>
                    <a:pt x="919" y="1557"/>
                  </a:lnTo>
                  <a:lnTo>
                    <a:pt x="924" y="1544"/>
                  </a:lnTo>
                  <a:lnTo>
                    <a:pt x="922" y="1523"/>
                  </a:lnTo>
                  <a:lnTo>
                    <a:pt x="946" y="1489"/>
                  </a:lnTo>
                  <a:lnTo>
                    <a:pt x="991" y="1487"/>
                  </a:lnTo>
                  <a:lnTo>
                    <a:pt x="1010" y="1467"/>
                  </a:lnTo>
                  <a:lnTo>
                    <a:pt x="1020" y="1475"/>
                  </a:lnTo>
                  <a:lnTo>
                    <a:pt x="1046" y="1453"/>
                  </a:lnTo>
                  <a:lnTo>
                    <a:pt x="1062" y="1453"/>
                  </a:lnTo>
                  <a:lnTo>
                    <a:pt x="1110" y="1383"/>
                  </a:lnTo>
                  <a:lnTo>
                    <a:pt x="1134" y="1385"/>
                  </a:lnTo>
                  <a:lnTo>
                    <a:pt x="1165" y="1363"/>
                  </a:lnTo>
                  <a:lnTo>
                    <a:pt x="1173" y="1371"/>
                  </a:lnTo>
                  <a:lnTo>
                    <a:pt x="1230" y="1343"/>
                  </a:lnTo>
                  <a:lnTo>
                    <a:pt x="1202" y="1294"/>
                  </a:lnTo>
                  <a:lnTo>
                    <a:pt x="1211" y="1246"/>
                  </a:lnTo>
                  <a:lnTo>
                    <a:pt x="1235" y="1195"/>
                  </a:lnTo>
                  <a:lnTo>
                    <a:pt x="1254" y="1186"/>
                  </a:lnTo>
                  <a:lnTo>
                    <a:pt x="1268" y="1193"/>
                  </a:lnTo>
                  <a:lnTo>
                    <a:pt x="1268" y="1229"/>
                  </a:lnTo>
                  <a:lnTo>
                    <a:pt x="1283" y="1239"/>
                  </a:lnTo>
                  <a:lnTo>
                    <a:pt x="1319" y="1212"/>
                  </a:lnTo>
                  <a:lnTo>
                    <a:pt x="1333" y="1197"/>
                  </a:lnTo>
                  <a:lnTo>
                    <a:pt x="1349" y="1204"/>
                  </a:lnTo>
                  <a:lnTo>
                    <a:pt x="1367" y="1188"/>
                  </a:lnTo>
                  <a:lnTo>
                    <a:pt x="1404" y="1186"/>
                  </a:lnTo>
                  <a:lnTo>
                    <a:pt x="1410" y="1173"/>
                  </a:lnTo>
                  <a:lnTo>
                    <a:pt x="1402" y="1154"/>
                  </a:lnTo>
                  <a:lnTo>
                    <a:pt x="1428" y="1127"/>
                  </a:lnTo>
                  <a:lnTo>
                    <a:pt x="1458" y="1111"/>
                  </a:lnTo>
                  <a:lnTo>
                    <a:pt x="1507" y="1164"/>
                  </a:lnTo>
                  <a:lnTo>
                    <a:pt x="1505" y="1184"/>
                  </a:lnTo>
                  <a:lnTo>
                    <a:pt x="1529" y="1222"/>
                  </a:lnTo>
                  <a:lnTo>
                    <a:pt x="1586" y="1226"/>
                  </a:lnTo>
                  <a:lnTo>
                    <a:pt x="1599" y="1200"/>
                  </a:lnTo>
                  <a:lnTo>
                    <a:pt x="1584" y="1123"/>
                  </a:lnTo>
                  <a:lnTo>
                    <a:pt x="1597" y="1109"/>
                  </a:lnTo>
                  <a:lnTo>
                    <a:pt x="1623" y="1127"/>
                  </a:lnTo>
                  <a:lnTo>
                    <a:pt x="1647" y="1162"/>
                  </a:lnTo>
                  <a:lnTo>
                    <a:pt x="1685" y="1104"/>
                  </a:lnTo>
                  <a:lnTo>
                    <a:pt x="1702" y="1101"/>
                  </a:lnTo>
                  <a:lnTo>
                    <a:pt x="1730" y="1072"/>
                  </a:lnTo>
                  <a:lnTo>
                    <a:pt x="1744" y="1072"/>
                  </a:lnTo>
                  <a:lnTo>
                    <a:pt x="1768" y="1048"/>
                  </a:lnTo>
                  <a:lnTo>
                    <a:pt x="1781" y="1048"/>
                  </a:lnTo>
                  <a:lnTo>
                    <a:pt x="1794" y="1025"/>
                  </a:lnTo>
                  <a:lnTo>
                    <a:pt x="1829" y="1025"/>
                  </a:lnTo>
                  <a:lnTo>
                    <a:pt x="1860" y="995"/>
                  </a:lnTo>
                  <a:lnTo>
                    <a:pt x="1875" y="979"/>
                  </a:lnTo>
                  <a:lnTo>
                    <a:pt x="1875" y="961"/>
                  </a:lnTo>
                  <a:lnTo>
                    <a:pt x="1850" y="947"/>
                  </a:lnTo>
                  <a:lnTo>
                    <a:pt x="1850" y="915"/>
                  </a:lnTo>
                  <a:lnTo>
                    <a:pt x="1805" y="858"/>
                  </a:lnTo>
                  <a:lnTo>
                    <a:pt x="1761" y="899"/>
                  </a:lnTo>
                  <a:lnTo>
                    <a:pt x="1748" y="891"/>
                  </a:lnTo>
                  <a:lnTo>
                    <a:pt x="1745" y="867"/>
                  </a:lnTo>
                  <a:lnTo>
                    <a:pt x="1728" y="840"/>
                  </a:lnTo>
                  <a:lnTo>
                    <a:pt x="1723" y="809"/>
                  </a:lnTo>
                  <a:lnTo>
                    <a:pt x="1723" y="778"/>
                  </a:lnTo>
                  <a:lnTo>
                    <a:pt x="1693" y="756"/>
                  </a:lnTo>
                  <a:lnTo>
                    <a:pt x="1689" y="742"/>
                  </a:lnTo>
                  <a:lnTo>
                    <a:pt x="1697" y="723"/>
                  </a:lnTo>
                  <a:lnTo>
                    <a:pt x="1754" y="740"/>
                  </a:lnTo>
                  <a:lnTo>
                    <a:pt x="1757" y="711"/>
                  </a:lnTo>
                  <a:lnTo>
                    <a:pt x="1776" y="689"/>
                  </a:lnTo>
                  <a:lnTo>
                    <a:pt x="1764" y="677"/>
                  </a:lnTo>
                  <a:lnTo>
                    <a:pt x="1766" y="653"/>
                  </a:lnTo>
                  <a:lnTo>
                    <a:pt x="1794" y="639"/>
                  </a:lnTo>
                  <a:lnTo>
                    <a:pt x="1800" y="631"/>
                  </a:lnTo>
                  <a:lnTo>
                    <a:pt x="1797" y="622"/>
                  </a:lnTo>
                  <a:lnTo>
                    <a:pt x="1766" y="631"/>
                  </a:lnTo>
                  <a:lnTo>
                    <a:pt x="1711" y="590"/>
                  </a:lnTo>
                  <a:lnTo>
                    <a:pt x="1709" y="580"/>
                  </a:lnTo>
                  <a:lnTo>
                    <a:pt x="1735" y="547"/>
                  </a:lnTo>
                  <a:lnTo>
                    <a:pt x="1790" y="463"/>
                  </a:lnTo>
                  <a:lnTo>
                    <a:pt x="1794" y="456"/>
                  </a:lnTo>
                  <a:lnTo>
                    <a:pt x="1802" y="456"/>
                  </a:lnTo>
                  <a:lnTo>
                    <a:pt x="1821" y="478"/>
                  </a:lnTo>
                  <a:lnTo>
                    <a:pt x="1826" y="480"/>
                  </a:lnTo>
                  <a:lnTo>
                    <a:pt x="1826" y="378"/>
                  </a:lnTo>
                  <a:lnTo>
                    <a:pt x="1845" y="370"/>
                  </a:lnTo>
                  <a:lnTo>
                    <a:pt x="1845" y="330"/>
                  </a:lnTo>
                  <a:lnTo>
                    <a:pt x="1840" y="264"/>
                  </a:lnTo>
                  <a:lnTo>
                    <a:pt x="1862" y="176"/>
                  </a:lnTo>
                  <a:lnTo>
                    <a:pt x="1797" y="125"/>
                  </a:lnTo>
                  <a:lnTo>
                    <a:pt x="1745" y="169"/>
                  </a:lnTo>
                  <a:lnTo>
                    <a:pt x="1719" y="171"/>
                  </a:lnTo>
                  <a:lnTo>
                    <a:pt x="1706" y="187"/>
                  </a:lnTo>
                  <a:lnTo>
                    <a:pt x="1663" y="180"/>
                  </a:lnTo>
                  <a:lnTo>
                    <a:pt x="1640" y="154"/>
                  </a:lnTo>
                  <a:lnTo>
                    <a:pt x="1627" y="114"/>
                  </a:lnTo>
                  <a:lnTo>
                    <a:pt x="1630" y="99"/>
                  </a:lnTo>
                  <a:lnTo>
                    <a:pt x="1594" y="77"/>
                  </a:lnTo>
                  <a:lnTo>
                    <a:pt x="1575" y="110"/>
                  </a:lnTo>
                  <a:lnTo>
                    <a:pt x="1537" y="87"/>
                  </a:lnTo>
                  <a:lnTo>
                    <a:pt x="1531" y="81"/>
                  </a:lnTo>
                  <a:lnTo>
                    <a:pt x="1553" y="21"/>
                  </a:lnTo>
                  <a:lnTo>
                    <a:pt x="1536" y="0"/>
                  </a:lnTo>
                  <a:lnTo>
                    <a:pt x="1520" y="0"/>
                  </a:lnTo>
                  <a:lnTo>
                    <a:pt x="1481" y="26"/>
                  </a:lnTo>
                  <a:lnTo>
                    <a:pt x="1448" y="77"/>
                  </a:lnTo>
                  <a:lnTo>
                    <a:pt x="1460" y="84"/>
                  </a:lnTo>
                  <a:lnTo>
                    <a:pt x="1484" y="87"/>
                  </a:lnTo>
                  <a:lnTo>
                    <a:pt x="1505" y="137"/>
                  </a:lnTo>
                  <a:lnTo>
                    <a:pt x="1494" y="158"/>
                  </a:lnTo>
                  <a:lnTo>
                    <a:pt x="1474" y="187"/>
                  </a:lnTo>
                  <a:lnTo>
                    <a:pt x="1439" y="320"/>
                  </a:lnTo>
                  <a:lnTo>
                    <a:pt x="1452" y="342"/>
                  </a:lnTo>
                  <a:lnTo>
                    <a:pt x="1441" y="359"/>
                  </a:lnTo>
                  <a:lnTo>
                    <a:pt x="1360" y="419"/>
                  </a:lnTo>
                  <a:lnTo>
                    <a:pt x="1316" y="412"/>
                  </a:lnTo>
                  <a:lnTo>
                    <a:pt x="1292" y="403"/>
                  </a:lnTo>
                  <a:lnTo>
                    <a:pt x="1288" y="414"/>
                  </a:lnTo>
                  <a:lnTo>
                    <a:pt x="1252" y="557"/>
                  </a:lnTo>
                  <a:lnTo>
                    <a:pt x="1235" y="578"/>
                  </a:lnTo>
                  <a:lnTo>
                    <a:pt x="1244" y="602"/>
                  </a:lnTo>
                  <a:lnTo>
                    <a:pt x="1266" y="622"/>
                  </a:lnTo>
                  <a:lnTo>
                    <a:pt x="1303" y="602"/>
                  </a:lnTo>
                  <a:lnTo>
                    <a:pt x="1362" y="607"/>
                  </a:lnTo>
                  <a:lnTo>
                    <a:pt x="1380" y="578"/>
                  </a:lnTo>
                  <a:lnTo>
                    <a:pt x="1410" y="569"/>
                  </a:lnTo>
                  <a:lnTo>
                    <a:pt x="1470" y="590"/>
                  </a:lnTo>
                  <a:lnTo>
                    <a:pt x="1542" y="668"/>
                  </a:lnTo>
                  <a:lnTo>
                    <a:pt x="1542" y="684"/>
                  </a:lnTo>
                  <a:lnTo>
                    <a:pt x="1527" y="694"/>
                  </a:lnTo>
                  <a:lnTo>
                    <a:pt x="1443" y="699"/>
                  </a:lnTo>
                  <a:lnTo>
                    <a:pt x="1415" y="721"/>
                  </a:lnTo>
                  <a:lnTo>
                    <a:pt x="1393" y="718"/>
                  </a:lnTo>
                  <a:lnTo>
                    <a:pt x="1378" y="742"/>
                  </a:lnTo>
                  <a:lnTo>
                    <a:pt x="1338" y="752"/>
                  </a:lnTo>
                  <a:lnTo>
                    <a:pt x="1312" y="790"/>
                  </a:lnTo>
                  <a:lnTo>
                    <a:pt x="1307" y="820"/>
                  </a:lnTo>
                  <a:lnTo>
                    <a:pt x="1250" y="858"/>
                  </a:lnTo>
                  <a:lnTo>
                    <a:pt x="1216" y="862"/>
                  </a:lnTo>
                  <a:lnTo>
                    <a:pt x="1176" y="915"/>
                  </a:lnTo>
                  <a:lnTo>
                    <a:pt x="1139" y="937"/>
                  </a:lnTo>
                  <a:lnTo>
                    <a:pt x="1067" y="921"/>
                  </a:lnTo>
                  <a:lnTo>
                    <a:pt x="1042" y="911"/>
                  </a:lnTo>
                  <a:lnTo>
                    <a:pt x="1014" y="939"/>
                  </a:lnTo>
                  <a:lnTo>
                    <a:pt x="1000" y="990"/>
                  </a:lnTo>
                  <a:lnTo>
                    <a:pt x="1041" y="1048"/>
                  </a:lnTo>
                  <a:lnTo>
                    <a:pt x="1014" y="1074"/>
                  </a:lnTo>
                  <a:lnTo>
                    <a:pt x="979" y="1096"/>
                  </a:lnTo>
                  <a:lnTo>
                    <a:pt x="926" y="1162"/>
                  </a:lnTo>
                  <a:lnTo>
                    <a:pt x="859" y="1193"/>
                  </a:lnTo>
                  <a:lnTo>
                    <a:pt x="747" y="1204"/>
                  </a:lnTo>
                  <a:lnTo>
                    <a:pt x="728" y="1202"/>
                  </a:lnTo>
                  <a:lnTo>
                    <a:pt x="599" y="1257"/>
                  </a:lnTo>
                  <a:lnTo>
                    <a:pt x="541" y="1294"/>
                  </a:lnTo>
                  <a:lnTo>
                    <a:pt x="522" y="1285"/>
                  </a:lnTo>
                  <a:lnTo>
                    <a:pt x="517" y="1268"/>
                  </a:lnTo>
                  <a:lnTo>
                    <a:pt x="438" y="1263"/>
                  </a:lnTo>
                  <a:lnTo>
                    <a:pt x="345" y="1234"/>
                  </a:lnTo>
                  <a:lnTo>
                    <a:pt x="321" y="1207"/>
                  </a:lnTo>
                  <a:lnTo>
                    <a:pt x="187" y="1191"/>
                  </a:lnTo>
                  <a:lnTo>
                    <a:pt x="163" y="1202"/>
                  </a:lnTo>
                  <a:lnTo>
                    <a:pt x="1" y="1186"/>
                  </a:lnTo>
                  <a:lnTo>
                    <a:pt x="0" y="1210"/>
                  </a:lnTo>
                  <a:lnTo>
                    <a:pt x="10" y="1248"/>
                  </a:lnTo>
                  <a:lnTo>
                    <a:pt x="3" y="1310"/>
                  </a:lnTo>
                  <a:lnTo>
                    <a:pt x="50" y="1378"/>
                  </a:lnTo>
                  <a:lnTo>
                    <a:pt x="74" y="1393"/>
                  </a:lnTo>
                  <a:lnTo>
                    <a:pt x="110" y="1364"/>
                  </a:lnTo>
                  <a:lnTo>
                    <a:pt x="189" y="1364"/>
                  </a:lnTo>
                  <a:lnTo>
                    <a:pt x="209" y="1371"/>
                  </a:lnTo>
                  <a:lnTo>
                    <a:pt x="220" y="1389"/>
                  </a:lnTo>
                  <a:lnTo>
                    <a:pt x="211" y="1409"/>
                  </a:lnTo>
                  <a:lnTo>
                    <a:pt x="168" y="1444"/>
                  </a:lnTo>
                  <a:lnTo>
                    <a:pt x="172" y="1462"/>
                  </a:lnTo>
                  <a:lnTo>
                    <a:pt x="223" y="1499"/>
                  </a:lnTo>
                  <a:lnTo>
                    <a:pt x="242" y="1499"/>
                  </a:lnTo>
                  <a:lnTo>
                    <a:pt x="249" y="1508"/>
                  </a:lnTo>
                  <a:lnTo>
                    <a:pt x="244" y="1523"/>
                  </a:lnTo>
                  <a:lnTo>
                    <a:pt x="275" y="1548"/>
                  </a:lnTo>
                  <a:lnTo>
                    <a:pt x="347" y="1559"/>
                  </a:lnTo>
                  <a:lnTo>
                    <a:pt x="383" y="1550"/>
                  </a:lnTo>
                  <a:lnTo>
                    <a:pt x="426" y="1506"/>
                  </a:lnTo>
                  <a:lnTo>
                    <a:pt x="479" y="1511"/>
                  </a:lnTo>
                  <a:lnTo>
                    <a:pt x="501" y="1544"/>
                  </a:lnTo>
                  <a:lnTo>
                    <a:pt x="488" y="1574"/>
                  </a:lnTo>
                  <a:lnTo>
                    <a:pt x="493" y="1593"/>
                  </a:lnTo>
                  <a:lnTo>
                    <a:pt x="464" y="1610"/>
                  </a:lnTo>
                  <a:lnTo>
                    <a:pt x="450" y="1625"/>
                  </a:lnTo>
                  <a:lnTo>
                    <a:pt x="455" y="1663"/>
                  </a:lnTo>
                  <a:lnTo>
                    <a:pt x="505" y="1699"/>
                  </a:lnTo>
                  <a:lnTo>
                    <a:pt x="527" y="1694"/>
                  </a:lnTo>
                </a:path>
              </a:pathLst>
            </a:custGeom>
            <a:grpFill/>
            <a:ln>
              <a:gradFill>
                <a:gsLst>
                  <a:gs pos="0">
                    <a:schemeClr val="accent1">
                      <a:lumMod val="5000"/>
                      <a:lumOff val="9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grpSp>
      <p:sp>
        <p:nvSpPr>
          <p:cNvPr id="48" name="Freeform 29"/>
          <p:cNvSpPr/>
          <p:nvPr/>
        </p:nvSpPr>
        <p:spPr bwMode="auto">
          <a:xfrm>
            <a:off x="5406866" y="2149535"/>
            <a:ext cx="849006" cy="956356"/>
          </a:xfrm>
          <a:custGeom>
            <a:avLst/>
            <a:gdLst>
              <a:gd name="T0" fmla="*/ 107 w 142"/>
              <a:gd name="T1" fmla="*/ 130 h 153"/>
              <a:gd name="T2" fmla="*/ 105 w 142"/>
              <a:gd name="T3" fmla="*/ 108 h 153"/>
              <a:gd name="T4" fmla="*/ 98 w 142"/>
              <a:gd name="T5" fmla="*/ 92 h 153"/>
              <a:gd name="T6" fmla="*/ 138 w 142"/>
              <a:gd name="T7" fmla="*/ 77 h 153"/>
              <a:gd name="T8" fmla="*/ 141 w 142"/>
              <a:gd name="T9" fmla="*/ 63 h 153"/>
              <a:gd name="T10" fmla="*/ 131 w 142"/>
              <a:gd name="T11" fmla="*/ 26 h 153"/>
              <a:gd name="T12" fmla="*/ 119 w 142"/>
              <a:gd name="T13" fmla="*/ 26 h 153"/>
              <a:gd name="T14" fmla="*/ 68 w 142"/>
              <a:gd name="T15" fmla="*/ 0 h 153"/>
              <a:gd name="T16" fmla="*/ 40 w 142"/>
              <a:gd name="T17" fmla="*/ 28 h 153"/>
              <a:gd name="T18" fmla="*/ 33 w 142"/>
              <a:gd name="T19" fmla="*/ 65 h 153"/>
              <a:gd name="T20" fmla="*/ 4 w 142"/>
              <a:gd name="T21" fmla="*/ 99 h 153"/>
              <a:gd name="T22" fmla="*/ 0 w 142"/>
              <a:gd name="T23" fmla="*/ 132 h 153"/>
              <a:gd name="T24" fmla="*/ 6 w 142"/>
              <a:gd name="T25" fmla="*/ 149 h 153"/>
              <a:gd name="T26" fmla="*/ 44 w 142"/>
              <a:gd name="T27" fmla="*/ 142 h 153"/>
              <a:gd name="T28" fmla="*/ 72 w 142"/>
              <a:gd name="T29" fmla="*/ 152 h 153"/>
              <a:gd name="T30" fmla="*/ 85 w 142"/>
              <a:gd name="T31" fmla="*/ 138 h 153"/>
              <a:gd name="T32" fmla="*/ 107 w 142"/>
              <a:gd name="T33" fmla="*/ 130 h 153"/>
              <a:gd name="T34" fmla="*/ 107 w 142"/>
              <a:gd name="T35" fmla="*/ 130 h 1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42"/>
              <a:gd name="T55" fmla="*/ 0 h 153"/>
              <a:gd name="T56" fmla="*/ 142 w 142"/>
              <a:gd name="T57" fmla="*/ 153 h 15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42" h="153">
                <a:moveTo>
                  <a:pt x="107" y="130"/>
                </a:moveTo>
                <a:lnTo>
                  <a:pt x="105" y="108"/>
                </a:lnTo>
                <a:lnTo>
                  <a:pt x="98" y="92"/>
                </a:lnTo>
                <a:lnTo>
                  <a:pt x="138" y="77"/>
                </a:lnTo>
                <a:lnTo>
                  <a:pt x="141" y="63"/>
                </a:lnTo>
                <a:lnTo>
                  <a:pt x="131" y="26"/>
                </a:lnTo>
                <a:lnTo>
                  <a:pt x="119" y="26"/>
                </a:lnTo>
                <a:lnTo>
                  <a:pt x="68" y="0"/>
                </a:lnTo>
                <a:lnTo>
                  <a:pt x="40" y="28"/>
                </a:lnTo>
                <a:lnTo>
                  <a:pt x="33" y="65"/>
                </a:lnTo>
                <a:lnTo>
                  <a:pt x="4" y="99"/>
                </a:lnTo>
                <a:lnTo>
                  <a:pt x="0" y="132"/>
                </a:lnTo>
                <a:lnTo>
                  <a:pt x="6" y="149"/>
                </a:lnTo>
                <a:lnTo>
                  <a:pt x="44" y="142"/>
                </a:lnTo>
                <a:lnTo>
                  <a:pt x="72" y="152"/>
                </a:lnTo>
                <a:lnTo>
                  <a:pt x="85" y="138"/>
                </a:lnTo>
                <a:lnTo>
                  <a:pt x="107" y="130"/>
                </a:lnTo>
              </a:path>
            </a:pathLst>
          </a:custGeom>
          <a:solidFill>
            <a:srgbClr val="1D8B4F"/>
          </a:solidFill>
          <a:ln w="12700" cap="rnd">
            <a:solidFill>
              <a:schemeClr val="bg1"/>
            </a:solidFill>
            <a:round/>
            <a:headEnd type="none" w="sm" len="sm"/>
            <a:tailEnd type="none" w="sm" len="sm"/>
          </a:ln>
          <a:effectLst>
            <a:outerShdw blurRad="254000" dist="127000" dir="2700000" algn="tl" rotWithShape="0">
              <a:prstClr val="black">
                <a:alpha val="17000"/>
              </a:prstClr>
            </a:outerShdw>
          </a:effec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a:solidFill>
                <a:schemeClr val="tx1"/>
              </a:solidFill>
            </a:endParaRPr>
          </a:p>
        </p:txBody>
      </p:sp>
      <p:sp>
        <p:nvSpPr>
          <p:cNvPr id="53" name="文本框 52"/>
          <p:cNvSpPr txBox="1"/>
          <p:nvPr/>
        </p:nvSpPr>
        <p:spPr>
          <a:xfrm>
            <a:off x="5429657" y="3259434"/>
            <a:ext cx="795020" cy="457200"/>
          </a:xfrm>
          <a:prstGeom prst="rect">
            <a:avLst/>
          </a:prstGeom>
          <a:noFill/>
        </p:spPr>
        <p:txBody>
          <a:bodyPr wrap="none" rtlCol="0">
            <a:spAutoFit/>
          </a:bodyPr>
          <a:lstStyle/>
          <a:p>
            <a:pPr algn="l"/>
            <a:r>
              <a:rPr lang="zh-CN" altLang="en-US" sz="2400" b="1" dirty="0" smtClean="0">
                <a:solidFill>
                  <a:schemeClr val="tx1"/>
                </a:solidFill>
                <a:latin typeface="方正正纤黑简体" panose="02000000000000000000" pitchFamily="2" charset="-122"/>
                <a:ea typeface="方正正纤黑简体" panose="02000000000000000000" pitchFamily="2" charset="-122"/>
              </a:rPr>
              <a:t>标题</a:t>
            </a:r>
          </a:p>
        </p:txBody>
      </p:sp>
      <p:sp>
        <p:nvSpPr>
          <p:cNvPr id="60" name="矩形 59"/>
          <p:cNvSpPr/>
          <p:nvPr/>
        </p:nvSpPr>
        <p:spPr>
          <a:xfrm>
            <a:off x="5020891" y="3760881"/>
            <a:ext cx="1620957" cy="609398"/>
          </a:xfrm>
          <a:prstGeom prst="rect">
            <a:avLst/>
          </a:prstGeom>
        </p:spPr>
        <p:txBody>
          <a:bodyPr wrap="none">
            <a:spAutoFit/>
          </a:bodyPr>
          <a:lstStyle/>
          <a:p>
            <a:pPr>
              <a:lnSpc>
                <a:spcPct val="120000"/>
              </a:lnSpc>
            </a:pPr>
            <a:r>
              <a:rPr lang="zh-CN" altLang="en-US" sz="1400" dirty="0">
                <a:solidFill>
                  <a:schemeClr val="tx1"/>
                </a:solidFill>
                <a:latin typeface="微软雅黑" panose="020B0503020204020204" charset="-122"/>
                <a:ea typeface="微软雅黑" panose="020B0503020204020204" charset="-122"/>
              </a:rPr>
              <a:t>点击此处添加</a:t>
            </a:r>
            <a:r>
              <a:rPr lang="zh-CN" altLang="en-US" sz="1400" dirty="0" smtClean="0">
                <a:solidFill>
                  <a:schemeClr val="tx1"/>
                </a:solidFill>
                <a:latin typeface="微软雅黑" panose="020B0503020204020204" charset="-122"/>
                <a:ea typeface="微软雅黑" panose="020B0503020204020204" charset="-122"/>
              </a:rPr>
              <a:t>文本</a:t>
            </a:r>
          </a:p>
          <a:p>
            <a:pPr>
              <a:lnSpc>
                <a:spcPct val="120000"/>
              </a:lnSpc>
            </a:pPr>
            <a:r>
              <a:rPr lang="zh-CN" altLang="en-US" sz="1400" dirty="0" smtClean="0">
                <a:solidFill>
                  <a:schemeClr val="tx1"/>
                </a:solidFill>
                <a:latin typeface="微软雅黑" panose="020B0503020204020204" charset="-122"/>
                <a:ea typeface="微软雅黑" panose="020B0503020204020204" charset="-122"/>
              </a:rPr>
              <a:t>点击</a:t>
            </a:r>
            <a:r>
              <a:rPr lang="zh-CN" altLang="en-US" sz="1400" dirty="0">
                <a:solidFill>
                  <a:schemeClr val="tx1"/>
                </a:solidFill>
                <a:latin typeface="微软雅黑" panose="020B0503020204020204" charset="-122"/>
                <a:ea typeface="微软雅黑" panose="020B0503020204020204" charset="-122"/>
              </a:rPr>
              <a:t>此处添加</a:t>
            </a:r>
            <a:r>
              <a:rPr lang="zh-CN" altLang="en-US" sz="1400" dirty="0" smtClean="0">
                <a:solidFill>
                  <a:schemeClr val="tx1"/>
                </a:solidFill>
                <a:latin typeface="微软雅黑" panose="020B0503020204020204" charset="-122"/>
                <a:ea typeface="微软雅黑" panose="020B0503020204020204" charset="-122"/>
              </a:rPr>
              <a:t>文本</a:t>
            </a:r>
          </a:p>
        </p:txBody>
      </p:sp>
      <p:sp>
        <p:nvSpPr>
          <p:cNvPr id="52" name="Freeform 26"/>
          <p:cNvSpPr/>
          <p:nvPr/>
        </p:nvSpPr>
        <p:spPr bwMode="auto">
          <a:xfrm>
            <a:off x="7230344" y="2153940"/>
            <a:ext cx="441384" cy="947546"/>
          </a:xfrm>
          <a:custGeom>
            <a:avLst/>
            <a:gdLst>
              <a:gd name="T0" fmla="*/ 19 w 292"/>
              <a:gd name="T1" fmla="*/ 605 h 606"/>
              <a:gd name="T2" fmla="*/ 83 w 292"/>
              <a:gd name="T3" fmla="*/ 587 h 606"/>
              <a:gd name="T4" fmla="*/ 162 w 292"/>
              <a:gd name="T5" fmla="*/ 532 h 606"/>
              <a:gd name="T6" fmla="*/ 217 w 292"/>
              <a:gd name="T7" fmla="*/ 520 h 606"/>
              <a:gd name="T8" fmla="*/ 260 w 292"/>
              <a:gd name="T9" fmla="*/ 488 h 606"/>
              <a:gd name="T10" fmla="*/ 264 w 292"/>
              <a:gd name="T11" fmla="*/ 414 h 606"/>
              <a:gd name="T12" fmla="*/ 244 w 292"/>
              <a:gd name="T13" fmla="*/ 388 h 606"/>
              <a:gd name="T14" fmla="*/ 251 w 292"/>
              <a:gd name="T15" fmla="*/ 366 h 606"/>
              <a:gd name="T16" fmla="*/ 264 w 292"/>
              <a:gd name="T17" fmla="*/ 346 h 606"/>
              <a:gd name="T18" fmla="*/ 269 w 292"/>
              <a:gd name="T19" fmla="*/ 315 h 606"/>
              <a:gd name="T20" fmla="*/ 281 w 292"/>
              <a:gd name="T21" fmla="*/ 293 h 606"/>
              <a:gd name="T22" fmla="*/ 260 w 292"/>
              <a:gd name="T23" fmla="*/ 250 h 606"/>
              <a:gd name="T24" fmla="*/ 229 w 292"/>
              <a:gd name="T25" fmla="*/ 214 h 606"/>
              <a:gd name="T26" fmla="*/ 246 w 292"/>
              <a:gd name="T27" fmla="*/ 156 h 606"/>
              <a:gd name="T28" fmla="*/ 284 w 292"/>
              <a:gd name="T29" fmla="*/ 132 h 606"/>
              <a:gd name="T30" fmla="*/ 291 w 292"/>
              <a:gd name="T31" fmla="*/ 95 h 606"/>
              <a:gd name="T32" fmla="*/ 275 w 292"/>
              <a:gd name="T33" fmla="*/ 62 h 606"/>
              <a:gd name="T34" fmla="*/ 275 w 292"/>
              <a:gd name="T35" fmla="*/ 21 h 606"/>
              <a:gd name="T36" fmla="*/ 251 w 292"/>
              <a:gd name="T37" fmla="*/ 0 h 606"/>
              <a:gd name="T38" fmla="*/ 194 w 292"/>
              <a:gd name="T39" fmla="*/ 28 h 606"/>
              <a:gd name="T40" fmla="*/ 186 w 292"/>
              <a:gd name="T41" fmla="*/ 20 h 606"/>
              <a:gd name="T42" fmla="*/ 155 w 292"/>
              <a:gd name="T43" fmla="*/ 42 h 606"/>
              <a:gd name="T44" fmla="*/ 131 w 292"/>
              <a:gd name="T45" fmla="*/ 40 h 606"/>
              <a:gd name="T46" fmla="*/ 83 w 292"/>
              <a:gd name="T47" fmla="*/ 110 h 606"/>
              <a:gd name="T48" fmla="*/ 67 w 292"/>
              <a:gd name="T49" fmla="*/ 110 h 606"/>
              <a:gd name="T50" fmla="*/ 41 w 292"/>
              <a:gd name="T51" fmla="*/ 132 h 606"/>
              <a:gd name="T52" fmla="*/ 43 w 292"/>
              <a:gd name="T53" fmla="*/ 163 h 606"/>
              <a:gd name="T54" fmla="*/ 30 w 292"/>
              <a:gd name="T55" fmla="*/ 190 h 606"/>
              <a:gd name="T56" fmla="*/ 26 w 292"/>
              <a:gd name="T57" fmla="*/ 225 h 606"/>
              <a:gd name="T58" fmla="*/ 2 w 292"/>
              <a:gd name="T59" fmla="*/ 262 h 606"/>
              <a:gd name="T60" fmla="*/ 28 w 292"/>
              <a:gd name="T61" fmla="*/ 315 h 606"/>
              <a:gd name="T62" fmla="*/ 19 w 292"/>
              <a:gd name="T63" fmla="*/ 346 h 606"/>
              <a:gd name="T64" fmla="*/ 0 w 292"/>
              <a:gd name="T65" fmla="*/ 380 h 606"/>
              <a:gd name="T66" fmla="*/ 28 w 292"/>
              <a:gd name="T67" fmla="*/ 510 h 606"/>
              <a:gd name="T68" fmla="*/ 9 w 292"/>
              <a:gd name="T69" fmla="*/ 578 h 606"/>
              <a:gd name="T70" fmla="*/ 19 w 292"/>
              <a:gd name="T71" fmla="*/ 605 h 606"/>
              <a:gd name="T72" fmla="*/ 19 w 292"/>
              <a:gd name="T73" fmla="*/ 605 h 60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2"/>
              <a:gd name="T112" fmla="*/ 0 h 606"/>
              <a:gd name="T113" fmla="*/ 292 w 292"/>
              <a:gd name="T114" fmla="*/ 606 h 60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2" h="606">
                <a:moveTo>
                  <a:pt x="19" y="605"/>
                </a:moveTo>
                <a:lnTo>
                  <a:pt x="83" y="587"/>
                </a:lnTo>
                <a:lnTo>
                  <a:pt x="162" y="532"/>
                </a:lnTo>
                <a:lnTo>
                  <a:pt x="217" y="520"/>
                </a:lnTo>
                <a:lnTo>
                  <a:pt x="260" y="488"/>
                </a:lnTo>
                <a:lnTo>
                  <a:pt x="264" y="414"/>
                </a:lnTo>
                <a:lnTo>
                  <a:pt x="244" y="388"/>
                </a:lnTo>
                <a:lnTo>
                  <a:pt x="251" y="366"/>
                </a:lnTo>
                <a:lnTo>
                  <a:pt x="264" y="346"/>
                </a:lnTo>
                <a:lnTo>
                  <a:pt x="269" y="315"/>
                </a:lnTo>
                <a:lnTo>
                  <a:pt x="281" y="293"/>
                </a:lnTo>
                <a:lnTo>
                  <a:pt x="260" y="250"/>
                </a:lnTo>
                <a:lnTo>
                  <a:pt x="229" y="214"/>
                </a:lnTo>
                <a:lnTo>
                  <a:pt x="246" y="156"/>
                </a:lnTo>
                <a:lnTo>
                  <a:pt x="284" y="132"/>
                </a:lnTo>
                <a:lnTo>
                  <a:pt x="291" y="95"/>
                </a:lnTo>
                <a:lnTo>
                  <a:pt x="275" y="62"/>
                </a:lnTo>
                <a:lnTo>
                  <a:pt x="275" y="21"/>
                </a:lnTo>
                <a:lnTo>
                  <a:pt x="251" y="0"/>
                </a:lnTo>
                <a:lnTo>
                  <a:pt x="194" y="28"/>
                </a:lnTo>
                <a:lnTo>
                  <a:pt x="186" y="20"/>
                </a:lnTo>
                <a:lnTo>
                  <a:pt x="155" y="42"/>
                </a:lnTo>
                <a:lnTo>
                  <a:pt x="131" y="40"/>
                </a:lnTo>
                <a:lnTo>
                  <a:pt x="83" y="110"/>
                </a:lnTo>
                <a:lnTo>
                  <a:pt x="67" y="110"/>
                </a:lnTo>
                <a:lnTo>
                  <a:pt x="41" y="132"/>
                </a:lnTo>
                <a:lnTo>
                  <a:pt x="43" y="163"/>
                </a:lnTo>
                <a:lnTo>
                  <a:pt x="30" y="190"/>
                </a:lnTo>
                <a:lnTo>
                  <a:pt x="26" y="225"/>
                </a:lnTo>
                <a:lnTo>
                  <a:pt x="2" y="262"/>
                </a:lnTo>
                <a:lnTo>
                  <a:pt x="28" y="315"/>
                </a:lnTo>
                <a:lnTo>
                  <a:pt x="19" y="346"/>
                </a:lnTo>
                <a:lnTo>
                  <a:pt x="0" y="380"/>
                </a:lnTo>
                <a:lnTo>
                  <a:pt x="28" y="510"/>
                </a:lnTo>
                <a:lnTo>
                  <a:pt x="9" y="578"/>
                </a:lnTo>
                <a:lnTo>
                  <a:pt x="19" y="605"/>
                </a:lnTo>
              </a:path>
            </a:pathLst>
          </a:custGeom>
          <a:solidFill>
            <a:srgbClr val="F87230"/>
          </a:solidFill>
          <a:ln w="12700" cap="rnd">
            <a:solidFill>
              <a:schemeClr val="bg1"/>
            </a:solidFill>
            <a:round/>
            <a:headEnd type="none" w="sm" len="sm"/>
            <a:tailEnd type="none" w="sm" len="sm"/>
          </a:ln>
          <a:effectLst>
            <a:outerShdw blurRad="254000" dist="127000" dir="2700000" algn="tl" rotWithShape="0">
              <a:prstClr val="black">
                <a:alpha val="17000"/>
              </a:prstClr>
            </a:outerShdw>
          </a:effec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a:solidFill>
                <a:schemeClr val="tx1"/>
              </a:solidFill>
            </a:endParaRPr>
          </a:p>
        </p:txBody>
      </p:sp>
      <p:sp>
        <p:nvSpPr>
          <p:cNvPr id="54" name="文本框 53"/>
          <p:cNvSpPr txBox="1"/>
          <p:nvPr/>
        </p:nvSpPr>
        <p:spPr>
          <a:xfrm>
            <a:off x="7049324" y="3259434"/>
            <a:ext cx="795020" cy="457200"/>
          </a:xfrm>
          <a:prstGeom prst="rect">
            <a:avLst/>
          </a:prstGeom>
          <a:noFill/>
        </p:spPr>
        <p:txBody>
          <a:bodyPr wrap="none" rtlCol="0">
            <a:spAutoFit/>
          </a:bodyPr>
          <a:lstStyle/>
          <a:p>
            <a:pPr algn="l"/>
            <a:r>
              <a:rPr lang="zh-CN" altLang="en-US" sz="2400" b="1" dirty="0">
                <a:solidFill>
                  <a:schemeClr val="tx1"/>
                </a:solidFill>
                <a:latin typeface="方正正纤黑简体" panose="02000000000000000000" pitchFamily="2" charset="-122"/>
                <a:ea typeface="方正正纤黑简体" panose="02000000000000000000" pitchFamily="2" charset="-122"/>
              </a:rPr>
              <a:t>标题</a:t>
            </a:r>
          </a:p>
        </p:txBody>
      </p:sp>
      <p:sp>
        <p:nvSpPr>
          <p:cNvPr id="62" name="矩形 61"/>
          <p:cNvSpPr/>
          <p:nvPr/>
        </p:nvSpPr>
        <p:spPr>
          <a:xfrm>
            <a:off x="6640558" y="3760881"/>
            <a:ext cx="1620957" cy="609398"/>
          </a:xfrm>
          <a:prstGeom prst="rect">
            <a:avLst/>
          </a:prstGeom>
        </p:spPr>
        <p:txBody>
          <a:bodyPr wrap="none">
            <a:spAutoFit/>
          </a:bodyPr>
          <a:lstStyle/>
          <a:p>
            <a:pPr>
              <a:lnSpc>
                <a:spcPct val="120000"/>
              </a:lnSpc>
            </a:pPr>
            <a:r>
              <a:rPr lang="zh-CN" altLang="en-US" sz="1400" dirty="0">
                <a:solidFill>
                  <a:schemeClr val="tx1"/>
                </a:solidFill>
                <a:latin typeface="微软雅黑" panose="020B0503020204020204" charset="-122"/>
                <a:ea typeface="微软雅黑" panose="020B0503020204020204" charset="-122"/>
              </a:rPr>
              <a:t>点击此处添加</a:t>
            </a:r>
            <a:r>
              <a:rPr lang="zh-CN" altLang="en-US" sz="1400" dirty="0" smtClean="0">
                <a:solidFill>
                  <a:schemeClr val="tx1"/>
                </a:solidFill>
                <a:latin typeface="微软雅黑" panose="020B0503020204020204" charset="-122"/>
                <a:ea typeface="微软雅黑" panose="020B0503020204020204" charset="-122"/>
              </a:rPr>
              <a:t>文本</a:t>
            </a:r>
          </a:p>
          <a:p>
            <a:pPr>
              <a:lnSpc>
                <a:spcPct val="120000"/>
              </a:lnSpc>
            </a:pPr>
            <a:r>
              <a:rPr lang="zh-CN" altLang="en-US" sz="1400" dirty="0" smtClean="0">
                <a:solidFill>
                  <a:schemeClr val="tx1"/>
                </a:solidFill>
                <a:latin typeface="微软雅黑" panose="020B0503020204020204" charset="-122"/>
                <a:ea typeface="微软雅黑" panose="020B0503020204020204" charset="-122"/>
              </a:rPr>
              <a:t>点击</a:t>
            </a:r>
            <a:r>
              <a:rPr lang="zh-CN" altLang="en-US" sz="1400" dirty="0">
                <a:solidFill>
                  <a:schemeClr val="tx1"/>
                </a:solidFill>
                <a:latin typeface="微软雅黑" panose="020B0503020204020204" charset="-122"/>
                <a:ea typeface="微软雅黑" panose="020B0503020204020204" charset="-122"/>
              </a:rPr>
              <a:t>此处添加</a:t>
            </a:r>
            <a:r>
              <a:rPr lang="zh-CN" altLang="en-US" sz="1400" dirty="0" smtClean="0">
                <a:solidFill>
                  <a:schemeClr val="tx1"/>
                </a:solidFill>
                <a:latin typeface="微软雅黑" panose="020B0503020204020204" charset="-122"/>
                <a:ea typeface="微软雅黑" panose="020B0503020204020204" charset="-122"/>
              </a:rPr>
              <a:t>文本</a:t>
            </a:r>
          </a:p>
        </p:txBody>
      </p:sp>
      <p:sp>
        <p:nvSpPr>
          <p:cNvPr id="49" name="Freeform 17"/>
          <p:cNvSpPr/>
          <p:nvPr/>
        </p:nvSpPr>
        <p:spPr bwMode="auto">
          <a:xfrm>
            <a:off x="8661774" y="2291347"/>
            <a:ext cx="817858" cy="672732"/>
          </a:xfrm>
          <a:custGeom>
            <a:avLst/>
            <a:gdLst>
              <a:gd name="T0" fmla="*/ 444 w 478"/>
              <a:gd name="T1" fmla="*/ 304 h 385"/>
              <a:gd name="T2" fmla="*/ 433 w 478"/>
              <a:gd name="T3" fmla="*/ 337 h 385"/>
              <a:gd name="T4" fmla="*/ 420 w 478"/>
              <a:gd name="T5" fmla="*/ 355 h 385"/>
              <a:gd name="T6" fmla="*/ 394 w 478"/>
              <a:gd name="T7" fmla="*/ 384 h 385"/>
              <a:gd name="T8" fmla="*/ 356 w 478"/>
              <a:gd name="T9" fmla="*/ 377 h 385"/>
              <a:gd name="T10" fmla="*/ 326 w 478"/>
              <a:gd name="T11" fmla="*/ 359 h 385"/>
              <a:gd name="T12" fmla="*/ 308 w 478"/>
              <a:gd name="T13" fmla="*/ 369 h 385"/>
              <a:gd name="T14" fmla="*/ 242 w 478"/>
              <a:gd name="T15" fmla="*/ 362 h 385"/>
              <a:gd name="T16" fmla="*/ 241 w 478"/>
              <a:gd name="T17" fmla="*/ 335 h 385"/>
              <a:gd name="T18" fmla="*/ 208 w 478"/>
              <a:gd name="T19" fmla="*/ 313 h 385"/>
              <a:gd name="T20" fmla="*/ 196 w 478"/>
              <a:gd name="T21" fmla="*/ 294 h 385"/>
              <a:gd name="T22" fmla="*/ 212 w 478"/>
              <a:gd name="T23" fmla="*/ 275 h 385"/>
              <a:gd name="T24" fmla="*/ 212 w 478"/>
              <a:gd name="T25" fmla="*/ 262 h 385"/>
              <a:gd name="T26" fmla="*/ 212 w 478"/>
              <a:gd name="T27" fmla="*/ 245 h 385"/>
              <a:gd name="T28" fmla="*/ 251 w 478"/>
              <a:gd name="T29" fmla="*/ 241 h 385"/>
              <a:gd name="T30" fmla="*/ 253 w 478"/>
              <a:gd name="T31" fmla="*/ 224 h 385"/>
              <a:gd name="T32" fmla="*/ 241 w 478"/>
              <a:gd name="T33" fmla="*/ 207 h 385"/>
              <a:gd name="T34" fmla="*/ 220 w 478"/>
              <a:gd name="T35" fmla="*/ 205 h 385"/>
              <a:gd name="T36" fmla="*/ 208 w 478"/>
              <a:gd name="T37" fmla="*/ 227 h 385"/>
              <a:gd name="T38" fmla="*/ 175 w 478"/>
              <a:gd name="T39" fmla="*/ 220 h 385"/>
              <a:gd name="T40" fmla="*/ 165 w 478"/>
              <a:gd name="T41" fmla="*/ 202 h 385"/>
              <a:gd name="T42" fmla="*/ 144 w 478"/>
              <a:gd name="T43" fmla="*/ 190 h 385"/>
              <a:gd name="T44" fmla="*/ 150 w 478"/>
              <a:gd name="T45" fmla="*/ 142 h 385"/>
              <a:gd name="T46" fmla="*/ 146 w 478"/>
              <a:gd name="T47" fmla="*/ 134 h 385"/>
              <a:gd name="T48" fmla="*/ 124 w 478"/>
              <a:gd name="T49" fmla="*/ 139 h 385"/>
              <a:gd name="T50" fmla="*/ 109 w 478"/>
              <a:gd name="T51" fmla="*/ 125 h 385"/>
              <a:gd name="T52" fmla="*/ 69 w 478"/>
              <a:gd name="T53" fmla="*/ 114 h 385"/>
              <a:gd name="T54" fmla="*/ 48 w 478"/>
              <a:gd name="T55" fmla="*/ 92 h 385"/>
              <a:gd name="T56" fmla="*/ 0 w 478"/>
              <a:gd name="T57" fmla="*/ 72 h 385"/>
              <a:gd name="T58" fmla="*/ 4 w 478"/>
              <a:gd name="T59" fmla="*/ 50 h 385"/>
              <a:gd name="T60" fmla="*/ 24 w 478"/>
              <a:gd name="T61" fmla="*/ 41 h 385"/>
              <a:gd name="T62" fmla="*/ 59 w 478"/>
              <a:gd name="T63" fmla="*/ 72 h 385"/>
              <a:gd name="T64" fmla="*/ 69 w 478"/>
              <a:gd name="T65" fmla="*/ 72 h 385"/>
              <a:gd name="T66" fmla="*/ 102 w 478"/>
              <a:gd name="T67" fmla="*/ 68 h 385"/>
              <a:gd name="T68" fmla="*/ 122 w 478"/>
              <a:gd name="T69" fmla="*/ 53 h 385"/>
              <a:gd name="T70" fmla="*/ 148 w 478"/>
              <a:gd name="T71" fmla="*/ 74 h 385"/>
              <a:gd name="T72" fmla="*/ 160 w 478"/>
              <a:gd name="T73" fmla="*/ 55 h 385"/>
              <a:gd name="T74" fmla="*/ 162 w 478"/>
              <a:gd name="T75" fmla="*/ 43 h 385"/>
              <a:gd name="T76" fmla="*/ 184 w 478"/>
              <a:gd name="T77" fmla="*/ 31 h 385"/>
              <a:gd name="T78" fmla="*/ 189 w 478"/>
              <a:gd name="T79" fmla="*/ 4 h 385"/>
              <a:gd name="T80" fmla="*/ 212 w 478"/>
              <a:gd name="T81" fmla="*/ 0 h 385"/>
              <a:gd name="T82" fmla="*/ 267 w 478"/>
              <a:gd name="T83" fmla="*/ 36 h 385"/>
              <a:gd name="T84" fmla="*/ 306 w 478"/>
              <a:gd name="T85" fmla="*/ 53 h 385"/>
              <a:gd name="T86" fmla="*/ 383 w 478"/>
              <a:gd name="T87" fmla="*/ 178 h 385"/>
              <a:gd name="T88" fmla="*/ 378 w 478"/>
              <a:gd name="T89" fmla="*/ 192 h 385"/>
              <a:gd name="T90" fmla="*/ 428 w 478"/>
              <a:gd name="T91" fmla="*/ 216 h 385"/>
              <a:gd name="T92" fmla="*/ 442 w 478"/>
              <a:gd name="T93" fmla="*/ 238 h 385"/>
              <a:gd name="T94" fmla="*/ 466 w 478"/>
              <a:gd name="T95" fmla="*/ 249 h 385"/>
              <a:gd name="T96" fmla="*/ 477 w 478"/>
              <a:gd name="T97" fmla="*/ 270 h 385"/>
              <a:gd name="T98" fmla="*/ 462 w 478"/>
              <a:gd name="T99" fmla="*/ 277 h 385"/>
              <a:gd name="T100" fmla="*/ 438 w 478"/>
              <a:gd name="T101" fmla="*/ 269 h 385"/>
              <a:gd name="T102" fmla="*/ 400 w 478"/>
              <a:gd name="T103" fmla="*/ 269 h 385"/>
              <a:gd name="T104" fmla="*/ 368 w 478"/>
              <a:gd name="T105" fmla="*/ 258 h 385"/>
              <a:gd name="T106" fmla="*/ 354 w 478"/>
              <a:gd name="T107" fmla="*/ 269 h 385"/>
              <a:gd name="T108" fmla="*/ 385 w 478"/>
              <a:gd name="T109" fmla="*/ 277 h 385"/>
              <a:gd name="T110" fmla="*/ 416 w 478"/>
              <a:gd name="T111" fmla="*/ 291 h 385"/>
              <a:gd name="T112" fmla="*/ 444 w 478"/>
              <a:gd name="T113" fmla="*/ 304 h 385"/>
              <a:gd name="T114" fmla="*/ 444 w 478"/>
              <a:gd name="T115" fmla="*/ 304 h 38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78"/>
              <a:gd name="T175" fmla="*/ 0 h 385"/>
              <a:gd name="T176" fmla="*/ 478 w 478"/>
              <a:gd name="T177" fmla="*/ 385 h 38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78" h="385">
                <a:moveTo>
                  <a:pt x="444" y="304"/>
                </a:moveTo>
                <a:lnTo>
                  <a:pt x="433" y="337"/>
                </a:lnTo>
                <a:lnTo>
                  <a:pt x="420" y="355"/>
                </a:lnTo>
                <a:lnTo>
                  <a:pt x="394" y="384"/>
                </a:lnTo>
                <a:lnTo>
                  <a:pt x="356" y="377"/>
                </a:lnTo>
                <a:lnTo>
                  <a:pt x="326" y="359"/>
                </a:lnTo>
                <a:lnTo>
                  <a:pt x="308" y="369"/>
                </a:lnTo>
                <a:lnTo>
                  <a:pt x="242" y="362"/>
                </a:lnTo>
                <a:lnTo>
                  <a:pt x="241" y="335"/>
                </a:lnTo>
                <a:lnTo>
                  <a:pt x="208" y="313"/>
                </a:lnTo>
                <a:lnTo>
                  <a:pt x="196" y="294"/>
                </a:lnTo>
                <a:lnTo>
                  <a:pt x="212" y="275"/>
                </a:lnTo>
                <a:lnTo>
                  <a:pt x="212" y="262"/>
                </a:lnTo>
                <a:lnTo>
                  <a:pt x="212" y="245"/>
                </a:lnTo>
                <a:lnTo>
                  <a:pt x="251" y="241"/>
                </a:lnTo>
                <a:lnTo>
                  <a:pt x="253" y="224"/>
                </a:lnTo>
                <a:lnTo>
                  <a:pt x="241" y="207"/>
                </a:lnTo>
                <a:lnTo>
                  <a:pt x="220" y="205"/>
                </a:lnTo>
                <a:lnTo>
                  <a:pt x="208" y="227"/>
                </a:lnTo>
                <a:lnTo>
                  <a:pt x="175" y="220"/>
                </a:lnTo>
                <a:lnTo>
                  <a:pt x="165" y="202"/>
                </a:lnTo>
                <a:lnTo>
                  <a:pt x="144" y="190"/>
                </a:lnTo>
                <a:lnTo>
                  <a:pt x="150" y="142"/>
                </a:lnTo>
                <a:lnTo>
                  <a:pt x="146" y="134"/>
                </a:lnTo>
                <a:lnTo>
                  <a:pt x="124" y="139"/>
                </a:lnTo>
                <a:lnTo>
                  <a:pt x="109" y="125"/>
                </a:lnTo>
                <a:lnTo>
                  <a:pt x="69" y="114"/>
                </a:lnTo>
                <a:lnTo>
                  <a:pt x="48" y="92"/>
                </a:lnTo>
                <a:lnTo>
                  <a:pt x="0" y="72"/>
                </a:lnTo>
                <a:lnTo>
                  <a:pt x="4" y="50"/>
                </a:lnTo>
                <a:lnTo>
                  <a:pt x="24" y="41"/>
                </a:lnTo>
                <a:lnTo>
                  <a:pt x="59" y="72"/>
                </a:lnTo>
                <a:lnTo>
                  <a:pt x="69" y="72"/>
                </a:lnTo>
                <a:lnTo>
                  <a:pt x="102" y="68"/>
                </a:lnTo>
                <a:lnTo>
                  <a:pt x="122" y="53"/>
                </a:lnTo>
                <a:lnTo>
                  <a:pt x="148" y="74"/>
                </a:lnTo>
                <a:lnTo>
                  <a:pt x="160" y="55"/>
                </a:lnTo>
                <a:lnTo>
                  <a:pt x="162" y="43"/>
                </a:lnTo>
                <a:lnTo>
                  <a:pt x="184" y="31"/>
                </a:lnTo>
                <a:lnTo>
                  <a:pt x="189" y="4"/>
                </a:lnTo>
                <a:lnTo>
                  <a:pt x="212" y="0"/>
                </a:lnTo>
                <a:lnTo>
                  <a:pt x="267" y="36"/>
                </a:lnTo>
                <a:lnTo>
                  <a:pt x="306" y="53"/>
                </a:lnTo>
                <a:lnTo>
                  <a:pt x="383" y="178"/>
                </a:lnTo>
                <a:lnTo>
                  <a:pt x="378" y="192"/>
                </a:lnTo>
                <a:lnTo>
                  <a:pt x="428" y="216"/>
                </a:lnTo>
                <a:lnTo>
                  <a:pt x="442" y="238"/>
                </a:lnTo>
                <a:lnTo>
                  <a:pt x="466" y="249"/>
                </a:lnTo>
                <a:lnTo>
                  <a:pt x="477" y="270"/>
                </a:lnTo>
                <a:lnTo>
                  <a:pt x="462" y="277"/>
                </a:lnTo>
                <a:lnTo>
                  <a:pt x="438" y="269"/>
                </a:lnTo>
                <a:lnTo>
                  <a:pt x="400" y="269"/>
                </a:lnTo>
                <a:lnTo>
                  <a:pt x="368" y="258"/>
                </a:lnTo>
                <a:lnTo>
                  <a:pt x="354" y="269"/>
                </a:lnTo>
                <a:lnTo>
                  <a:pt x="385" y="277"/>
                </a:lnTo>
                <a:lnTo>
                  <a:pt x="416" y="291"/>
                </a:lnTo>
                <a:lnTo>
                  <a:pt x="444" y="304"/>
                </a:lnTo>
              </a:path>
            </a:pathLst>
          </a:custGeom>
          <a:solidFill>
            <a:srgbClr val="1D8B4F"/>
          </a:solidFill>
          <a:ln w="12700" cap="rnd">
            <a:solidFill>
              <a:schemeClr val="bg1"/>
            </a:solidFill>
            <a:round/>
            <a:headEnd type="none" w="sm" len="sm"/>
            <a:tailEnd type="none" w="sm" len="sm"/>
          </a:ln>
          <a:effectLst>
            <a:outerShdw blurRad="254000" dist="127000" dir="2700000" algn="tl" rotWithShape="0">
              <a:prstClr val="black">
                <a:alpha val="17000"/>
              </a:prstClr>
            </a:outerShdw>
          </a:effectLst>
        </p:spPr>
        <p:txBody>
          <a:bodyPr/>
          <a:lstStyle/>
          <a:p>
            <a:endParaRPr lang="zh-CN" altLang="en-US">
              <a:solidFill>
                <a:schemeClr val="tx1"/>
              </a:solidFill>
              <a:latin typeface="Calibri" panose="020F0502020204030204" charset="0"/>
              <a:ea typeface="宋体" panose="02010600030101010101" pitchFamily="2" charset="-122"/>
            </a:endParaRPr>
          </a:p>
        </p:txBody>
      </p:sp>
      <p:sp>
        <p:nvSpPr>
          <p:cNvPr id="55" name="文本框 54"/>
          <p:cNvSpPr txBox="1"/>
          <p:nvPr/>
        </p:nvSpPr>
        <p:spPr>
          <a:xfrm>
            <a:off x="8668991" y="3259434"/>
            <a:ext cx="795020" cy="457200"/>
          </a:xfrm>
          <a:prstGeom prst="rect">
            <a:avLst/>
          </a:prstGeom>
          <a:noFill/>
        </p:spPr>
        <p:txBody>
          <a:bodyPr wrap="none" rtlCol="0">
            <a:spAutoFit/>
          </a:bodyPr>
          <a:lstStyle/>
          <a:p>
            <a:pPr algn="l"/>
            <a:r>
              <a:rPr lang="zh-CN" altLang="en-US" sz="2400" b="1" dirty="0">
                <a:solidFill>
                  <a:schemeClr val="tx1"/>
                </a:solidFill>
                <a:latin typeface="方正正纤黑简体" panose="02000000000000000000" pitchFamily="2" charset="-122"/>
                <a:ea typeface="方正正纤黑简体" panose="02000000000000000000" pitchFamily="2" charset="-122"/>
              </a:rPr>
              <a:t>标题</a:t>
            </a:r>
          </a:p>
        </p:txBody>
      </p:sp>
      <p:sp>
        <p:nvSpPr>
          <p:cNvPr id="63" name="矩形 62"/>
          <p:cNvSpPr/>
          <p:nvPr/>
        </p:nvSpPr>
        <p:spPr>
          <a:xfrm>
            <a:off x="8260225" y="3760881"/>
            <a:ext cx="1620957" cy="609398"/>
          </a:xfrm>
          <a:prstGeom prst="rect">
            <a:avLst/>
          </a:prstGeom>
        </p:spPr>
        <p:txBody>
          <a:bodyPr wrap="none">
            <a:spAutoFit/>
          </a:bodyPr>
          <a:lstStyle/>
          <a:p>
            <a:pPr>
              <a:lnSpc>
                <a:spcPct val="120000"/>
              </a:lnSpc>
            </a:pPr>
            <a:r>
              <a:rPr lang="zh-CN" altLang="en-US" sz="1400" dirty="0">
                <a:solidFill>
                  <a:schemeClr val="tx1"/>
                </a:solidFill>
                <a:latin typeface="微软雅黑" panose="020B0503020204020204" charset="-122"/>
                <a:ea typeface="微软雅黑" panose="020B0503020204020204" charset="-122"/>
              </a:rPr>
              <a:t>点击此处添加</a:t>
            </a:r>
            <a:r>
              <a:rPr lang="zh-CN" altLang="en-US" sz="1400" dirty="0" smtClean="0">
                <a:solidFill>
                  <a:schemeClr val="tx1"/>
                </a:solidFill>
                <a:latin typeface="微软雅黑" panose="020B0503020204020204" charset="-122"/>
                <a:ea typeface="微软雅黑" panose="020B0503020204020204" charset="-122"/>
              </a:rPr>
              <a:t>文本</a:t>
            </a:r>
          </a:p>
          <a:p>
            <a:pPr>
              <a:lnSpc>
                <a:spcPct val="120000"/>
              </a:lnSpc>
            </a:pPr>
            <a:r>
              <a:rPr lang="zh-CN" altLang="en-US" sz="1400" dirty="0" smtClean="0">
                <a:solidFill>
                  <a:schemeClr val="tx1"/>
                </a:solidFill>
                <a:latin typeface="微软雅黑" panose="020B0503020204020204" charset="-122"/>
                <a:ea typeface="微软雅黑" panose="020B0503020204020204" charset="-122"/>
              </a:rPr>
              <a:t>点击</a:t>
            </a:r>
            <a:r>
              <a:rPr lang="zh-CN" altLang="en-US" sz="1400" dirty="0">
                <a:solidFill>
                  <a:schemeClr val="tx1"/>
                </a:solidFill>
                <a:latin typeface="微软雅黑" panose="020B0503020204020204" charset="-122"/>
                <a:ea typeface="微软雅黑" panose="020B0503020204020204" charset="-122"/>
              </a:rPr>
              <a:t>此处添加</a:t>
            </a:r>
            <a:r>
              <a:rPr lang="zh-CN" altLang="en-US" sz="1400" dirty="0" smtClean="0">
                <a:solidFill>
                  <a:schemeClr val="tx1"/>
                </a:solidFill>
                <a:latin typeface="微软雅黑" panose="020B0503020204020204" charset="-122"/>
                <a:ea typeface="微软雅黑" panose="020B0503020204020204" charset="-122"/>
              </a:rPr>
              <a:t>文本</a:t>
            </a:r>
          </a:p>
        </p:txBody>
      </p:sp>
      <p:sp>
        <p:nvSpPr>
          <p:cNvPr id="50" name="Freeform 7"/>
          <p:cNvSpPr/>
          <p:nvPr/>
        </p:nvSpPr>
        <p:spPr bwMode="auto">
          <a:xfrm>
            <a:off x="10249100" y="2239139"/>
            <a:ext cx="882542" cy="777148"/>
          </a:xfrm>
          <a:custGeom>
            <a:avLst/>
            <a:gdLst>
              <a:gd name="T0" fmla="*/ 189 w 648"/>
              <a:gd name="T1" fmla="*/ 79 h 546"/>
              <a:gd name="T2" fmla="*/ 198 w 648"/>
              <a:gd name="T3" fmla="*/ 43 h 546"/>
              <a:gd name="T4" fmla="*/ 257 w 648"/>
              <a:gd name="T5" fmla="*/ 64 h 546"/>
              <a:gd name="T6" fmla="*/ 255 w 648"/>
              <a:gd name="T7" fmla="*/ 35 h 546"/>
              <a:gd name="T8" fmla="*/ 281 w 648"/>
              <a:gd name="T9" fmla="*/ 4 h 546"/>
              <a:gd name="T10" fmla="*/ 346 w 648"/>
              <a:gd name="T11" fmla="*/ 0 h 546"/>
              <a:gd name="T12" fmla="*/ 406 w 648"/>
              <a:gd name="T13" fmla="*/ 6 h 546"/>
              <a:gd name="T14" fmla="*/ 401 w 648"/>
              <a:gd name="T15" fmla="*/ 40 h 546"/>
              <a:gd name="T16" fmla="*/ 379 w 648"/>
              <a:gd name="T17" fmla="*/ 81 h 546"/>
              <a:gd name="T18" fmla="*/ 480 w 648"/>
              <a:gd name="T19" fmla="*/ 55 h 546"/>
              <a:gd name="T20" fmla="*/ 520 w 648"/>
              <a:gd name="T21" fmla="*/ 64 h 546"/>
              <a:gd name="T22" fmla="*/ 513 w 648"/>
              <a:gd name="T23" fmla="*/ 33 h 546"/>
              <a:gd name="T24" fmla="*/ 580 w 648"/>
              <a:gd name="T25" fmla="*/ 53 h 546"/>
              <a:gd name="T26" fmla="*/ 620 w 648"/>
              <a:gd name="T27" fmla="*/ 81 h 546"/>
              <a:gd name="T28" fmla="*/ 628 w 648"/>
              <a:gd name="T29" fmla="*/ 152 h 546"/>
              <a:gd name="T30" fmla="*/ 600 w 648"/>
              <a:gd name="T31" fmla="*/ 185 h 546"/>
              <a:gd name="T32" fmla="*/ 544 w 648"/>
              <a:gd name="T33" fmla="*/ 233 h 546"/>
              <a:gd name="T34" fmla="*/ 515 w 648"/>
              <a:gd name="T35" fmla="*/ 243 h 546"/>
              <a:gd name="T36" fmla="*/ 502 w 648"/>
              <a:gd name="T37" fmla="*/ 250 h 546"/>
              <a:gd name="T38" fmla="*/ 456 w 648"/>
              <a:gd name="T39" fmla="*/ 265 h 546"/>
              <a:gd name="T40" fmla="*/ 421 w 648"/>
              <a:gd name="T41" fmla="*/ 269 h 546"/>
              <a:gd name="T42" fmla="*/ 334 w 648"/>
              <a:gd name="T43" fmla="*/ 258 h 546"/>
              <a:gd name="T44" fmla="*/ 344 w 648"/>
              <a:gd name="T45" fmla="*/ 320 h 546"/>
              <a:gd name="T46" fmla="*/ 289 w 648"/>
              <a:gd name="T47" fmla="*/ 361 h 546"/>
              <a:gd name="T48" fmla="*/ 233 w 648"/>
              <a:gd name="T49" fmla="*/ 380 h 546"/>
              <a:gd name="T50" fmla="*/ 167 w 648"/>
              <a:gd name="T51" fmla="*/ 406 h 546"/>
              <a:gd name="T52" fmla="*/ 62 w 648"/>
              <a:gd name="T53" fmla="*/ 455 h 546"/>
              <a:gd name="T54" fmla="*/ 78 w 648"/>
              <a:gd name="T55" fmla="*/ 525 h 546"/>
              <a:gd name="T56" fmla="*/ 29 w 648"/>
              <a:gd name="T57" fmla="*/ 542 h 546"/>
              <a:gd name="T58" fmla="*/ 5 w 648"/>
              <a:gd name="T59" fmla="*/ 445 h 546"/>
              <a:gd name="T60" fmla="*/ 27 w 648"/>
              <a:gd name="T61" fmla="*/ 390 h 546"/>
              <a:gd name="T62" fmla="*/ 53 w 648"/>
              <a:gd name="T63" fmla="*/ 364 h 546"/>
              <a:gd name="T64" fmla="*/ 86 w 648"/>
              <a:gd name="T65" fmla="*/ 318 h 546"/>
              <a:gd name="T66" fmla="*/ 134 w 648"/>
              <a:gd name="T67" fmla="*/ 225 h 546"/>
              <a:gd name="T68" fmla="*/ 172 w 648"/>
              <a:gd name="T69" fmla="*/ 154 h 546"/>
              <a:gd name="T70" fmla="*/ 172 w 648"/>
              <a:gd name="T71" fmla="*/ 93 h 54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48"/>
              <a:gd name="T109" fmla="*/ 0 h 546"/>
              <a:gd name="T110" fmla="*/ 648 w 648"/>
              <a:gd name="T111" fmla="*/ 546 h 54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48" h="546">
                <a:moveTo>
                  <a:pt x="172" y="93"/>
                </a:moveTo>
                <a:lnTo>
                  <a:pt x="189" y="79"/>
                </a:lnTo>
                <a:lnTo>
                  <a:pt x="189" y="53"/>
                </a:lnTo>
                <a:lnTo>
                  <a:pt x="198" y="43"/>
                </a:lnTo>
                <a:lnTo>
                  <a:pt x="220" y="46"/>
                </a:lnTo>
                <a:lnTo>
                  <a:pt x="257" y="64"/>
                </a:lnTo>
                <a:lnTo>
                  <a:pt x="263" y="50"/>
                </a:lnTo>
                <a:lnTo>
                  <a:pt x="255" y="35"/>
                </a:lnTo>
                <a:lnTo>
                  <a:pt x="257" y="24"/>
                </a:lnTo>
                <a:lnTo>
                  <a:pt x="281" y="4"/>
                </a:lnTo>
                <a:lnTo>
                  <a:pt x="322" y="16"/>
                </a:lnTo>
                <a:lnTo>
                  <a:pt x="346" y="0"/>
                </a:lnTo>
                <a:lnTo>
                  <a:pt x="364" y="17"/>
                </a:lnTo>
                <a:lnTo>
                  <a:pt x="406" y="6"/>
                </a:lnTo>
                <a:lnTo>
                  <a:pt x="415" y="21"/>
                </a:lnTo>
                <a:lnTo>
                  <a:pt x="401" y="40"/>
                </a:lnTo>
                <a:lnTo>
                  <a:pt x="379" y="72"/>
                </a:lnTo>
                <a:lnTo>
                  <a:pt x="379" y="81"/>
                </a:lnTo>
                <a:lnTo>
                  <a:pt x="392" y="91"/>
                </a:lnTo>
                <a:lnTo>
                  <a:pt x="480" y="55"/>
                </a:lnTo>
                <a:lnTo>
                  <a:pt x="511" y="72"/>
                </a:lnTo>
                <a:lnTo>
                  <a:pt x="520" y="64"/>
                </a:lnTo>
                <a:lnTo>
                  <a:pt x="511" y="43"/>
                </a:lnTo>
                <a:lnTo>
                  <a:pt x="513" y="33"/>
                </a:lnTo>
                <a:lnTo>
                  <a:pt x="570" y="43"/>
                </a:lnTo>
                <a:lnTo>
                  <a:pt x="580" y="53"/>
                </a:lnTo>
                <a:lnTo>
                  <a:pt x="596" y="50"/>
                </a:lnTo>
                <a:lnTo>
                  <a:pt x="620" y="81"/>
                </a:lnTo>
                <a:lnTo>
                  <a:pt x="647" y="139"/>
                </a:lnTo>
                <a:lnTo>
                  <a:pt x="628" y="152"/>
                </a:lnTo>
                <a:lnTo>
                  <a:pt x="613" y="180"/>
                </a:lnTo>
                <a:lnTo>
                  <a:pt x="600" y="185"/>
                </a:lnTo>
                <a:lnTo>
                  <a:pt x="587" y="212"/>
                </a:lnTo>
                <a:lnTo>
                  <a:pt x="544" y="233"/>
                </a:lnTo>
                <a:lnTo>
                  <a:pt x="526" y="225"/>
                </a:lnTo>
                <a:lnTo>
                  <a:pt x="515" y="243"/>
                </a:lnTo>
                <a:lnTo>
                  <a:pt x="515" y="250"/>
                </a:lnTo>
                <a:lnTo>
                  <a:pt x="502" y="250"/>
                </a:lnTo>
                <a:lnTo>
                  <a:pt x="478" y="250"/>
                </a:lnTo>
                <a:lnTo>
                  <a:pt x="456" y="265"/>
                </a:lnTo>
                <a:lnTo>
                  <a:pt x="441" y="255"/>
                </a:lnTo>
                <a:lnTo>
                  <a:pt x="421" y="269"/>
                </a:lnTo>
                <a:lnTo>
                  <a:pt x="373" y="289"/>
                </a:lnTo>
                <a:lnTo>
                  <a:pt x="334" y="258"/>
                </a:lnTo>
                <a:lnTo>
                  <a:pt x="332" y="282"/>
                </a:lnTo>
                <a:lnTo>
                  <a:pt x="344" y="320"/>
                </a:lnTo>
                <a:lnTo>
                  <a:pt x="310" y="335"/>
                </a:lnTo>
                <a:lnTo>
                  <a:pt x="289" y="361"/>
                </a:lnTo>
                <a:lnTo>
                  <a:pt x="253" y="371"/>
                </a:lnTo>
                <a:lnTo>
                  <a:pt x="233" y="380"/>
                </a:lnTo>
                <a:lnTo>
                  <a:pt x="193" y="380"/>
                </a:lnTo>
                <a:lnTo>
                  <a:pt x="167" y="406"/>
                </a:lnTo>
                <a:lnTo>
                  <a:pt x="98" y="430"/>
                </a:lnTo>
                <a:lnTo>
                  <a:pt x="62" y="455"/>
                </a:lnTo>
                <a:lnTo>
                  <a:pt x="45" y="472"/>
                </a:lnTo>
                <a:lnTo>
                  <a:pt x="78" y="525"/>
                </a:lnTo>
                <a:lnTo>
                  <a:pt x="55" y="545"/>
                </a:lnTo>
                <a:lnTo>
                  <a:pt x="29" y="542"/>
                </a:lnTo>
                <a:lnTo>
                  <a:pt x="0" y="486"/>
                </a:lnTo>
                <a:lnTo>
                  <a:pt x="5" y="445"/>
                </a:lnTo>
                <a:lnTo>
                  <a:pt x="5" y="426"/>
                </a:lnTo>
                <a:lnTo>
                  <a:pt x="27" y="390"/>
                </a:lnTo>
                <a:lnTo>
                  <a:pt x="55" y="383"/>
                </a:lnTo>
                <a:lnTo>
                  <a:pt x="53" y="364"/>
                </a:lnTo>
                <a:lnTo>
                  <a:pt x="82" y="351"/>
                </a:lnTo>
                <a:lnTo>
                  <a:pt x="86" y="318"/>
                </a:lnTo>
                <a:lnTo>
                  <a:pt x="136" y="277"/>
                </a:lnTo>
                <a:lnTo>
                  <a:pt x="134" y="225"/>
                </a:lnTo>
                <a:lnTo>
                  <a:pt x="174" y="173"/>
                </a:lnTo>
                <a:lnTo>
                  <a:pt x="172" y="154"/>
                </a:lnTo>
                <a:lnTo>
                  <a:pt x="184" y="137"/>
                </a:lnTo>
                <a:lnTo>
                  <a:pt x="172" y="93"/>
                </a:lnTo>
              </a:path>
            </a:pathLst>
          </a:custGeom>
          <a:solidFill>
            <a:srgbClr val="F87230"/>
          </a:solidFill>
          <a:ln w="12700" cap="rnd">
            <a:solidFill>
              <a:schemeClr val="bg1"/>
            </a:solidFill>
            <a:round/>
            <a:headEnd type="none" w="sm" len="sm"/>
            <a:tailEnd type="none" w="sm" len="sm"/>
          </a:ln>
          <a:effectLst>
            <a:outerShdw blurRad="254000" dist="127000" dir="2700000" algn="tl" rotWithShape="0">
              <a:prstClr val="black">
                <a:alpha val="17000"/>
              </a:prstClr>
            </a:outerShdw>
          </a:effec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a:solidFill>
                <a:schemeClr val="tx1"/>
              </a:solidFill>
            </a:endParaRPr>
          </a:p>
        </p:txBody>
      </p:sp>
      <p:sp>
        <p:nvSpPr>
          <p:cNvPr id="56" name="文本框 55"/>
          <p:cNvSpPr txBox="1"/>
          <p:nvPr/>
        </p:nvSpPr>
        <p:spPr>
          <a:xfrm>
            <a:off x="10288659" y="3259434"/>
            <a:ext cx="795020" cy="457200"/>
          </a:xfrm>
          <a:prstGeom prst="rect">
            <a:avLst/>
          </a:prstGeom>
          <a:noFill/>
        </p:spPr>
        <p:txBody>
          <a:bodyPr wrap="none" rtlCol="0">
            <a:spAutoFit/>
          </a:bodyPr>
          <a:lstStyle/>
          <a:p>
            <a:pPr algn="l"/>
            <a:r>
              <a:rPr lang="zh-CN" altLang="en-US" sz="2400" b="1" dirty="0" smtClean="0">
                <a:solidFill>
                  <a:schemeClr val="tx1"/>
                </a:solidFill>
                <a:latin typeface="方正正纤黑简体" panose="02000000000000000000" pitchFamily="2" charset="-122"/>
                <a:ea typeface="方正正纤黑简体" panose="02000000000000000000" pitchFamily="2" charset="-122"/>
              </a:rPr>
              <a:t>标题</a:t>
            </a:r>
          </a:p>
        </p:txBody>
      </p:sp>
      <p:sp>
        <p:nvSpPr>
          <p:cNvPr id="64" name="矩形 63"/>
          <p:cNvSpPr/>
          <p:nvPr/>
        </p:nvSpPr>
        <p:spPr>
          <a:xfrm>
            <a:off x="9879893" y="3760881"/>
            <a:ext cx="1620957" cy="609398"/>
          </a:xfrm>
          <a:prstGeom prst="rect">
            <a:avLst/>
          </a:prstGeom>
        </p:spPr>
        <p:txBody>
          <a:bodyPr wrap="none">
            <a:spAutoFit/>
          </a:bodyPr>
          <a:lstStyle/>
          <a:p>
            <a:pPr>
              <a:lnSpc>
                <a:spcPct val="120000"/>
              </a:lnSpc>
            </a:pPr>
            <a:r>
              <a:rPr lang="zh-CN" altLang="en-US" sz="1400" dirty="0">
                <a:solidFill>
                  <a:schemeClr val="tx1"/>
                </a:solidFill>
                <a:latin typeface="微软雅黑" panose="020B0503020204020204" charset="-122"/>
                <a:ea typeface="微软雅黑" panose="020B0503020204020204" charset="-122"/>
              </a:rPr>
              <a:t>点击此处添加</a:t>
            </a:r>
            <a:r>
              <a:rPr lang="zh-CN" altLang="en-US" sz="1400" dirty="0" smtClean="0">
                <a:solidFill>
                  <a:schemeClr val="tx1"/>
                </a:solidFill>
                <a:latin typeface="微软雅黑" panose="020B0503020204020204" charset="-122"/>
                <a:ea typeface="微软雅黑" panose="020B0503020204020204" charset="-122"/>
              </a:rPr>
              <a:t>文本</a:t>
            </a:r>
          </a:p>
          <a:p>
            <a:pPr>
              <a:lnSpc>
                <a:spcPct val="120000"/>
              </a:lnSpc>
            </a:pPr>
            <a:r>
              <a:rPr lang="zh-CN" altLang="en-US" sz="1400" dirty="0" smtClean="0">
                <a:solidFill>
                  <a:schemeClr val="tx1"/>
                </a:solidFill>
                <a:latin typeface="微软雅黑" panose="020B0503020204020204" charset="-122"/>
                <a:ea typeface="微软雅黑" panose="020B0503020204020204" charset="-122"/>
              </a:rPr>
              <a:t>点击</a:t>
            </a:r>
            <a:r>
              <a:rPr lang="zh-CN" altLang="en-US" sz="1400" dirty="0">
                <a:solidFill>
                  <a:schemeClr val="tx1"/>
                </a:solidFill>
                <a:latin typeface="微软雅黑" panose="020B0503020204020204" charset="-122"/>
                <a:ea typeface="微软雅黑" panose="020B0503020204020204" charset="-122"/>
              </a:rPr>
              <a:t>此处添加</a:t>
            </a:r>
            <a:r>
              <a:rPr lang="zh-CN" altLang="en-US" sz="1400" dirty="0" smtClean="0">
                <a:solidFill>
                  <a:schemeClr val="tx1"/>
                </a:solidFill>
                <a:latin typeface="微软雅黑" panose="020B0503020204020204" charset="-122"/>
                <a:ea typeface="微软雅黑" panose="020B0503020204020204" charset="-122"/>
              </a:rPr>
              <a:t>文本</a:t>
            </a:r>
          </a:p>
        </p:txBody>
      </p:sp>
      <p:sp>
        <p:nvSpPr>
          <p:cNvPr id="69" name="矩形 68"/>
          <p:cNvSpPr/>
          <p:nvPr/>
        </p:nvSpPr>
        <p:spPr>
          <a:xfrm>
            <a:off x="4999748" y="5208881"/>
            <a:ext cx="6501102" cy="658257"/>
          </a:xfrm>
          <a:prstGeom prst="rect">
            <a:avLst/>
          </a:prstGeom>
        </p:spPr>
        <p:txBody>
          <a:bodyPr wrap="square">
            <a:spAutoFit/>
          </a:bodyPr>
          <a:lstStyle/>
          <a:p>
            <a:pPr>
              <a:lnSpc>
                <a:spcPct val="120000"/>
              </a:lnSpc>
            </a:pPr>
            <a:r>
              <a:rPr lang="zh-CN" altLang="en-US" sz="1600" dirty="0">
                <a:solidFill>
                  <a:schemeClr val="tx1"/>
                </a:solidFill>
                <a:latin typeface="微软雅黑" panose="020B0503020204020204" charset="-122"/>
                <a:ea typeface="微软雅黑" panose="020B0503020204020204" charset="-122"/>
              </a:rPr>
              <a:t>点击此处添加文本点击此处添加</a:t>
            </a:r>
            <a:r>
              <a:rPr lang="zh-CN" altLang="en-US" sz="1600" dirty="0" smtClean="0">
                <a:solidFill>
                  <a:schemeClr val="tx1"/>
                </a:solidFill>
                <a:latin typeface="微软雅黑" panose="020B0503020204020204" charset="-122"/>
                <a:ea typeface="微软雅黑" panose="020B0503020204020204" charset="-122"/>
              </a:rPr>
              <a:t>文本</a:t>
            </a:r>
            <a:r>
              <a:rPr lang="zh-CN" altLang="en-US" sz="1600" dirty="0">
                <a:solidFill>
                  <a:schemeClr val="tx1"/>
                </a:solidFill>
                <a:latin typeface="微软雅黑" panose="020B0503020204020204" charset="-122"/>
                <a:ea typeface="微软雅黑" panose="020B0503020204020204" charset="-122"/>
              </a:rPr>
              <a:t>点击此处添加文本点击此处添加</a:t>
            </a:r>
            <a:r>
              <a:rPr lang="zh-CN" altLang="en-US" sz="1600" dirty="0" smtClean="0">
                <a:solidFill>
                  <a:schemeClr val="tx1"/>
                </a:solidFill>
                <a:latin typeface="微软雅黑" panose="020B0503020204020204" charset="-122"/>
                <a:ea typeface="微软雅黑" panose="020B0503020204020204" charset="-122"/>
              </a:rPr>
              <a:t>文本</a:t>
            </a:r>
            <a:r>
              <a:rPr lang="zh-CN" altLang="en-US" sz="1600" dirty="0">
                <a:solidFill>
                  <a:schemeClr val="tx1"/>
                </a:solidFill>
                <a:latin typeface="微软雅黑" panose="020B0503020204020204" charset="-122"/>
                <a:ea typeface="微软雅黑" panose="020B0503020204020204" charset="-122"/>
              </a:rPr>
              <a:t>点击此处添加文本点击此处添加</a:t>
            </a:r>
            <a:r>
              <a:rPr lang="zh-CN" altLang="en-US" sz="1600" dirty="0" smtClean="0">
                <a:solidFill>
                  <a:schemeClr val="tx1"/>
                </a:solidFill>
                <a:latin typeface="微软雅黑" panose="020B0503020204020204" charset="-122"/>
                <a:ea typeface="微软雅黑" panose="020B0503020204020204" charset="-122"/>
              </a:rPr>
              <a:t>文本</a:t>
            </a:r>
          </a:p>
        </p:txBody>
      </p:sp>
      <p:sp>
        <p:nvSpPr>
          <p:cNvPr id="83" name="矩形 82"/>
          <p:cNvSpPr/>
          <p:nvPr/>
        </p:nvSpPr>
        <p:spPr>
          <a:xfrm>
            <a:off x="5020786" y="4633659"/>
            <a:ext cx="2335577" cy="400110"/>
          </a:xfrm>
          <a:prstGeom prst="rect">
            <a:avLst/>
          </a:prstGeom>
        </p:spPr>
        <p:txBody>
          <a:bodyPr wrap="square">
            <a:spAutoFit/>
          </a:bodyPr>
          <a:lstStyle/>
          <a:p>
            <a:r>
              <a:rPr lang="zh-CN" altLang="en-US" sz="2000" b="1" dirty="0">
                <a:solidFill>
                  <a:schemeClr val="tx1"/>
                </a:solidFill>
                <a:latin typeface="方正正纤黑简体" panose="02000000000000000000" pitchFamily="2" charset="-122"/>
                <a:ea typeface="方正正纤黑简体" panose="02000000000000000000" pitchFamily="2" charset="-122"/>
              </a:rPr>
              <a:t>点击此处添加文本</a:t>
            </a:r>
          </a:p>
        </p:txBody>
      </p:sp>
      <p:sp>
        <p:nvSpPr>
          <p:cNvPr id="2" name="矩形 1"/>
          <p:cNvSpPr/>
          <p:nvPr/>
        </p:nvSpPr>
        <p:spPr>
          <a:xfrm>
            <a:off x="4154712" y="360241"/>
            <a:ext cx="3980367" cy="457200"/>
          </a:xfrm>
          <a:prstGeom prst="rect">
            <a:avLst/>
          </a:prstGeom>
        </p:spPr>
        <p:txBody>
          <a:bodyPr wrap="square">
            <a:spAutoFit/>
          </a:bodyPr>
          <a:lstStyle/>
          <a:p>
            <a:pPr algn="ctr">
              <a:spcBef>
                <a:spcPts val="600"/>
              </a:spcBef>
            </a:pPr>
            <a:r>
              <a:rPr sz="2400" dirty="0">
                <a:latin typeface="方正姚体" panose="02010601030101010101" charset="-122"/>
                <a:ea typeface="方正姚体" panose="02010601030101010101" charset="-122"/>
                <a:cs typeface="Segoe UI Light 8" panose="020B0502040204020203" pitchFamily="34" charset="0"/>
              </a:rPr>
              <a:t>单击此处添加标题</a:t>
            </a:r>
          </a:p>
        </p:txBody>
      </p:sp>
      <p:sp>
        <p:nvSpPr>
          <p:cNvPr id="3" name="直角三角形 2"/>
          <p:cNvSpPr/>
          <p:nvPr/>
        </p:nvSpPr>
        <p:spPr>
          <a:xfrm rot="18900000">
            <a:off x="5847715" y="-315595"/>
            <a:ext cx="594360" cy="594360"/>
          </a:xfrm>
          <a:prstGeom prst="rtTriangle">
            <a:avLst/>
          </a:prstGeom>
          <a:solidFill>
            <a:srgbClr val="1D8B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487035" y="817245"/>
            <a:ext cx="1315720" cy="75565"/>
          </a:xfrm>
          <a:prstGeom prst="rect">
            <a:avLst/>
          </a:prstGeom>
          <a:solidFill>
            <a:srgbClr val="F87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advTm="7784">
    <p:cover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任意多边形 54"/>
          <p:cNvSpPr/>
          <p:nvPr/>
        </p:nvSpPr>
        <p:spPr>
          <a:xfrm rot="6916869">
            <a:off x="1177189" y="3205053"/>
            <a:ext cx="1422030" cy="127700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solidFill>
            <a:srgbClr val="F87230"/>
          </a:solidFill>
          <a:ln w="25400">
            <a:noFill/>
          </a:ln>
          <a:effectLst>
            <a:innerShdw blurRad="1524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2" name="组合 11"/>
          <p:cNvGrpSpPr/>
          <p:nvPr/>
        </p:nvGrpSpPr>
        <p:grpSpPr>
          <a:xfrm>
            <a:off x="1155433" y="2812030"/>
            <a:ext cx="1277006" cy="1422030"/>
            <a:chOff x="1155433" y="2812030"/>
            <a:chExt cx="1277006" cy="1422030"/>
          </a:xfrm>
        </p:grpSpPr>
        <p:sp>
          <p:nvSpPr>
            <p:cNvPr id="54" name="任意多边形 53"/>
            <p:cNvSpPr/>
            <p:nvPr/>
          </p:nvSpPr>
          <p:spPr>
            <a:xfrm rot="5400000">
              <a:off x="1082921" y="2884542"/>
              <a:ext cx="1422030" cy="127700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8" name="Freeform 803"/>
            <p:cNvSpPr/>
            <p:nvPr/>
          </p:nvSpPr>
          <p:spPr bwMode="auto">
            <a:xfrm>
              <a:off x="1471313" y="3216084"/>
              <a:ext cx="645246" cy="613922"/>
            </a:xfrm>
            <a:custGeom>
              <a:avLst/>
              <a:gdLst>
                <a:gd name="T0" fmla="*/ 174 w 174"/>
                <a:gd name="T1" fmla="*/ 139 h 166"/>
                <a:gd name="T2" fmla="*/ 153 w 174"/>
                <a:gd name="T3" fmla="*/ 126 h 166"/>
                <a:gd name="T4" fmla="*/ 126 w 174"/>
                <a:gd name="T5" fmla="*/ 115 h 166"/>
                <a:gd name="T6" fmla="*/ 118 w 174"/>
                <a:gd name="T7" fmla="*/ 112 h 166"/>
                <a:gd name="T8" fmla="*/ 111 w 174"/>
                <a:gd name="T9" fmla="*/ 100 h 166"/>
                <a:gd name="T10" fmla="*/ 106 w 174"/>
                <a:gd name="T11" fmla="*/ 100 h 166"/>
                <a:gd name="T12" fmla="*/ 111 w 174"/>
                <a:gd name="T13" fmla="*/ 90 h 166"/>
                <a:gd name="T14" fmla="*/ 113 w 174"/>
                <a:gd name="T15" fmla="*/ 79 h 166"/>
                <a:gd name="T16" fmla="*/ 118 w 174"/>
                <a:gd name="T17" fmla="*/ 74 h 166"/>
                <a:gd name="T18" fmla="*/ 121 w 174"/>
                <a:gd name="T19" fmla="*/ 67 h 166"/>
                <a:gd name="T20" fmla="*/ 120 w 174"/>
                <a:gd name="T21" fmla="*/ 54 h 166"/>
                <a:gd name="T22" fmla="*/ 118 w 174"/>
                <a:gd name="T23" fmla="*/ 49 h 166"/>
                <a:gd name="T24" fmla="*/ 119 w 174"/>
                <a:gd name="T25" fmla="*/ 32 h 166"/>
                <a:gd name="T26" fmla="*/ 118 w 174"/>
                <a:gd name="T27" fmla="*/ 20 h 166"/>
                <a:gd name="T28" fmla="*/ 113 w 174"/>
                <a:gd name="T29" fmla="*/ 13 h 166"/>
                <a:gd name="T30" fmla="*/ 108 w 174"/>
                <a:gd name="T31" fmla="*/ 12 h 166"/>
                <a:gd name="T32" fmla="*/ 104 w 174"/>
                <a:gd name="T33" fmla="*/ 9 h 166"/>
                <a:gd name="T34" fmla="*/ 67 w 174"/>
                <a:gd name="T35" fmla="*/ 9 h 166"/>
                <a:gd name="T36" fmla="*/ 54 w 174"/>
                <a:gd name="T37" fmla="*/ 48 h 166"/>
                <a:gd name="T38" fmla="*/ 52 w 174"/>
                <a:gd name="T39" fmla="*/ 57 h 166"/>
                <a:gd name="T40" fmla="*/ 57 w 174"/>
                <a:gd name="T41" fmla="*/ 76 h 166"/>
                <a:gd name="T42" fmla="*/ 60 w 174"/>
                <a:gd name="T43" fmla="*/ 77 h 166"/>
                <a:gd name="T44" fmla="*/ 62 w 174"/>
                <a:gd name="T45" fmla="*/ 91 h 166"/>
                <a:gd name="T46" fmla="*/ 67 w 174"/>
                <a:gd name="T47" fmla="*/ 99 h 166"/>
                <a:gd name="T48" fmla="*/ 63 w 174"/>
                <a:gd name="T49" fmla="*/ 100 h 166"/>
                <a:gd name="T50" fmla="*/ 56 w 174"/>
                <a:gd name="T51" fmla="*/ 112 h 166"/>
                <a:gd name="T52" fmla="*/ 48 w 174"/>
                <a:gd name="T53" fmla="*/ 115 h 166"/>
                <a:gd name="T54" fmla="*/ 21 w 174"/>
                <a:gd name="T55" fmla="*/ 126 h 166"/>
                <a:gd name="T56" fmla="*/ 0 w 174"/>
                <a:gd name="T57" fmla="*/ 139 h 166"/>
                <a:gd name="T58" fmla="*/ 0 w 174"/>
                <a:gd name="T59" fmla="*/ 166 h 166"/>
                <a:gd name="T60" fmla="*/ 76 w 174"/>
                <a:gd name="T61" fmla="*/ 166 h 166"/>
                <a:gd name="T62" fmla="*/ 82 w 174"/>
                <a:gd name="T63" fmla="*/ 127 h 166"/>
                <a:gd name="T64" fmla="*/ 77 w 174"/>
                <a:gd name="T65" fmla="*/ 117 h 166"/>
                <a:gd name="T66" fmla="*/ 88 w 174"/>
                <a:gd name="T67" fmla="*/ 112 h 166"/>
                <a:gd name="T68" fmla="*/ 97 w 174"/>
                <a:gd name="T69" fmla="*/ 117 h 166"/>
                <a:gd name="T70" fmla="*/ 92 w 174"/>
                <a:gd name="T71" fmla="*/ 128 h 166"/>
                <a:gd name="T72" fmla="*/ 101 w 174"/>
                <a:gd name="T73" fmla="*/ 166 h 166"/>
                <a:gd name="T74" fmla="*/ 174 w 174"/>
                <a:gd name="T75" fmla="*/ 166 h 166"/>
                <a:gd name="T76" fmla="*/ 174 w 174"/>
                <a:gd name="T77" fmla="*/ 13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4" h="166">
                  <a:moveTo>
                    <a:pt x="174" y="139"/>
                  </a:moveTo>
                  <a:cubicBezTo>
                    <a:pt x="171" y="131"/>
                    <a:pt x="161" y="129"/>
                    <a:pt x="153" y="126"/>
                  </a:cubicBezTo>
                  <a:cubicBezTo>
                    <a:pt x="144" y="122"/>
                    <a:pt x="135" y="118"/>
                    <a:pt x="126" y="115"/>
                  </a:cubicBezTo>
                  <a:cubicBezTo>
                    <a:pt x="123" y="114"/>
                    <a:pt x="121" y="113"/>
                    <a:pt x="118" y="112"/>
                  </a:cubicBezTo>
                  <a:cubicBezTo>
                    <a:pt x="115" y="110"/>
                    <a:pt x="113" y="104"/>
                    <a:pt x="111" y="100"/>
                  </a:cubicBezTo>
                  <a:cubicBezTo>
                    <a:pt x="109" y="100"/>
                    <a:pt x="108" y="100"/>
                    <a:pt x="106" y="100"/>
                  </a:cubicBezTo>
                  <a:cubicBezTo>
                    <a:pt x="106" y="94"/>
                    <a:pt x="110" y="94"/>
                    <a:pt x="111" y="90"/>
                  </a:cubicBezTo>
                  <a:cubicBezTo>
                    <a:pt x="112" y="86"/>
                    <a:pt x="111" y="82"/>
                    <a:pt x="113" y="79"/>
                  </a:cubicBezTo>
                  <a:cubicBezTo>
                    <a:pt x="114" y="76"/>
                    <a:pt x="117" y="76"/>
                    <a:pt x="118" y="74"/>
                  </a:cubicBezTo>
                  <a:cubicBezTo>
                    <a:pt x="120" y="73"/>
                    <a:pt x="120" y="69"/>
                    <a:pt x="121" y="67"/>
                  </a:cubicBezTo>
                  <a:cubicBezTo>
                    <a:pt x="122" y="63"/>
                    <a:pt x="122" y="58"/>
                    <a:pt x="120" y="54"/>
                  </a:cubicBezTo>
                  <a:cubicBezTo>
                    <a:pt x="119" y="52"/>
                    <a:pt x="119" y="51"/>
                    <a:pt x="118" y="49"/>
                  </a:cubicBezTo>
                  <a:cubicBezTo>
                    <a:pt x="118" y="45"/>
                    <a:pt x="119" y="35"/>
                    <a:pt x="119" y="32"/>
                  </a:cubicBezTo>
                  <a:cubicBezTo>
                    <a:pt x="119" y="26"/>
                    <a:pt x="119" y="26"/>
                    <a:pt x="118" y="20"/>
                  </a:cubicBezTo>
                  <a:cubicBezTo>
                    <a:pt x="118" y="20"/>
                    <a:pt x="116" y="14"/>
                    <a:pt x="113" y="13"/>
                  </a:cubicBezTo>
                  <a:cubicBezTo>
                    <a:pt x="108" y="12"/>
                    <a:pt x="108" y="12"/>
                    <a:pt x="108" y="12"/>
                  </a:cubicBezTo>
                  <a:cubicBezTo>
                    <a:pt x="104" y="9"/>
                    <a:pt x="104" y="9"/>
                    <a:pt x="104" y="9"/>
                  </a:cubicBezTo>
                  <a:cubicBezTo>
                    <a:pt x="90" y="0"/>
                    <a:pt x="75" y="6"/>
                    <a:pt x="67" y="9"/>
                  </a:cubicBezTo>
                  <a:cubicBezTo>
                    <a:pt x="56" y="13"/>
                    <a:pt x="49" y="24"/>
                    <a:pt x="54" y="48"/>
                  </a:cubicBezTo>
                  <a:cubicBezTo>
                    <a:pt x="55" y="52"/>
                    <a:pt x="51" y="54"/>
                    <a:pt x="52" y="57"/>
                  </a:cubicBezTo>
                  <a:cubicBezTo>
                    <a:pt x="52" y="61"/>
                    <a:pt x="52" y="73"/>
                    <a:pt x="57" y="76"/>
                  </a:cubicBezTo>
                  <a:cubicBezTo>
                    <a:pt x="57" y="76"/>
                    <a:pt x="61" y="77"/>
                    <a:pt x="60" y="77"/>
                  </a:cubicBezTo>
                  <a:cubicBezTo>
                    <a:pt x="61" y="82"/>
                    <a:pt x="61" y="87"/>
                    <a:pt x="62" y="91"/>
                  </a:cubicBezTo>
                  <a:cubicBezTo>
                    <a:pt x="63" y="94"/>
                    <a:pt x="66" y="95"/>
                    <a:pt x="67" y="99"/>
                  </a:cubicBezTo>
                  <a:cubicBezTo>
                    <a:pt x="63" y="100"/>
                    <a:pt x="63" y="100"/>
                    <a:pt x="63" y="100"/>
                  </a:cubicBezTo>
                  <a:cubicBezTo>
                    <a:pt x="61" y="104"/>
                    <a:pt x="59" y="110"/>
                    <a:pt x="56" y="112"/>
                  </a:cubicBezTo>
                  <a:cubicBezTo>
                    <a:pt x="53" y="113"/>
                    <a:pt x="51" y="114"/>
                    <a:pt x="48" y="115"/>
                  </a:cubicBezTo>
                  <a:cubicBezTo>
                    <a:pt x="39" y="118"/>
                    <a:pt x="30" y="122"/>
                    <a:pt x="21" y="126"/>
                  </a:cubicBezTo>
                  <a:cubicBezTo>
                    <a:pt x="13" y="129"/>
                    <a:pt x="3" y="131"/>
                    <a:pt x="0" y="139"/>
                  </a:cubicBezTo>
                  <a:cubicBezTo>
                    <a:pt x="0" y="145"/>
                    <a:pt x="0" y="158"/>
                    <a:pt x="0" y="166"/>
                  </a:cubicBezTo>
                  <a:cubicBezTo>
                    <a:pt x="76" y="166"/>
                    <a:pt x="76" y="166"/>
                    <a:pt x="76" y="166"/>
                  </a:cubicBezTo>
                  <a:cubicBezTo>
                    <a:pt x="82" y="127"/>
                    <a:pt x="82" y="127"/>
                    <a:pt x="82" y="127"/>
                  </a:cubicBezTo>
                  <a:cubicBezTo>
                    <a:pt x="77" y="117"/>
                    <a:pt x="77" y="117"/>
                    <a:pt x="77" y="117"/>
                  </a:cubicBezTo>
                  <a:cubicBezTo>
                    <a:pt x="88" y="112"/>
                    <a:pt x="88" y="112"/>
                    <a:pt x="88" y="112"/>
                  </a:cubicBezTo>
                  <a:cubicBezTo>
                    <a:pt x="97" y="117"/>
                    <a:pt x="97" y="117"/>
                    <a:pt x="97" y="117"/>
                  </a:cubicBezTo>
                  <a:cubicBezTo>
                    <a:pt x="92" y="128"/>
                    <a:pt x="92" y="128"/>
                    <a:pt x="92" y="128"/>
                  </a:cubicBezTo>
                  <a:cubicBezTo>
                    <a:pt x="101" y="166"/>
                    <a:pt x="101" y="166"/>
                    <a:pt x="101" y="166"/>
                  </a:cubicBezTo>
                  <a:cubicBezTo>
                    <a:pt x="174" y="166"/>
                    <a:pt x="174" y="166"/>
                    <a:pt x="174" y="166"/>
                  </a:cubicBezTo>
                  <a:cubicBezTo>
                    <a:pt x="174" y="158"/>
                    <a:pt x="174" y="145"/>
                    <a:pt x="174" y="139"/>
                  </a:cubicBezTo>
                  <a:close/>
                </a:path>
              </a:pathLst>
            </a:custGeom>
            <a:solidFill>
              <a:srgbClr val="F87230"/>
            </a:solidFill>
            <a:ln>
              <a:noFill/>
            </a:ln>
          </p:spPr>
          <p:txBody>
            <a:bodyPr vert="horz" wrap="square" lIns="91440" tIns="45720" rIns="91440" bIns="45720" numCol="1" anchor="t" anchorCtr="0" compatLnSpc="1"/>
            <a:lstStyle/>
            <a:p>
              <a:endParaRPr lang="zh-CN" altLang="en-US">
                <a:solidFill>
                  <a:schemeClr val="tx1"/>
                </a:solidFill>
              </a:endParaRPr>
            </a:p>
          </p:txBody>
        </p:sp>
      </p:grpSp>
      <p:sp>
        <p:nvSpPr>
          <p:cNvPr id="58" name="任意多边形 57"/>
          <p:cNvSpPr/>
          <p:nvPr/>
        </p:nvSpPr>
        <p:spPr>
          <a:xfrm rot="14683131" flipV="1">
            <a:off x="4006490" y="2884542"/>
            <a:ext cx="1422030" cy="127700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solidFill>
            <a:srgbClr val="1D8B4F"/>
          </a:solidFill>
          <a:ln w="25400">
            <a:noFill/>
          </a:ln>
          <a:effectLst>
            <a:innerShdw blurRad="1524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1" name="组合 10"/>
          <p:cNvGrpSpPr/>
          <p:nvPr/>
        </p:nvGrpSpPr>
        <p:grpSpPr>
          <a:xfrm>
            <a:off x="3984734" y="3132541"/>
            <a:ext cx="1277006" cy="1422030"/>
            <a:chOff x="3984734" y="3132541"/>
            <a:chExt cx="1277006" cy="1422030"/>
          </a:xfrm>
        </p:grpSpPr>
        <p:sp>
          <p:nvSpPr>
            <p:cNvPr id="59" name="任意多边形 58"/>
            <p:cNvSpPr/>
            <p:nvPr/>
          </p:nvSpPr>
          <p:spPr>
            <a:xfrm rot="16200000" flipV="1">
              <a:off x="3912222" y="3205053"/>
              <a:ext cx="1422030" cy="127700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85" name="组合 84"/>
            <p:cNvGrpSpPr/>
            <p:nvPr/>
          </p:nvGrpSpPr>
          <p:grpSpPr>
            <a:xfrm>
              <a:off x="4246205" y="3536373"/>
              <a:ext cx="754063" cy="606426"/>
              <a:chOff x="8323263" y="-182563"/>
              <a:chExt cx="754063" cy="606426"/>
            </a:xfrm>
            <a:solidFill>
              <a:srgbClr val="2FA598"/>
            </a:solidFill>
          </p:grpSpPr>
          <p:sp>
            <p:nvSpPr>
              <p:cNvPr id="79" name="Freeform 786"/>
              <p:cNvSpPr>
                <a:spLocks noEditPoints="1"/>
              </p:cNvSpPr>
              <p:nvPr/>
            </p:nvSpPr>
            <p:spPr bwMode="auto">
              <a:xfrm>
                <a:off x="8650288" y="255588"/>
                <a:ext cx="427038" cy="168275"/>
              </a:xfrm>
              <a:custGeom>
                <a:avLst/>
                <a:gdLst>
                  <a:gd name="T0" fmla="*/ 105 w 114"/>
                  <a:gd name="T1" fmla="*/ 4 h 45"/>
                  <a:gd name="T2" fmla="*/ 85 w 114"/>
                  <a:gd name="T3" fmla="*/ 4 h 45"/>
                  <a:gd name="T4" fmla="*/ 69 w 114"/>
                  <a:gd name="T5" fmla="*/ 11 h 45"/>
                  <a:gd name="T6" fmla="*/ 64 w 114"/>
                  <a:gd name="T7" fmla="*/ 12 h 45"/>
                  <a:gd name="T8" fmla="*/ 69 w 114"/>
                  <a:gd name="T9" fmla="*/ 20 h 45"/>
                  <a:gd name="T10" fmla="*/ 65 w 114"/>
                  <a:gd name="T11" fmla="*/ 27 h 45"/>
                  <a:gd name="T12" fmla="*/ 58 w 114"/>
                  <a:gd name="T13" fmla="*/ 8 h 45"/>
                  <a:gd name="T14" fmla="*/ 63 w 114"/>
                  <a:gd name="T15" fmla="*/ 15 h 45"/>
                  <a:gd name="T16" fmla="*/ 58 w 114"/>
                  <a:gd name="T17" fmla="*/ 16 h 45"/>
                  <a:gd name="T18" fmla="*/ 63 w 114"/>
                  <a:gd name="T19" fmla="*/ 24 h 45"/>
                  <a:gd name="T20" fmla="*/ 58 w 114"/>
                  <a:gd name="T21" fmla="*/ 30 h 45"/>
                  <a:gd name="T22" fmla="*/ 52 w 114"/>
                  <a:gd name="T23" fmla="*/ 12 h 45"/>
                  <a:gd name="T24" fmla="*/ 56 w 114"/>
                  <a:gd name="T25" fmla="*/ 19 h 45"/>
                  <a:gd name="T26" fmla="*/ 52 w 114"/>
                  <a:gd name="T27" fmla="*/ 20 h 45"/>
                  <a:gd name="T28" fmla="*/ 56 w 114"/>
                  <a:gd name="T29" fmla="*/ 28 h 45"/>
                  <a:gd name="T30" fmla="*/ 46 w 114"/>
                  <a:gd name="T31" fmla="*/ 11 h 45"/>
                  <a:gd name="T32" fmla="*/ 45 w 114"/>
                  <a:gd name="T33" fmla="*/ 16 h 45"/>
                  <a:gd name="T34" fmla="*/ 50 w 114"/>
                  <a:gd name="T35" fmla="*/ 23 h 45"/>
                  <a:gd name="T36" fmla="*/ 45 w 114"/>
                  <a:gd name="T37" fmla="*/ 24 h 45"/>
                  <a:gd name="T38" fmla="*/ 17 w 114"/>
                  <a:gd name="T39" fmla="*/ 30 h 45"/>
                  <a:gd name="T40" fmla="*/ 23 w 114"/>
                  <a:gd name="T41" fmla="*/ 24 h 45"/>
                  <a:gd name="T42" fmla="*/ 24 w 114"/>
                  <a:gd name="T43" fmla="*/ 19 h 45"/>
                  <a:gd name="T44" fmla="*/ 21 w 114"/>
                  <a:gd name="T45" fmla="*/ 12 h 45"/>
                  <a:gd name="T46" fmla="*/ 25 w 114"/>
                  <a:gd name="T47" fmla="*/ 11 h 45"/>
                  <a:gd name="T48" fmla="*/ 25 w 114"/>
                  <a:gd name="T49" fmla="*/ 26 h 45"/>
                  <a:gd name="T50" fmla="*/ 30 w 114"/>
                  <a:gd name="T51" fmla="*/ 20 h 45"/>
                  <a:gd name="T52" fmla="*/ 31 w 114"/>
                  <a:gd name="T53" fmla="*/ 15 h 45"/>
                  <a:gd name="T54" fmla="*/ 28 w 114"/>
                  <a:gd name="T55" fmla="*/ 8 h 45"/>
                  <a:gd name="T56" fmla="*/ 36 w 114"/>
                  <a:gd name="T57" fmla="*/ 30 h 45"/>
                  <a:gd name="T58" fmla="*/ 32 w 114"/>
                  <a:gd name="T59" fmla="*/ 22 h 45"/>
                  <a:gd name="T60" fmla="*/ 37 w 114"/>
                  <a:gd name="T61" fmla="*/ 16 h 45"/>
                  <a:gd name="T62" fmla="*/ 38 w 114"/>
                  <a:gd name="T63" fmla="*/ 11 h 45"/>
                  <a:gd name="T64" fmla="*/ 38 w 114"/>
                  <a:gd name="T65" fmla="*/ 28 h 45"/>
                  <a:gd name="T66" fmla="*/ 43 w 114"/>
                  <a:gd name="T67" fmla="*/ 26 h 45"/>
                  <a:gd name="T68" fmla="*/ 39 w 114"/>
                  <a:gd name="T69" fmla="*/ 19 h 45"/>
                  <a:gd name="T70" fmla="*/ 44 w 114"/>
                  <a:gd name="T71" fmla="*/ 12 h 45"/>
                  <a:gd name="T72" fmla="*/ 71 w 114"/>
                  <a:gd name="T73" fmla="*/ 43 h 45"/>
                  <a:gd name="T74" fmla="*/ 71 w 114"/>
                  <a:gd name="T75" fmla="*/ 33 h 45"/>
                  <a:gd name="T76" fmla="*/ 76 w 114"/>
                  <a:gd name="T77" fmla="*/ 27 h 45"/>
                  <a:gd name="T78" fmla="*/ 71 w 114"/>
                  <a:gd name="T79" fmla="*/ 20 h 45"/>
                  <a:gd name="T80" fmla="*/ 76 w 114"/>
                  <a:gd name="T81" fmla="*/ 19 h 45"/>
                  <a:gd name="T82" fmla="*/ 71 w 114"/>
                  <a:gd name="T83" fmla="*/ 11 h 45"/>
                  <a:gd name="T84" fmla="*/ 71 w 114"/>
                  <a:gd name="T85" fmla="*/ 3 h 45"/>
                  <a:gd name="T86" fmla="*/ 79 w 114"/>
                  <a:gd name="T87" fmla="*/ 31 h 45"/>
                  <a:gd name="T88" fmla="*/ 83 w 114"/>
                  <a:gd name="T89" fmla="*/ 24 h 45"/>
                  <a:gd name="T90" fmla="*/ 82 w 114"/>
                  <a:gd name="T91" fmla="*/ 19 h 45"/>
                  <a:gd name="T92" fmla="*/ 77 w 114"/>
                  <a:gd name="T93" fmla="*/ 12 h 45"/>
                  <a:gd name="T94" fmla="*/ 81 w 114"/>
                  <a:gd name="T95" fmla="*/ 11 h 45"/>
                  <a:gd name="T96" fmla="*/ 85 w 114"/>
                  <a:gd name="T97" fmla="*/ 27 h 45"/>
                  <a:gd name="T98" fmla="*/ 89 w 114"/>
                  <a:gd name="T99" fmla="*/ 20 h 45"/>
                  <a:gd name="T100" fmla="*/ 88 w 114"/>
                  <a:gd name="T101" fmla="*/ 15 h 45"/>
                  <a:gd name="T102" fmla="*/ 83 w 114"/>
                  <a:gd name="T103" fmla="*/ 8 h 45"/>
                  <a:gd name="T104" fmla="*/ 97 w 114"/>
                  <a:gd name="T105" fmla="*/ 31 h 45"/>
                  <a:gd name="T106" fmla="*/ 91 w 114"/>
                  <a:gd name="T107" fmla="*/ 23 h 45"/>
                  <a:gd name="T108" fmla="*/ 95 w 114"/>
                  <a:gd name="T109" fmla="*/ 16 h 45"/>
                  <a:gd name="T110" fmla="*/ 94 w 114"/>
                  <a:gd name="T111" fmla="*/ 11 h 45"/>
                  <a:gd name="T112" fmla="*/ 89 w 114"/>
                  <a:gd name="T113" fmla="*/ 5 h 45"/>
                  <a:gd name="T114" fmla="*/ 101 w 114"/>
                  <a:gd name="T115" fmla="*/ 4 h 45"/>
                  <a:gd name="T116" fmla="*/ 101 w 114"/>
                  <a:gd name="T117"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solidFill>
                <a:srgbClr val="1D8B4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solidFill>
                </a:endParaRPr>
              </a:p>
            </p:txBody>
          </p:sp>
          <p:sp>
            <p:nvSpPr>
              <p:cNvPr id="80" name="Freeform 787"/>
              <p:cNvSpPr>
                <a:spLocks noEditPoints="1"/>
              </p:cNvSpPr>
              <p:nvPr/>
            </p:nvSpPr>
            <p:spPr bwMode="auto">
              <a:xfrm>
                <a:off x="8694738" y="4763"/>
                <a:ext cx="341313" cy="242888"/>
              </a:xfrm>
              <a:custGeom>
                <a:avLst/>
                <a:gdLst>
                  <a:gd name="T0" fmla="*/ 89 w 91"/>
                  <a:gd name="T1" fmla="*/ 0 h 65"/>
                  <a:gd name="T2" fmla="*/ 2 w 91"/>
                  <a:gd name="T3" fmla="*/ 0 h 65"/>
                  <a:gd name="T4" fmla="*/ 0 w 91"/>
                  <a:gd name="T5" fmla="*/ 2 h 65"/>
                  <a:gd name="T6" fmla="*/ 0 w 91"/>
                  <a:gd name="T7" fmla="*/ 63 h 65"/>
                  <a:gd name="T8" fmla="*/ 2 w 91"/>
                  <a:gd name="T9" fmla="*/ 65 h 65"/>
                  <a:gd name="T10" fmla="*/ 89 w 91"/>
                  <a:gd name="T11" fmla="*/ 65 h 65"/>
                  <a:gd name="T12" fmla="*/ 91 w 91"/>
                  <a:gd name="T13" fmla="*/ 63 h 65"/>
                  <a:gd name="T14" fmla="*/ 91 w 91"/>
                  <a:gd name="T15" fmla="*/ 2 h 65"/>
                  <a:gd name="T16" fmla="*/ 89 w 91"/>
                  <a:gd name="T17" fmla="*/ 0 h 65"/>
                  <a:gd name="T18" fmla="*/ 87 w 91"/>
                  <a:gd name="T19" fmla="*/ 59 h 65"/>
                  <a:gd name="T20" fmla="*/ 85 w 91"/>
                  <a:gd name="T21" fmla="*/ 61 h 65"/>
                  <a:gd name="T22" fmla="*/ 6 w 91"/>
                  <a:gd name="T23" fmla="*/ 61 h 65"/>
                  <a:gd name="T24" fmla="*/ 4 w 91"/>
                  <a:gd name="T25" fmla="*/ 59 h 65"/>
                  <a:gd name="T26" fmla="*/ 4 w 91"/>
                  <a:gd name="T27" fmla="*/ 6 h 65"/>
                  <a:gd name="T28" fmla="*/ 6 w 91"/>
                  <a:gd name="T29" fmla="*/ 4 h 65"/>
                  <a:gd name="T30" fmla="*/ 85 w 91"/>
                  <a:gd name="T31" fmla="*/ 4 h 65"/>
                  <a:gd name="T32" fmla="*/ 87 w 91"/>
                  <a:gd name="T33" fmla="*/ 6 h 65"/>
                  <a:gd name="T34" fmla="*/ 87 w 91"/>
                  <a:gd name="T35"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solidFill>
                <a:srgbClr val="1D8B4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solidFill>
                </a:endParaRPr>
              </a:p>
            </p:txBody>
          </p:sp>
          <p:sp>
            <p:nvSpPr>
              <p:cNvPr id="82" name="Freeform 789"/>
              <p:cNvSpPr/>
              <p:nvPr/>
            </p:nvSpPr>
            <p:spPr bwMode="auto">
              <a:xfrm>
                <a:off x="8724900" y="30163"/>
                <a:ext cx="134938" cy="120650"/>
              </a:xfrm>
              <a:custGeom>
                <a:avLst/>
                <a:gdLst>
                  <a:gd name="T0" fmla="*/ 0 w 36"/>
                  <a:gd name="T1" fmla="*/ 32 h 32"/>
                  <a:gd name="T2" fmla="*/ 0 w 36"/>
                  <a:gd name="T3" fmla="*/ 1 h 32"/>
                  <a:gd name="T4" fmla="*/ 36 w 36"/>
                  <a:gd name="T5" fmla="*/ 2 h 32"/>
                  <a:gd name="T6" fmla="*/ 3 w 36"/>
                  <a:gd name="T7" fmla="*/ 5 h 32"/>
                  <a:gd name="T8" fmla="*/ 0 w 36"/>
                  <a:gd name="T9" fmla="*/ 32 h 32"/>
                </a:gdLst>
                <a:ahLst/>
                <a:cxnLst>
                  <a:cxn ang="0">
                    <a:pos x="T0" y="T1"/>
                  </a:cxn>
                  <a:cxn ang="0">
                    <a:pos x="T2" y="T3"/>
                  </a:cxn>
                  <a:cxn ang="0">
                    <a:pos x="T4" y="T5"/>
                  </a:cxn>
                  <a:cxn ang="0">
                    <a:pos x="T6" y="T7"/>
                  </a:cxn>
                  <a:cxn ang="0">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solidFill>
                </a:endParaRPr>
              </a:p>
            </p:txBody>
          </p:sp>
          <p:sp>
            <p:nvSpPr>
              <p:cNvPr id="83" name="Freeform 790"/>
              <p:cNvSpPr/>
              <p:nvPr/>
            </p:nvSpPr>
            <p:spPr bwMode="auto">
              <a:xfrm>
                <a:off x="8870950" y="101600"/>
                <a:ext cx="139700" cy="120650"/>
              </a:xfrm>
              <a:custGeom>
                <a:avLst/>
                <a:gdLst>
                  <a:gd name="T0" fmla="*/ 37 w 37"/>
                  <a:gd name="T1" fmla="*/ 0 h 32"/>
                  <a:gd name="T2" fmla="*/ 36 w 37"/>
                  <a:gd name="T3" fmla="*/ 30 h 32"/>
                  <a:gd name="T4" fmla="*/ 0 w 37"/>
                  <a:gd name="T5" fmla="*/ 30 h 32"/>
                  <a:gd name="T6" fmla="*/ 33 w 37"/>
                  <a:gd name="T7" fmla="*/ 27 h 32"/>
                  <a:gd name="T8" fmla="*/ 37 w 37"/>
                  <a:gd name="T9" fmla="*/ 0 h 32"/>
                </a:gdLst>
                <a:ahLst/>
                <a:cxnLst>
                  <a:cxn ang="0">
                    <a:pos x="T0" y="T1"/>
                  </a:cxn>
                  <a:cxn ang="0">
                    <a:pos x="T2" y="T3"/>
                  </a:cxn>
                  <a:cxn ang="0">
                    <a:pos x="T4" y="T5"/>
                  </a:cxn>
                  <a:cxn ang="0">
                    <a:pos x="T6" y="T7"/>
                  </a:cxn>
                  <a:cxn ang="0">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solidFill>
                </a:endParaRPr>
              </a:p>
            </p:txBody>
          </p:sp>
          <p:sp>
            <p:nvSpPr>
              <p:cNvPr id="84" name="Freeform 791"/>
              <p:cNvSpPr>
                <a:spLocks noEditPoints="1"/>
              </p:cNvSpPr>
              <p:nvPr/>
            </p:nvSpPr>
            <p:spPr bwMode="auto">
              <a:xfrm>
                <a:off x="8323263" y="-182563"/>
                <a:ext cx="577850" cy="606425"/>
              </a:xfrm>
              <a:custGeom>
                <a:avLst/>
                <a:gdLst>
                  <a:gd name="T0" fmla="*/ 84 w 154"/>
                  <a:gd name="T1" fmla="*/ 137 h 162"/>
                  <a:gd name="T2" fmla="*/ 84 w 154"/>
                  <a:gd name="T3" fmla="*/ 130 h 162"/>
                  <a:gd name="T4" fmla="*/ 93 w 154"/>
                  <a:gd name="T5" fmla="*/ 102 h 162"/>
                  <a:gd name="T6" fmla="*/ 93 w 154"/>
                  <a:gd name="T7" fmla="*/ 84 h 162"/>
                  <a:gd name="T8" fmla="*/ 84 w 154"/>
                  <a:gd name="T9" fmla="*/ 61 h 162"/>
                  <a:gd name="T10" fmla="*/ 84 w 154"/>
                  <a:gd name="T11" fmla="*/ 54 h 162"/>
                  <a:gd name="T12" fmla="*/ 104 w 154"/>
                  <a:gd name="T13" fmla="*/ 38 h 162"/>
                  <a:gd name="T14" fmla="*/ 108 w 154"/>
                  <a:gd name="T15" fmla="*/ 30 h 162"/>
                  <a:gd name="T16" fmla="*/ 134 w 154"/>
                  <a:gd name="T17" fmla="*/ 45 h 162"/>
                  <a:gd name="T18" fmla="*/ 134 w 154"/>
                  <a:gd name="T19" fmla="*/ 28 h 162"/>
                  <a:gd name="T20" fmla="*/ 154 w 154"/>
                  <a:gd name="T21" fmla="*/ 45 h 162"/>
                  <a:gd name="T22" fmla="*/ 137 w 154"/>
                  <a:gd name="T23" fmla="*/ 22 h 162"/>
                  <a:gd name="T24" fmla="*/ 30 w 154"/>
                  <a:gd name="T25" fmla="*/ 18 h 162"/>
                  <a:gd name="T26" fmla="*/ 9 w 154"/>
                  <a:gd name="T27" fmla="*/ 43 h 162"/>
                  <a:gd name="T28" fmla="*/ 12 w 154"/>
                  <a:gd name="T29" fmla="*/ 125 h 162"/>
                  <a:gd name="T30" fmla="*/ 81 w 154"/>
                  <a:gd name="T31" fmla="*/ 162 h 162"/>
                  <a:gd name="T32" fmla="*/ 124 w 154"/>
                  <a:gd name="T33" fmla="*/ 20 h 162"/>
                  <a:gd name="T34" fmla="*/ 125 w 154"/>
                  <a:gd name="T35" fmla="*/ 20 h 162"/>
                  <a:gd name="T36" fmla="*/ 98 w 154"/>
                  <a:gd name="T37" fmla="*/ 10 h 162"/>
                  <a:gd name="T38" fmla="*/ 91 w 154"/>
                  <a:gd name="T39" fmla="*/ 11 h 162"/>
                  <a:gd name="T40" fmla="*/ 84 w 154"/>
                  <a:gd name="T41" fmla="*/ 6 h 162"/>
                  <a:gd name="T42" fmla="*/ 48 w 154"/>
                  <a:gd name="T43" fmla="*/ 22 h 162"/>
                  <a:gd name="T44" fmla="*/ 48 w 154"/>
                  <a:gd name="T45" fmla="*/ 104 h 162"/>
                  <a:gd name="T46" fmla="*/ 47 w 154"/>
                  <a:gd name="T47" fmla="*/ 84 h 162"/>
                  <a:gd name="T48" fmla="*/ 36 w 154"/>
                  <a:gd name="T49" fmla="*/ 55 h 162"/>
                  <a:gd name="T50" fmla="*/ 29 w 154"/>
                  <a:gd name="T51" fmla="*/ 78 h 162"/>
                  <a:gd name="T52" fmla="*/ 54 w 154"/>
                  <a:gd name="T53" fmla="*/ 132 h 162"/>
                  <a:gd name="T54" fmla="*/ 38 w 154"/>
                  <a:gd name="T55" fmla="*/ 113 h 162"/>
                  <a:gd name="T56" fmla="*/ 44 w 154"/>
                  <a:gd name="T57" fmla="*/ 28 h 162"/>
                  <a:gd name="T58" fmla="*/ 49 w 154"/>
                  <a:gd name="T59" fmla="*/ 52 h 162"/>
                  <a:gd name="T60" fmla="*/ 37 w 154"/>
                  <a:gd name="T61" fmla="*/ 20 h 162"/>
                  <a:gd name="T62" fmla="*/ 31 w 154"/>
                  <a:gd name="T63" fmla="*/ 25 h 162"/>
                  <a:gd name="T64" fmla="*/ 28 w 154"/>
                  <a:gd name="T65" fmla="*/ 46 h 162"/>
                  <a:gd name="T66" fmla="*/ 28 w 154"/>
                  <a:gd name="T67" fmla="*/ 28 h 162"/>
                  <a:gd name="T68" fmla="*/ 22 w 154"/>
                  <a:gd name="T69" fmla="*/ 78 h 162"/>
                  <a:gd name="T70" fmla="*/ 6 w 154"/>
                  <a:gd name="T71" fmla="*/ 84 h 162"/>
                  <a:gd name="T72" fmla="*/ 25 w 154"/>
                  <a:gd name="T73" fmla="*/ 111 h 162"/>
                  <a:gd name="T74" fmla="*/ 28 w 154"/>
                  <a:gd name="T75" fmla="*/ 134 h 162"/>
                  <a:gd name="T76" fmla="*/ 37 w 154"/>
                  <a:gd name="T77" fmla="*/ 135 h 162"/>
                  <a:gd name="T78" fmla="*/ 37 w 154"/>
                  <a:gd name="T79" fmla="*/ 142 h 162"/>
                  <a:gd name="T80" fmla="*/ 48 w 154"/>
                  <a:gd name="T81" fmla="*/ 149 h 162"/>
                  <a:gd name="T82" fmla="*/ 56 w 154"/>
                  <a:gd name="T83" fmla="*/ 138 h 162"/>
                  <a:gd name="T84" fmla="*/ 78 w 154"/>
                  <a:gd name="T85" fmla="*/ 156 h 162"/>
                  <a:gd name="T86" fmla="*/ 78 w 154"/>
                  <a:gd name="T87" fmla="*/ 137 h 162"/>
                  <a:gd name="T88" fmla="*/ 61 w 154"/>
                  <a:gd name="T89" fmla="*/ 131 h 162"/>
                  <a:gd name="T90" fmla="*/ 78 w 154"/>
                  <a:gd name="T91" fmla="*/ 108 h 162"/>
                  <a:gd name="T92" fmla="*/ 54 w 154"/>
                  <a:gd name="T93" fmla="*/ 103 h 162"/>
                  <a:gd name="T94" fmla="*/ 78 w 154"/>
                  <a:gd name="T95" fmla="*/ 101 h 162"/>
                  <a:gd name="T96" fmla="*/ 54 w 154"/>
                  <a:gd name="T97" fmla="*/ 59 h 162"/>
                  <a:gd name="T98" fmla="*/ 78 w 154"/>
                  <a:gd name="T99" fmla="*/ 54 h 162"/>
                  <a:gd name="T100" fmla="*/ 78 w 154"/>
                  <a:gd name="T101" fmla="*/ 32 h 162"/>
                  <a:gd name="T102" fmla="*/ 71 w 154"/>
                  <a:gd name="T103" fmla="*/ 11 h 162"/>
                  <a:gd name="T104" fmla="*/ 63 w 154"/>
                  <a:gd name="T105" fmla="*/ 2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solidFill>
                <a:srgbClr val="1D8B4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solidFill>
                </a:endParaRPr>
              </a:p>
            </p:txBody>
          </p:sp>
        </p:grpSp>
      </p:grpSp>
      <p:sp>
        <p:nvSpPr>
          <p:cNvPr id="70" name="任意多边形 69"/>
          <p:cNvSpPr/>
          <p:nvPr/>
        </p:nvSpPr>
        <p:spPr>
          <a:xfrm rot="6916869">
            <a:off x="6932964" y="3205053"/>
            <a:ext cx="1422030" cy="127700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solidFill>
            <a:srgbClr val="F87230"/>
          </a:solidFill>
          <a:ln w="25400">
            <a:noFill/>
          </a:ln>
          <a:effectLst>
            <a:innerShdw blurRad="1524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0" name="组合 9"/>
          <p:cNvGrpSpPr/>
          <p:nvPr/>
        </p:nvGrpSpPr>
        <p:grpSpPr>
          <a:xfrm>
            <a:off x="6911208" y="2812030"/>
            <a:ext cx="1277006" cy="1422030"/>
            <a:chOff x="6911208" y="2812030"/>
            <a:chExt cx="1277006" cy="1422030"/>
          </a:xfrm>
        </p:grpSpPr>
        <p:sp>
          <p:nvSpPr>
            <p:cNvPr id="71" name="任意多边形 70"/>
            <p:cNvSpPr/>
            <p:nvPr/>
          </p:nvSpPr>
          <p:spPr>
            <a:xfrm rot="5400000">
              <a:off x="6838696" y="2884542"/>
              <a:ext cx="1422030" cy="127700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90" name="组合 89"/>
            <p:cNvGrpSpPr/>
            <p:nvPr/>
          </p:nvGrpSpPr>
          <p:grpSpPr>
            <a:xfrm>
              <a:off x="7230623" y="3209347"/>
              <a:ext cx="638175" cy="630238"/>
              <a:chOff x="2089150" y="2809876"/>
              <a:chExt cx="638175" cy="630238"/>
            </a:xfrm>
            <a:solidFill>
              <a:srgbClr val="2FA598"/>
            </a:solidFill>
          </p:grpSpPr>
          <p:sp>
            <p:nvSpPr>
              <p:cNvPr id="86" name="Freeform 828"/>
              <p:cNvSpPr>
                <a:spLocks noEditPoints="1"/>
              </p:cNvSpPr>
              <p:nvPr/>
            </p:nvSpPr>
            <p:spPr bwMode="auto">
              <a:xfrm>
                <a:off x="2089150" y="2809876"/>
                <a:ext cx="552450" cy="630238"/>
              </a:xfrm>
              <a:custGeom>
                <a:avLst/>
                <a:gdLst>
                  <a:gd name="T0" fmla="*/ 0 w 147"/>
                  <a:gd name="T1" fmla="*/ 10 h 168"/>
                  <a:gd name="T2" fmla="*/ 0 w 147"/>
                  <a:gd name="T3" fmla="*/ 158 h 168"/>
                  <a:gd name="T4" fmla="*/ 10 w 147"/>
                  <a:gd name="T5" fmla="*/ 168 h 168"/>
                  <a:gd name="T6" fmla="*/ 22 w 147"/>
                  <a:gd name="T7" fmla="*/ 168 h 168"/>
                  <a:gd name="T8" fmla="*/ 22 w 147"/>
                  <a:gd name="T9" fmla="*/ 0 h 168"/>
                  <a:gd name="T10" fmla="*/ 10 w 147"/>
                  <a:gd name="T11" fmla="*/ 0 h 168"/>
                  <a:gd name="T12" fmla="*/ 0 w 147"/>
                  <a:gd name="T13" fmla="*/ 10 h 168"/>
                  <a:gd name="T14" fmla="*/ 34 w 147"/>
                  <a:gd name="T15" fmla="*/ 0 h 168"/>
                  <a:gd name="T16" fmla="*/ 34 w 147"/>
                  <a:gd name="T17" fmla="*/ 168 h 168"/>
                  <a:gd name="T18" fmla="*/ 147 w 147"/>
                  <a:gd name="T19" fmla="*/ 168 h 168"/>
                  <a:gd name="T20" fmla="*/ 147 w 147"/>
                  <a:gd name="T21" fmla="*/ 0 h 168"/>
                  <a:gd name="T22" fmla="*/ 34 w 147"/>
                  <a:gd name="T23" fmla="*/ 0 h 168"/>
                  <a:gd name="T24" fmla="*/ 134 w 147"/>
                  <a:gd name="T25" fmla="*/ 124 h 168"/>
                  <a:gd name="T26" fmla="*/ 47 w 147"/>
                  <a:gd name="T27" fmla="*/ 124 h 168"/>
                  <a:gd name="T28" fmla="*/ 47 w 147"/>
                  <a:gd name="T29" fmla="*/ 111 h 168"/>
                  <a:gd name="T30" fmla="*/ 58 w 147"/>
                  <a:gd name="T31" fmla="*/ 104 h 168"/>
                  <a:gd name="T32" fmla="*/ 71 w 147"/>
                  <a:gd name="T33" fmla="*/ 99 h 168"/>
                  <a:gd name="T34" fmla="*/ 75 w 147"/>
                  <a:gd name="T35" fmla="*/ 98 h 168"/>
                  <a:gd name="T36" fmla="*/ 79 w 147"/>
                  <a:gd name="T37" fmla="*/ 92 h 168"/>
                  <a:gd name="T38" fmla="*/ 80 w 147"/>
                  <a:gd name="T39" fmla="*/ 91 h 168"/>
                  <a:gd name="T40" fmla="*/ 78 w 147"/>
                  <a:gd name="T41" fmla="*/ 87 h 168"/>
                  <a:gd name="T42" fmla="*/ 77 w 147"/>
                  <a:gd name="T43" fmla="*/ 80 h 168"/>
                  <a:gd name="T44" fmla="*/ 76 w 147"/>
                  <a:gd name="T45" fmla="*/ 80 h 168"/>
                  <a:gd name="T46" fmla="*/ 73 w 147"/>
                  <a:gd name="T47" fmla="*/ 70 h 168"/>
                  <a:gd name="T48" fmla="*/ 74 w 147"/>
                  <a:gd name="T49" fmla="*/ 66 h 168"/>
                  <a:gd name="T50" fmla="*/ 81 w 147"/>
                  <a:gd name="T51" fmla="*/ 46 h 168"/>
                  <a:gd name="T52" fmla="*/ 99 w 147"/>
                  <a:gd name="T53" fmla="*/ 46 h 168"/>
                  <a:gd name="T54" fmla="*/ 101 w 147"/>
                  <a:gd name="T55" fmla="*/ 48 h 168"/>
                  <a:gd name="T56" fmla="*/ 104 w 147"/>
                  <a:gd name="T57" fmla="*/ 48 h 168"/>
                  <a:gd name="T58" fmla="*/ 106 w 147"/>
                  <a:gd name="T59" fmla="*/ 52 h 168"/>
                  <a:gd name="T60" fmla="*/ 107 w 147"/>
                  <a:gd name="T61" fmla="*/ 58 h 168"/>
                  <a:gd name="T62" fmla="*/ 106 w 147"/>
                  <a:gd name="T63" fmla="*/ 66 h 168"/>
                  <a:gd name="T64" fmla="*/ 107 w 147"/>
                  <a:gd name="T65" fmla="*/ 69 h 168"/>
                  <a:gd name="T66" fmla="*/ 107 w 147"/>
                  <a:gd name="T67" fmla="*/ 75 h 168"/>
                  <a:gd name="T68" fmla="*/ 106 w 147"/>
                  <a:gd name="T69" fmla="*/ 79 h 168"/>
                  <a:gd name="T70" fmla="*/ 103 w 147"/>
                  <a:gd name="T71" fmla="*/ 81 h 168"/>
                  <a:gd name="T72" fmla="*/ 103 w 147"/>
                  <a:gd name="T73" fmla="*/ 86 h 168"/>
                  <a:gd name="T74" fmla="*/ 100 w 147"/>
                  <a:gd name="T75" fmla="*/ 91 h 168"/>
                  <a:gd name="T76" fmla="*/ 103 w 147"/>
                  <a:gd name="T77" fmla="*/ 92 h 168"/>
                  <a:gd name="T78" fmla="*/ 106 w 147"/>
                  <a:gd name="T79" fmla="*/ 98 h 168"/>
                  <a:gd name="T80" fmla="*/ 110 w 147"/>
                  <a:gd name="T81" fmla="*/ 99 h 168"/>
                  <a:gd name="T82" fmla="*/ 124 w 147"/>
                  <a:gd name="T83" fmla="*/ 104 h 168"/>
                  <a:gd name="T84" fmla="*/ 134 w 147"/>
                  <a:gd name="T85" fmla="*/ 111 h 168"/>
                  <a:gd name="T86" fmla="*/ 134 w 147"/>
                  <a:gd name="T87" fmla="*/ 12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7" h="168">
                    <a:moveTo>
                      <a:pt x="0" y="10"/>
                    </a:moveTo>
                    <a:cubicBezTo>
                      <a:pt x="0" y="158"/>
                      <a:pt x="0" y="158"/>
                      <a:pt x="0" y="158"/>
                    </a:cubicBezTo>
                    <a:cubicBezTo>
                      <a:pt x="0" y="164"/>
                      <a:pt x="4" y="168"/>
                      <a:pt x="10" y="168"/>
                    </a:cubicBezTo>
                    <a:cubicBezTo>
                      <a:pt x="22" y="168"/>
                      <a:pt x="22" y="168"/>
                      <a:pt x="22" y="168"/>
                    </a:cubicBezTo>
                    <a:cubicBezTo>
                      <a:pt x="22" y="0"/>
                      <a:pt x="22" y="0"/>
                      <a:pt x="22" y="0"/>
                    </a:cubicBezTo>
                    <a:cubicBezTo>
                      <a:pt x="10" y="0"/>
                      <a:pt x="10" y="0"/>
                      <a:pt x="10" y="0"/>
                    </a:cubicBezTo>
                    <a:cubicBezTo>
                      <a:pt x="4" y="0"/>
                      <a:pt x="0" y="4"/>
                      <a:pt x="0" y="10"/>
                    </a:cubicBezTo>
                    <a:close/>
                    <a:moveTo>
                      <a:pt x="34" y="0"/>
                    </a:moveTo>
                    <a:cubicBezTo>
                      <a:pt x="34" y="168"/>
                      <a:pt x="34" y="168"/>
                      <a:pt x="34" y="168"/>
                    </a:cubicBezTo>
                    <a:cubicBezTo>
                      <a:pt x="147" y="168"/>
                      <a:pt x="147" y="168"/>
                      <a:pt x="147" y="168"/>
                    </a:cubicBezTo>
                    <a:cubicBezTo>
                      <a:pt x="147" y="0"/>
                      <a:pt x="147" y="0"/>
                      <a:pt x="147" y="0"/>
                    </a:cubicBezTo>
                    <a:lnTo>
                      <a:pt x="34" y="0"/>
                    </a:lnTo>
                    <a:close/>
                    <a:moveTo>
                      <a:pt x="134" y="124"/>
                    </a:moveTo>
                    <a:cubicBezTo>
                      <a:pt x="47" y="124"/>
                      <a:pt x="47" y="124"/>
                      <a:pt x="47" y="124"/>
                    </a:cubicBezTo>
                    <a:cubicBezTo>
                      <a:pt x="47" y="120"/>
                      <a:pt x="47" y="114"/>
                      <a:pt x="47" y="111"/>
                    </a:cubicBezTo>
                    <a:cubicBezTo>
                      <a:pt x="49" y="107"/>
                      <a:pt x="54" y="106"/>
                      <a:pt x="58" y="104"/>
                    </a:cubicBezTo>
                    <a:cubicBezTo>
                      <a:pt x="62" y="103"/>
                      <a:pt x="67" y="100"/>
                      <a:pt x="71" y="99"/>
                    </a:cubicBezTo>
                    <a:cubicBezTo>
                      <a:pt x="72" y="98"/>
                      <a:pt x="74" y="98"/>
                      <a:pt x="75" y="98"/>
                    </a:cubicBezTo>
                    <a:cubicBezTo>
                      <a:pt x="76" y="97"/>
                      <a:pt x="78" y="93"/>
                      <a:pt x="79" y="92"/>
                    </a:cubicBezTo>
                    <a:cubicBezTo>
                      <a:pt x="80" y="91"/>
                      <a:pt x="80" y="91"/>
                      <a:pt x="80" y="91"/>
                    </a:cubicBezTo>
                    <a:cubicBezTo>
                      <a:pt x="80" y="89"/>
                      <a:pt x="79" y="89"/>
                      <a:pt x="78" y="87"/>
                    </a:cubicBezTo>
                    <a:cubicBezTo>
                      <a:pt x="78" y="85"/>
                      <a:pt x="78" y="82"/>
                      <a:pt x="77" y="80"/>
                    </a:cubicBezTo>
                    <a:cubicBezTo>
                      <a:pt x="77" y="80"/>
                      <a:pt x="76" y="80"/>
                      <a:pt x="76" y="80"/>
                    </a:cubicBezTo>
                    <a:cubicBezTo>
                      <a:pt x="73" y="78"/>
                      <a:pt x="73" y="72"/>
                      <a:pt x="73" y="70"/>
                    </a:cubicBezTo>
                    <a:cubicBezTo>
                      <a:pt x="73" y="69"/>
                      <a:pt x="74" y="68"/>
                      <a:pt x="74" y="66"/>
                    </a:cubicBezTo>
                    <a:cubicBezTo>
                      <a:pt x="71" y="54"/>
                      <a:pt x="75" y="48"/>
                      <a:pt x="81" y="46"/>
                    </a:cubicBezTo>
                    <a:cubicBezTo>
                      <a:pt x="85" y="45"/>
                      <a:pt x="92" y="42"/>
                      <a:pt x="99" y="46"/>
                    </a:cubicBezTo>
                    <a:cubicBezTo>
                      <a:pt x="101" y="48"/>
                      <a:pt x="101" y="48"/>
                      <a:pt x="101" y="48"/>
                    </a:cubicBezTo>
                    <a:cubicBezTo>
                      <a:pt x="104" y="48"/>
                      <a:pt x="104" y="48"/>
                      <a:pt x="104" y="48"/>
                    </a:cubicBezTo>
                    <a:cubicBezTo>
                      <a:pt x="105" y="49"/>
                      <a:pt x="106" y="52"/>
                      <a:pt x="106" y="52"/>
                    </a:cubicBezTo>
                    <a:cubicBezTo>
                      <a:pt x="107" y="54"/>
                      <a:pt x="107" y="55"/>
                      <a:pt x="107" y="58"/>
                    </a:cubicBezTo>
                    <a:cubicBezTo>
                      <a:pt x="107" y="59"/>
                      <a:pt x="106" y="64"/>
                      <a:pt x="106" y="66"/>
                    </a:cubicBezTo>
                    <a:cubicBezTo>
                      <a:pt x="106" y="67"/>
                      <a:pt x="107" y="67"/>
                      <a:pt x="107" y="69"/>
                    </a:cubicBezTo>
                    <a:cubicBezTo>
                      <a:pt x="108" y="71"/>
                      <a:pt x="108" y="73"/>
                      <a:pt x="107" y="75"/>
                    </a:cubicBezTo>
                    <a:cubicBezTo>
                      <a:pt x="107" y="76"/>
                      <a:pt x="107" y="78"/>
                      <a:pt x="106" y="79"/>
                    </a:cubicBezTo>
                    <a:cubicBezTo>
                      <a:pt x="105" y="80"/>
                      <a:pt x="104" y="80"/>
                      <a:pt x="103" y="81"/>
                    </a:cubicBezTo>
                    <a:cubicBezTo>
                      <a:pt x="103" y="82"/>
                      <a:pt x="103" y="85"/>
                      <a:pt x="103" y="86"/>
                    </a:cubicBezTo>
                    <a:cubicBezTo>
                      <a:pt x="102" y="88"/>
                      <a:pt x="100" y="89"/>
                      <a:pt x="100" y="91"/>
                    </a:cubicBezTo>
                    <a:cubicBezTo>
                      <a:pt x="101" y="91"/>
                      <a:pt x="102" y="91"/>
                      <a:pt x="103" y="92"/>
                    </a:cubicBezTo>
                    <a:cubicBezTo>
                      <a:pt x="103" y="93"/>
                      <a:pt x="105" y="97"/>
                      <a:pt x="106" y="98"/>
                    </a:cubicBezTo>
                    <a:cubicBezTo>
                      <a:pt x="108" y="98"/>
                      <a:pt x="109" y="98"/>
                      <a:pt x="110" y="99"/>
                    </a:cubicBezTo>
                    <a:cubicBezTo>
                      <a:pt x="114" y="100"/>
                      <a:pt x="119" y="103"/>
                      <a:pt x="124" y="104"/>
                    </a:cubicBezTo>
                    <a:cubicBezTo>
                      <a:pt x="128" y="106"/>
                      <a:pt x="132" y="107"/>
                      <a:pt x="134" y="111"/>
                    </a:cubicBezTo>
                    <a:cubicBezTo>
                      <a:pt x="134" y="114"/>
                      <a:pt x="134" y="120"/>
                      <a:pt x="134" y="124"/>
                    </a:cubicBezTo>
                    <a:close/>
                  </a:path>
                </a:pathLst>
              </a:custGeom>
              <a:solidFill>
                <a:srgbClr val="F872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solidFill>
                </a:endParaRPr>
              </a:p>
            </p:txBody>
          </p:sp>
          <p:sp>
            <p:nvSpPr>
              <p:cNvPr id="87" name="Rectangle 829"/>
              <p:cNvSpPr>
                <a:spLocks noChangeArrowheads="1"/>
              </p:cNvSpPr>
              <p:nvPr/>
            </p:nvSpPr>
            <p:spPr bwMode="auto">
              <a:xfrm>
                <a:off x="2671762" y="2809876"/>
                <a:ext cx="55563" cy="142875"/>
              </a:xfrm>
              <a:prstGeom prst="rect">
                <a:avLst/>
              </a:prstGeom>
              <a:solidFill>
                <a:srgbClr val="F8723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solidFill>
                </a:endParaRPr>
              </a:p>
            </p:txBody>
          </p:sp>
          <p:sp>
            <p:nvSpPr>
              <p:cNvPr id="88" name="Rectangle 830"/>
              <p:cNvSpPr>
                <a:spLocks noChangeArrowheads="1"/>
              </p:cNvSpPr>
              <p:nvPr/>
            </p:nvSpPr>
            <p:spPr bwMode="auto">
              <a:xfrm>
                <a:off x="2671762" y="2990851"/>
                <a:ext cx="55563" cy="146050"/>
              </a:xfrm>
              <a:prstGeom prst="rect">
                <a:avLst/>
              </a:prstGeom>
              <a:solidFill>
                <a:srgbClr val="F87230"/>
              </a:solidFill>
              <a:ln w="9525">
                <a:noFill/>
                <a:miter lim="800000"/>
              </a:ln>
            </p:spPr>
            <p:txBody>
              <a:bodyPr vert="horz" wrap="square" lIns="91440" tIns="45720" rIns="91440" bIns="45720" numCol="1" anchor="t" anchorCtr="0" compatLnSpc="1"/>
              <a:lstStyle/>
              <a:p>
                <a:endParaRPr lang="zh-CN" altLang="en-US">
                  <a:solidFill>
                    <a:schemeClr val="tx1"/>
                  </a:solidFill>
                </a:endParaRPr>
              </a:p>
            </p:txBody>
          </p:sp>
          <p:sp>
            <p:nvSpPr>
              <p:cNvPr id="89" name="Rectangle 831"/>
              <p:cNvSpPr>
                <a:spLocks noChangeArrowheads="1"/>
              </p:cNvSpPr>
              <p:nvPr/>
            </p:nvSpPr>
            <p:spPr bwMode="auto">
              <a:xfrm>
                <a:off x="2671762" y="3173413"/>
                <a:ext cx="55563" cy="146050"/>
              </a:xfrm>
              <a:prstGeom prst="rect">
                <a:avLst/>
              </a:prstGeom>
              <a:solidFill>
                <a:srgbClr val="F8723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solidFill>
                </a:endParaRPr>
              </a:p>
            </p:txBody>
          </p:sp>
        </p:grpSp>
      </p:grpSp>
      <p:sp>
        <p:nvSpPr>
          <p:cNvPr id="73" name="任意多边形 72"/>
          <p:cNvSpPr/>
          <p:nvPr/>
        </p:nvSpPr>
        <p:spPr>
          <a:xfrm rot="14683131" flipV="1">
            <a:off x="9687050" y="2884542"/>
            <a:ext cx="1422030" cy="127700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solidFill>
            <a:srgbClr val="1D8B4F"/>
          </a:solidFill>
          <a:ln w="25400">
            <a:noFill/>
          </a:ln>
          <a:effectLst>
            <a:innerShdw blurRad="1524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 name="组合 1"/>
          <p:cNvGrpSpPr/>
          <p:nvPr/>
        </p:nvGrpSpPr>
        <p:grpSpPr>
          <a:xfrm>
            <a:off x="9665294" y="3132541"/>
            <a:ext cx="1277006" cy="1422030"/>
            <a:chOff x="9665294" y="3132541"/>
            <a:chExt cx="1277006" cy="1422030"/>
          </a:xfrm>
        </p:grpSpPr>
        <p:sp>
          <p:nvSpPr>
            <p:cNvPr id="74" name="任意多边形 73"/>
            <p:cNvSpPr/>
            <p:nvPr/>
          </p:nvSpPr>
          <p:spPr>
            <a:xfrm rot="16200000" flipV="1">
              <a:off x="9592782" y="3205053"/>
              <a:ext cx="1422030" cy="127700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5" name="Freeform 817"/>
            <p:cNvSpPr>
              <a:spLocks noEditPoints="1"/>
            </p:cNvSpPr>
            <p:nvPr/>
          </p:nvSpPr>
          <p:spPr bwMode="auto">
            <a:xfrm>
              <a:off x="9976772" y="3554629"/>
              <a:ext cx="654050" cy="652463"/>
            </a:xfrm>
            <a:custGeom>
              <a:avLst/>
              <a:gdLst>
                <a:gd name="T0" fmla="*/ 85 w 174"/>
                <a:gd name="T1" fmla="*/ 72 h 174"/>
                <a:gd name="T2" fmla="*/ 119 w 174"/>
                <a:gd name="T3" fmla="*/ 109 h 174"/>
                <a:gd name="T4" fmla="*/ 87 w 174"/>
                <a:gd name="T5" fmla="*/ 0 h 174"/>
                <a:gd name="T6" fmla="*/ 87 w 174"/>
                <a:gd name="T7" fmla="*/ 0 h 174"/>
                <a:gd name="T8" fmla="*/ 129 w 174"/>
                <a:gd name="T9" fmla="*/ 38 h 174"/>
                <a:gd name="T10" fmla="*/ 111 w 174"/>
                <a:gd name="T11" fmla="*/ 36 h 174"/>
                <a:gd name="T12" fmla="*/ 113 w 174"/>
                <a:gd name="T13" fmla="*/ 28 h 174"/>
                <a:gd name="T14" fmla="*/ 103 w 174"/>
                <a:gd name="T15" fmla="*/ 27 h 174"/>
                <a:gd name="T16" fmla="*/ 100 w 174"/>
                <a:gd name="T17" fmla="*/ 30 h 174"/>
                <a:gd name="T18" fmla="*/ 93 w 174"/>
                <a:gd name="T19" fmla="*/ 27 h 174"/>
                <a:gd name="T20" fmla="*/ 82 w 174"/>
                <a:gd name="T21" fmla="*/ 25 h 174"/>
                <a:gd name="T22" fmla="*/ 79 w 174"/>
                <a:gd name="T23" fmla="*/ 25 h 174"/>
                <a:gd name="T24" fmla="*/ 78 w 174"/>
                <a:gd name="T25" fmla="*/ 41 h 174"/>
                <a:gd name="T26" fmla="*/ 87 w 174"/>
                <a:gd name="T27" fmla="*/ 44 h 174"/>
                <a:gd name="T28" fmla="*/ 96 w 174"/>
                <a:gd name="T29" fmla="*/ 32 h 174"/>
                <a:gd name="T30" fmla="*/ 107 w 174"/>
                <a:gd name="T31" fmla="*/ 38 h 174"/>
                <a:gd name="T32" fmla="*/ 98 w 174"/>
                <a:gd name="T33" fmla="*/ 52 h 174"/>
                <a:gd name="T34" fmla="*/ 108 w 174"/>
                <a:gd name="T35" fmla="*/ 54 h 174"/>
                <a:gd name="T36" fmla="*/ 117 w 174"/>
                <a:gd name="T37" fmla="*/ 53 h 174"/>
                <a:gd name="T38" fmla="*/ 104 w 174"/>
                <a:gd name="T39" fmla="*/ 55 h 174"/>
                <a:gd name="T40" fmla="*/ 93 w 174"/>
                <a:gd name="T41" fmla="*/ 64 h 174"/>
                <a:gd name="T42" fmla="*/ 88 w 174"/>
                <a:gd name="T43" fmla="*/ 70 h 174"/>
                <a:gd name="T44" fmla="*/ 72 w 174"/>
                <a:gd name="T45" fmla="*/ 75 h 174"/>
                <a:gd name="T46" fmla="*/ 77 w 174"/>
                <a:gd name="T47" fmla="*/ 89 h 174"/>
                <a:gd name="T48" fmla="*/ 84 w 174"/>
                <a:gd name="T49" fmla="*/ 97 h 174"/>
                <a:gd name="T50" fmla="*/ 100 w 174"/>
                <a:gd name="T51" fmla="*/ 95 h 174"/>
                <a:gd name="T52" fmla="*/ 116 w 174"/>
                <a:gd name="T53" fmla="*/ 102 h 174"/>
                <a:gd name="T54" fmla="*/ 121 w 174"/>
                <a:gd name="T55" fmla="*/ 109 h 174"/>
                <a:gd name="T56" fmla="*/ 137 w 174"/>
                <a:gd name="T57" fmla="*/ 114 h 174"/>
                <a:gd name="T58" fmla="*/ 130 w 174"/>
                <a:gd name="T59" fmla="*/ 132 h 174"/>
                <a:gd name="T60" fmla="*/ 122 w 174"/>
                <a:gd name="T61" fmla="*/ 139 h 174"/>
                <a:gd name="T62" fmla="*/ 113 w 174"/>
                <a:gd name="T63" fmla="*/ 148 h 174"/>
                <a:gd name="T64" fmla="*/ 101 w 174"/>
                <a:gd name="T65" fmla="*/ 161 h 174"/>
                <a:gd name="T66" fmla="*/ 94 w 174"/>
                <a:gd name="T67" fmla="*/ 159 h 174"/>
                <a:gd name="T68" fmla="*/ 97 w 174"/>
                <a:gd name="T69" fmla="*/ 136 h 174"/>
                <a:gd name="T70" fmla="*/ 86 w 174"/>
                <a:gd name="T71" fmla="*/ 114 h 174"/>
                <a:gd name="T72" fmla="*/ 88 w 174"/>
                <a:gd name="T73" fmla="*/ 99 h 174"/>
                <a:gd name="T74" fmla="*/ 75 w 174"/>
                <a:gd name="T75" fmla="*/ 93 h 174"/>
                <a:gd name="T76" fmla="*/ 56 w 174"/>
                <a:gd name="T77" fmla="*/ 82 h 174"/>
                <a:gd name="T78" fmla="*/ 52 w 174"/>
                <a:gd name="T79" fmla="*/ 79 h 174"/>
                <a:gd name="T80" fmla="*/ 40 w 174"/>
                <a:gd name="T81" fmla="*/ 67 h 174"/>
                <a:gd name="T82" fmla="*/ 34 w 174"/>
                <a:gd name="T83" fmla="*/ 46 h 174"/>
                <a:gd name="T84" fmla="*/ 59 w 174"/>
                <a:gd name="T85" fmla="*/ 17 h 174"/>
                <a:gd name="T86" fmla="*/ 55 w 174"/>
                <a:gd name="T87" fmla="*/ 22 h 174"/>
                <a:gd name="T88" fmla="*/ 65 w 174"/>
                <a:gd name="T89" fmla="*/ 21 h 174"/>
                <a:gd name="T90" fmla="*/ 73 w 174"/>
                <a:gd name="T91" fmla="*/ 19 h 174"/>
                <a:gd name="T92" fmla="*/ 76 w 174"/>
                <a:gd name="T93" fmla="*/ 14 h 174"/>
                <a:gd name="T94" fmla="*/ 71 w 174"/>
                <a:gd name="T95" fmla="*/ 11 h 174"/>
                <a:gd name="T96" fmla="*/ 96 w 174"/>
                <a:gd name="T97" fmla="*/ 12 h 174"/>
                <a:gd name="T98" fmla="*/ 102 w 174"/>
                <a:gd name="T99" fmla="*/ 11 h 174"/>
                <a:gd name="T100" fmla="*/ 158 w 174"/>
                <a:gd name="T101" fmla="*/ 64 h 174"/>
                <a:gd name="T102" fmla="*/ 163 w 174"/>
                <a:gd name="T103" fmla="*/ 72 h 174"/>
                <a:gd name="T104" fmla="*/ 157 w 174"/>
                <a:gd name="T105" fmla="*/ 69 h 174"/>
                <a:gd name="T106" fmla="*/ 154 w 174"/>
                <a:gd name="T107" fmla="*/ 100 h 174"/>
                <a:gd name="T108" fmla="*/ 156 w 174"/>
                <a:gd name="T109" fmla="*/ 84 h 174"/>
                <a:gd name="T110" fmla="*/ 164 w 174"/>
                <a:gd name="T111" fmla="*/ 8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4" h="174">
                  <a:moveTo>
                    <a:pt x="85" y="72"/>
                  </a:moveTo>
                  <a:cubicBezTo>
                    <a:pt x="85" y="72"/>
                    <a:pt x="85" y="72"/>
                    <a:pt x="85" y="72"/>
                  </a:cubicBezTo>
                  <a:cubicBezTo>
                    <a:pt x="85" y="72"/>
                    <a:pt x="85" y="72"/>
                    <a:pt x="85" y="72"/>
                  </a:cubicBezTo>
                  <a:cubicBezTo>
                    <a:pt x="85" y="72"/>
                    <a:pt x="85" y="72"/>
                    <a:pt x="85" y="72"/>
                  </a:cubicBezTo>
                  <a:close/>
                  <a:moveTo>
                    <a:pt x="119" y="109"/>
                  </a:moveTo>
                  <a:cubicBezTo>
                    <a:pt x="119" y="109"/>
                    <a:pt x="119" y="109"/>
                    <a:pt x="119" y="109"/>
                  </a:cubicBezTo>
                  <a:cubicBezTo>
                    <a:pt x="119" y="109"/>
                    <a:pt x="119" y="109"/>
                    <a:pt x="119" y="109"/>
                  </a:cubicBezTo>
                  <a:cubicBezTo>
                    <a:pt x="119" y="109"/>
                    <a:pt x="119" y="109"/>
                    <a:pt x="119" y="109"/>
                  </a:cubicBezTo>
                  <a:close/>
                  <a:moveTo>
                    <a:pt x="120" y="109"/>
                  </a:moveTo>
                  <a:cubicBezTo>
                    <a:pt x="119" y="109"/>
                    <a:pt x="119" y="109"/>
                    <a:pt x="119" y="109"/>
                  </a:cubicBezTo>
                  <a:cubicBezTo>
                    <a:pt x="119" y="109"/>
                    <a:pt x="119" y="109"/>
                    <a:pt x="120" y="109"/>
                  </a:cubicBezTo>
                  <a:close/>
                  <a:moveTo>
                    <a:pt x="87" y="0"/>
                  </a:moveTo>
                  <a:cubicBezTo>
                    <a:pt x="39" y="0"/>
                    <a:pt x="0" y="39"/>
                    <a:pt x="0" y="87"/>
                  </a:cubicBezTo>
                  <a:cubicBezTo>
                    <a:pt x="0" y="135"/>
                    <a:pt x="39" y="174"/>
                    <a:pt x="87" y="174"/>
                  </a:cubicBezTo>
                  <a:cubicBezTo>
                    <a:pt x="135" y="174"/>
                    <a:pt x="174" y="135"/>
                    <a:pt x="174" y="87"/>
                  </a:cubicBezTo>
                  <a:cubicBezTo>
                    <a:pt x="174" y="39"/>
                    <a:pt x="135" y="0"/>
                    <a:pt x="87" y="0"/>
                  </a:cubicBezTo>
                  <a:close/>
                  <a:moveTo>
                    <a:pt x="143" y="34"/>
                  </a:moveTo>
                  <a:cubicBezTo>
                    <a:pt x="140" y="34"/>
                    <a:pt x="138" y="34"/>
                    <a:pt x="135" y="36"/>
                  </a:cubicBezTo>
                  <a:cubicBezTo>
                    <a:pt x="134" y="36"/>
                    <a:pt x="134" y="37"/>
                    <a:pt x="132" y="37"/>
                  </a:cubicBezTo>
                  <a:cubicBezTo>
                    <a:pt x="131" y="38"/>
                    <a:pt x="130" y="37"/>
                    <a:pt x="129" y="38"/>
                  </a:cubicBezTo>
                  <a:cubicBezTo>
                    <a:pt x="125" y="39"/>
                    <a:pt x="126" y="48"/>
                    <a:pt x="120" y="46"/>
                  </a:cubicBezTo>
                  <a:cubicBezTo>
                    <a:pt x="118" y="46"/>
                    <a:pt x="116" y="43"/>
                    <a:pt x="115" y="41"/>
                  </a:cubicBezTo>
                  <a:cubicBezTo>
                    <a:pt x="114" y="39"/>
                    <a:pt x="112" y="38"/>
                    <a:pt x="113" y="36"/>
                  </a:cubicBezTo>
                  <a:cubicBezTo>
                    <a:pt x="113" y="36"/>
                    <a:pt x="112" y="36"/>
                    <a:pt x="111" y="36"/>
                  </a:cubicBezTo>
                  <a:cubicBezTo>
                    <a:pt x="112" y="34"/>
                    <a:pt x="115" y="34"/>
                    <a:pt x="116" y="33"/>
                  </a:cubicBezTo>
                  <a:cubicBezTo>
                    <a:pt x="117" y="31"/>
                    <a:pt x="112" y="31"/>
                    <a:pt x="111" y="30"/>
                  </a:cubicBezTo>
                  <a:cubicBezTo>
                    <a:pt x="113" y="29"/>
                    <a:pt x="113" y="31"/>
                    <a:pt x="115" y="31"/>
                  </a:cubicBezTo>
                  <a:cubicBezTo>
                    <a:pt x="116" y="30"/>
                    <a:pt x="114" y="28"/>
                    <a:pt x="113" y="28"/>
                  </a:cubicBezTo>
                  <a:cubicBezTo>
                    <a:pt x="113" y="28"/>
                    <a:pt x="108" y="30"/>
                    <a:pt x="111" y="27"/>
                  </a:cubicBezTo>
                  <a:cubicBezTo>
                    <a:pt x="107" y="25"/>
                    <a:pt x="104" y="22"/>
                    <a:pt x="100" y="20"/>
                  </a:cubicBezTo>
                  <a:cubicBezTo>
                    <a:pt x="100" y="23"/>
                    <a:pt x="105" y="24"/>
                    <a:pt x="107" y="25"/>
                  </a:cubicBezTo>
                  <a:cubicBezTo>
                    <a:pt x="106" y="26"/>
                    <a:pt x="105" y="28"/>
                    <a:pt x="103" y="27"/>
                  </a:cubicBezTo>
                  <a:cubicBezTo>
                    <a:pt x="102" y="27"/>
                    <a:pt x="103" y="25"/>
                    <a:pt x="101" y="25"/>
                  </a:cubicBezTo>
                  <a:cubicBezTo>
                    <a:pt x="100" y="28"/>
                    <a:pt x="104" y="27"/>
                    <a:pt x="104" y="29"/>
                  </a:cubicBezTo>
                  <a:cubicBezTo>
                    <a:pt x="104" y="31"/>
                    <a:pt x="103" y="30"/>
                    <a:pt x="102" y="30"/>
                  </a:cubicBezTo>
                  <a:cubicBezTo>
                    <a:pt x="102" y="30"/>
                    <a:pt x="100" y="29"/>
                    <a:pt x="100" y="30"/>
                  </a:cubicBezTo>
                  <a:cubicBezTo>
                    <a:pt x="100" y="31"/>
                    <a:pt x="102" y="30"/>
                    <a:pt x="103" y="32"/>
                  </a:cubicBezTo>
                  <a:cubicBezTo>
                    <a:pt x="100" y="32"/>
                    <a:pt x="99" y="31"/>
                    <a:pt x="96" y="29"/>
                  </a:cubicBezTo>
                  <a:cubicBezTo>
                    <a:pt x="94" y="28"/>
                    <a:pt x="93" y="28"/>
                    <a:pt x="90" y="28"/>
                  </a:cubicBezTo>
                  <a:cubicBezTo>
                    <a:pt x="90" y="28"/>
                    <a:pt x="92" y="27"/>
                    <a:pt x="93" y="27"/>
                  </a:cubicBezTo>
                  <a:cubicBezTo>
                    <a:pt x="93" y="26"/>
                    <a:pt x="95" y="25"/>
                    <a:pt x="95" y="24"/>
                  </a:cubicBezTo>
                  <a:cubicBezTo>
                    <a:pt x="95" y="23"/>
                    <a:pt x="95" y="23"/>
                    <a:pt x="93" y="22"/>
                  </a:cubicBezTo>
                  <a:cubicBezTo>
                    <a:pt x="92" y="21"/>
                    <a:pt x="90" y="19"/>
                    <a:pt x="89" y="19"/>
                  </a:cubicBezTo>
                  <a:cubicBezTo>
                    <a:pt x="83" y="18"/>
                    <a:pt x="87" y="24"/>
                    <a:pt x="82" y="25"/>
                  </a:cubicBezTo>
                  <a:cubicBezTo>
                    <a:pt x="82" y="25"/>
                    <a:pt x="83" y="25"/>
                    <a:pt x="83" y="25"/>
                  </a:cubicBezTo>
                  <a:cubicBezTo>
                    <a:pt x="82" y="25"/>
                    <a:pt x="82" y="25"/>
                    <a:pt x="82" y="25"/>
                  </a:cubicBezTo>
                  <a:cubicBezTo>
                    <a:pt x="82" y="25"/>
                    <a:pt x="82" y="25"/>
                    <a:pt x="82" y="25"/>
                  </a:cubicBezTo>
                  <a:cubicBezTo>
                    <a:pt x="81" y="25"/>
                    <a:pt x="79" y="25"/>
                    <a:pt x="79" y="25"/>
                  </a:cubicBezTo>
                  <a:cubicBezTo>
                    <a:pt x="78" y="26"/>
                    <a:pt x="78" y="27"/>
                    <a:pt x="78" y="28"/>
                  </a:cubicBezTo>
                  <a:cubicBezTo>
                    <a:pt x="77" y="29"/>
                    <a:pt x="75" y="29"/>
                    <a:pt x="74" y="30"/>
                  </a:cubicBezTo>
                  <a:cubicBezTo>
                    <a:pt x="73" y="31"/>
                    <a:pt x="71" y="32"/>
                    <a:pt x="70" y="34"/>
                  </a:cubicBezTo>
                  <a:cubicBezTo>
                    <a:pt x="68" y="38"/>
                    <a:pt x="75" y="39"/>
                    <a:pt x="78" y="41"/>
                  </a:cubicBezTo>
                  <a:cubicBezTo>
                    <a:pt x="80" y="41"/>
                    <a:pt x="84" y="42"/>
                    <a:pt x="84" y="43"/>
                  </a:cubicBezTo>
                  <a:cubicBezTo>
                    <a:pt x="85" y="44"/>
                    <a:pt x="83" y="46"/>
                    <a:pt x="85" y="47"/>
                  </a:cubicBezTo>
                  <a:cubicBezTo>
                    <a:pt x="86" y="47"/>
                    <a:pt x="87" y="47"/>
                    <a:pt x="88" y="46"/>
                  </a:cubicBezTo>
                  <a:cubicBezTo>
                    <a:pt x="89" y="45"/>
                    <a:pt x="88" y="45"/>
                    <a:pt x="87" y="44"/>
                  </a:cubicBezTo>
                  <a:cubicBezTo>
                    <a:pt x="87" y="42"/>
                    <a:pt x="88" y="43"/>
                    <a:pt x="89" y="42"/>
                  </a:cubicBezTo>
                  <a:cubicBezTo>
                    <a:pt x="91" y="40"/>
                    <a:pt x="90" y="40"/>
                    <a:pt x="90" y="37"/>
                  </a:cubicBezTo>
                  <a:cubicBezTo>
                    <a:pt x="89" y="36"/>
                    <a:pt x="88" y="33"/>
                    <a:pt x="89" y="32"/>
                  </a:cubicBezTo>
                  <a:cubicBezTo>
                    <a:pt x="91" y="30"/>
                    <a:pt x="94" y="32"/>
                    <a:pt x="96" y="32"/>
                  </a:cubicBezTo>
                  <a:cubicBezTo>
                    <a:pt x="97" y="33"/>
                    <a:pt x="98" y="35"/>
                    <a:pt x="99" y="36"/>
                  </a:cubicBezTo>
                  <a:cubicBezTo>
                    <a:pt x="99" y="36"/>
                    <a:pt x="100" y="37"/>
                    <a:pt x="101" y="37"/>
                  </a:cubicBezTo>
                  <a:cubicBezTo>
                    <a:pt x="103" y="37"/>
                    <a:pt x="102" y="36"/>
                    <a:pt x="103" y="35"/>
                  </a:cubicBezTo>
                  <a:cubicBezTo>
                    <a:pt x="105" y="33"/>
                    <a:pt x="106" y="36"/>
                    <a:pt x="107" y="38"/>
                  </a:cubicBezTo>
                  <a:cubicBezTo>
                    <a:pt x="108" y="40"/>
                    <a:pt x="108" y="41"/>
                    <a:pt x="110" y="42"/>
                  </a:cubicBezTo>
                  <a:cubicBezTo>
                    <a:pt x="111" y="42"/>
                    <a:pt x="114" y="45"/>
                    <a:pt x="113" y="46"/>
                  </a:cubicBezTo>
                  <a:cubicBezTo>
                    <a:pt x="113" y="47"/>
                    <a:pt x="110" y="48"/>
                    <a:pt x="109" y="49"/>
                  </a:cubicBezTo>
                  <a:cubicBezTo>
                    <a:pt x="105" y="50"/>
                    <a:pt x="99" y="47"/>
                    <a:pt x="98" y="52"/>
                  </a:cubicBezTo>
                  <a:cubicBezTo>
                    <a:pt x="99" y="52"/>
                    <a:pt x="103" y="49"/>
                    <a:pt x="104" y="50"/>
                  </a:cubicBezTo>
                  <a:cubicBezTo>
                    <a:pt x="105" y="51"/>
                    <a:pt x="104" y="52"/>
                    <a:pt x="104" y="53"/>
                  </a:cubicBezTo>
                  <a:cubicBezTo>
                    <a:pt x="105" y="55"/>
                    <a:pt x="106" y="54"/>
                    <a:pt x="108" y="53"/>
                  </a:cubicBezTo>
                  <a:cubicBezTo>
                    <a:pt x="108" y="54"/>
                    <a:pt x="108" y="54"/>
                    <a:pt x="108" y="54"/>
                  </a:cubicBezTo>
                  <a:cubicBezTo>
                    <a:pt x="110" y="53"/>
                    <a:pt x="110" y="53"/>
                    <a:pt x="111" y="51"/>
                  </a:cubicBezTo>
                  <a:cubicBezTo>
                    <a:pt x="111" y="50"/>
                    <a:pt x="112" y="49"/>
                    <a:pt x="112" y="48"/>
                  </a:cubicBezTo>
                  <a:cubicBezTo>
                    <a:pt x="114" y="47"/>
                    <a:pt x="114" y="48"/>
                    <a:pt x="115" y="49"/>
                  </a:cubicBezTo>
                  <a:cubicBezTo>
                    <a:pt x="115" y="49"/>
                    <a:pt x="118" y="53"/>
                    <a:pt x="117" y="53"/>
                  </a:cubicBezTo>
                  <a:cubicBezTo>
                    <a:pt x="114" y="52"/>
                    <a:pt x="111" y="52"/>
                    <a:pt x="109" y="54"/>
                  </a:cubicBezTo>
                  <a:cubicBezTo>
                    <a:pt x="107" y="55"/>
                    <a:pt x="106" y="56"/>
                    <a:pt x="104" y="57"/>
                  </a:cubicBezTo>
                  <a:cubicBezTo>
                    <a:pt x="104" y="57"/>
                    <a:pt x="101" y="57"/>
                    <a:pt x="101" y="57"/>
                  </a:cubicBezTo>
                  <a:cubicBezTo>
                    <a:pt x="102" y="56"/>
                    <a:pt x="104" y="55"/>
                    <a:pt x="104" y="55"/>
                  </a:cubicBezTo>
                  <a:cubicBezTo>
                    <a:pt x="102" y="54"/>
                    <a:pt x="101" y="55"/>
                    <a:pt x="99" y="57"/>
                  </a:cubicBezTo>
                  <a:cubicBezTo>
                    <a:pt x="98" y="57"/>
                    <a:pt x="97" y="59"/>
                    <a:pt x="96" y="60"/>
                  </a:cubicBezTo>
                  <a:cubicBezTo>
                    <a:pt x="95" y="60"/>
                    <a:pt x="94" y="61"/>
                    <a:pt x="94" y="61"/>
                  </a:cubicBezTo>
                  <a:cubicBezTo>
                    <a:pt x="93" y="62"/>
                    <a:pt x="93" y="63"/>
                    <a:pt x="93" y="64"/>
                  </a:cubicBezTo>
                  <a:cubicBezTo>
                    <a:pt x="92" y="64"/>
                    <a:pt x="91" y="64"/>
                    <a:pt x="91" y="64"/>
                  </a:cubicBezTo>
                  <a:cubicBezTo>
                    <a:pt x="90" y="65"/>
                    <a:pt x="91" y="66"/>
                    <a:pt x="91" y="67"/>
                  </a:cubicBezTo>
                  <a:cubicBezTo>
                    <a:pt x="91" y="68"/>
                    <a:pt x="88" y="69"/>
                    <a:pt x="88" y="70"/>
                  </a:cubicBezTo>
                  <a:cubicBezTo>
                    <a:pt x="88" y="70"/>
                    <a:pt x="88" y="70"/>
                    <a:pt x="88" y="70"/>
                  </a:cubicBezTo>
                  <a:cubicBezTo>
                    <a:pt x="87" y="70"/>
                    <a:pt x="86" y="71"/>
                    <a:pt x="85" y="72"/>
                  </a:cubicBezTo>
                  <a:cubicBezTo>
                    <a:pt x="86" y="74"/>
                    <a:pt x="87" y="77"/>
                    <a:pt x="86" y="78"/>
                  </a:cubicBezTo>
                  <a:cubicBezTo>
                    <a:pt x="85" y="81"/>
                    <a:pt x="84" y="76"/>
                    <a:pt x="83" y="75"/>
                  </a:cubicBezTo>
                  <a:cubicBezTo>
                    <a:pt x="81" y="72"/>
                    <a:pt x="76" y="74"/>
                    <a:pt x="72" y="75"/>
                  </a:cubicBezTo>
                  <a:cubicBezTo>
                    <a:pt x="68" y="75"/>
                    <a:pt x="64" y="80"/>
                    <a:pt x="67" y="85"/>
                  </a:cubicBezTo>
                  <a:cubicBezTo>
                    <a:pt x="68" y="87"/>
                    <a:pt x="70" y="88"/>
                    <a:pt x="72" y="87"/>
                  </a:cubicBezTo>
                  <a:cubicBezTo>
                    <a:pt x="75" y="87"/>
                    <a:pt x="75" y="84"/>
                    <a:pt x="77" y="84"/>
                  </a:cubicBezTo>
                  <a:cubicBezTo>
                    <a:pt x="81" y="84"/>
                    <a:pt x="77" y="87"/>
                    <a:pt x="77" y="89"/>
                  </a:cubicBezTo>
                  <a:cubicBezTo>
                    <a:pt x="77" y="90"/>
                    <a:pt x="77" y="90"/>
                    <a:pt x="79" y="90"/>
                  </a:cubicBezTo>
                  <a:cubicBezTo>
                    <a:pt x="80" y="91"/>
                    <a:pt x="81" y="90"/>
                    <a:pt x="82" y="91"/>
                  </a:cubicBezTo>
                  <a:cubicBezTo>
                    <a:pt x="82" y="91"/>
                    <a:pt x="82" y="93"/>
                    <a:pt x="83" y="92"/>
                  </a:cubicBezTo>
                  <a:cubicBezTo>
                    <a:pt x="82" y="93"/>
                    <a:pt x="82" y="96"/>
                    <a:pt x="84" y="97"/>
                  </a:cubicBezTo>
                  <a:cubicBezTo>
                    <a:pt x="85" y="98"/>
                    <a:pt x="87" y="97"/>
                    <a:pt x="89" y="98"/>
                  </a:cubicBezTo>
                  <a:cubicBezTo>
                    <a:pt x="92" y="99"/>
                    <a:pt x="90" y="98"/>
                    <a:pt x="93" y="96"/>
                  </a:cubicBezTo>
                  <a:cubicBezTo>
                    <a:pt x="95" y="95"/>
                    <a:pt x="95" y="96"/>
                    <a:pt x="97" y="96"/>
                  </a:cubicBezTo>
                  <a:cubicBezTo>
                    <a:pt x="98" y="96"/>
                    <a:pt x="98" y="95"/>
                    <a:pt x="100" y="95"/>
                  </a:cubicBezTo>
                  <a:cubicBezTo>
                    <a:pt x="101" y="95"/>
                    <a:pt x="101" y="96"/>
                    <a:pt x="103" y="97"/>
                  </a:cubicBezTo>
                  <a:cubicBezTo>
                    <a:pt x="103" y="97"/>
                    <a:pt x="104" y="96"/>
                    <a:pt x="105" y="96"/>
                  </a:cubicBezTo>
                  <a:cubicBezTo>
                    <a:pt x="107" y="97"/>
                    <a:pt x="109" y="98"/>
                    <a:pt x="111" y="100"/>
                  </a:cubicBezTo>
                  <a:cubicBezTo>
                    <a:pt x="113" y="101"/>
                    <a:pt x="114" y="101"/>
                    <a:pt x="116" y="102"/>
                  </a:cubicBezTo>
                  <a:cubicBezTo>
                    <a:pt x="118" y="102"/>
                    <a:pt x="120" y="104"/>
                    <a:pt x="120" y="106"/>
                  </a:cubicBezTo>
                  <a:cubicBezTo>
                    <a:pt x="120" y="106"/>
                    <a:pt x="119" y="108"/>
                    <a:pt x="119" y="109"/>
                  </a:cubicBezTo>
                  <a:cubicBezTo>
                    <a:pt x="119" y="109"/>
                    <a:pt x="122" y="108"/>
                    <a:pt x="123" y="108"/>
                  </a:cubicBezTo>
                  <a:cubicBezTo>
                    <a:pt x="122" y="109"/>
                    <a:pt x="121" y="110"/>
                    <a:pt x="121" y="109"/>
                  </a:cubicBezTo>
                  <a:cubicBezTo>
                    <a:pt x="121" y="110"/>
                    <a:pt x="122" y="110"/>
                    <a:pt x="122" y="111"/>
                  </a:cubicBezTo>
                  <a:cubicBezTo>
                    <a:pt x="123" y="108"/>
                    <a:pt x="125" y="109"/>
                    <a:pt x="126" y="110"/>
                  </a:cubicBezTo>
                  <a:cubicBezTo>
                    <a:pt x="128" y="111"/>
                    <a:pt x="130" y="111"/>
                    <a:pt x="132" y="111"/>
                  </a:cubicBezTo>
                  <a:cubicBezTo>
                    <a:pt x="133" y="112"/>
                    <a:pt x="136" y="113"/>
                    <a:pt x="137" y="114"/>
                  </a:cubicBezTo>
                  <a:cubicBezTo>
                    <a:pt x="138" y="115"/>
                    <a:pt x="138" y="117"/>
                    <a:pt x="137" y="119"/>
                  </a:cubicBezTo>
                  <a:cubicBezTo>
                    <a:pt x="135" y="121"/>
                    <a:pt x="134" y="121"/>
                    <a:pt x="133" y="123"/>
                  </a:cubicBezTo>
                  <a:cubicBezTo>
                    <a:pt x="132" y="125"/>
                    <a:pt x="133" y="127"/>
                    <a:pt x="132" y="129"/>
                  </a:cubicBezTo>
                  <a:cubicBezTo>
                    <a:pt x="132" y="131"/>
                    <a:pt x="131" y="130"/>
                    <a:pt x="130" y="132"/>
                  </a:cubicBezTo>
                  <a:cubicBezTo>
                    <a:pt x="128" y="133"/>
                    <a:pt x="130" y="133"/>
                    <a:pt x="128" y="134"/>
                  </a:cubicBezTo>
                  <a:cubicBezTo>
                    <a:pt x="126" y="135"/>
                    <a:pt x="124" y="134"/>
                    <a:pt x="123" y="137"/>
                  </a:cubicBezTo>
                  <a:cubicBezTo>
                    <a:pt x="123" y="136"/>
                    <a:pt x="123" y="136"/>
                    <a:pt x="123" y="136"/>
                  </a:cubicBezTo>
                  <a:cubicBezTo>
                    <a:pt x="123" y="137"/>
                    <a:pt x="122" y="138"/>
                    <a:pt x="122" y="139"/>
                  </a:cubicBezTo>
                  <a:cubicBezTo>
                    <a:pt x="121" y="140"/>
                    <a:pt x="121" y="141"/>
                    <a:pt x="120" y="142"/>
                  </a:cubicBezTo>
                  <a:cubicBezTo>
                    <a:pt x="119" y="143"/>
                    <a:pt x="115" y="148"/>
                    <a:pt x="115" y="147"/>
                  </a:cubicBezTo>
                  <a:cubicBezTo>
                    <a:pt x="115" y="147"/>
                    <a:pt x="112" y="148"/>
                    <a:pt x="112" y="147"/>
                  </a:cubicBezTo>
                  <a:cubicBezTo>
                    <a:pt x="112" y="148"/>
                    <a:pt x="112" y="148"/>
                    <a:pt x="113" y="148"/>
                  </a:cubicBezTo>
                  <a:cubicBezTo>
                    <a:pt x="112" y="152"/>
                    <a:pt x="110" y="153"/>
                    <a:pt x="106" y="153"/>
                  </a:cubicBezTo>
                  <a:cubicBezTo>
                    <a:pt x="107" y="155"/>
                    <a:pt x="105" y="154"/>
                    <a:pt x="104" y="155"/>
                  </a:cubicBezTo>
                  <a:cubicBezTo>
                    <a:pt x="103" y="156"/>
                    <a:pt x="103" y="158"/>
                    <a:pt x="103" y="158"/>
                  </a:cubicBezTo>
                  <a:cubicBezTo>
                    <a:pt x="103" y="159"/>
                    <a:pt x="101" y="161"/>
                    <a:pt x="101" y="161"/>
                  </a:cubicBezTo>
                  <a:cubicBezTo>
                    <a:pt x="101" y="162"/>
                    <a:pt x="102" y="162"/>
                    <a:pt x="102" y="163"/>
                  </a:cubicBezTo>
                  <a:cubicBezTo>
                    <a:pt x="99" y="163"/>
                    <a:pt x="96" y="164"/>
                    <a:pt x="93" y="164"/>
                  </a:cubicBezTo>
                  <a:cubicBezTo>
                    <a:pt x="94" y="163"/>
                    <a:pt x="94" y="163"/>
                    <a:pt x="92" y="163"/>
                  </a:cubicBezTo>
                  <a:cubicBezTo>
                    <a:pt x="93" y="161"/>
                    <a:pt x="94" y="161"/>
                    <a:pt x="94" y="159"/>
                  </a:cubicBezTo>
                  <a:cubicBezTo>
                    <a:pt x="94" y="159"/>
                    <a:pt x="94" y="159"/>
                    <a:pt x="94" y="158"/>
                  </a:cubicBezTo>
                  <a:cubicBezTo>
                    <a:pt x="95" y="156"/>
                    <a:pt x="95" y="157"/>
                    <a:pt x="94" y="155"/>
                  </a:cubicBezTo>
                  <a:cubicBezTo>
                    <a:pt x="94" y="152"/>
                    <a:pt x="95" y="151"/>
                    <a:pt x="96" y="147"/>
                  </a:cubicBezTo>
                  <a:cubicBezTo>
                    <a:pt x="97" y="144"/>
                    <a:pt x="97" y="139"/>
                    <a:pt x="97" y="136"/>
                  </a:cubicBezTo>
                  <a:cubicBezTo>
                    <a:pt x="98" y="134"/>
                    <a:pt x="98" y="130"/>
                    <a:pt x="98" y="129"/>
                  </a:cubicBezTo>
                  <a:cubicBezTo>
                    <a:pt x="97" y="127"/>
                    <a:pt x="94" y="125"/>
                    <a:pt x="92" y="124"/>
                  </a:cubicBezTo>
                  <a:cubicBezTo>
                    <a:pt x="90" y="122"/>
                    <a:pt x="89" y="120"/>
                    <a:pt x="88" y="118"/>
                  </a:cubicBezTo>
                  <a:cubicBezTo>
                    <a:pt x="87" y="117"/>
                    <a:pt x="86" y="116"/>
                    <a:pt x="86" y="114"/>
                  </a:cubicBezTo>
                  <a:cubicBezTo>
                    <a:pt x="85" y="112"/>
                    <a:pt x="86" y="113"/>
                    <a:pt x="86" y="112"/>
                  </a:cubicBezTo>
                  <a:cubicBezTo>
                    <a:pt x="86" y="110"/>
                    <a:pt x="86" y="109"/>
                    <a:pt x="86" y="107"/>
                  </a:cubicBezTo>
                  <a:cubicBezTo>
                    <a:pt x="87" y="106"/>
                    <a:pt x="89" y="105"/>
                    <a:pt x="89" y="103"/>
                  </a:cubicBezTo>
                  <a:cubicBezTo>
                    <a:pt x="90" y="101"/>
                    <a:pt x="89" y="99"/>
                    <a:pt x="88" y="99"/>
                  </a:cubicBezTo>
                  <a:cubicBezTo>
                    <a:pt x="87" y="99"/>
                    <a:pt x="86" y="99"/>
                    <a:pt x="85" y="99"/>
                  </a:cubicBezTo>
                  <a:cubicBezTo>
                    <a:pt x="84" y="99"/>
                    <a:pt x="82" y="98"/>
                    <a:pt x="81" y="97"/>
                  </a:cubicBezTo>
                  <a:cubicBezTo>
                    <a:pt x="80" y="96"/>
                    <a:pt x="79" y="94"/>
                    <a:pt x="78" y="93"/>
                  </a:cubicBezTo>
                  <a:cubicBezTo>
                    <a:pt x="77" y="93"/>
                    <a:pt x="76" y="93"/>
                    <a:pt x="75" y="93"/>
                  </a:cubicBezTo>
                  <a:cubicBezTo>
                    <a:pt x="73" y="92"/>
                    <a:pt x="72" y="91"/>
                    <a:pt x="71" y="90"/>
                  </a:cubicBezTo>
                  <a:cubicBezTo>
                    <a:pt x="70" y="89"/>
                    <a:pt x="69" y="90"/>
                    <a:pt x="67" y="90"/>
                  </a:cubicBezTo>
                  <a:cubicBezTo>
                    <a:pt x="65" y="90"/>
                    <a:pt x="63" y="88"/>
                    <a:pt x="62" y="88"/>
                  </a:cubicBezTo>
                  <a:cubicBezTo>
                    <a:pt x="59" y="87"/>
                    <a:pt x="57" y="85"/>
                    <a:pt x="56" y="82"/>
                  </a:cubicBezTo>
                  <a:cubicBezTo>
                    <a:pt x="55" y="80"/>
                    <a:pt x="54" y="79"/>
                    <a:pt x="52" y="77"/>
                  </a:cubicBezTo>
                  <a:cubicBezTo>
                    <a:pt x="51" y="75"/>
                    <a:pt x="50" y="73"/>
                    <a:pt x="47" y="72"/>
                  </a:cubicBezTo>
                  <a:cubicBezTo>
                    <a:pt x="47" y="72"/>
                    <a:pt x="48" y="74"/>
                    <a:pt x="48" y="75"/>
                  </a:cubicBezTo>
                  <a:cubicBezTo>
                    <a:pt x="49" y="76"/>
                    <a:pt x="50" y="78"/>
                    <a:pt x="52" y="79"/>
                  </a:cubicBezTo>
                  <a:cubicBezTo>
                    <a:pt x="53" y="82"/>
                    <a:pt x="52" y="82"/>
                    <a:pt x="51" y="80"/>
                  </a:cubicBezTo>
                  <a:cubicBezTo>
                    <a:pt x="49" y="77"/>
                    <a:pt x="47" y="75"/>
                    <a:pt x="45" y="72"/>
                  </a:cubicBezTo>
                  <a:cubicBezTo>
                    <a:pt x="44" y="71"/>
                    <a:pt x="45" y="70"/>
                    <a:pt x="44" y="69"/>
                  </a:cubicBezTo>
                  <a:cubicBezTo>
                    <a:pt x="43" y="68"/>
                    <a:pt x="41" y="68"/>
                    <a:pt x="40" y="67"/>
                  </a:cubicBezTo>
                  <a:cubicBezTo>
                    <a:pt x="37" y="64"/>
                    <a:pt x="36" y="59"/>
                    <a:pt x="36" y="55"/>
                  </a:cubicBezTo>
                  <a:cubicBezTo>
                    <a:pt x="36" y="53"/>
                    <a:pt x="37" y="52"/>
                    <a:pt x="37" y="51"/>
                  </a:cubicBezTo>
                  <a:cubicBezTo>
                    <a:pt x="37" y="49"/>
                    <a:pt x="36" y="48"/>
                    <a:pt x="35" y="48"/>
                  </a:cubicBezTo>
                  <a:cubicBezTo>
                    <a:pt x="35" y="47"/>
                    <a:pt x="34" y="46"/>
                    <a:pt x="34" y="46"/>
                  </a:cubicBezTo>
                  <a:cubicBezTo>
                    <a:pt x="33" y="45"/>
                    <a:pt x="32" y="43"/>
                    <a:pt x="31" y="42"/>
                  </a:cubicBezTo>
                  <a:cubicBezTo>
                    <a:pt x="30" y="41"/>
                    <a:pt x="28" y="40"/>
                    <a:pt x="27" y="39"/>
                  </a:cubicBezTo>
                  <a:cubicBezTo>
                    <a:pt x="35" y="29"/>
                    <a:pt x="46" y="20"/>
                    <a:pt x="58" y="15"/>
                  </a:cubicBezTo>
                  <a:cubicBezTo>
                    <a:pt x="58" y="16"/>
                    <a:pt x="58" y="17"/>
                    <a:pt x="59" y="17"/>
                  </a:cubicBezTo>
                  <a:cubicBezTo>
                    <a:pt x="60" y="19"/>
                    <a:pt x="61" y="19"/>
                    <a:pt x="63" y="19"/>
                  </a:cubicBezTo>
                  <a:cubicBezTo>
                    <a:pt x="62" y="21"/>
                    <a:pt x="60" y="21"/>
                    <a:pt x="58" y="21"/>
                  </a:cubicBezTo>
                  <a:cubicBezTo>
                    <a:pt x="56" y="21"/>
                    <a:pt x="53" y="20"/>
                    <a:pt x="52" y="22"/>
                  </a:cubicBezTo>
                  <a:cubicBezTo>
                    <a:pt x="53" y="23"/>
                    <a:pt x="55" y="25"/>
                    <a:pt x="55" y="22"/>
                  </a:cubicBezTo>
                  <a:cubicBezTo>
                    <a:pt x="57" y="22"/>
                    <a:pt x="59" y="22"/>
                    <a:pt x="61" y="23"/>
                  </a:cubicBezTo>
                  <a:cubicBezTo>
                    <a:pt x="62" y="23"/>
                    <a:pt x="65" y="24"/>
                    <a:pt x="65" y="23"/>
                  </a:cubicBezTo>
                  <a:cubicBezTo>
                    <a:pt x="66" y="23"/>
                    <a:pt x="66" y="21"/>
                    <a:pt x="66" y="21"/>
                  </a:cubicBezTo>
                  <a:cubicBezTo>
                    <a:pt x="66" y="21"/>
                    <a:pt x="65" y="21"/>
                    <a:pt x="65" y="21"/>
                  </a:cubicBezTo>
                  <a:cubicBezTo>
                    <a:pt x="66" y="19"/>
                    <a:pt x="67" y="20"/>
                    <a:pt x="69" y="21"/>
                  </a:cubicBezTo>
                  <a:cubicBezTo>
                    <a:pt x="67" y="22"/>
                    <a:pt x="68" y="25"/>
                    <a:pt x="70" y="23"/>
                  </a:cubicBezTo>
                  <a:cubicBezTo>
                    <a:pt x="72" y="21"/>
                    <a:pt x="70" y="20"/>
                    <a:pt x="68" y="19"/>
                  </a:cubicBezTo>
                  <a:cubicBezTo>
                    <a:pt x="70" y="16"/>
                    <a:pt x="71" y="16"/>
                    <a:pt x="73" y="19"/>
                  </a:cubicBezTo>
                  <a:cubicBezTo>
                    <a:pt x="73" y="17"/>
                    <a:pt x="74" y="18"/>
                    <a:pt x="76" y="18"/>
                  </a:cubicBezTo>
                  <a:cubicBezTo>
                    <a:pt x="76" y="17"/>
                    <a:pt x="76" y="17"/>
                    <a:pt x="76" y="17"/>
                  </a:cubicBezTo>
                  <a:cubicBezTo>
                    <a:pt x="75" y="17"/>
                    <a:pt x="74" y="17"/>
                    <a:pt x="74" y="17"/>
                  </a:cubicBezTo>
                  <a:cubicBezTo>
                    <a:pt x="75" y="15"/>
                    <a:pt x="74" y="14"/>
                    <a:pt x="76" y="14"/>
                  </a:cubicBezTo>
                  <a:cubicBezTo>
                    <a:pt x="78" y="13"/>
                    <a:pt x="83" y="13"/>
                    <a:pt x="83" y="12"/>
                  </a:cubicBezTo>
                  <a:cubicBezTo>
                    <a:pt x="80" y="13"/>
                    <a:pt x="76" y="13"/>
                    <a:pt x="73" y="14"/>
                  </a:cubicBezTo>
                  <a:cubicBezTo>
                    <a:pt x="72" y="15"/>
                    <a:pt x="70" y="17"/>
                    <a:pt x="69" y="16"/>
                  </a:cubicBezTo>
                  <a:cubicBezTo>
                    <a:pt x="68" y="14"/>
                    <a:pt x="70" y="12"/>
                    <a:pt x="71" y="11"/>
                  </a:cubicBezTo>
                  <a:cubicBezTo>
                    <a:pt x="71" y="11"/>
                    <a:pt x="71" y="11"/>
                    <a:pt x="71" y="11"/>
                  </a:cubicBezTo>
                  <a:cubicBezTo>
                    <a:pt x="76" y="10"/>
                    <a:pt x="81" y="10"/>
                    <a:pt x="87" y="10"/>
                  </a:cubicBezTo>
                  <a:cubicBezTo>
                    <a:pt x="91" y="10"/>
                    <a:pt x="94" y="10"/>
                    <a:pt x="98" y="10"/>
                  </a:cubicBezTo>
                  <a:cubicBezTo>
                    <a:pt x="96" y="11"/>
                    <a:pt x="97" y="11"/>
                    <a:pt x="96" y="12"/>
                  </a:cubicBezTo>
                  <a:cubicBezTo>
                    <a:pt x="95" y="13"/>
                    <a:pt x="92" y="14"/>
                    <a:pt x="90" y="15"/>
                  </a:cubicBezTo>
                  <a:cubicBezTo>
                    <a:pt x="92" y="15"/>
                    <a:pt x="98" y="17"/>
                    <a:pt x="100" y="14"/>
                  </a:cubicBezTo>
                  <a:cubicBezTo>
                    <a:pt x="99" y="14"/>
                    <a:pt x="98" y="14"/>
                    <a:pt x="97" y="14"/>
                  </a:cubicBezTo>
                  <a:cubicBezTo>
                    <a:pt x="99" y="13"/>
                    <a:pt x="100" y="12"/>
                    <a:pt x="102" y="11"/>
                  </a:cubicBezTo>
                  <a:cubicBezTo>
                    <a:pt x="118" y="14"/>
                    <a:pt x="132" y="22"/>
                    <a:pt x="143" y="34"/>
                  </a:cubicBezTo>
                  <a:cubicBezTo>
                    <a:pt x="143" y="34"/>
                    <a:pt x="143" y="34"/>
                    <a:pt x="143" y="34"/>
                  </a:cubicBezTo>
                  <a:close/>
                  <a:moveTo>
                    <a:pt x="157" y="64"/>
                  </a:moveTo>
                  <a:cubicBezTo>
                    <a:pt x="157" y="64"/>
                    <a:pt x="157" y="64"/>
                    <a:pt x="158" y="64"/>
                  </a:cubicBezTo>
                  <a:cubicBezTo>
                    <a:pt x="158" y="63"/>
                    <a:pt x="158" y="63"/>
                    <a:pt x="158" y="62"/>
                  </a:cubicBezTo>
                  <a:cubicBezTo>
                    <a:pt x="159" y="62"/>
                    <a:pt x="159" y="62"/>
                    <a:pt x="159" y="61"/>
                  </a:cubicBezTo>
                  <a:cubicBezTo>
                    <a:pt x="160" y="61"/>
                    <a:pt x="160" y="61"/>
                    <a:pt x="160" y="61"/>
                  </a:cubicBezTo>
                  <a:cubicBezTo>
                    <a:pt x="161" y="65"/>
                    <a:pt x="162" y="68"/>
                    <a:pt x="163" y="72"/>
                  </a:cubicBezTo>
                  <a:cubicBezTo>
                    <a:pt x="163" y="72"/>
                    <a:pt x="163" y="72"/>
                    <a:pt x="163" y="72"/>
                  </a:cubicBezTo>
                  <a:cubicBezTo>
                    <a:pt x="163" y="72"/>
                    <a:pt x="161" y="73"/>
                    <a:pt x="161" y="73"/>
                  </a:cubicBezTo>
                  <a:cubicBezTo>
                    <a:pt x="160" y="73"/>
                    <a:pt x="160" y="72"/>
                    <a:pt x="159" y="71"/>
                  </a:cubicBezTo>
                  <a:cubicBezTo>
                    <a:pt x="158" y="71"/>
                    <a:pt x="158" y="70"/>
                    <a:pt x="157" y="69"/>
                  </a:cubicBezTo>
                  <a:cubicBezTo>
                    <a:pt x="157" y="69"/>
                    <a:pt x="157" y="68"/>
                    <a:pt x="157" y="67"/>
                  </a:cubicBezTo>
                  <a:cubicBezTo>
                    <a:pt x="157" y="66"/>
                    <a:pt x="157" y="65"/>
                    <a:pt x="157" y="64"/>
                  </a:cubicBezTo>
                  <a:close/>
                  <a:moveTo>
                    <a:pt x="158" y="104"/>
                  </a:moveTo>
                  <a:cubicBezTo>
                    <a:pt x="156" y="103"/>
                    <a:pt x="155" y="101"/>
                    <a:pt x="154" y="100"/>
                  </a:cubicBezTo>
                  <a:cubicBezTo>
                    <a:pt x="152" y="98"/>
                    <a:pt x="153" y="96"/>
                    <a:pt x="153" y="94"/>
                  </a:cubicBezTo>
                  <a:cubicBezTo>
                    <a:pt x="153" y="92"/>
                    <a:pt x="152" y="90"/>
                    <a:pt x="153" y="88"/>
                  </a:cubicBezTo>
                  <a:cubicBezTo>
                    <a:pt x="154" y="88"/>
                    <a:pt x="154" y="87"/>
                    <a:pt x="155" y="87"/>
                  </a:cubicBezTo>
                  <a:cubicBezTo>
                    <a:pt x="155" y="86"/>
                    <a:pt x="155" y="85"/>
                    <a:pt x="156" y="84"/>
                  </a:cubicBezTo>
                  <a:cubicBezTo>
                    <a:pt x="157" y="82"/>
                    <a:pt x="158" y="82"/>
                    <a:pt x="159" y="81"/>
                  </a:cubicBezTo>
                  <a:cubicBezTo>
                    <a:pt x="160" y="80"/>
                    <a:pt x="160" y="80"/>
                    <a:pt x="161" y="78"/>
                  </a:cubicBezTo>
                  <a:cubicBezTo>
                    <a:pt x="161" y="78"/>
                    <a:pt x="162" y="76"/>
                    <a:pt x="163" y="75"/>
                  </a:cubicBezTo>
                  <a:cubicBezTo>
                    <a:pt x="164" y="79"/>
                    <a:pt x="164" y="83"/>
                    <a:pt x="164" y="87"/>
                  </a:cubicBezTo>
                  <a:cubicBezTo>
                    <a:pt x="164" y="94"/>
                    <a:pt x="163" y="101"/>
                    <a:pt x="162" y="107"/>
                  </a:cubicBezTo>
                  <a:cubicBezTo>
                    <a:pt x="160" y="107"/>
                    <a:pt x="159" y="105"/>
                    <a:pt x="158" y="104"/>
                  </a:cubicBezTo>
                  <a:close/>
                </a:path>
              </a:pathLst>
            </a:custGeom>
            <a:solidFill>
              <a:srgbClr val="1D8B4F"/>
            </a:solidFill>
            <a:ln>
              <a:noFill/>
            </a:ln>
          </p:spPr>
          <p:txBody>
            <a:bodyPr vert="horz" wrap="square" lIns="91440" tIns="45720" rIns="91440" bIns="45720" numCol="1" anchor="t" anchorCtr="0" compatLnSpc="1"/>
            <a:lstStyle/>
            <a:p>
              <a:endParaRPr lang="zh-CN" altLang="en-US">
                <a:solidFill>
                  <a:schemeClr val="tx1"/>
                </a:solidFill>
              </a:endParaRPr>
            </a:p>
          </p:txBody>
        </p:sp>
      </p:grpSp>
      <p:sp>
        <p:nvSpPr>
          <p:cNvPr id="100" name="矩形 99"/>
          <p:cNvSpPr/>
          <p:nvPr/>
        </p:nvSpPr>
        <p:spPr>
          <a:xfrm>
            <a:off x="716403" y="4847221"/>
            <a:ext cx="2249334" cy="400110"/>
          </a:xfrm>
          <a:prstGeom prst="rect">
            <a:avLst/>
          </a:prstGeom>
        </p:spPr>
        <p:txBody>
          <a:bodyPr wrap="none">
            <a:spAutoFit/>
          </a:bodyPr>
          <a:lstStyle/>
          <a:p>
            <a:r>
              <a:rPr lang="zh-CN" altLang="en-US" sz="2000" b="1" dirty="0">
                <a:solidFill>
                  <a:schemeClr val="tx1"/>
                </a:solidFill>
                <a:latin typeface="方正正纤黑简体" panose="02000000000000000000" pitchFamily="2" charset="-122"/>
                <a:ea typeface="方正正纤黑简体" panose="02000000000000000000" pitchFamily="2" charset="-122"/>
              </a:rPr>
              <a:t>点击此处添加文本</a:t>
            </a:r>
          </a:p>
        </p:txBody>
      </p:sp>
      <p:sp>
        <p:nvSpPr>
          <p:cNvPr id="101" name="矩形 100"/>
          <p:cNvSpPr/>
          <p:nvPr/>
        </p:nvSpPr>
        <p:spPr>
          <a:xfrm>
            <a:off x="995106" y="5359644"/>
            <a:ext cx="1620957" cy="609398"/>
          </a:xfrm>
          <a:prstGeom prst="rect">
            <a:avLst/>
          </a:prstGeom>
        </p:spPr>
        <p:txBody>
          <a:bodyPr wrap="none">
            <a:spAutoFit/>
          </a:bodyPr>
          <a:lstStyle/>
          <a:p>
            <a:pPr>
              <a:lnSpc>
                <a:spcPct val="120000"/>
              </a:lnSpc>
            </a:pPr>
            <a:r>
              <a:rPr lang="zh-CN" altLang="en-US" sz="1400" dirty="0">
                <a:solidFill>
                  <a:schemeClr val="tx1"/>
                </a:solidFill>
                <a:latin typeface="微软雅黑" panose="020B0503020204020204" charset="-122"/>
                <a:ea typeface="微软雅黑" panose="020B0503020204020204" charset="-122"/>
              </a:rPr>
              <a:t>点击此处添加</a:t>
            </a:r>
            <a:r>
              <a:rPr lang="zh-CN" altLang="en-US" sz="1400" dirty="0" smtClean="0">
                <a:solidFill>
                  <a:schemeClr val="tx1"/>
                </a:solidFill>
                <a:latin typeface="微软雅黑" panose="020B0503020204020204" charset="-122"/>
                <a:ea typeface="微软雅黑" panose="020B0503020204020204" charset="-122"/>
              </a:rPr>
              <a:t>文本</a:t>
            </a:r>
          </a:p>
          <a:p>
            <a:pPr>
              <a:lnSpc>
                <a:spcPct val="120000"/>
              </a:lnSpc>
            </a:pPr>
            <a:r>
              <a:rPr lang="zh-CN" altLang="en-US" sz="1400" dirty="0" smtClean="0">
                <a:solidFill>
                  <a:schemeClr val="tx1"/>
                </a:solidFill>
                <a:latin typeface="微软雅黑" panose="020B0503020204020204" charset="-122"/>
                <a:ea typeface="微软雅黑" panose="020B0503020204020204" charset="-122"/>
              </a:rPr>
              <a:t>点击</a:t>
            </a:r>
            <a:r>
              <a:rPr lang="zh-CN" altLang="en-US" sz="1400" dirty="0">
                <a:solidFill>
                  <a:schemeClr val="tx1"/>
                </a:solidFill>
                <a:latin typeface="微软雅黑" panose="020B0503020204020204" charset="-122"/>
                <a:ea typeface="微软雅黑" panose="020B0503020204020204" charset="-122"/>
              </a:rPr>
              <a:t>此处添加</a:t>
            </a:r>
            <a:r>
              <a:rPr lang="zh-CN" altLang="en-US" sz="1400" dirty="0" smtClean="0">
                <a:solidFill>
                  <a:schemeClr val="tx1"/>
                </a:solidFill>
                <a:latin typeface="微软雅黑" panose="020B0503020204020204" charset="-122"/>
                <a:ea typeface="微软雅黑" panose="020B0503020204020204" charset="-122"/>
              </a:rPr>
              <a:t>文本</a:t>
            </a:r>
          </a:p>
        </p:txBody>
      </p:sp>
      <p:sp>
        <p:nvSpPr>
          <p:cNvPr id="103" name="矩形 102"/>
          <p:cNvSpPr/>
          <p:nvPr/>
        </p:nvSpPr>
        <p:spPr>
          <a:xfrm>
            <a:off x="3545704" y="1475320"/>
            <a:ext cx="2249334" cy="400110"/>
          </a:xfrm>
          <a:prstGeom prst="rect">
            <a:avLst/>
          </a:prstGeom>
        </p:spPr>
        <p:txBody>
          <a:bodyPr wrap="none">
            <a:spAutoFit/>
          </a:bodyPr>
          <a:lstStyle/>
          <a:p>
            <a:r>
              <a:rPr lang="zh-CN" altLang="en-US" sz="2000" b="1" dirty="0">
                <a:solidFill>
                  <a:schemeClr val="tx1"/>
                </a:solidFill>
                <a:latin typeface="方正正纤黑简体" panose="02000000000000000000" pitchFamily="2" charset="-122"/>
                <a:ea typeface="方正正纤黑简体" panose="02000000000000000000" pitchFamily="2" charset="-122"/>
              </a:rPr>
              <a:t>点击此处添加文本</a:t>
            </a:r>
          </a:p>
        </p:txBody>
      </p:sp>
      <p:sp>
        <p:nvSpPr>
          <p:cNvPr id="104" name="矩形 103"/>
          <p:cNvSpPr/>
          <p:nvPr/>
        </p:nvSpPr>
        <p:spPr>
          <a:xfrm>
            <a:off x="3859893" y="1987743"/>
            <a:ext cx="1620957" cy="609398"/>
          </a:xfrm>
          <a:prstGeom prst="rect">
            <a:avLst/>
          </a:prstGeom>
        </p:spPr>
        <p:txBody>
          <a:bodyPr wrap="none">
            <a:spAutoFit/>
          </a:bodyPr>
          <a:lstStyle/>
          <a:p>
            <a:pPr>
              <a:lnSpc>
                <a:spcPct val="120000"/>
              </a:lnSpc>
            </a:pPr>
            <a:r>
              <a:rPr lang="zh-CN" altLang="en-US" sz="1400" dirty="0">
                <a:solidFill>
                  <a:schemeClr val="tx1"/>
                </a:solidFill>
                <a:latin typeface="微软雅黑" panose="020B0503020204020204" charset="-122"/>
                <a:ea typeface="微软雅黑" panose="020B0503020204020204" charset="-122"/>
              </a:rPr>
              <a:t>点击此处添加</a:t>
            </a:r>
            <a:r>
              <a:rPr lang="zh-CN" altLang="en-US" sz="1400" dirty="0" smtClean="0">
                <a:solidFill>
                  <a:schemeClr val="tx1"/>
                </a:solidFill>
                <a:latin typeface="微软雅黑" panose="020B0503020204020204" charset="-122"/>
                <a:ea typeface="微软雅黑" panose="020B0503020204020204" charset="-122"/>
              </a:rPr>
              <a:t>文本</a:t>
            </a:r>
          </a:p>
          <a:p>
            <a:pPr>
              <a:lnSpc>
                <a:spcPct val="120000"/>
              </a:lnSpc>
            </a:pPr>
            <a:r>
              <a:rPr lang="zh-CN" altLang="en-US" sz="1400" dirty="0" smtClean="0">
                <a:solidFill>
                  <a:schemeClr val="tx1"/>
                </a:solidFill>
                <a:latin typeface="微软雅黑" panose="020B0503020204020204" charset="-122"/>
                <a:ea typeface="微软雅黑" panose="020B0503020204020204" charset="-122"/>
              </a:rPr>
              <a:t>点击</a:t>
            </a:r>
            <a:r>
              <a:rPr lang="zh-CN" altLang="en-US" sz="1400" dirty="0">
                <a:solidFill>
                  <a:schemeClr val="tx1"/>
                </a:solidFill>
                <a:latin typeface="微软雅黑" panose="020B0503020204020204" charset="-122"/>
                <a:ea typeface="微软雅黑" panose="020B0503020204020204" charset="-122"/>
              </a:rPr>
              <a:t>此处添加</a:t>
            </a:r>
            <a:r>
              <a:rPr lang="zh-CN" altLang="en-US" sz="1400" dirty="0" smtClean="0">
                <a:solidFill>
                  <a:schemeClr val="tx1"/>
                </a:solidFill>
                <a:latin typeface="微软雅黑" panose="020B0503020204020204" charset="-122"/>
                <a:ea typeface="微软雅黑" panose="020B0503020204020204" charset="-122"/>
              </a:rPr>
              <a:t>文本</a:t>
            </a:r>
          </a:p>
        </p:txBody>
      </p:sp>
      <p:sp>
        <p:nvSpPr>
          <p:cNvPr id="105" name="矩形 104"/>
          <p:cNvSpPr/>
          <p:nvPr/>
        </p:nvSpPr>
        <p:spPr>
          <a:xfrm>
            <a:off x="6472178" y="4759152"/>
            <a:ext cx="2249334" cy="400110"/>
          </a:xfrm>
          <a:prstGeom prst="rect">
            <a:avLst/>
          </a:prstGeom>
        </p:spPr>
        <p:txBody>
          <a:bodyPr wrap="none">
            <a:spAutoFit/>
          </a:bodyPr>
          <a:lstStyle/>
          <a:p>
            <a:r>
              <a:rPr lang="zh-CN" altLang="en-US" sz="2000" b="1" dirty="0">
                <a:solidFill>
                  <a:schemeClr val="tx1"/>
                </a:solidFill>
                <a:latin typeface="方正正纤黑简体" panose="02000000000000000000" pitchFamily="2" charset="-122"/>
                <a:ea typeface="方正正纤黑简体" panose="02000000000000000000" pitchFamily="2" charset="-122"/>
              </a:rPr>
              <a:t>点击此处添加文本</a:t>
            </a:r>
          </a:p>
        </p:txBody>
      </p:sp>
      <p:sp>
        <p:nvSpPr>
          <p:cNvPr id="106" name="矩形 105"/>
          <p:cNvSpPr/>
          <p:nvPr/>
        </p:nvSpPr>
        <p:spPr>
          <a:xfrm>
            <a:off x="6786367" y="5271575"/>
            <a:ext cx="1620957" cy="609398"/>
          </a:xfrm>
          <a:prstGeom prst="rect">
            <a:avLst/>
          </a:prstGeom>
        </p:spPr>
        <p:txBody>
          <a:bodyPr wrap="none">
            <a:spAutoFit/>
          </a:bodyPr>
          <a:lstStyle/>
          <a:p>
            <a:pPr>
              <a:lnSpc>
                <a:spcPct val="120000"/>
              </a:lnSpc>
            </a:pPr>
            <a:r>
              <a:rPr lang="zh-CN" altLang="en-US" sz="1400" dirty="0">
                <a:solidFill>
                  <a:schemeClr val="tx1"/>
                </a:solidFill>
                <a:latin typeface="微软雅黑" panose="020B0503020204020204" charset="-122"/>
                <a:ea typeface="微软雅黑" panose="020B0503020204020204" charset="-122"/>
              </a:rPr>
              <a:t>点击此处添加</a:t>
            </a:r>
            <a:r>
              <a:rPr lang="zh-CN" altLang="en-US" sz="1400" dirty="0" smtClean="0">
                <a:solidFill>
                  <a:schemeClr val="tx1"/>
                </a:solidFill>
                <a:latin typeface="微软雅黑" panose="020B0503020204020204" charset="-122"/>
                <a:ea typeface="微软雅黑" panose="020B0503020204020204" charset="-122"/>
              </a:rPr>
              <a:t>文本</a:t>
            </a:r>
          </a:p>
          <a:p>
            <a:pPr>
              <a:lnSpc>
                <a:spcPct val="120000"/>
              </a:lnSpc>
            </a:pPr>
            <a:r>
              <a:rPr lang="zh-CN" altLang="en-US" sz="1400" dirty="0" smtClean="0">
                <a:solidFill>
                  <a:schemeClr val="tx1"/>
                </a:solidFill>
                <a:latin typeface="微软雅黑" panose="020B0503020204020204" charset="-122"/>
                <a:ea typeface="微软雅黑" panose="020B0503020204020204" charset="-122"/>
              </a:rPr>
              <a:t>点击</a:t>
            </a:r>
            <a:r>
              <a:rPr lang="zh-CN" altLang="en-US" sz="1400" dirty="0">
                <a:solidFill>
                  <a:schemeClr val="tx1"/>
                </a:solidFill>
                <a:latin typeface="微软雅黑" panose="020B0503020204020204" charset="-122"/>
                <a:ea typeface="微软雅黑" panose="020B0503020204020204" charset="-122"/>
              </a:rPr>
              <a:t>此处添加</a:t>
            </a:r>
            <a:r>
              <a:rPr lang="zh-CN" altLang="en-US" sz="1400" dirty="0" smtClean="0">
                <a:solidFill>
                  <a:schemeClr val="tx1"/>
                </a:solidFill>
                <a:latin typeface="微软雅黑" panose="020B0503020204020204" charset="-122"/>
                <a:ea typeface="微软雅黑" panose="020B0503020204020204" charset="-122"/>
              </a:rPr>
              <a:t>文本</a:t>
            </a:r>
          </a:p>
        </p:txBody>
      </p:sp>
      <p:sp>
        <p:nvSpPr>
          <p:cNvPr id="107" name="矩形 106"/>
          <p:cNvSpPr/>
          <p:nvPr/>
        </p:nvSpPr>
        <p:spPr>
          <a:xfrm>
            <a:off x="9226264" y="1435385"/>
            <a:ext cx="2249334" cy="400110"/>
          </a:xfrm>
          <a:prstGeom prst="rect">
            <a:avLst/>
          </a:prstGeom>
        </p:spPr>
        <p:txBody>
          <a:bodyPr wrap="none">
            <a:spAutoFit/>
          </a:bodyPr>
          <a:lstStyle/>
          <a:p>
            <a:r>
              <a:rPr lang="zh-CN" altLang="en-US" sz="2000" b="1" dirty="0">
                <a:solidFill>
                  <a:schemeClr val="tx1"/>
                </a:solidFill>
                <a:latin typeface="方正正纤黑简体" panose="02000000000000000000" pitchFamily="2" charset="-122"/>
                <a:ea typeface="方正正纤黑简体" panose="02000000000000000000" pitchFamily="2" charset="-122"/>
              </a:rPr>
              <a:t>点击此处添加文本</a:t>
            </a:r>
          </a:p>
        </p:txBody>
      </p:sp>
      <p:sp>
        <p:nvSpPr>
          <p:cNvPr id="108" name="矩形 107"/>
          <p:cNvSpPr/>
          <p:nvPr/>
        </p:nvSpPr>
        <p:spPr>
          <a:xfrm>
            <a:off x="9504967" y="1947808"/>
            <a:ext cx="1620957" cy="609398"/>
          </a:xfrm>
          <a:prstGeom prst="rect">
            <a:avLst/>
          </a:prstGeom>
        </p:spPr>
        <p:txBody>
          <a:bodyPr wrap="none">
            <a:spAutoFit/>
          </a:bodyPr>
          <a:lstStyle/>
          <a:p>
            <a:pPr>
              <a:lnSpc>
                <a:spcPct val="120000"/>
              </a:lnSpc>
            </a:pPr>
            <a:r>
              <a:rPr lang="zh-CN" altLang="en-US" sz="1400" dirty="0">
                <a:solidFill>
                  <a:schemeClr val="tx1"/>
                </a:solidFill>
                <a:latin typeface="微软雅黑" panose="020B0503020204020204" charset="-122"/>
                <a:ea typeface="微软雅黑" panose="020B0503020204020204" charset="-122"/>
              </a:rPr>
              <a:t>点击此处添加</a:t>
            </a:r>
            <a:r>
              <a:rPr lang="zh-CN" altLang="en-US" sz="1400" dirty="0" smtClean="0">
                <a:solidFill>
                  <a:schemeClr val="tx1"/>
                </a:solidFill>
                <a:latin typeface="微软雅黑" panose="020B0503020204020204" charset="-122"/>
                <a:ea typeface="微软雅黑" panose="020B0503020204020204" charset="-122"/>
              </a:rPr>
              <a:t>文本</a:t>
            </a:r>
          </a:p>
          <a:p>
            <a:pPr>
              <a:lnSpc>
                <a:spcPct val="120000"/>
              </a:lnSpc>
            </a:pPr>
            <a:r>
              <a:rPr lang="zh-CN" altLang="en-US" sz="1400" dirty="0" smtClean="0">
                <a:solidFill>
                  <a:schemeClr val="tx1"/>
                </a:solidFill>
                <a:latin typeface="微软雅黑" panose="020B0503020204020204" charset="-122"/>
                <a:ea typeface="微软雅黑" panose="020B0503020204020204" charset="-122"/>
              </a:rPr>
              <a:t>点击</a:t>
            </a:r>
            <a:r>
              <a:rPr lang="zh-CN" altLang="en-US" sz="1400" dirty="0">
                <a:solidFill>
                  <a:schemeClr val="tx1"/>
                </a:solidFill>
                <a:latin typeface="微软雅黑" panose="020B0503020204020204" charset="-122"/>
                <a:ea typeface="微软雅黑" panose="020B0503020204020204" charset="-122"/>
              </a:rPr>
              <a:t>此处添加</a:t>
            </a:r>
            <a:r>
              <a:rPr lang="zh-CN" altLang="en-US" sz="1400" dirty="0" smtClean="0">
                <a:solidFill>
                  <a:schemeClr val="tx1"/>
                </a:solidFill>
                <a:latin typeface="微软雅黑" panose="020B0503020204020204" charset="-122"/>
                <a:ea typeface="微软雅黑" panose="020B0503020204020204" charset="-122"/>
              </a:rPr>
              <a:t>文本</a:t>
            </a:r>
          </a:p>
        </p:txBody>
      </p:sp>
      <p:sp>
        <p:nvSpPr>
          <p:cNvPr id="34" name="矩形 33"/>
          <p:cNvSpPr/>
          <p:nvPr/>
        </p:nvSpPr>
        <p:spPr>
          <a:xfrm>
            <a:off x="4154712" y="360241"/>
            <a:ext cx="3980367" cy="457200"/>
          </a:xfrm>
          <a:prstGeom prst="rect">
            <a:avLst/>
          </a:prstGeom>
        </p:spPr>
        <p:txBody>
          <a:bodyPr wrap="square">
            <a:spAutoFit/>
          </a:bodyPr>
          <a:lstStyle/>
          <a:p>
            <a:pPr algn="ctr">
              <a:spcBef>
                <a:spcPts val="600"/>
              </a:spcBef>
            </a:pPr>
            <a:r>
              <a:rPr sz="2400" dirty="0">
                <a:latin typeface="方正姚体" panose="02010601030101010101" charset="-122"/>
                <a:ea typeface="方正姚体" panose="02010601030101010101" charset="-122"/>
                <a:cs typeface="Segoe UI Light 8" panose="020B0502040204020203" pitchFamily="34" charset="0"/>
              </a:rPr>
              <a:t>单击此处添加标题</a:t>
            </a:r>
          </a:p>
        </p:txBody>
      </p:sp>
      <p:sp>
        <p:nvSpPr>
          <p:cNvPr id="35" name="直角三角形 34"/>
          <p:cNvSpPr/>
          <p:nvPr/>
        </p:nvSpPr>
        <p:spPr>
          <a:xfrm rot="18900000">
            <a:off x="5847715" y="-315595"/>
            <a:ext cx="594360" cy="594360"/>
          </a:xfrm>
          <a:prstGeom prst="rtTriangle">
            <a:avLst/>
          </a:prstGeom>
          <a:solidFill>
            <a:srgbClr val="1D8B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5487035" y="817245"/>
            <a:ext cx="1315720" cy="75565"/>
          </a:xfrm>
          <a:prstGeom prst="rect">
            <a:avLst/>
          </a:prstGeom>
          <a:solidFill>
            <a:srgbClr val="F87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advTm="4851">
    <p:cover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939401" y="1610539"/>
            <a:ext cx="891828" cy="993110"/>
            <a:chOff x="939401" y="1610539"/>
            <a:chExt cx="891828" cy="993110"/>
          </a:xfrm>
        </p:grpSpPr>
        <p:sp>
          <p:nvSpPr>
            <p:cNvPr id="12" name="任意多边形 11"/>
            <p:cNvSpPr/>
            <p:nvPr/>
          </p:nvSpPr>
          <p:spPr>
            <a:xfrm rot="5400000">
              <a:off x="888760" y="1661180"/>
              <a:ext cx="993110" cy="89182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Freeform 803"/>
            <p:cNvSpPr/>
            <p:nvPr/>
          </p:nvSpPr>
          <p:spPr bwMode="auto">
            <a:xfrm>
              <a:off x="1081852" y="1819019"/>
              <a:ext cx="605546" cy="576150"/>
            </a:xfrm>
            <a:custGeom>
              <a:avLst/>
              <a:gdLst>
                <a:gd name="T0" fmla="*/ 174 w 174"/>
                <a:gd name="T1" fmla="*/ 139 h 166"/>
                <a:gd name="T2" fmla="*/ 153 w 174"/>
                <a:gd name="T3" fmla="*/ 126 h 166"/>
                <a:gd name="T4" fmla="*/ 126 w 174"/>
                <a:gd name="T5" fmla="*/ 115 h 166"/>
                <a:gd name="T6" fmla="*/ 118 w 174"/>
                <a:gd name="T7" fmla="*/ 112 h 166"/>
                <a:gd name="T8" fmla="*/ 111 w 174"/>
                <a:gd name="T9" fmla="*/ 100 h 166"/>
                <a:gd name="T10" fmla="*/ 106 w 174"/>
                <a:gd name="T11" fmla="*/ 100 h 166"/>
                <a:gd name="T12" fmla="*/ 111 w 174"/>
                <a:gd name="T13" fmla="*/ 90 h 166"/>
                <a:gd name="T14" fmla="*/ 113 w 174"/>
                <a:gd name="T15" fmla="*/ 79 h 166"/>
                <a:gd name="T16" fmla="*/ 118 w 174"/>
                <a:gd name="T17" fmla="*/ 74 h 166"/>
                <a:gd name="T18" fmla="*/ 121 w 174"/>
                <a:gd name="T19" fmla="*/ 67 h 166"/>
                <a:gd name="T20" fmla="*/ 120 w 174"/>
                <a:gd name="T21" fmla="*/ 54 h 166"/>
                <a:gd name="T22" fmla="*/ 118 w 174"/>
                <a:gd name="T23" fmla="*/ 49 h 166"/>
                <a:gd name="T24" fmla="*/ 119 w 174"/>
                <a:gd name="T25" fmla="*/ 32 h 166"/>
                <a:gd name="T26" fmla="*/ 118 w 174"/>
                <a:gd name="T27" fmla="*/ 20 h 166"/>
                <a:gd name="T28" fmla="*/ 113 w 174"/>
                <a:gd name="T29" fmla="*/ 13 h 166"/>
                <a:gd name="T30" fmla="*/ 108 w 174"/>
                <a:gd name="T31" fmla="*/ 12 h 166"/>
                <a:gd name="T32" fmla="*/ 104 w 174"/>
                <a:gd name="T33" fmla="*/ 9 h 166"/>
                <a:gd name="T34" fmla="*/ 67 w 174"/>
                <a:gd name="T35" fmla="*/ 9 h 166"/>
                <a:gd name="T36" fmla="*/ 54 w 174"/>
                <a:gd name="T37" fmla="*/ 48 h 166"/>
                <a:gd name="T38" fmla="*/ 52 w 174"/>
                <a:gd name="T39" fmla="*/ 57 h 166"/>
                <a:gd name="T40" fmla="*/ 57 w 174"/>
                <a:gd name="T41" fmla="*/ 76 h 166"/>
                <a:gd name="T42" fmla="*/ 60 w 174"/>
                <a:gd name="T43" fmla="*/ 77 h 166"/>
                <a:gd name="T44" fmla="*/ 62 w 174"/>
                <a:gd name="T45" fmla="*/ 91 h 166"/>
                <a:gd name="T46" fmla="*/ 67 w 174"/>
                <a:gd name="T47" fmla="*/ 99 h 166"/>
                <a:gd name="T48" fmla="*/ 63 w 174"/>
                <a:gd name="T49" fmla="*/ 100 h 166"/>
                <a:gd name="T50" fmla="*/ 56 w 174"/>
                <a:gd name="T51" fmla="*/ 112 h 166"/>
                <a:gd name="T52" fmla="*/ 48 w 174"/>
                <a:gd name="T53" fmla="*/ 115 h 166"/>
                <a:gd name="T54" fmla="*/ 21 w 174"/>
                <a:gd name="T55" fmla="*/ 126 h 166"/>
                <a:gd name="T56" fmla="*/ 0 w 174"/>
                <a:gd name="T57" fmla="*/ 139 h 166"/>
                <a:gd name="T58" fmla="*/ 0 w 174"/>
                <a:gd name="T59" fmla="*/ 166 h 166"/>
                <a:gd name="T60" fmla="*/ 76 w 174"/>
                <a:gd name="T61" fmla="*/ 166 h 166"/>
                <a:gd name="T62" fmla="*/ 82 w 174"/>
                <a:gd name="T63" fmla="*/ 127 h 166"/>
                <a:gd name="T64" fmla="*/ 77 w 174"/>
                <a:gd name="T65" fmla="*/ 117 h 166"/>
                <a:gd name="T66" fmla="*/ 88 w 174"/>
                <a:gd name="T67" fmla="*/ 112 h 166"/>
                <a:gd name="T68" fmla="*/ 97 w 174"/>
                <a:gd name="T69" fmla="*/ 117 h 166"/>
                <a:gd name="T70" fmla="*/ 92 w 174"/>
                <a:gd name="T71" fmla="*/ 128 h 166"/>
                <a:gd name="T72" fmla="*/ 101 w 174"/>
                <a:gd name="T73" fmla="*/ 166 h 166"/>
                <a:gd name="T74" fmla="*/ 174 w 174"/>
                <a:gd name="T75" fmla="*/ 166 h 166"/>
                <a:gd name="T76" fmla="*/ 174 w 174"/>
                <a:gd name="T77" fmla="*/ 13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4" h="166">
                  <a:moveTo>
                    <a:pt x="174" y="139"/>
                  </a:moveTo>
                  <a:cubicBezTo>
                    <a:pt x="171" y="131"/>
                    <a:pt x="161" y="129"/>
                    <a:pt x="153" y="126"/>
                  </a:cubicBezTo>
                  <a:cubicBezTo>
                    <a:pt x="144" y="122"/>
                    <a:pt x="135" y="118"/>
                    <a:pt x="126" y="115"/>
                  </a:cubicBezTo>
                  <a:cubicBezTo>
                    <a:pt x="123" y="114"/>
                    <a:pt x="121" y="113"/>
                    <a:pt x="118" y="112"/>
                  </a:cubicBezTo>
                  <a:cubicBezTo>
                    <a:pt x="115" y="110"/>
                    <a:pt x="113" y="104"/>
                    <a:pt x="111" y="100"/>
                  </a:cubicBezTo>
                  <a:cubicBezTo>
                    <a:pt x="109" y="100"/>
                    <a:pt x="108" y="100"/>
                    <a:pt x="106" y="100"/>
                  </a:cubicBezTo>
                  <a:cubicBezTo>
                    <a:pt x="106" y="94"/>
                    <a:pt x="110" y="94"/>
                    <a:pt x="111" y="90"/>
                  </a:cubicBezTo>
                  <a:cubicBezTo>
                    <a:pt x="112" y="86"/>
                    <a:pt x="111" y="82"/>
                    <a:pt x="113" y="79"/>
                  </a:cubicBezTo>
                  <a:cubicBezTo>
                    <a:pt x="114" y="76"/>
                    <a:pt x="117" y="76"/>
                    <a:pt x="118" y="74"/>
                  </a:cubicBezTo>
                  <a:cubicBezTo>
                    <a:pt x="120" y="73"/>
                    <a:pt x="120" y="69"/>
                    <a:pt x="121" y="67"/>
                  </a:cubicBezTo>
                  <a:cubicBezTo>
                    <a:pt x="122" y="63"/>
                    <a:pt x="122" y="58"/>
                    <a:pt x="120" y="54"/>
                  </a:cubicBezTo>
                  <a:cubicBezTo>
                    <a:pt x="119" y="52"/>
                    <a:pt x="119" y="51"/>
                    <a:pt x="118" y="49"/>
                  </a:cubicBezTo>
                  <a:cubicBezTo>
                    <a:pt x="118" y="45"/>
                    <a:pt x="119" y="35"/>
                    <a:pt x="119" y="32"/>
                  </a:cubicBezTo>
                  <a:cubicBezTo>
                    <a:pt x="119" y="26"/>
                    <a:pt x="119" y="26"/>
                    <a:pt x="118" y="20"/>
                  </a:cubicBezTo>
                  <a:cubicBezTo>
                    <a:pt x="118" y="20"/>
                    <a:pt x="116" y="14"/>
                    <a:pt x="113" y="13"/>
                  </a:cubicBezTo>
                  <a:cubicBezTo>
                    <a:pt x="108" y="12"/>
                    <a:pt x="108" y="12"/>
                    <a:pt x="108" y="12"/>
                  </a:cubicBezTo>
                  <a:cubicBezTo>
                    <a:pt x="104" y="9"/>
                    <a:pt x="104" y="9"/>
                    <a:pt x="104" y="9"/>
                  </a:cubicBezTo>
                  <a:cubicBezTo>
                    <a:pt x="90" y="0"/>
                    <a:pt x="75" y="6"/>
                    <a:pt x="67" y="9"/>
                  </a:cubicBezTo>
                  <a:cubicBezTo>
                    <a:pt x="56" y="13"/>
                    <a:pt x="49" y="24"/>
                    <a:pt x="54" y="48"/>
                  </a:cubicBezTo>
                  <a:cubicBezTo>
                    <a:pt x="55" y="52"/>
                    <a:pt x="51" y="54"/>
                    <a:pt x="52" y="57"/>
                  </a:cubicBezTo>
                  <a:cubicBezTo>
                    <a:pt x="52" y="61"/>
                    <a:pt x="52" y="73"/>
                    <a:pt x="57" y="76"/>
                  </a:cubicBezTo>
                  <a:cubicBezTo>
                    <a:pt x="57" y="76"/>
                    <a:pt x="61" y="77"/>
                    <a:pt x="60" y="77"/>
                  </a:cubicBezTo>
                  <a:cubicBezTo>
                    <a:pt x="61" y="82"/>
                    <a:pt x="61" y="87"/>
                    <a:pt x="62" y="91"/>
                  </a:cubicBezTo>
                  <a:cubicBezTo>
                    <a:pt x="63" y="94"/>
                    <a:pt x="66" y="95"/>
                    <a:pt x="67" y="99"/>
                  </a:cubicBezTo>
                  <a:cubicBezTo>
                    <a:pt x="63" y="100"/>
                    <a:pt x="63" y="100"/>
                    <a:pt x="63" y="100"/>
                  </a:cubicBezTo>
                  <a:cubicBezTo>
                    <a:pt x="61" y="104"/>
                    <a:pt x="59" y="110"/>
                    <a:pt x="56" y="112"/>
                  </a:cubicBezTo>
                  <a:cubicBezTo>
                    <a:pt x="53" y="113"/>
                    <a:pt x="51" y="114"/>
                    <a:pt x="48" y="115"/>
                  </a:cubicBezTo>
                  <a:cubicBezTo>
                    <a:pt x="39" y="118"/>
                    <a:pt x="30" y="122"/>
                    <a:pt x="21" y="126"/>
                  </a:cubicBezTo>
                  <a:cubicBezTo>
                    <a:pt x="13" y="129"/>
                    <a:pt x="3" y="131"/>
                    <a:pt x="0" y="139"/>
                  </a:cubicBezTo>
                  <a:cubicBezTo>
                    <a:pt x="0" y="145"/>
                    <a:pt x="0" y="158"/>
                    <a:pt x="0" y="166"/>
                  </a:cubicBezTo>
                  <a:cubicBezTo>
                    <a:pt x="76" y="166"/>
                    <a:pt x="76" y="166"/>
                    <a:pt x="76" y="166"/>
                  </a:cubicBezTo>
                  <a:cubicBezTo>
                    <a:pt x="82" y="127"/>
                    <a:pt x="82" y="127"/>
                    <a:pt x="82" y="127"/>
                  </a:cubicBezTo>
                  <a:cubicBezTo>
                    <a:pt x="77" y="117"/>
                    <a:pt x="77" y="117"/>
                    <a:pt x="77" y="117"/>
                  </a:cubicBezTo>
                  <a:cubicBezTo>
                    <a:pt x="88" y="112"/>
                    <a:pt x="88" y="112"/>
                    <a:pt x="88" y="112"/>
                  </a:cubicBezTo>
                  <a:cubicBezTo>
                    <a:pt x="97" y="117"/>
                    <a:pt x="97" y="117"/>
                    <a:pt x="97" y="117"/>
                  </a:cubicBezTo>
                  <a:cubicBezTo>
                    <a:pt x="92" y="128"/>
                    <a:pt x="92" y="128"/>
                    <a:pt x="92" y="128"/>
                  </a:cubicBezTo>
                  <a:cubicBezTo>
                    <a:pt x="101" y="166"/>
                    <a:pt x="101" y="166"/>
                    <a:pt x="101" y="166"/>
                  </a:cubicBezTo>
                  <a:cubicBezTo>
                    <a:pt x="174" y="166"/>
                    <a:pt x="174" y="166"/>
                    <a:pt x="174" y="166"/>
                  </a:cubicBezTo>
                  <a:cubicBezTo>
                    <a:pt x="174" y="158"/>
                    <a:pt x="174" y="145"/>
                    <a:pt x="174" y="139"/>
                  </a:cubicBezTo>
                  <a:close/>
                </a:path>
              </a:pathLst>
            </a:custGeom>
            <a:solidFill>
              <a:srgbClr val="F87230"/>
            </a:solidFill>
            <a:ln>
              <a:noFill/>
            </a:ln>
          </p:spPr>
          <p:txBody>
            <a:bodyPr vert="horz" wrap="square" lIns="91440" tIns="45720" rIns="91440" bIns="45720" numCol="1" anchor="t" anchorCtr="0" compatLnSpc="1"/>
            <a:lstStyle/>
            <a:p>
              <a:endParaRPr lang="zh-CN" altLang="en-US">
                <a:solidFill>
                  <a:schemeClr val="tx1"/>
                </a:solidFill>
              </a:endParaRPr>
            </a:p>
          </p:txBody>
        </p:sp>
      </p:grpSp>
      <p:grpSp>
        <p:nvGrpSpPr>
          <p:cNvPr id="38" name="组合 37"/>
          <p:cNvGrpSpPr/>
          <p:nvPr/>
        </p:nvGrpSpPr>
        <p:grpSpPr>
          <a:xfrm>
            <a:off x="958122" y="3053779"/>
            <a:ext cx="891828" cy="993110"/>
            <a:chOff x="958122" y="3053779"/>
            <a:chExt cx="891828" cy="993110"/>
          </a:xfrm>
        </p:grpSpPr>
        <p:sp>
          <p:nvSpPr>
            <p:cNvPr id="13" name="任意多边形 12"/>
            <p:cNvSpPr/>
            <p:nvPr/>
          </p:nvSpPr>
          <p:spPr>
            <a:xfrm rot="5400000">
              <a:off x="907481" y="3104420"/>
              <a:ext cx="993110" cy="89182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4" name="组合 23"/>
            <p:cNvGrpSpPr/>
            <p:nvPr/>
          </p:nvGrpSpPr>
          <p:grpSpPr>
            <a:xfrm>
              <a:off x="1109504" y="3273386"/>
              <a:ext cx="589064" cy="553896"/>
              <a:chOff x="4235450" y="844550"/>
              <a:chExt cx="638175" cy="600076"/>
            </a:xfrm>
            <a:solidFill>
              <a:srgbClr val="2FA598"/>
            </a:solidFill>
          </p:grpSpPr>
          <p:sp>
            <p:nvSpPr>
              <p:cNvPr id="22" name="Freeform 801"/>
              <p:cNvSpPr>
                <a:spLocks noEditPoints="1"/>
              </p:cNvSpPr>
              <p:nvPr/>
            </p:nvSpPr>
            <p:spPr bwMode="auto">
              <a:xfrm>
                <a:off x="4235450" y="915988"/>
                <a:ext cx="525463" cy="528638"/>
              </a:xfrm>
              <a:custGeom>
                <a:avLst/>
                <a:gdLst>
                  <a:gd name="T0" fmla="*/ 0 w 140"/>
                  <a:gd name="T1" fmla="*/ 115 h 141"/>
                  <a:gd name="T2" fmla="*/ 25 w 140"/>
                  <a:gd name="T3" fmla="*/ 130 h 141"/>
                  <a:gd name="T4" fmla="*/ 10 w 140"/>
                  <a:gd name="T5" fmla="*/ 60 h 141"/>
                  <a:gd name="T6" fmla="*/ 0 w 140"/>
                  <a:gd name="T7" fmla="*/ 81 h 141"/>
                  <a:gd name="T8" fmla="*/ 10 w 140"/>
                  <a:gd name="T9" fmla="*/ 60 h 141"/>
                  <a:gd name="T10" fmla="*/ 10 w 140"/>
                  <a:gd name="T11" fmla="*/ 26 h 141"/>
                  <a:gd name="T12" fmla="*/ 25 w 140"/>
                  <a:gd name="T13" fmla="*/ 0 h 141"/>
                  <a:gd name="T14" fmla="*/ 10 w 140"/>
                  <a:gd name="T15" fmla="*/ 87 h 141"/>
                  <a:gd name="T16" fmla="*/ 0 w 140"/>
                  <a:gd name="T17" fmla="*/ 108 h 141"/>
                  <a:gd name="T18" fmla="*/ 10 w 140"/>
                  <a:gd name="T19" fmla="*/ 87 h 141"/>
                  <a:gd name="T20" fmla="*/ 0 w 140"/>
                  <a:gd name="T21" fmla="*/ 33 h 141"/>
                  <a:gd name="T22" fmla="*/ 10 w 140"/>
                  <a:gd name="T23" fmla="*/ 54 h 141"/>
                  <a:gd name="T24" fmla="*/ 140 w 140"/>
                  <a:gd name="T25" fmla="*/ 42 h 141"/>
                  <a:gd name="T26" fmla="*/ 140 w 140"/>
                  <a:gd name="T27" fmla="*/ 54 h 141"/>
                  <a:gd name="T28" fmla="*/ 107 w 140"/>
                  <a:gd name="T29" fmla="*/ 9 h 141"/>
                  <a:gd name="T30" fmla="*/ 87 w 140"/>
                  <a:gd name="T31" fmla="*/ 0 h 141"/>
                  <a:gd name="T32" fmla="*/ 105 w 140"/>
                  <a:gd name="T33" fmla="*/ 10 h 141"/>
                  <a:gd name="T34" fmla="*/ 32 w 140"/>
                  <a:gd name="T35" fmla="*/ 141 h 141"/>
                  <a:gd name="T36" fmla="*/ 53 w 140"/>
                  <a:gd name="T37" fmla="*/ 131 h 141"/>
                  <a:gd name="T38" fmla="*/ 32 w 140"/>
                  <a:gd name="T39" fmla="*/ 141 h 141"/>
                  <a:gd name="T40" fmla="*/ 140 w 140"/>
                  <a:gd name="T41" fmla="*/ 108 h 141"/>
                  <a:gd name="T42" fmla="*/ 130 w 140"/>
                  <a:gd name="T43" fmla="*/ 87 h 141"/>
                  <a:gd name="T44" fmla="*/ 115 w 140"/>
                  <a:gd name="T45" fmla="*/ 130 h 141"/>
                  <a:gd name="T46" fmla="*/ 140 w 140"/>
                  <a:gd name="T47" fmla="*/ 115 h 141"/>
                  <a:gd name="T48" fmla="*/ 115 w 140"/>
                  <a:gd name="T49" fmla="*/ 130 h 141"/>
                  <a:gd name="T50" fmla="*/ 130 w 140"/>
                  <a:gd name="T51" fmla="*/ 81 h 141"/>
                  <a:gd name="T52" fmla="*/ 140 w 140"/>
                  <a:gd name="T53" fmla="*/ 60 h 141"/>
                  <a:gd name="T54" fmla="*/ 32 w 140"/>
                  <a:gd name="T55" fmla="*/ 10 h 141"/>
                  <a:gd name="T56" fmla="*/ 53 w 140"/>
                  <a:gd name="T57" fmla="*/ 0 h 141"/>
                  <a:gd name="T58" fmla="*/ 32 w 140"/>
                  <a:gd name="T59" fmla="*/ 10 h 141"/>
                  <a:gd name="T60" fmla="*/ 80 w 140"/>
                  <a:gd name="T61" fmla="*/ 10 h 141"/>
                  <a:gd name="T62" fmla="*/ 60 w 140"/>
                  <a:gd name="T63" fmla="*/ 0 h 141"/>
                  <a:gd name="T64" fmla="*/ 60 w 140"/>
                  <a:gd name="T65" fmla="*/ 141 h 141"/>
                  <a:gd name="T66" fmla="*/ 80 w 140"/>
                  <a:gd name="T67" fmla="*/ 131 h 141"/>
                  <a:gd name="T68" fmla="*/ 60 w 140"/>
                  <a:gd name="T69" fmla="*/ 141 h 141"/>
                  <a:gd name="T70" fmla="*/ 107 w 140"/>
                  <a:gd name="T71" fmla="*/ 141 h 141"/>
                  <a:gd name="T72" fmla="*/ 87 w 140"/>
                  <a:gd name="T73" fmla="*/ 13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0" h="141">
                    <a:moveTo>
                      <a:pt x="10" y="115"/>
                    </a:moveTo>
                    <a:cubicBezTo>
                      <a:pt x="0" y="115"/>
                      <a:pt x="0" y="115"/>
                      <a:pt x="0" y="115"/>
                    </a:cubicBezTo>
                    <a:cubicBezTo>
                      <a:pt x="0" y="129"/>
                      <a:pt x="11" y="140"/>
                      <a:pt x="25" y="140"/>
                    </a:cubicBezTo>
                    <a:cubicBezTo>
                      <a:pt x="25" y="130"/>
                      <a:pt x="25" y="130"/>
                      <a:pt x="25" y="130"/>
                    </a:cubicBezTo>
                    <a:cubicBezTo>
                      <a:pt x="17" y="130"/>
                      <a:pt x="10" y="124"/>
                      <a:pt x="10" y="115"/>
                    </a:cubicBezTo>
                    <a:close/>
                    <a:moveTo>
                      <a:pt x="10" y="60"/>
                    </a:moveTo>
                    <a:cubicBezTo>
                      <a:pt x="0" y="60"/>
                      <a:pt x="0" y="60"/>
                      <a:pt x="0" y="60"/>
                    </a:cubicBezTo>
                    <a:cubicBezTo>
                      <a:pt x="0" y="81"/>
                      <a:pt x="0" y="81"/>
                      <a:pt x="0" y="81"/>
                    </a:cubicBezTo>
                    <a:cubicBezTo>
                      <a:pt x="10" y="81"/>
                      <a:pt x="10" y="81"/>
                      <a:pt x="10" y="81"/>
                    </a:cubicBezTo>
                    <a:lnTo>
                      <a:pt x="10" y="60"/>
                    </a:lnTo>
                    <a:close/>
                    <a:moveTo>
                      <a:pt x="0" y="26"/>
                    </a:moveTo>
                    <a:cubicBezTo>
                      <a:pt x="10" y="26"/>
                      <a:pt x="10" y="26"/>
                      <a:pt x="10" y="26"/>
                    </a:cubicBezTo>
                    <a:cubicBezTo>
                      <a:pt x="10" y="17"/>
                      <a:pt x="17" y="10"/>
                      <a:pt x="25" y="10"/>
                    </a:cubicBezTo>
                    <a:cubicBezTo>
                      <a:pt x="25" y="0"/>
                      <a:pt x="25" y="0"/>
                      <a:pt x="25" y="0"/>
                    </a:cubicBezTo>
                    <a:cubicBezTo>
                      <a:pt x="11" y="0"/>
                      <a:pt x="0" y="12"/>
                      <a:pt x="0" y="26"/>
                    </a:cubicBezTo>
                    <a:close/>
                    <a:moveTo>
                      <a:pt x="10" y="87"/>
                    </a:moveTo>
                    <a:cubicBezTo>
                      <a:pt x="0" y="87"/>
                      <a:pt x="0" y="87"/>
                      <a:pt x="0" y="87"/>
                    </a:cubicBezTo>
                    <a:cubicBezTo>
                      <a:pt x="0" y="108"/>
                      <a:pt x="0" y="108"/>
                      <a:pt x="0" y="108"/>
                    </a:cubicBezTo>
                    <a:cubicBezTo>
                      <a:pt x="10" y="108"/>
                      <a:pt x="10" y="108"/>
                      <a:pt x="10" y="108"/>
                    </a:cubicBezTo>
                    <a:lnTo>
                      <a:pt x="10" y="87"/>
                    </a:lnTo>
                    <a:close/>
                    <a:moveTo>
                      <a:pt x="10" y="33"/>
                    </a:moveTo>
                    <a:cubicBezTo>
                      <a:pt x="0" y="33"/>
                      <a:pt x="0" y="33"/>
                      <a:pt x="0" y="33"/>
                    </a:cubicBezTo>
                    <a:cubicBezTo>
                      <a:pt x="0" y="54"/>
                      <a:pt x="0" y="54"/>
                      <a:pt x="0" y="54"/>
                    </a:cubicBezTo>
                    <a:cubicBezTo>
                      <a:pt x="10" y="54"/>
                      <a:pt x="10" y="54"/>
                      <a:pt x="10" y="54"/>
                    </a:cubicBezTo>
                    <a:lnTo>
                      <a:pt x="10" y="33"/>
                    </a:lnTo>
                    <a:close/>
                    <a:moveTo>
                      <a:pt x="140" y="42"/>
                    </a:moveTo>
                    <a:cubicBezTo>
                      <a:pt x="137" y="46"/>
                      <a:pt x="135" y="50"/>
                      <a:pt x="132" y="54"/>
                    </a:cubicBezTo>
                    <a:cubicBezTo>
                      <a:pt x="140" y="54"/>
                      <a:pt x="140" y="54"/>
                      <a:pt x="140" y="54"/>
                    </a:cubicBezTo>
                    <a:lnTo>
                      <a:pt x="140" y="42"/>
                    </a:lnTo>
                    <a:close/>
                    <a:moveTo>
                      <a:pt x="107" y="9"/>
                    </a:moveTo>
                    <a:cubicBezTo>
                      <a:pt x="107" y="0"/>
                      <a:pt x="107" y="0"/>
                      <a:pt x="107" y="0"/>
                    </a:cubicBezTo>
                    <a:cubicBezTo>
                      <a:pt x="87" y="0"/>
                      <a:pt x="87" y="0"/>
                      <a:pt x="87" y="0"/>
                    </a:cubicBezTo>
                    <a:cubicBezTo>
                      <a:pt x="87" y="10"/>
                      <a:pt x="87" y="10"/>
                      <a:pt x="87" y="10"/>
                    </a:cubicBezTo>
                    <a:cubicBezTo>
                      <a:pt x="105" y="10"/>
                      <a:pt x="105" y="10"/>
                      <a:pt x="105" y="10"/>
                    </a:cubicBezTo>
                    <a:cubicBezTo>
                      <a:pt x="106" y="10"/>
                      <a:pt x="106" y="9"/>
                      <a:pt x="107" y="9"/>
                    </a:cubicBezTo>
                    <a:close/>
                    <a:moveTo>
                      <a:pt x="32" y="141"/>
                    </a:moveTo>
                    <a:cubicBezTo>
                      <a:pt x="53" y="141"/>
                      <a:pt x="53" y="141"/>
                      <a:pt x="53" y="141"/>
                    </a:cubicBezTo>
                    <a:cubicBezTo>
                      <a:pt x="53" y="131"/>
                      <a:pt x="53" y="131"/>
                      <a:pt x="53" y="131"/>
                    </a:cubicBezTo>
                    <a:cubicBezTo>
                      <a:pt x="32" y="131"/>
                      <a:pt x="32" y="131"/>
                      <a:pt x="32" y="131"/>
                    </a:cubicBezTo>
                    <a:lnTo>
                      <a:pt x="32" y="141"/>
                    </a:lnTo>
                    <a:close/>
                    <a:moveTo>
                      <a:pt x="130" y="108"/>
                    </a:moveTo>
                    <a:cubicBezTo>
                      <a:pt x="140" y="108"/>
                      <a:pt x="140" y="108"/>
                      <a:pt x="140" y="108"/>
                    </a:cubicBezTo>
                    <a:cubicBezTo>
                      <a:pt x="140" y="87"/>
                      <a:pt x="140" y="87"/>
                      <a:pt x="140" y="87"/>
                    </a:cubicBezTo>
                    <a:cubicBezTo>
                      <a:pt x="130" y="87"/>
                      <a:pt x="130" y="87"/>
                      <a:pt x="130" y="87"/>
                    </a:cubicBezTo>
                    <a:lnTo>
                      <a:pt x="130" y="108"/>
                    </a:lnTo>
                    <a:close/>
                    <a:moveTo>
                      <a:pt x="115" y="130"/>
                    </a:moveTo>
                    <a:cubicBezTo>
                      <a:pt x="115" y="140"/>
                      <a:pt x="115" y="140"/>
                      <a:pt x="115" y="140"/>
                    </a:cubicBezTo>
                    <a:cubicBezTo>
                      <a:pt x="129" y="140"/>
                      <a:pt x="140" y="129"/>
                      <a:pt x="140" y="115"/>
                    </a:cubicBezTo>
                    <a:cubicBezTo>
                      <a:pt x="130" y="115"/>
                      <a:pt x="130" y="115"/>
                      <a:pt x="130" y="115"/>
                    </a:cubicBezTo>
                    <a:cubicBezTo>
                      <a:pt x="130" y="124"/>
                      <a:pt x="123" y="130"/>
                      <a:pt x="115" y="130"/>
                    </a:cubicBezTo>
                    <a:close/>
                    <a:moveTo>
                      <a:pt x="130" y="60"/>
                    </a:moveTo>
                    <a:cubicBezTo>
                      <a:pt x="130" y="81"/>
                      <a:pt x="130" y="81"/>
                      <a:pt x="130" y="81"/>
                    </a:cubicBezTo>
                    <a:cubicBezTo>
                      <a:pt x="140" y="81"/>
                      <a:pt x="140" y="81"/>
                      <a:pt x="140" y="81"/>
                    </a:cubicBezTo>
                    <a:cubicBezTo>
                      <a:pt x="140" y="60"/>
                      <a:pt x="140" y="60"/>
                      <a:pt x="140" y="60"/>
                    </a:cubicBezTo>
                    <a:lnTo>
                      <a:pt x="130" y="60"/>
                    </a:lnTo>
                    <a:close/>
                    <a:moveTo>
                      <a:pt x="32" y="10"/>
                    </a:moveTo>
                    <a:cubicBezTo>
                      <a:pt x="53" y="10"/>
                      <a:pt x="53" y="10"/>
                      <a:pt x="53" y="10"/>
                    </a:cubicBezTo>
                    <a:cubicBezTo>
                      <a:pt x="53" y="0"/>
                      <a:pt x="53" y="0"/>
                      <a:pt x="53" y="0"/>
                    </a:cubicBezTo>
                    <a:cubicBezTo>
                      <a:pt x="32" y="0"/>
                      <a:pt x="32" y="0"/>
                      <a:pt x="32" y="0"/>
                    </a:cubicBezTo>
                    <a:lnTo>
                      <a:pt x="32" y="10"/>
                    </a:lnTo>
                    <a:close/>
                    <a:moveTo>
                      <a:pt x="60" y="10"/>
                    </a:moveTo>
                    <a:cubicBezTo>
                      <a:pt x="80" y="10"/>
                      <a:pt x="80" y="10"/>
                      <a:pt x="80" y="10"/>
                    </a:cubicBezTo>
                    <a:cubicBezTo>
                      <a:pt x="80" y="0"/>
                      <a:pt x="80" y="0"/>
                      <a:pt x="80" y="0"/>
                    </a:cubicBezTo>
                    <a:cubicBezTo>
                      <a:pt x="60" y="0"/>
                      <a:pt x="60" y="0"/>
                      <a:pt x="60" y="0"/>
                    </a:cubicBezTo>
                    <a:lnTo>
                      <a:pt x="60" y="10"/>
                    </a:lnTo>
                    <a:close/>
                    <a:moveTo>
                      <a:pt x="60" y="141"/>
                    </a:moveTo>
                    <a:cubicBezTo>
                      <a:pt x="80" y="141"/>
                      <a:pt x="80" y="141"/>
                      <a:pt x="80" y="141"/>
                    </a:cubicBezTo>
                    <a:cubicBezTo>
                      <a:pt x="80" y="131"/>
                      <a:pt x="80" y="131"/>
                      <a:pt x="80" y="131"/>
                    </a:cubicBezTo>
                    <a:cubicBezTo>
                      <a:pt x="60" y="131"/>
                      <a:pt x="60" y="131"/>
                      <a:pt x="60" y="131"/>
                    </a:cubicBezTo>
                    <a:lnTo>
                      <a:pt x="60" y="141"/>
                    </a:lnTo>
                    <a:close/>
                    <a:moveTo>
                      <a:pt x="87" y="141"/>
                    </a:moveTo>
                    <a:cubicBezTo>
                      <a:pt x="107" y="141"/>
                      <a:pt x="107" y="141"/>
                      <a:pt x="107" y="141"/>
                    </a:cubicBezTo>
                    <a:cubicBezTo>
                      <a:pt x="107" y="131"/>
                      <a:pt x="107" y="131"/>
                      <a:pt x="107" y="131"/>
                    </a:cubicBezTo>
                    <a:cubicBezTo>
                      <a:pt x="87" y="131"/>
                      <a:pt x="87" y="131"/>
                      <a:pt x="87" y="131"/>
                    </a:cubicBezTo>
                    <a:lnTo>
                      <a:pt x="87" y="141"/>
                    </a:lnTo>
                    <a:close/>
                  </a:path>
                </a:pathLst>
              </a:custGeom>
              <a:solidFill>
                <a:srgbClr val="1D8B4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solidFill>
                </a:endParaRPr>
              </a:p>
            </p:txBody>
          </p:sp>
          <p:sp>
            <p:nvSpPr>
              <p:cNvPr id="23" name="Freeform 802"/>
              <p:cNvSpPr/>
              <p:nvPr/>
            </p:nvSpPr>
            <p:spPr bwMode="auto">
              <a:xfrm>
                <a:off x="4295775" y="844550"/>
                <a:ext cx="577850" cy="498475"/>
              </a:xfrm>
              <a:custGeom>
                <a:avLst/>
                <a:gdLst>
                  <a:gd name="T0" fmla="*/ 150 w 154"/>
                  <a:gd name="T1" fmla="*/ 0 h 133"/>
                  <a:gd name="T2" fmla="*/ 54 w 154"/>
                  <a:gd name="T3" fmla="*/ 84 h 133"/>
                  <a:gd name="T4" fmla="*/ 17 w 154"/>
                  <a:gd name="T5" fmla="*/ 54 h 133"/>
                  <a:gd name="T6" fmla="*/ 0 w 154"/>
                  <a:gd name="T7" fmla="*/ 68 h 133"/>
                  <a:gd name="T8" fmla="*/ 65 w 154"/>
                  <a:gd name="T9" fmla="*/ 133 h 133"/>
                  <a:gd name="T10" fmla="*/ 154 w 154"/>
                  <a:gd name="T11" fmla="*/ 9 h 133"/>
                  <a:gd name="T12" fmla="*/ 150 w 154"/>
                  <a:gd name="T13" fmla="*/ 0 h 133"/>
                </a:gdLst>
                <a:ahLst/>
                <a:cxnLst>
                  <a:cxn ang="0">
                    <a:pos x="T0" y="T1"/>
                  </a:cxn>
                  <a:cxn ang="0">
                    <a:pos x="T2" y="T3"/>
                  </a:cxn>
                  <a:cxn ang="0">
                    <a:pos x="T4" y="T5"/>
                  </a:cxn>
                  <a:cxn ang="0">
                    <a:pos x="T6" y="T7"/>
                  </a:cxn>
                  <a:cxn ang="0">
                    <a:pos x="T8" y="T9"/>
                  </a:cxn>
                  <a:cxn ang="0">
                    <a:pos x="T10" y="T11"/>
                  </a:cxn>
                  <a:cxn ang="0">
                    <a:pos x="T12" y="T13"/>
                  </a:cxn>
                </a:cxnLst>
                <a:rect l="0" t="0" r="r" b="b"/>
                <a:pathLst>
                  <a:path w="154" h="133">
                    <a:moveTo>
                      <a:pt x="150" y="0"/>
                    </a:moveTo>
                    <a:cubicBezTo>
                      <a:pt x="104" y="29"/>
                      <a:pt x="69" y="65"/>
                      <a:pt x="54" y="84"/>
                    </a:cubicBezTo>
                    <a:cubicBezTo>
                      <a:pt x="17" y="54"/>
                      <a:pt x="17" y="54"/>
                      <a:pt x="17" y="54"/>
                    </a:cubicBezTo>
                    <a:cubicBezTo>
                      <a:pt x="0" y="68"/>
                      <a:pt x="0" y="68"/>
                      <a:pt x="0" y="68"/>
                    </a:cubicBezTo>
                    <a:cubicBezTo>
                      <a:pt x="65" y="133"/>
                      <a:pt x="65" y="133"/>
                      <a:pt x="65" y="133"/>
                    </a:cubicBezTo>
                    <a:cubicBezTo>
                      <a:pt x="76" y="105"/>
                      <a:pt x="111" y="49"/>
                      <a:pt x="154" y="9"/>
                    </a:cubicBezTo>
                    <a:lnTo>
                      <a:pt x="150" y="0"/>
                    </a:lnTo>
                    <a:close/>
                  </a:path>
                </a:pathLst>
              </a:custGeom>
              <a:solidFill>
                <a:srgbClr val="1D8B4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solidFill>
                </a:endParaRPr>
              </a:p>
            </p:txBody>
          </p:sp>
        </p:grpSp>
      </p:grpSp>
      <p:grpSp>
        <p:nvGrpSpPr>
          <p:cNvPr id="39" name="组合 38"/>
          <p:cNvGrpSpPr/>
          <p:nvPr/>
        </p:nvGrpSpPr>
        <p:grpSpPr>
          <a:xfrm>
            <a:off x="919857" y="4497019"/>
            <a:ext cx="891828" cy="993110"/>
            <a:chOff x="919857" y="4497019"/>
            <a:chExt cx="891828" cy="993110"/>
          </a:xfrm>
        </p:grpSpPr>
        <p:sp>
          <p:nvSpPr>
            <p:cNvPr id="14" name="任意多边形 13"/>
            <p:cNvSpPr/>
            <p:nvPr/>
          </p:nvSpPr>
          <p:spPr>
            <a:xfrm rot="5400000">
              <a:off x="869216" y="4547660"/>
              <a:ext cx="993110" cy="89182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Freeform 815"/>
            <p:cNvSpPr>
              <a:spLocks noEditPoints="1"/>
            </p:cNvSpPr>
            <p:nvPr/>
          </p:nvSpPr>
          <p:spPr bwMode="auto">
            <a:xfrm>
              <a:off x="1208412" y="4678455"/>
              <a:ext cx="352425" cy="630238"/>
            </a:xfrm>
            <a:custGeom>
              <a:avLst/>
              <a:gdLst>
                <a:gd name="T0" fmla="*/ 80 w 94"/>
                <a:gd name="T1" fmla="*/ 14 h 168"/>
                <a:gd name="T2" fmla="*/ 60 w 94"/>
                <a:gd name="T3" fmla="*/ 2 h 168"/>
                <a:gd name="T4" fmla="*/ 47 w 94"/>
                <a:gd name="T5" fmla="*/ 0 h 168"/>
                <a:gd name="T6" fmla="*/ 14 w 94"/>
                <a:gd name="T7" fmla="*/ 14 h 168"/>
                <a:gd name="T8" fmla="*/ 0 w 94"/>
                <a:gd name="T9" fmla="*/ 47 h 168"/>
                <a:gd name="T10" fmla="*/ 0 w 94"/>
                <a:gd name="T11" fmla="*/ 52 h 168"/>
                <a:gd name="T12" fmla="*/ 6 w 94"/>
                <a:gd name="T13" fmla="*/ 70 h 168"/>
                <a:gd name="T14" fmla="*/ 23 w 94"/>
                <a:gd name="T15" fmla="*/ 122 h 168"/>
                <a:gd name="T16" fmla="*/ 24 w 94"/>
                <a:gd name="T17" fmla="*/ 128 h 168"/>
                <a:gd name="T18" fmla="*/ 30 w 94"/>
                <a:gd name="T19" fmla="*/ 134 h 168"/>
                <a:gd name="T20" fmla="*/ 64 w 94"/>
                <a:gd name="T21" fmla="*/ 134 h 168"/>
                <a:gd name="T22" fmla="*/ 70 w 94"/>
                <a:gd name="T23" fmla="*/ 128 h 168"/>
                <a:gd name="T24" fmla="*/ 71 w 94"/>
                <a:gd name="T25" fmla="*/ 122 h 168"/>
                <a:gd name="T26" fmla="*/ 88 w 94"/>
                <a:gd name="T27" fmla="*/ 70 h 168"/>
                <a:gd name="T28" fmla="*/ 94 w 94"/>
                <a:gd name="T29" fmla="*/ 52 h 168"/>
                <a:gd name="T30" fmla="*/ 94 w 94"/>
                <a:gd name="T31" fmla="*/ 47 h 168"/>
                <a:gd name="T32" fmla="*/ 80 w 94"/>
                <a:gd name="T33" fmla="*/ 14 h 168"/>
                <a:gd name="T34" fmla="*/ 82 w 94"/>
                <a:gd name="T35" fmla="*/ 51 h 168"/>
                <a:gd name="T36" fmla="*/ 78 w 94"/>
                <a:gd name="T37" fmla="*/ 64 h 168"/>
                <a:gd name="T38" fmla="*/ 59 w 94"/>
                <a:gd name="T39" fmla="*/ 121 h 168"/>
                <a:gd name="T40" fmla="*/ 59 w 94"/>
                <a:gd name="T41" fmla="*/ 122 h 168"/>
                <a:gd name="T42" fmla="*/ 53 w 94"/>
                <a:gd name="T43" fmla="*/ 122 h 168"/>
                <a:gd name="T44" fmla="*/ 53 w 94"/>
                <a:gd name="T45" fmla="*/ 100 h 168"/>
                <a:gd name="T46" fmla="*/ 41 w 94"/>
                <a:gd name="T47" fmla="*/ 100 h 168"/>
                <a:gd name="T48" fmla="*/ 41 w 94"/>
                <a:gd name="T49" fmla="*/ 122 h 168"/>
                <a:gd name="T50" fmla="*/ 35 w 94"/>
                <a:gd name="T51" fmla="*/ 122 h 168"/>
                <a:gd name="T52" fmla="*/ 35 w 94"/>
                <a:gd name="T53" fmla="*/ 121 h 168"/>
                <a:gd name="T54" fmla="*/ 17 w 94"/>
                <a:gd name="T55" fmla="*/ 67 h 168"/>
                <a:gd name="T56" fmla="*/ 17 w 94"/>
                <a:gd name="T57" fmla="*/ 66 h 168"/>
                <a:gd name="T58" fmla="*/ 16 w 94"/>
                <a:gd name="T59" fmla="*/ 64 h 168"/>
                <a:gd name="T60" fmla="*/ 12 w 94"/>
                <a:gd name="T61" fmla="*/ 51 h 168"/>
                <a:gd name="T62" fmla="*/ 12 w 94"/>
                <a:gd name="T63" fmla="*/ 47 h 168"/>
                <a:gd name="T64" fmla="*/ 22 w 94"/>
                <a:gd name="T65" fmla="*/ 23 h 168"/>
                <a:gd name="T66" fmla="*/ 47 w 94"/>
                <a:gd name="T67" fmla="*/ 12 h 168"/>
                <a:gd name="T68" fmla="*/ 57 w 94"/>
                <a:gd name="T69" fmla="*/ 14 h 168"/>
                <a:gd name="T70" fmla="*/ 72 w 94"/>
                <a:gd name="T71" fmla="*/ 23 h 168"/>
                <a:gd name="T72" fmla="*/ 82 w 94"/>
                <a:gd name="T73" fmla="*/ 47 h 168"/>
                <a:gd name="T74" fmla="*/ 82 w 94"/>
                <a:gd name="T75" fmla="*/ 51 h 168"/>
                <a:gd name="T76" fmla="*/ 28 w 94"/>
                <a:gd name="T77" fmla="*/ 154 h 168"/>
                <a:gd name="T78" fmla="*/ 66 w 94"/>
                <a:gd name="T79" fmla="*/ 154 h 168"/>
                <a:gd name="T80" fmla="*/ 66 w 94"/>
                <a:gd name="T81" fmla="*/ 142 h 168"/>
                <a:gd name="T82" fmla="*/ 28 w 94"/>
                <a:gd name="T83" fmla="*/ 142 h 168"/>
                <a:gd name="T84" fmla="*/ 28 w 94"/>
                <a:gd name="T85" fmla="*/ 154 h 168"/>
                <a:gd name="T86" fmla="*/ 36 w 94"/>
                <a:gd name="T87" fmla="*/ 168 h 168"/>
                <a:gd name="T88" fmla="*/ 58 w 94"/>
                <a:gd name="T89" fmla="*/ 168 h 168"/>
                <a:gd name="T90" fmla="*/ 58 w 94"/>
                <a:gd name="T91" fmla="*/ 161 h 168"/>
                <a:gd name="T92" fmla="*/ 36 w 94"/>
                <a:gd name="T93" fmla="*/ 161 h 168"/>
                <a:gd name="T94" fmla="*/ 36 w 94"/>
                <a:gd name="T95"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4" h="168">
                  <a:moveTo>
                    <a:pt x="80" y="14"/>
                  </a:moveTo>
                  <a:cubicBezTo>
                    <a:pt x="75" y="9"/>
                    <a:pt x="68" y="4"/>
                    <a:pt x="60" y="2"/>
                  </a:cubicBezTo>
                  <a:cubicBezTo>
                    <a:pt x="56" y="1"/>
                    <a:pt x="52" y="0"/>
                    <a:pt x="47" y="0"/>
                  </a:cubicBezTo>
                  <a:cubicBezTo>
                    <a:pt x="34" y="0"/>
                    <a:pt x="23" y="5"/>
                    <a:pt x="14" y="14"/>
                  </a:cubicBezTo>
                  <a:cubicBezTo>
                    <a:pt x="5" y="23"/>
                    <a:pt x="0" y="35"/>
                    <a:pt x="0" y="47"/>
                  </a:cubicBezTo>
                  <a:cubicBezTo>
                    <a:pt x="0" y="52"/>
                    <a:pt x="0" y="52"/>
                    <a:pt x="0" y="52"/>
                  </a:cubicBezTo>
                  <a:cubicBezTo>
                    <a:pt x="1" y="58"/>
                    <a:pt x="3" y="64"/>
                    <a:pt x="6" y="70"/>
                  </a:cubicBezTo>
                  <a:cubicBezTo>
                    <a:pt x="6" y="70"/>
                    <a:pt x="23" y="102"/>
                    <a:pt x="23" y="122"/>
                  </a:cubicBezTo>
                  <a:cubicBezTo>
                    <a:pt x="24" y="128"/>
                    <a:pt x="24" y="128"/>
                    <a:pt x="24" y="128"/>
                  </a:cubicBezTo>
                  <a:cubicBezTo>
                    <a:pt x="25" y="132"/>
                    <a:pt x="27" y="134"/>
                    <a:pt x="30" y="134"/>
                  </a:cubicBezTo>
                  <a:cubicBezTo>
                    <a:pt x="64" y="134"/>
                    <a:pt x="64" y="134"/>
                    <a:pt x="64" y="134"/>
                  </a:cubicBezTo>
                  <a:cubicBezTo>
                    <a:pt x="67" y="134"/>
                    <a:pt x="69" y="132"/>
                    <a:pt x="70" y="128"/>
                  </a:cubicBezTo>
                  <a:cubicBezTo>
                    <a:pt x="71" y="122"/>
                    <a:pt x="71" y="122"/>
                    <a:pt x="71" y="122"/>
                  </a:cubicBezTo>
                  <a:cubicBezTo>
                    <a:pt x="71" y="102"/>
                    <a:pt x="88" y="70"/>
                    <a:pt x="88" y="70"/>
                  </a:cubicBezTo>
                  <a:cubicBezTo>
                    <a:pt x="91" y="64"/>
                    <a:pt x="93" y="58"/>
                    <a:pt x="94" y="52"/>
                  </a:cubicBezTo>
                  <a:cubicBezTo>
                    <a:pt x="94" y="47"/>
                    <a:pt x="94" y="47"/>
                    <a:pt x="94" y="47"/>
                  </a:cubicBezTo>
                  <a:cubicBezTo>
                    <a:pt x="94" y="35"/>
                    <a:pt x="89" y="23"/>
                    <a:pt x="80" y="14"/>
                  </a:cubicBezTo>
                  <a:close/>
                  <a:moveTo>
                    <a:pt x="82" y="51"/>
                  </a:moveTo>
                  <a:cubicBezTo>
                    <a:pt x="81" y="56"/>
                    <a:pt x="80" y="60"/>
                    <a:pt x="78" y="64"/>
                  </a:cubicBezTo>
                  <a:cubicBezTo>
                    <a:pt x="76" y="68"/>
                    <a:pt x="59" y="99"/>
                    <a:pt x="59" y="121"/>
                  </a:cubicBezTo>
                  <a:cubicBezTo>
                    <a:pt x="59" y="122"/>
                    <a:pt x="59" y="122"/>
                    <a:pt x="59" y="122"/>
                  </a:cubicBezTo>
                  <a:cubicBezTo>
                    <a:pt x="53" y="122"/>
                    <a:pt x="53" y="122"/>
                    <a:pt x="53" y="122"/>
                  </a:cubicBezTo>
                  <a:cubicBezTo>
                    <a:pt x="53" y="100"/>
                    <a:pt x="53" y="100"/>
                    <a:pt x="53" y="100"/>
                  </a:cubicBezTo>
                  <a:cubicBezTo>
                    <a:pt x="41" y="100"/>
                    <a:pt x="41" y="100"/>
                    <a:pt x="41" y="100"/>
                  </a:cubicBezTo>
                  <a:cubicBezTo>
                    <a:pt x="41" y="122"/>
                    <a:pt x="41" y="122"/>
                    <a:pt x="41" y="122"/>
                  </a:cubicBezTo>
                  <a:cubicBezTo>
                    <a:pt x="35" y="122"/>
                    <a:pt x="35" y="122"/>
                    <a:pt x="35" y="122"/>
                  </a:cubicBezTo>
                  <a:cubicBezTo>
                    <a:pt x="35" y="121"/>
                    <a:pt x="35" y="121"/>
                    <a:pt x="35" y="121"/>
                  </a:cubicBezTo>
                  <a:cubicBezTo>
                    <a:pt x="35" y="105"/>
                    <a:pt x="26" y="83"/>
                    <a:pt x="17" y="67"/>
                  </a:cubicBezTo>
                  <a:cubicBezTo>
                    <a:pt x="17" y="66"/>
                    <a:pt x="17" y="66"/>
                    <a:pt x="17" y="66"/>
                  </a:cubicBezTo>
                  <a:cubicBezTo>
                    <a:pt x="16" y="64"/>
                    <a:pt x="16" y="64"/>
                    <a:pt x="16" y="64"/>
                  </a:cubicBezTo>
                  <a:cubicBezTo>
                    <a:pt x="14" y="60"/>
                    <a:pt x="13" y="56"/>
                    <a:pt x="12" y="51"/>
                  </a:cubicBezTo>
                  <a:cubicBezTo>
                    <a:pt x="12" y="47"/>
                    <a:pt x="12" y="47"/>
                    <a:pt x="12" y="47"/>
                  </a:cubicBezTo>
                  <a:cubicBezTo>
                    <a:pt x="12" y="38"/>
                    <a:pt x="16" y="29"/>
                    <a:pt x="22" y="23"/>
                  </a:cubicBezTo>
                  <a:cubicBezTo>
                    <a:pt x="29" y="16"/>
                    <a:pt x="38" y="12"/>
                    <a:pt x="47" y="12"/>
                  </a:cubicBezTo>
                  <a:cubicBezTo>
                    <a:pt x="50" y="12"/>
                    <a:pt x="54" y="13"/>
                    <a:pt x="57" y="14"/>
                  </a:cubicBezTo>
                  <a:cubicBezTo>
                    <a:pt x="63" y="15"/>
                    <a:pt x="68" y="18"/>
                    <a:pt x="72" y="23"/>
                  </a:cubicBezTo>
                  <a:cubicBezTo>
                    <a:pt x="78" y="29"/>
                    <a:pt x="82" y="38"/>
                    <a:pt x="82" y="47"/>
                  </a:cubicBezTo>
                  <a:lnTo>
                    <a:pt x="82" y="51"/>
                  </a:lnTo>
                  <a:close/>
                  <a:moveTo>
                    <a:pt x="28" y="154"/>
                  </a:moveTo>
                  <a:cubicBezTo>
                    <a:pt x="66" y="154"/>
                    <a:pt x="66" y="154"/>
                    <a:pt x="66" y="154"/>
                  </a:cubicBezTo>
                  <a:cubicBezTo>
                    <a:pt x="66" y="142"/>
                    <a:pt x="66" y="142"/>
                    <a:pt x="66" y="142"/>
                  </a:cubicBezTo>
                  <a:cubicBezTo>
                    <a:pt x="28" y="142"/>
                    <a:pt x="28" y="142"/>
                    <a:pt x="28" y="142"/>
                  </a:cubicBezTo>
                  <a:lnTo>
                    <a:pt x="28" y="154"/>
                  </a:lnTo>
                  <a:close/>
                  <a:moveTo>
                    <a:pt x="36" y="168"/>
                  </a:moveTo>
                  <a:cubicBezTo>
                    <a:pt x="58" y="168"/>
                    <a:pt x="58" y="168"/>
                    <a:pt x="58" y="168"/>
                  </a:cubicBezTo>
                  <a:cubicBezTo>
                    <a:pt x="58" y="161"/>
                    <a:pt x="58" y="161"/>
                    <a:pt x="58" y="161"/>
                  </a:cubicBezTo>
                  <a:cubicBezTo>
                    <a:pt x="36" y="161"/>
                    <a:pt x="36" y="161"/>
                    <a:pt x="36" y="161"/>
                  </a:cubicBezTo>
                  <a:lnTo>
                    <a:pt x="36" y="168"/>
                  </a:lnTo>
                  <a:close/>
                </a:path>
              </a:pathLst>
            </a:custGeom>
            <a:solidFill>
              <a:srgbClr val="F87230"/>
            </a:solidFill>
            <a:ln>
              <a:noFill/>
            </a:ln>
          </p:spPr>
          <p:txBody>
            <a:bodyPr vert="horz" wrap="square" lIns="91440" tIns="45720" rIns="91440" bIns="45720" numCol="1" anchor="t" anchorCtr="0" compatLnSpc="1"/>
            <a:lstStyle/>
            <a:p>
              <a:endParaRPr lang="zh-CN" altLang="en-US">
                <a:solidFill>
                  <a:schemeClr val="tx1"/>
                </a:solidFill>
              </a:endParaRPr>
            </a:p>
          </p:txBody>
        </p:sp>
      </p:grpSp>
      <p:grpSp>
        <p:nvGrpSpPr>
          <p:cNvPr id="37" name="组合 36"/>
          <p:cNvGrpSpPr/>
          <p:nvPr/>
        </p:nvGrpSpPr>
        <p:grpSpPr>
          <a:xfrm>
            <a:off x="10380316" y="1610539"/>
            <a:ext cx="891828" cy="993110"/>
            <a:chOff x="10380316" y="1610539"/>
            <a:chExt cx="891828" cy="993110"/>
          </a:xfrm>
        </p:grpSpPr>
        <p:sp>
          <p:nvSpPr>
            <p:cNvPr id="17" name="任意多边形 16"/>
            <p:cNvSpPr/>
            <p:nvPr/>
          </p:nvSpPr>
          <p:spPr>
            <a:xfrm rot="5400000">
              <a:off x="10329675" y="1661180"/>
              <a:ext cx="993110" cy="89182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2" name="组合 31"/>
            <p:cNvGrpSpPr/>
            <p:nvPr/>
          </p:nvGrpSpPr>
          <p:grpSpPr>
            <a:xfrm>
              <a:off x="10537999" y="1857004"/>
              <a:ext cx="613910" cy="493717"/>
              <a:chOff x="8323263" y="-182563"/>
              <a:chExt cx="754055" cy="606425"/>
            </a:xfrm>
            <a:solidFill>
              <a:srgbClr val="2FA598"/>
            </a:solidFill>
          </p:grpSpPr>
          <p:sp>
            <p:nvSpPr>
              <p:cNvPr id="26" name="Freeform 786"/>
              <p:cNvSpPr>
                <a:spLocks noEditPoints="1"/>
              </p:cNvSpPr>
              <p:nvPr/>
            </p:nvSpPr>
            <p:spPr bwMode="auto">
              <a:xfrm>
                <a:off x="8650280" y="255587"/>
                <a:ext cx="427038" cy="168275"/>
              </a:xfrm>
              <a:custGeom>
                <a:avLst/>
                <a:gdLst>
                  <a:gd name="T0" fmla="*/ 105 w 114"/>
                  <a:gd name="T1" fmla="*/ 4 h 45"/>
                  <a:gd name="T2" fmla="*/ 85 w 114"/>
                  <a:gd name="T3" fmla="*/ 4 h 45"/>
                  <a:gd name="T4" fmla="*/ 69 w 114"/>
                  <a:gd name="T5" fmla="*/ 11 h 45"/>
                  <a:gd name="T6" fmla="*/ 64 w 114"/>
                  <a:gd name="T7" fmla="*/ 12 h 45"/>
                  <a:gd name="T8" fmla="*/ 69 w 114"/>
                  <a:gd name="T9" fmla="*/ 20 h 45"/>
                  <a:gd name="T10" fmla="*/ 65 w 114"/>
                  <a:gd name="T11" fmla="*/ 27 h 45"/>
                  <a:gd name="T12" fmla="*/ 58 w 114"/>
                  <a:gd name="T13" fmla="*/ 8 h 45"/>
                  <a:gd name="T14" fmla="*/ 63 w 114"/>
                  <a:gd name="T15" fmla="*/ 15 h 45"/>
                  <a:gd name="T16" fmla="*/ 58 w 114"/>
                  <a:gd name="T17" fmla="*/ 16 h 45"/>
                  <a:gd name="T18" fmla="*/ 63 w 114"/>
                  <a:gd name="T19" fmla="*/ 24 h 45"/>
                  <a:gd name="T20" fmla="*/ 58 w 114"/>
                  <a:gd name="T21" fmla="*/ 30 h 45"/>
                  <a:gd name="T22" fmla="*/ 52 w 114"/>
                  <a:gd name="T23" fmla="*/ 12 h 45"/>
                  <a:gd name="T24" fmla="*/ 56 w 114"/>
                  <a:gd name="T25" fmla="*/ 19 h 45"/>
                  <a:gd name="T26" fmla="*/ 52 w 114"/>
                  <a:gd name="T27" fmla="*/ 20 h 45"/>
                  <a:gd name="T28" fmla="*/ 56 w 114"/>
                  <a:gd name="T29" fmla="*/ 28 h 45"/>
                  <a:gd name="T30" fmla="*/ 46 w 114"/>
                  <a:gd name="T31" fmla="*/ 11 h 45"/>
                  <a:gd name="T32" fmla="*/ 45 w 114"/>
                  <a:gd name="T33" fmla="*/ 16 h 45"/>
                  <a:gd name="T34" fmla="*/ 50 w 114"/>
                  <a:gd name="T35" fmla="*/ 23 h 45"/>
                  <a:gd name="T36" fmla="*/ 45 w 114"/>
                  <a:gd name="T37" fmla="*/ 24 h 45"/>
                  <a:gd name="T38" fmla="*/ 17 w 114"/>
                  <a:gd name="T39" fmla="*/ 30 h 45"/>
                  <a:gd name="T40" fmla="*/ 23 w 114"/>
                  <a:gd name="T41" fmla="*/ 24 h 45"/>
                  <a:gd name="T42" fmla="*/ 24 w 114"/>
                  <a:gd name="T43" fmla="*/ 19 h 45"/>
                  <a:gd name="T44" fmla="*/ 21 w 114"/>
                  <a:gd name="T45" fmla="*/ 12 h 45"/>
                  <a:gd name="T46" fmla="*/ 25 w 114"/>
                  <a:gd name="T47" fmla="*/ 11 h 45"/>
                  <a:gd name="T48" fmla="*/ 25 w 114"/>
                  <a:gd name="T49" fmla="*/ 26 h 45"/>
                  <a:gd name="T50" fmla="*/ 30 w 114"/>
                  <a:gd name="T51" fmla="*/ 20 h 45"/>
                  <a:gd name="T52" fmla="*/ 31 w 114"/>
                  <a:gd name="T53" fmla="*/ 15 h 45"/>
                  <a:gd name="T54" fmla="*/ 28 w 114"/>
                  <a:gd name="T55" fmla="*/ 8 h 45"/>
                  <a:gd name="T56" fmla="*/ 36 w 114"/>
                  <a:gd name="T57" fmla="*/ 30 h 45"/>
                  <a:gd name="T58" fmla="*/ 32 w 114"/>
                  <a:gd name="T59" fmla="*/ 22 h 45"/>
                  <a:gd name="T60" fmla="*/ 37 w 114"/>
                  <a:gd name="T61" fmla="*/ 16 h 45"/>
                  <a:gd name="T62" fmla="*/ 38 w 114"/>
                  <a:gd name="T63" fmla="*/ 11 h 45"/>
                  <a:gd name="T64" fmla="*/ 38 w 114"/>
                  <a:gd name="T65" fmla="*/ 28 h 45"/>
                  <a:gd name="T66" fmla="*/ 43 w 114"/>
                  <a:gd name="T67" fmla="*/ 26 h 45"/>
                  <a:gd name="T68" fmla="*/ 39 w 114"/>
                  <a:gd name="T69" fmla="*/ 19 h 45"/>
                  <a:gd name="T70" fmla="*/ 44 w 114"/>
                  <a:gd name="T71" fmla="*/ 12 h 45"/>
                  <a:gd name="T72" fmla="*/ 71 w 114"/>
                  <a:gd name="T73" fmla="*/ 43 h 45"/>
                  <a:gd name="T74" fmla="*/ 71 w 114"/>
                  <a:gd name="T75" fmla="*/ 33 h 45"/>
                  <a:gd name="T76" fmla="*/ 76 w 114"/>
                  <a:gd name="T77" fmla="*/ 27 h 45"/>
                  <a:gd name="T78" fmla="*/ 71 w 114"/>
                  <a:gd name="T79" fmla="*/ 20 h 45"/>
                  <a:gd name="T80" fmla="*/ 76 w 114"/>
                  <a:gd name="T81" fmla="*/ 19 h 45"/>
                  <a:gd name="T82" fmla="*/ 71 w 114"/>
                  <a:gd name="T83" fmla="*/ 11 h 45"/>
                  <a:gd name="T84" fmla="*/ 71 w 114"/>
                  <a:gd name="T85" fmla="*/ 3 h 45"/>
                  <a:gd name="T86" fmla="*/ 79 w 114"/>
                  <a:gd name="T87" fmla="*/ 31 h 45"/>
                  <a:gd name="T88" fmla="*/ 83 w 114"/>
                  <a:gd name="T89" fmla="*/ 24 h 45"/>
                  <a:gd name="T90" fmla="*/ 82 w 114"/>
                  <a:gd name="T91" fmla="*/ 19 h 45"/>
                  <a:gd name="T92" fmla="*/ 77 w 114"/>
                  <a:gd name="T93" fmla="*/ 12 h 45"/>
                  <a:gd name="T94" fmla="*/ 81 w 114"/>
                  <a:gd name="T95" fmla="*/ 11 h 45"/>
                  <a:gd name="T96" fmla="*/ 85 w 114"/>
                  <a:gd name="T97" fmla="*/ 27 h 45"/>
                  <a:gd name="T98" fmla="*/ 89 w 114"/>
                  <a:gd name="T99" fmla="*/ 20 h 45"/>
                  <a:gd name="T100" fmla="*/ 88 w 114"/>
                  <a:gd name="T101" fmla="*/ 15 h 45"/>
                  <a:gd name="T102" fmla="*/ 83 w 114"/>
                  <a:gd name="T103" fmla="*/ 8 h 45"/>
                  <a:gd name="T104" fmla="*/ 97 w 114"/>
                  <a:gd name="T105" fmla="*/ 31 h 45"/>
                  <a:gd name="T106" fmla="*/ 91 w 114"/>
                  <a:gd name="T107" fmla="*/ 23 h 45"/>
                  <a:gd name="T108" fmla="*/ 95 w 114"/>
                  <a:gd name="T109" fmla="*/ 16 h 45"/>
                  <a:gd name="T110" fmla="*/ 94 w 114"/>
                  <a:gd name="T111" fmla="*/ 11 h 45"/>
                  <a:gd name="T112" fmla="*/ 89 w 114"/>
                  <a:gd name="T113" fmla="*/ 5 h 45"/>
                  <a:gd name="T114" fmla="*/ 101 w 114"/>
                  <a:gd name="T115" fmla="*/ 4 h 45"/>
                  <a:gd name="T116" fmla="*/ 101 w 114"/>
                  <a:gd name="T117"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solidFill>
                <a:srgbClr val="F872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solidFill>
                </a:endParaRPr>
              </a:p>
            </p:txBody>
          </p:sp>
          <p:sp>
            <p:nvSpPr>
              <p:cNvPr id="27" name="Freeform 787"/>
              <p:cNvSpPr>
                <a:spLocks noEditPoints="1"/>
              </p:cNvSpPr>
              <p:nvPr/>
            </p:nvSpPr>
            <p:spPr bwMode="auto">
              <a:xfrm>
                <a:off x="8694738" y="4763"/>
                <a:ext cx="341313" cy="242888"/>
              </a:xfrm>
              <a:custGeom>
                <a:avLst/>
                <a:gdLst>
                  <a:gd name="T0" fmla="*/ 89 w 91"/>
                  <a:gd name="T1" fmla="*/ 0 h 65"/>
                  <a:gd name="T2" fmla="*/ 2 w 91"/>
                  <a:gd name="T3" fmla="*/ 0 h 65"/>
                  <a:gd name="T4" fmla="*/ 0 w 91"/>
                  <a:gd name="T5" fmla="*/ 2 h 65"/>
                  <a:gd name="T6" fmla="*/ 0 w 91"/>
                  <a:gd name="T7" fmla="*/ 63 h 65"/>
                  <a:gd name="T8" fmla="*/ 2 w 91"/>
                  <a:gd name="T9" fmla="*/ 65 h 65"/>
                  <a:gd name="T10" fmla="*/ 89 w 91"/>
                  <a:gd name="T11" fmla="*/ 65 h 65"/>
                  <a:gd name="T12" fmla="*/ 91 w 91"/>
                  <a:gd name="T13" fmla="*/ 63 h 65"/>
                  <a:gd name="T14" fmla="*/ 91 w 91"/>
                  <a:gd name="T15" fmla="*/ 2 h 65"/>
                  <a:gd name="T16" fmla="*/ 89 w 91"/>
                  <a:gd name="T17" fmla="*/ 0 h 65"/>
                  <a:gd name="T18" fmla="*/ 87 w 91"/>
                  <a:gd name="T19" fmla="*/ 59 h 65"/>
                  <a:gd name="T20" fmla="*/ 85 w 91"/>
                  <a:gd name="T21" fmla="*/ 61 h 65"/>
                  <a:gd name="T22" fmla="*/ 6 w 91"/>
                  <a:gd name="T23" fmla="*/ 61 h 65"/>
                  <a:gd name="T24" fmla="*/ 4 w 91"/>
                  <a:gd name="T25" fmla="*/ 59 h 65"/>
                  <a:gd name="T26" fmla="*/ 4 w 91"/>
                  <a:gd name="T27" fmla="*/ 6 h 65"/>
                  <a:gd name="T28" fmla="*/ 6 w 91"/>
                  <a:gd name="T29" fmla="*/ 4 h 65"/>
                  <a:gd name="T30" fmla="*/ 85 w 91"/>
                  <a:gd name="T31" fmla="*/ 4 h 65"/>
                  <a:gd name="T32" fmla="*/ 87 w 91"/>
                  <a:gd name="T33" fmla="*/ 6 h 65"/>
                  <a:gd name="T34" fmla="*/ 87 w 91"/>
                  <a:gd name="T35"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solidFill>
                <a:srgbClr val="F872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solidFill>
                </a:endParaRPr>
              </a:p>
            </p:txBody>
          </p:sp>
          <p:sp>
            <p:nvSpPr>
              <p:cNvPr id="29" name="Freeform 789"/>
              <p:cNvSpPr/>
              <p:nvPr/>
            </p:nvSpPr>
            <p:spPr bwMode="auto">
              <a:xfrm>
                <a:off x="8724900" y="30163"/>
                <a:ext cx="134938" cy="120650"/>
              </a:xfrm>
              <a:custGeom>
                <a:avLst/>
                <a:gdLst>
                  <a:gd name="T0" fmla="*/ 0 w 36"/>
                  <a:gd name="T1" fmla="*/ 32 h 32"/>
                  <a:gd name="T2" fmla="*/ 0 w 36"/>
                  <a:gd name="T3" fmla="*/ 1 h 32"/>
                  <a:gd name="T4" fmla="*/ 36 w 36"/>
                  <a:gd name="T5" fmla="*/ 2 h 32"/>
                  <a:gd name="T6" fmla="*/ 3 w 36"/>
                  <a:gd name="T7" fmla="*/ 5 h 32"/>
                  <a:gd name="T8" fmla="*/ 0 w 36"/>
                  <a:gd name="T9" fmla="*/ 32 h 32"/>
                </a:gdLst>
                <a:ahLst/>
                <a:cxnLst>
                  <a:cxn ang="0">
                    <a:pos x="T0" y="T1"/>
                  </a:cxn>
                  <a:cxn ang="0">
                    <a:pos x="T2" y="T3"/>
                  </a:cxn>
                  <a:cxn ang="0">
                    <a:pos x="T4" y="T5"/>
                  </a:cxn>
                  <a:cxn ang="0">
                    <a:pos x="T6" y="T7"/>
                  </a:cxn>
                  <a:cxn ang="0">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solidFill>
                </a:endParaRPr>
              </a:p>
            </p:txBody>
          </p:sp>
          <p:sp>
            <p:nvSpPr>
              <p:cNvPr id="30" name="Freeform 790"/>
              <p:cNvSpPr/>
              <p:nvPr/>
            </p:nvSpPr>
            <p:spPr bwMode="auto">
              <a:xfrm>
                <a:off x="8870950" y="101600"/>
                <a:ext cx="139700" cy="120650"/>
              </a:xfrm>
              <a:custGeom>
                <a:avLst/>
                <a:gdLst>
                  <a:gd name="T0" fmla="*/ 37 w 37"/>
                  <a:gd name="T1" fmla="*/ 0 h 32"/>
                  <a:gd name="T2" fmla="*/ 36 w 37"/>
                  <a:gd name="T3" fmla="*/ 30 h 32"/>
                  <a:gd name="T4" fmla="*/ 0 w 37"/>
                  <a:gd name="T5" fmla="*/ 30 h 32"/>
                  <a:gd name="T6" fmla="*/ 33 w 37"/>
                  <a:gd name="T7" fmla="*/ 27 h 32"/>
                  <a:gd name="T8" fmla="*/ 37 w 37"/>
                  <a:gd name="T9" fmla="*/ 0 h 32"/>
                </a:gdLst>
                <a:ahLst/>
                <a:cxnLst>
                  <a:cxn ang="0">
                    <a:pos x="T0" y="T1"/>
                  </a:cxn>
                  <a:cxn ang="0">
                    <a:pos x="T2" y="T3"/>
                  </a:cxn>
                  <a:cxn ang="0">
                    <a:pos x="T4" y="T5"/>
                  </a:cxn>
                  <a:cxn ang="0">
                    <a:pos x="T6" y="T7"/>
                  </a:cxn>
                  <a:cxn ang="0">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solidFill>
                </a:endParaRPr>
              </a:p>
            </p:txBody>
          </p:sp>
          <p:sp>
            <p:nvSpPr>
              <p:cNvPr id="31" name="Freeform 791"/>
              <p:cNvSpPr>
                <a:spLocks noEditPoints="1"/>
              </p:cNvSpPr>
              <p:nvPr/>
            </p:nvSpPr>
            <p:spPr bwMode="auto">
              <a:xfrm>
                <a:off x="8323263" y="-182563"/>
                <a:ext cx="577850" cy="606425"/>
              </a:xfrm>
              <a:custGeom>
                <a:avLst/>
                <a:gdLst>
                  <a:gd name="T0" fmla="*/ 84 w 154"/>
                  <a:gd name="T1" fmla="*/ 137 h 162"/>
                  <a:gd name="T2" fmla="*/ 84 w 154"/>
                  <a:gd name="T3" fmla="*/ 130 h 162"/>
                  <a:gd name="T4" fmla="*/ 93 w 154"/>
                  <a:gd name="T5" fmla="*/ 102 h 162"/>
                  <a:gd name="T6" fmla="*/ 93 w 154"/>
                  <a:gd name="T7" fmla="*/ 84 h 162"/>
                  <a:gd name="T8" fmla="*/ 84 w 154"/>
                  <a:gd name="T9" fmla="*/ 61 h 162"/>
                  <a:gd name="T10" fmla="*/ 84 w 154"/>
                  <a:gd name="T11" fmla="*/ 54 h 162"/>
                  <a:gd name="T12" fmla="*/ 104 w 154"/>
                  <a:gd name="T13" fmla="*/ 38 h 162"/>
                  <a:gd name="T14" fmla="*/ 108 w 154"/>
                  <a:gd name="T15" fmla="*/ 30 h 162"/>
                  <a:gd name="T16" fmla="*/ 134 w 154"/>
                  <a:gd name="T17" fmla="*/ 45 h 162"/>
                  <a:gd name="T18" fmla="*/ 134 w 154"/>
                  <a:gd name="T19" fmla="*/ 28 h 162"/>
                  <a:gd name="T20" fmla="*/ 154 w 154"/>
                  <a:gd name="T21" fmla="*/ 45 h 162"/>
                  <a:gd name="T22" fmla="*/ 137 w 154"/>
                  <a:gd name="T23" fmla="*/ 22 h 162"/>
                  <a:gd name="T24" fmla="*/ 30 w 154"/>
                  <a:gd name="T25" fmla="*/ 18 h 162"/>
                  <a:gd name="T26" fmla="*/ 9 w 154"/>
                  <a:gd name="T27" fmla="*/ 43 h 162"/>
                  <a:gd name="T28" fmla="*/ 12 w 154"/>
                  <a:gd name="T29" fmla="*/ 125 h 162"/>
                  <a:gd name="T30" fmla="*/ 81 w 154"/>
                  <a:gd name="T31" fmla="*/ 162 h 162"/>
                  <a:gd name="T32" fmla="*/ 124 w 154"/>
                  <a:gd name="T33" fmla="*/ 20 h 162"/>
                  <a:gd name="T34" fmla="*/ 125 w 154"/>
                  <a:gd name="T35" fmla="*/ 20 h 162"/>
                  <a:gd name="T36" fmla="*/ 98 w 154"/>
                  <a:gd name="T37" fmla="*/ 10 h 162"/>
                  <a:gd name="T38" fmla="*/ 91 w 154"/>
                  <a:gd name="T39" fmla="*/ 11 h 162"/>
                  <a:gd name="T40" fmla="*/ 84 w 154"/>
                  <a:gd name="T41" fmla="*/ 6 h 162"/>
                  <a:gd name="T42" fmla="*/ 48 w 154"/>
                  <a:gd name="T43" fmla="*/ 22 h 162"/>
                  <a:gd name="T44" fmla="*/ 48 w 154"/>
                  <a:gd name="T45" fmla="*/ 104 h 162"/>
                  <a:gd name="T46" fmla="*/ 47 w 154"/>
                  <a:gd name="T47" fmla="*/ 84 h 162"/>
                  <a:gd name="T48" fmla="*/ 36 w 154"/>
                  <a:gd name="T49" fmla="*/ 55 h 162"/>
                  <a:gd name="T50" fmla="*/ 29 w 154"/>
                  <a:gd name="T51" fmla="*/ 78 h 162"/>
                  <a:gd name="T52" fmla="*/ 54 w 154"/>
                  <a:gd name="T53" fmla="*/ 132 h 162"/>
                  <a:gd name="T54" fmla="*/ 38 w 154"/>
                  <a:gd name="T55" fmla="*/ 113 h 162"/>
                  <a:gd name="T56" fmla="*/ 44 w 154"/>
                  <a:gd name="T57" fmla="*/ 28 h 162"/>
                  <a:gd name="T58" fmla="*/ 49 w 154"/>
                  <a:gd name="T59" fmla="*/ 52 h 162"/>
                  <a:gd name="T60" fmla="*/ 37 w 154"/>
                  <a:gd name="T61" fmla="*/ 20 h 162"/>
                  <a:gd name="T62" fmla="*/ 31 w 154"/>
                  <a:gd name="T63" fmla="*/ 25 h 162"/>
                  <a:gd name="T64" fmla="*/ 28 w 154"/>
                  <a:gd name="T65" fmla="*/ 46 h 162"/>
                  <a:gd name="T66" fmla="*/ 28 w 154"/>
                  <a:gd name="T67" fmla="*/ 28 h 162"/>
                  <a:gd name="T68" fmla="*/ 22 w 154"/>
                  <a:gd name="T69" fmla="*/ 78 h 162"/>
                  <a:gd name="T70" fmla="*/ 6 w 154"/>
                  <a:gd name="T71" fmla="*/ 84 h 162"/>
                  <a:gd name="T72" fmla="*/ 25 w 154"/>
                  <a:gd name="T73" fmla="*/ 111 h 162"/>
                  <a:gd name="T74" fmla="*/ 28 w 154"/>
                  <a:gd name="T75" fmla="*/ 134 h 162"/>
                  <a:gd name="T76" fmla="*/ 37 w 154"/>
                  <a:gd name="T77" fmla="*/ 135 h 162"/>
                  <a:gd name="T78" fmla="*/ 37 w 154"/>
                  <a:gd name="T79" fmla="*/ 142 h 162"/>
                  <a:gd name="T80" fmla="*/ 48 w 154"/>
                  <a:gd name="T81" fmla="*/ 149 h 162"/>
                  <a:gd name="T82" fmla="*/ 56 w 154"/>
                  <a:gd name="T83" fmla="*/ 138 h 162"/>
                  <a:gd name="T84" fmla="*/ 78 w 154"/>
                  <a:gd name="T85" fmla="*/ 156 h 162"/>
                  <a:gd name="T86" fmla="*/ 78 w 154"/>
                  <a:gd name="T87" fmla="*/ 137 h 162"/>
                  <a:gd name="T88" fmla="*/ 61 w 154"/>
                  <a:gd name="T89" fmla="*/ 131 h 162"/>
                  <a:gd name="T90" fmla="*/ 78 w 154"/>
                  <a:gd name="T91" fmla="*/ 108 h 162"/>
                  <a:gd name="T92" fmla="*/ 54 w 154"/>
                  <a:gd name="T93" fmla="*/ 103 h 162"/>
                  <a:gd name="T94" fmla="*/ 78 w 154"/>
                  <a:gd name="T95" fmla="*/ 101 h 162"/>
                  <a:gd name="T96" fmla="*/ 54 w 154"/>
                  <a:gd name="T97" fmla="*/ 59 h 162"/>
                  <a:gd name="T98" fmla="*/ 78 w 154"/>
                  <a:gd name="T99" fmla="*/ 54 h 162"/>
                  <a:gd name="T100" fmla="*/ 78 w 154"/>
                  <a:gd name="T101" fmla="*/ 32 h 162"/>
                  <a:gd name="T102" fmla="*/ 71 w 154"/>
                  <a:gd name="T103" fmla="*/ 11 h 162"/>
                  <a:gd name="T104" fmla="*/ 63 w 154"/>
                  <a:gd name="T105" fmla="*/ 2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solidFill>
                <a:srgbClr val="F872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solidFill>
                </a:endParaRPr>
              </a:p>
            </p:txBody>
          </p:sp>
        </p:grpSp>
      </p:grpSp>
      <p:grpSp>
        <p:nvGrpSpPr>
          <p:cNvPr id="36" name="组合 35"/>
          <p:cNvGrpSpPr/>
          <p:nvPr/>
        </p:nvGrpSpPr>
        <p:grpSpPr>
          <a:xfrm>
            <a:off x="10413007" y="3053144"/>
            <a:ext cx="891828" cy="993110"/>
            <a:chOff x="10399037" y="3053779"/>
            <a:chExt cx="891828" cy="993110"/>
          </a:xfrm>
        </p:grpSpPr>
        <p:sp>
          <p:nvSpPr>
            <p:cNvPr id="18" name="任意多边形 17"/>
            <p:cNvSpPr/>
            <p:nvPr/>
          </p:nvSpPr>
          <p:spPr>
            <a:xfrm rot="5400000">
              <a:off x="10348396" y="3104420"/>
              <a:ext cx="993110" cy="89182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Freeform 864"/>
            <p:cNvSpPr>
              <a:spLocks noEditPoints="1"/>
            </p:cNvSpPr>
            <p:nvPr/>
          </p:nvSpPr>
          <p:spPr bwMode="auto">
            <a:xfrm>
              <a:off x="10590593" y="3310657"/>
              <a:ext cx="514398" cy="479354"/>
            </a:xfrm>
            <a:custGeom>
              <a:avLst/>
              <a:gdLst>
                <a:gd name="T0" fmla="*/ 166 w 174"/>
                <a:gd name="T1" fmla="*/ 29 h 162"/>
                <a:gd name="T2" fmla="*/ 139 w 174"/>
                <a:gd name="T3" fmla="*/ 29 h 162"/>
                <a:gd name="T4" fmla="*/ 139 w 174"/>
                <a:gd name="T5" fmla="*/ 0 h 162"/>
                <a:gd name="T6" fmla="*/ 35 w 174"/>
                <a:gd name="T7" fmla="*/ 0 h 162"/>
                <a:gd name="T8" fmla="*/ 35 w 174"/>
                <a:gd name="T9" fmla="*/ 29 h 162"/>
                <a:gd name="T10" fmla="*/ 8 w 174"/>
                <a:gd name="T11" fmla="*/ 29 h 162"/>
                <a:gd name="T12" fmla="*/ 0 w 174"/>
                <a:gd name="T13" fmla="*/ 38 h 162"/>
                <a:gd name="T14" fmla="*/ 0 w 174"/>
                <a:gd name="T15" fmla="*/ 110 h 162"/>
                <a:gd name="T16" fmla="*/ 35 w 174"/>
                <a:gd name="T17" fmla="*/ 110 h 162"/>
                <a:gd name="T18" fmla="*/ 35 w 174"/>
                <a:gd name="T19" fmla="*/ 123 h 162"/>
                <a:gd name="T20" fmla="*/ 75 w 174"/>
                <a:gd name="T21" fmla="*/ 162 h 162"/>
                <a:gd name="T22" fmla="*/ 139 w 174"/>
                <a:gd name="T23" fmla="*/ 162 h 162"/>
                <a:gd name="T24" fmla="*/ 139 w 174"/>
                <a:gd name="T25" fmla="*/ 111 h 162"/>
                <a:gd name="T26" fmla="*/ 174 w 174"/>
                <a:gd name="T27" fmla="*/ 111 h 162"/>
                <a:gd name="T28" fmla="*/ 174 w 174"/>
                <a:gd name="T29" fmla="*/ 38 h 162"/>
                <a:gd name="T30" fmla="*/ 166 w 174"/>
                <a:gd name="T31" fmla="*/ 29 h 162"/>
                <a:gd name="T32" fmla="*/ 45 w 174"/>
                <a:gd name="T33" fmla="*/ 10 h 162"/>
                <a:gd name="T34" fmla="*/ 129 w 174"/>
                <a:gd name="T35" fmla="*/ 10 h 162"/>
                <a:gd name="T36" fmla="*/ 129 w 174"/>
                <a:gd name="T37" fmla="*/ 29 h 162"/>
                <a:gd name="T38" fmla="*/ 45 w 174"/>
                <a:gd name="T39" fmla="*/ 29 h 162"/>
                <a:gd name="T40" fmla="*/ 45 w 174"/>
                <a:gd name="T41" fmla="*/ 10 h 162"/>
                <a:gd name="T42" fmla="*/ 149 w 174"/>
                <a:gd name="T43" fmla="*/ 97 h 162"/>
                <a:gd name="T44" fmla="*/ 139 w 174"/>
                <a:gd name="T45" fmla="*/ 97 h 162"/>
                <a:gd name="T46" fmla="*/ 139 w 174"/>
                <a:gd name="T47" fmla="*/ 77 h 162"/>
                <a:gd name="T48" fmla="*/ 129 w 174"/>
                <a:gd name="T49" fmla="*/ 77 h 162"/>
                <a:gd name="T50" fmla="*/ 129 w 174"/>
                <a:gd name="T51" fmla="*/ 152 h 162"/>
                <a:gd name="T52" fmla="*/ 88 w 174"/>
                <a:gd name="T53" fmla="*/ 152 h 162"/>
                <a:gd name="T54" fmla="*/ 80 w 174"/>
                <a:gd name="T55" fmla="*/ 117 h 162"/>
                <a:gd name="T56" fmla="*/ 45 w 174"/>
                <a:gd name="T57" fmla="*/ 109 h 162"/>
                <a:gd name="T58" fmla="*/ 45 w 174"/>
                <a:gd name="T59" fmla="*/ 77 h 162"/>
                <a:gd name="T60" fmla="*/ 35 w 174"/>
                <a:gd name="T61" fmla="*/ 77 h 162"/>
                <a:gd name="T62" fmla="*/ 35 w 174"/>
                <a:gd name="T63" fmla="*/ 96 h 162"/>
                <a:gd name="T64" fmla="*/ 25 w 174"/>
                <a:gd name="T65" fmla="*/ 96 h 162"/>
                <a:gd name="T66" fmla="*/ 25 w 174"/>
                <a:gd name="T67" fmla="*/ 63 h 162"/>
                <a:gd name="T68" fmla="*/ 149 w 174"/>
                <a:gd name="T69" fmla="*/ 63 h 162"/>
                <a:gd name="T70" fmla="*/ 149 w 174"/>
                <a:gd name="T71" fmla="*/ 97 h 162"/>
                <a:gd name="T72" fmla="*/ 156 w 174"/>
                <a:gd name="T73" fmla="*/ 50 h 162"/>
                <a:gd name="T74" fmla="*/ 149 w 174"/>
                <a:gd name="T75" fmla="*/ 44 h 162"/>
                <a:gd name="T76" fmla="*/ 156 w 174"/>
                <a:gd name="T77" fmla="*/ 37 h 162"/>
                <a:gd name="T78" fmla="*/ 163 w 174"/>
                <a:gd name="T79" fmla="*/ 44 h 162"/>
                <a:gd name="T80" fmla="*/ 156 w 174"/>
                <a:gd name="T81" fmla="*/ 50 h 162"/>
                <a:gd name="T82" fmla="*/ 117 w 174"/>
                <a:gd name="T83" fmla="*/ 78 h 162"/>
                <a:gd name="T84" fmla="*/ 59 w 174"/>
                <a:gd name="T85" fmla="*/ 78 h 162"/>
                <a:gd name="T86" fmla="*/ 59 w 174"/>
                <a:gd name="T87" fmla="*/ 88 h 162"/>
                <a:gd name="T88" fmla="*/ 117 w 174"/>
                <a:gd name="T89" fmla="*/ 88 h 162"/>
                <a:gd name="T90" fmla="*/ 117 w 174"/>
                <a:gd name="T91" fmla="*/ 78 h 162"/>
                <a:gd name="T92" fmla="*/ 59 w 174"/>
                <a:gd name="T93" fmla="*/ 108 h 162"/>
                <a:gd name="T94" fmla="*/ 117 w 174"/>
                <a:gd name="T95" fmla="*/ 108 h 162"/>
                <a:gd name="T96" fmla="*/ 117 w 174"/>
                <a:gd name="T97" fmla="*/ 98 h 162"/>
                <a:gd name="T98" fmla="*/ 59 w 174"/>
                <a:gd name="T99" fmla="*/ 98 h 162"/>
                <a:gd name="T100" fmla="*/ 59 w 174"/>
                <a:gd name="T101" fmla="*/ 108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4" h="162">
                  <a:moveTo>
                    <a:pt x="166" y="29"/>
                  </a:moveTo>
                  <a:cubicBezTo>
                    <a:pt x="139" y="29"/>
                    <a:pt x="139" y="29"/>
                    <a:pt x="139" y="29"/>
                  </a:cubicBezTo>
                  <a:cubicBezTo>
                    <a:pt x="139" y="0"/>
                    <a:pt x="139" y="0"/>
                    <a:pt x="139" y="0"/>
                  </a:cubicBezTo>
                  <a:cubicBezTo>
                    <a:pt x="35" y="0"/>
                    <a:pt x="35" y="0"/>
                    <a:pt x="35" y="0"/>
                  </a:cubicBezTo>
                  <a:cubicBezTo>
                    <a:pt x="35" y="29"/>
                    <a:pt x="35" y="29"/>
                    <a:pt x="35" y="29"/>
                  </a:cubicBezTo>
                  <a:cubicBezTo>
                    <a:pt x="8" y="29"/>
                    <a:pt x="8" y="29"/>
                    <a:pt x="8" y="29"/>
                  </a:cubicBezTo>
                  <a:cubicBezTo>
                    <a:pt x="3" y="29"/>
                    <a:pt x="0" y="33"/>
                    <a:pt x="0" y="38"/>
                  </a:cubicBezTo>
                  <a:cubicBezTo>
                    <a:pt x="0" y="110"/>
                    <a:pt x="0" y="110"/>
                    <a:pt x="0" y="110"/>
                  </a:cubicBezTo>
                  <a:cubicBezTo>
                    <a:pt x="35" y="110"/>
                    <a:pt x="35" y="110"/>
                    <a:pt x="35" y="110"/>
                  </a:cubicBezTo>
                  <a:cubicBezTo>
                    <a:pt x="35" y="123"/>
                    <a:pt x="35" y="123"/>
                    <a:pt x="35" y="123"/>
                  </a:cubicBezTo>
                  <a:cubicBezTo>
                    <a:pt x="75" y="162"/>
                    <a:pt x="75" y="162"/>
                    <a:pt x="75" y="162"/>
                  </a:cubicBezTo>
                  <a:cubicBezTo>
                    <a:pt x="139" y="162"/>
                    <a:pt x="139" y="162"/>
                    <a:pt x="139" y="162"/>
                  </a:cubicBezTo>
                  <a:cubicBezTo>
                    <a:pt x="139" y="111"/>
                    <a:pt x="139" y="111"/>
                    <a:pt x="139" y="111"/>
                  </a:cubicBezTo>
                  <a:cubicBezTo>
                    <a:pt x="174" y="111"/>
                    <a:pt x="174" y="111"/>
                    <a:pt x="174" y="111"/>
                  </a:cubicBezTo>
                  <a:cubicBezTo>
                    <a:pt x="174" y="38"/>
                    <a:pt x="174" y="38"/>
                    <a:pt x="174" y="38"/>
                  </a:cubicBezTo>
                  <a:cubicBezTo>
                    <a:pt x="174" y="33"/>
                    <a:pt x="171" y="29"/>
                    <a:pt x="166" y="29"/>
                  </a:cubicBezTo>
                  <a:close/>
                  <a:moveTo>
                    <a:pt x="45" y="10"/>
                  </a:moveTo>
                  <a:cubicBezTo>
                    <a:pt x="129" y="10"/>
                    <a:pt x="129" y="10"/>
                    <a:pt x="129" y="10"/>
                  </a:cubicBezTo>
                  <a:cubicBezTo>
                    <a:pt x="129" y="29"/>
                    <a:pt x="129" y="29"/>
                    <a:pt x="129" y="29"/>
                  </a:cubicBezTo>
                  <a:cubicBezTo>
                    <a:pt x="45" y="29"/>
                    <a:pt x="45" y="29"/>
                    <a:pt x="45" y="29"/>
                  </a:cubicBezTo>
                  <a:lnTo>
                    <a:pt x="45" y="10"/>
                  </a:lnTo>
                  <a:close/>
                  <a:moveTo>
                    <a:pt x="149" y="97"/>
                  </a:moveTo>
                  <a:cubicBezTo>
                    <a:pt x="139" y="97"/>
                    <a:pt x="139" y="97"/>
                    <a:pt x="139" y="97"/>
                  </a:cubicBezTo>
                  <a:cubicBezTo>
                    <a:pt x="139" y="77"/>
                    <a:pt x="139" y="77"/>
                    <a:pt x="139" y="77"/>
                  </a:cubicBezTo>
                  <a:cubicBezTo>
                    <a:pt x="129" y="77"/>
                    <a:pt x="129" y="77"/>
                    <a:pt x="129" y="77"/>
                  </a:cubicBezTo>
                  <a:cubicBezTo>
                    <a:pt x="129" y="152"/>
                    <a:pt x="129" y="152"/>
                    <a:pt x="129" y="152"/>
                  </a:cubicBezTo>
                  <a:cubicBezTo>
                    <a:pt x="88" y="152"/>
                    <a:pt x="88" y="152"/>
                    <a:pt x="88" y="152"/>
                  </a:cubicBezTo>
                  <a:cubicBezTo>
                    <a:pt x="73" y="152"/>
                    <a:pt x="80" y="117"/>
                    <a:pt x="80" y="117"/>
                  </a:cubicBezTo>
                  <a:cubicBezTo>
                    <a:pt x="80" y="117"/>
                    <a:pt x="46" y="125"/>
                    <a:pt x="45" y="109"/>
                  </a:cubicBezTo>
                  <a:cubicBezTo>
                    <a:pt x="45" y="77"/>
                    <a:pt x="45" y="77"/>
                    <a:pt x="45" y="77"/>
                  </a:cubicBezTo>
                  <a:cubicBezTo>
                    <a:pt x="35" y="77"/>
                    <a:pt x="35" y="77"/>
                    <a:pt x="35" y="77"/>
                  </a:cubicBezTo>
                  <a:cubicBezTo>
                    <a:pt x="35" y="96"/>
                    <a:pt x="35" y="96"/>
                    <a:pt x="35" y="96"/>
                  </a:cubicBezTo>
                  <a:cubicBezTo>
                    <a:pt x="25" y="96"/>
                    <a:pt x="25" y="96"/>
                    <a:pt x="25" y="96"/>
                  </a:cubicBezTo>
                  <a:cubicBezTo>
                    <a:pt x="25" y="63"/>
                    <a:pt x="25" y="63"/>
                    <a:pt x="25" y="63"/>
                  </a:cubicBezTo>
                  <a:cubicBezTo>
                    <a:pt x="149" y="63"/>
                    <a:pt x="149" y="63"/>
                    <a:pt x="149" y="63"/>
                  </a:cubicBezTo>
                  <a:lnTo>
                    <a:pt x="149" y="97"/>
                  </a:lnTo>
                  <a:close/>
                  <a:moveTo>
                    <a:pt x="156" y="50"/>
                  </a:moveTo>
                  <a:cubicBezTo>
                    <a:pt x="152" y="50"/>
                    <a:pt x="149" y="47"/>
                    <a:pt x="149" y="44"/>
                  </a:cubicBezTo>
                  <a:cubicBezTo>
                    <a:pt x="149" y="40"/>
                    <a:pt x="152" y="37"/>
                    <a:pt x="156" y="37"/>
                  </a:cubicBezTo>
                  <a:cubicBezTo>
                    <a:pt x="160" y="37"/>
                    <a:pt x="163" y="40"/>
                    <a:pt x="163" y="44"/>
                  </a:cubicBezTo>
                  <a:cubicBezTo>
                    <a:pt x="163" y="47"/>
                    <a:pt x="160" y="50"/>
                    <a:pt x="156" y="50"/>
                  </a:cubicBezTo>
                  <a:close/>
                  <a:moveTo>
                    <a:pt x="117" y="78"/>
                  </a:moveTo>
                  <a:cubicBezTo>
                    <a:pt x="59" y="78"/>
                    <a:pt x="59" y="78"/>
                    <a:pt x="59" y="78"/>
                  </a:cubicBezTo>
                  <a:cubicBezTo>
                    <a:pt x="59" y="88"/>
                    <a:pt x="59" y="88"/>
                    <a:pt x="59" y="88"/>
                  </a:cubicBezTo>
                  <a:cubicBezTo>
                    <a:pt x="117" y="88"/>
                    <a:pt x="117" y="88"/>
                    <a:pt x="117" y="88"/>
                  </a:cubicBezTo>
                  <a:lnTo>
                    <a:pt x="117" y="78"/>
                  </a:lnTo>
                  <a:close/>
                  <a:moveTo>
                    <a:pt x="59" y="108"/>
                  </a:moveTo>
                  <a:cubicBezTo>
                    <a:pt x="117" y="108"/>
                    <a:pt x="117" y="108"/>
                    <a:pt x="117" y="108"/>
                  </a:cubicBezTo>
                  <a:cubicBezTo>
                    <a:pt x="117" y="98"/>
                    <a:pt x="117" y="98"/>
                    <a:pt x="117" y="98"/>
                  </a:cubicBezTo>
                  <a:cubicBezTo>
                    <a:pt x="59" y="98"/>
                    <a:pt x="59" y="98"/>
                    <a:pt x="59" y="98"/>
                  </a:cubicBezTo>
                  <a:lnTo>
                    <a:pt x="59" y="108"/>
                  </a:lnTo>
                  <a:close/>
                </a:path>
              </a:pathLst>
            </a:custGeom>
            <a:solidFill>
              <a:srgbClr val="1D8B4F"/>
            </a:solidFill>
            <a:ln>
              <a:noFill/>
            </a:ln>
          </p:spPr>
          <p:txBody>
            <a:bodyPr vert="horz" wrap="square" lIns="91440" tIns="45720" rIns="91440" bIns="45720" numCol="1" anchor="t" anchorCtr="0" compatLnSpc="1"/>
            <a:lstStyle/>
            <a:p>
              <a:endParaRPr lang="zh-CN" altLang="en-US">
                <a:solidFill>
                  <a:schemeClr val="tx1"/>
                </a:solidFill>
              </a:endParaRPr>
            </a:p>
          </p:txBody>
        </p:sp>
      </p:grpSp>
      <p:grpSp>
        <p:nvGrpSpPr>
          <p:cNvPr id="35" name="组合 34"/>
          <p:cNvGrpSpPr/>
          <p:nvPr/>
        </p:nvGrpSpPr>
        <p:grpSpPr>
          <a:xfrm>
            <a:off x="10372202" y="4497654"/>
            <a:ext cx="891828" cy="993110"/>
            <a:chOff x="10360772" y="4497019"/>
            <a:chExt cx="891828" cy="993110"/>
          </a:xfrm>
        </p:grpSpPr>
        <p:sp>
          <p:nvSpPr>
            <p:cNvPr id="19" name="任意多边形 18"/>
            <p:cNvSpPr/>
            <p:nvPr/>
          </p:nvSpPr>
          <p:spPr>
            <a:xfrm rot="5400000">
              <a:off x="10310131" y="4547660"/>
              <a:ext cx="993110" cy="89182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Freeform 943"/>
            <p:cNvSpPr>
              <a:spLocks noEditPoints="1"/>
            </p:cNvSpPr>
            <p:nvPr/>
          </p:nvSpPr>
          <p:spPr bwMode="auto">
            <a:xfrm>
              <a:off x="10522473" y="4718335"/>
              <a:ext cx="563530" cy="550478"/>
            </a:xfrm>
            <a:custGeom>
              <a:avLst/>
              <a:gdLst>
                <a:gd name="T0" fmla="*/ 132 w 201"/>
                <a:gd name="T1" fmla="*/ 17 h 196"/>
                <a:gd name="T2" fmla="*/ 49 w 201"/>
                <a:gd name="T3" fmla="*/ 29 h 196"/>
                <a:gd name="T4" fmla="*/ 55 w 201"/>
                <a:gd name="T5" fmla="*/ 32 h 196"/>
                <a:gd name="T6" fmla="*/ 77 w 201"/>
                <a:gd name="T7" fmla="*/ 32 h 196"/>
                <a:gd name="T8" fmla="*/ 81 w 201"/>
                <a:gd name="T9" fmla="*/ 42 h 196"/>
                <a:gd name="T10" fmla="*/ 82 w 201"/>
                <a:gd name="T11" fmla="*/ 63 h 196"/>
                <a:gd name="T12" fmla="*/ 86 w 201"/>
                <a:gd name="T13" fmla="*/ 78 h 196"/>
                <a:gd name="T14" fmla="*/ 87 w 201"/>
                <a:gd name="T15" fmla="*/ 67 h 196"/>
                <a:gd name="T16" fmla="*/ 91 w 201"/>
                <a:gd name="T17" fmla="*/ 84 h 196"/>
                <a:gd name="T18" fmla="*/ 109 w 201"/>
                <a:gd name="T19" fmla="*/ 101 h 196"/>
                <a:gd name="T20" fmla="*/ 115 w 201"/>
                <a:gd name="T21" fmla="*/ 117 h 196"/>
                <a:gd name="T22" fmla="*/ 114 w 201"/>
                <a:gd name="T23" fmla="*/ 144 h 196"/>
                <a:gd name="T24" fmla="*/ 99 w 201"/>
                <a:gd name="T25" fmla="*/ 174 h 196"/>
                <a:gd name="T26" fmla="*/ 97 w 201"/>
                <a:gd name="T27" fmla="*/ 184 h 196"/>
                <a:gd name="T28" fmla="*/ 119 w 201"/>
                <a:gd name="T29" fmla="*/ 54 h 196"/>
                <a:gd name="T30" fmla="*/ 102 w 201"/>
                <a:gd name="T31" fmla="*/ 179 h 196"/>
                <a:gd name="T32" fmla="*/ 124 w 201"/>
                <a:gd name="T33" fmla="*/ 164 h 196"/>
                <a:gd name="T34" fmla="*/ 157 w 201"/>
                <a:gd name="T35" fmla="*/ 136 h 196"/>
                <a:gd name="T36" fmla="*/ 137 w 201"/>
                <a:gd name="T37" fmla="*/ 112 h 196"/>
                <a:gd name="T38" fmla="*/ 114 w 201"/>
                <a:gd name="T39" fmla="*/ 97 h 196"/>
                <a:gd name="T40" fmla="*/ 113 w 201"/>
                <a:gd name="T41" fmla="*/ 77 h 196"/>
                <a:gd name="T42" fmla="*/ 140 w 201"/>
                <a:gd name="T43" fmla="*/ 66 h 196"/>
                <a:gd name="T44" fmla="*/ 145 w 201"/>
                <a:gd name="T45" fmla="*/ 62 h 196"/>
                <a:gd name="T46" fmla="*/ 147 w 201"/>
                <a:gd name="T47" fmla="*/ 48 h 196"/>
                <a:gd name="T48" fmla="*/ 133 w 201"/>
                <a:gd name="T49" fmla="*/ 50 h 196"/>
                <a:gd name="T50" fmla="*/ 129 w 201"/>
                <a:gd name="T51" fmla="*/ 33 h 196"/>
                <a:gd name="T52" fmla="*/ 133 w 201"/>
                <a:gd name="T53" fmla="*/ 31 h 196"/>
                <a:gd name="T54" fmla="*/ 137 w 201"/>
                <a:gd name="T55" fmla="*/ 38 h 196"/>
                <a:gd name="T56" fmla="*/ 149 w 201"/>
                <a:gd name="T57" fmla="*/ 44 h 196"/>
                <a:gd name="T58" fmla="*/ 148 w 201"/>
                <a:gd name="T59" fmla="*/ 37 h 196"/>
                <a:gd name="T60" fmla="*/ 136 w 201"/>
                <a:gd name="T61" fmla="*/ 28 h 196"/>
                <a:gd name="T62" fmla="*/ 129 w 201"/>
                <a:gd name="T63" fmla="*/ 31 h 196"/>
                <a:gd name="T64" fmla="*/ 121 w 201"/>
                <a:gd name="T65" fmla="*/ 21 h 196"/>
                <a:gd name="T66" fmla="*/ 112 w 201"/>
                <a:gd name="T67" fmla="*/ 25 h 196"/>
                <a:gd name="T68" fmla="*/ 87 w 201"/>
                <a:gd name="T69" fmla="*/ 20 h 196"/>
                <a:gd name="T70" fmla="*/ 124 w 201"/>
                <a:gd name="T71" fmla="*/ 15 h 196"/>
                <a:gd name="T72" fmla="*/ 129 w 201"/>
                <a:gd name="T73" fmla="*/ 20 h 196"/>
                <a:gd name="T74" fmla="*/ 129 w 201"/>
                <a:gd name="T75" fmla="*/ 22 h 196"/>
                <a:gd name="T76" fmla="*/ 138 w 201"/>
                <a:gd name="T77" fmla="*/ 25 h 196"/>
                <a:gd name="T78" fmla="*/ 147 w 201"/>
                <a:gd name="T79" fmla="*/ 27 h 196"/>
                <a:gd name="T80" fmla="*/ 159 w 201"/>
                <a:gd name="T81" fmla="*/ 43 h 196"/>
                <a:gd name="T82" fmla="*/ 165 w 201"/>
                <a:gd name="T83" fmla="*/ 57 h 196"/>
                <a:gd name="T84" fmla="*/ 180 w 201"/>
                <a:gd name="T85" fmla="*/ 60 h 196"/>
                <a:gd name="T86" fmla="*/ 182 w 201"/>
                <a:gd name="T87" fmla="*/ 66 h 196"/>
                <a:gd name="T88" fmla="*/ 125 w 201"/>
                <a:gd name="T89" fmla="*/ 64 h 196"/>
                <a:gd name="T90" fmla="*/ 111 w 201"/>
                <a:gd name="T91" fmla="*/ 14 h 196"/>
                <a:gd name="T92" fmla="*/ 109 w 201"/>
                <a:gd name="T93" fmla="*/ 16 h 196"/>
                <a:gd name="T94" fmla="*/ 106 w 201"/>
                <a:gd name="T95" fmla="*/ 17 h 196"/>
                <a:gd name="T96" fmla="*/ 101 w 201"/>
                <a:gd name="T97" fmla="*/ 15 h 196"/>
                <a:gd name="T98" fmla="*/ 43 w 201"/>
                <a:gd name="T99" fmla="*/ 35 h 196"/>
                <a:gd name="T100" fmla="*/ 122 w 201"/>
                <a:gd name="T101" fmla="*/ 15 h 196"/>
                <a:gd name="T102" fmla="*/ 116 w 201"/>
                <a:gd name="T103" fmla="*/ 14 h 196"/>
                <a:gd name="T104" fmla="*/ 145 w 201"/>
                <a:gd name="T105" fmla="*/ 46 h 196"/>
                <a:gd name="T106" fmla="*/ 157 w 201"/>
                <a:gd name="T107" fmla="*/ 66 h 196"/>
                <a:gd name="T108" fmla="*/ 128 w 201"/>
                <a:gd name="T109" fmla="*/ 96 h 196"/>
                <a:gd name="T110" fmla="*/ 124 w 201"/>
                <a:gd name="T111" fmla="*/ 93 h 196"/>
                <a:gd name="T112" fmla="*/ 116 w 201"/>
                <a:gd name="T113" fmla="*/ 17 h 196"/>
                <a:gd name="T114" fmla="*/ 125 w 201"/>
                <a:gd name="T115" fmla="*/ 21 h 196"/>
                <a:gd name="T116" fmla="*/ 114 w 201"/>
                <a:gd name="T117" fmla="*/ 19 h 196"/>
                <a:gd name="T118" fmla="*/ 104 w 201"/>
                <a:gd name="T119" fmla="*/ 18 h 196"/>
                <a:gd name="T120" fmla="*/ 101 w 201"/>
                <a:gd name="T121" fmla="*/ 18 h 196"/>
                <a:gd name="T122" fmla="*/ 116 w 201"/>
                <a:gd name="T123" fmla="*/ 25 h 196"/>
                <a:gd name="T124" fmla="*/ 116 w 201"/>
                <a:gd name="T125" fmla="*/ 2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1" h="196">
                  <a:moveTo>
                    <a:pt x="190" y="124"/>
                  </a:moveTo>
                  <a:cubicBezTo>
                    <a:pt x="201" y="86"/>
                    <a:pt x="187" y="47"/>
                    <a:pt x="156" y="25"/>
                  </a:cubicBezTo>
                  <a:cubicBezTo>
                    <a:pt x="148" y="19"/>
                    <a:pt x="138" y="14"/>
                    <a:pt x="127" y="11"/>
                  </a:cubicBezTo>
                  <a:cubicBezTo>
                    <a:pt x="89" y="0"/>
                    <a:pt x="49" y="14"/>
                    <a:pt x="26" y="44"/>
                  </a:cubicBezTo>
                  <a:cubicBezTo>
                    <a:pt x="20" y="52"/>
                    <a:pt x="15" y="62"/>
                    <a:pt x="12" y="72"/>
                  </a:cubicBezTo>
                  <a:cubicBezTo>
                    <a:pt x="0" y="110"/>
                    <a:pt x="15" y="149"/>
                    <a:pt x="46" y="171"/>
                  </a:cubicBezTo>
                  <a:cubicBezTo>
                    <a:pt x="54" y="177"/>
                    <a:pt x="64" y="182"/>
                    <a:pt x="75" y="185"/>
                  </a:cubicBezTo>
                  <a:cubicBezTo>
                    <a:pt x="113" y="196"/>
                    <a:pt x="153" y="182"/>
                    <a:pt x="176" y="152"/>
                  </a:cubicBezTo>
                  <a:cubicBezTo>
                    <a:pt x="182" y="144"/>
                    <a:pt x="187" y="134"/>
                    <a:pt x="190" y="124"/>
                  </a:cubicBezTo>
                  <a:close/>
                  <a:moveTo>
                    <a:pt x="177" y="56"/>
                  </a:moveTo>
                  <a:cubicBezTo>
                    <a:pt x="177" y="57"/>
                    <a:pt x="178" y="57"/>
                    <a:pt x="178" y="57"/>
                  </a:cubicBezTo>
                  <a:cubicBezTo>
                    <a:pt x="178" y="57"/>
                    <a:pt x="178" y="57"/>
                    <a:pt x="178" y="57"/>
                  </a:cubicBezTo>
                  <a:cubicBezTo>
                    <a:pt x="178" y="57"/>
                    <a:pt x="178" y="57"/>
                    <a:pt x="178" y="57"/>
                  </a:cubicBezTo>
                  <a:cubicBezTo>
                    <a:pt x="179" y="58"/>
                    <a:pt x="179" y="58"/>
                    <a:pt x="179" y="58"/>
                  </a:cubicBezTo>
                  <a:cubicBezTo>
                    <a:pt x="179" y="59"/>
                    <a:pt x="179" y="59"/>
                    <a:pt x="179" y="59"/>
                  </a:cubicBezTo>
                  <a:cubicBezTo>
                    <a:pt x="179" y="59"/>
                    <a:pt x="180" y="59"/>
                    <a:pt x="180" y="59"/>
                  </a:cubicBezTo>
                  <a:cubicBezTo>
                    <a:pt x="179" y="59"/>
                    <a:pt x="179" y="59"/>
                    <a:pt x="179" y="59"/>
                  </a:cubicBezTo>
                  <a:cubicBezTo>
                    <a:pt x="179" y="58"/>
                    <a:pt x="179" y="58"/>
                    <a:pt x="178" y="58"/>
                  </a:cubicBezTo>
                  <a:cubicBezTo>
                    <a:pt x="178" y="57"/>
                    <a:pt x="178" y="57"/>
                    <a:pt x="177" y="57"/>
                  </a:cubicBezTo>
                  <a:cubicBezTo>
                    <a:pt x="177" y="57"/>
                    <a:pt x="177" y="57"/>
                    <a:pt x="177" y="56"/>
                  </a:cubicBezTo>
                  <a:cubicBezTo>
                    <a:pt x="177" y="56"/>
                    <a:pt x="177" y="56"/>
                    <a:pt x="177" y="56"/>
                  </a:cubicBezTo>
                  <a:close/>
                  <a:moveTo>
                    <a:pt x="132" y="17"/>
                  </a:moveTo>
                  <a:cubicBezTo>
                    <a:pt x="132" y="17"/>
                    <a:pt x="132" y="18"/>
                    <a:pt x="132" y="18"/>
                  </a:cubicBezTo>
                  <a:cubicBezTo>
                    <a:pt x="132" y="17"/>
                    <a:pt x="132" y="17"/>
                    <a:pt x="132" y="17"/>
                  </a:cubicBezTo>
                  <a:cubicBezTo>
                    <a:pt x="132" y="17"/>
                    <a:pt x="132" y="17"/>
                    <a:pt x="132" y="17"/>
                  </a:cubicBezTo>
                  <a:close/>
                  <a:moveTo>
                    <a:pt x="55" y="24"/>
                  </a:moveTo>
                  <a:cubicBezTo>
                    <a:pt x="55" y="24"/>
                    <a:pt x="55" y="24"/>
                    <a:pt x="55" y="24"/>
                  </a:cubicBezTo>
                  <a:cubicBezTo>
                    <a:pt x="55" y="24"/>
                    <a:pt x="57" y="24"/>
                    <a:pt x="57" y="25"/>
                  </a:cubicBezTo>
                  <a:cubicBezTo>
                    <a:pt x="56" y="25"/>
                    <a:pt x="56" y="25"/>
                    <a:pt x="56" y="25"/>
                  </a:cubicBezTo>
                  <a:cubicBezTo>
                    <a:pt x="55" y="25"/>
                    <a:pt x="55" y="25"/>
                    <a:pt x="55" y="25"/>
                  </a:cubicBezTo>
                  <a:cubicBezTo>
                    <a:pt x="55" y="25"/>
                    <a:pt x="55" y="25"/>
                    <a:pt x="55" y="25"/>
                  </a:cubicBezTo>
                  <a:cubicBezTo>
                    <a:pt x="55" y="25"/>
                    <a:pt x="55" y="25"/>
                    <a:pt x="54" y="25"/>
                  </a:cubicBezTo>
                  <a:cubicBezTo>
                    <a:pt x="55" y="25"/>
                    <a:pt x="55" y="25"/>
                    <a:pt x="55" y="24"/>
                  </a:cubicBezTo>
                  <a:close/>
                  <a:moveTo>
                    <a:pt x="76" y="181"/>
                  </a:moveTo>
                  <a:cubicBezTo>
                    <a:pt x="66" y="178"/>
                    <a:pt x="57" y="173"/>
                    <a:pt x="49" y="167"/>
                  </a:cubicBezTo>
                  <a:cubicBezTo>
                    <a:pt x="20" y="146"/>
                    <a:pt x="6" y="109"/>
                    <a:pt x="16" y="74"/>
                  </a:cubicBezTo>
                  <a:cubicBezTo>
                    <a:pt x="19" y="64"/>
                    <a:pt x="24" y="55"/>
                    <a:pt x="30" y="47"/>
                  </a:cubicBezTo>
                  <a:cubicBezTo>
                    <a:pt x="36" y="39"/>
                    <a:pt x="43" y="32"/>
                    <a:pt x="51" y="27"/>
                  </a:cubicBezTo>
                  <a:cubicBezTo>
                    <a:pt x="51" y="27"/>
                    <a:pt x="51" y="27"/>
                    <a:pt x="51" y="27"/>
                  </a:cubicBezTo>
                  <a:cubicBezTo>
                    <a:pt x="52" y="27"/>
                    <a:pt x="54" y="26"/>
                    <a:pt x="54" y="26"/>
                  </a:cubicBezTo>
                  <a:cubicBezTo>
                    <a:pt x="54" y="27"/>
                    <a:pt x="56" y="26"/>
                    <a:pt x="56" y="26"/>
                  </a:cubicBezTo>
                  <a:cubicBezTo>
                    <a:pt x="56" y="27"/>
                    <a:pt x="55" y="27"/>
                    <a:pt x="55" y="27"/>
                  </a:cubicBezTo>
                  <a:cubicBezTo>
                    <a:pt x="55" y="27"/>
                    <a:pt x="55" y="27"/>
                    <a:pt x="54" y="27"/>
                  </a:cubicBezTo>
                  <a:cubicBezTo>
                    <a:pt x="54" y="27"/>
                    <a:pt x="53" y="27"/>
                    <a:pt x="53" y="27"/>
                  </a:cubicBezTo>
                  <a:cubicBezTo>
                    <a:pt x="53" y="27"/>
                    <a:pt x="52" y="27"/>
                    <a:pt x="52" y="27"/>
                  </a:cubicBezTo>
                  <a:cubicBezTo>
                    <a:pt x="52" y="27"/>
                    <a:pt x="52" y="27"/>
                    <a:pt x="52" y="28"/>
                  </a:cubicBezTo>
                  <a:cubicBezTo>
                    <a:pt x="51" y="28"/>
                    <a:pt x="51" y="28"/>
                    <a:pt x="51" y="28"/>
                  </a:cubicBezTo>
                  <a:cubicBezTo>
                    <a:pt x="50" y="28"/>
                    <a:pt x="50" y="28"/>
                    <a:pt x="50" y="28"/>
                  </a:cubicBezTo>
                  <a:cubicBezTo>
                    <a:pt x="50" y="29"/>
                    <a:pt x="50" y="29"/>
                    <a:pt x="50" y="29"/>
                  </a:cubicBezTo>
                  <a:cubicBezTo>
                    <a:pt x="50" y="29"/>
                    <a:pt x="50" y="29"/>
                    <a:pt x="49" y="29"/>
                  </a:cubicBezTo>
                  <a:cubicBezTo>
                    <a:pt x="49" y="29"/>
                    <a:pt x="50" y="29"/>
                    <a:pt x="50" y="30"/>
                  </a:cubicBezTo>
                  <a:cubicBezTo>
                    <a:pt x="49" y="30"/>
                    <a:pt x="50" y="30"/>
                    <a:pt x="50" y="30"/>
                  </a:cubicBezTo>
                  <a:cubicBezTo>
                    <a:pt x="50" y="30"/>
                    <a:pt x="50" y="31"/>
                    <a:pt x="51" y="30"/>
                  </a:cubicBezTo>
                  <a:cubicBezTo>
                    <a:pt x="51" y="30"/>
                    <a:pt x="51" y="31"/>
                    <a:pt x="51" y="31"/>
                  </a:cubicBezTo>
                  <a:cubicBezTo>
                    <a:pt x="51" y="31"/>
                    <a:pt x="52" y="31"/>
                    <a:pt x="53" y="31"/>
                  </a:cubicBezTo>
                  <a:cubicBezTo>
                    <a:pt x="53" y="31"/>
                    <a:pt x="53" y="31"/>
                    <a:pt x="53" y="31"/>
                  </a:cubicBezTo>
                  <a:cubicBezTo>
                    <a:pt x="53" y="31"/>
                    <a:pt x="53" y="31"/>
                    <a:pt x="54" y="31"/>
                  </a:cubicBezTo>
                  <a:cubicBezTo>
                    <a:pt x="54" y="31"/>
                    <a:pt x="54" y="31"/>
                    <a:pt x="55" y="31"/>
                  </a:cubicBezTo>
                  <a:cubicBezTo>
                    <a:pt x="55" y="31"/>
                    <a:pt x="55" y="31"/>
                    <a:pt x="54" y="32"/>
                  </a:cubicBezTo>
                  <a:cubicBezTo>
                    <a:pt x="53" y="32"/>
                    <a:pt x="52" y="33"/>
                    <a:pt x="52" y="33"/>
                  </a:cubicBezTo>
                  <a:cubicBezTo>
                    <a:pt x="52" y="33"/>
                    <a:pt x="51" y="33"/>
                    <a:pt x="51" y="33"/>
                  </a:cubicBezTo>
                  <a:cubicBezTo>
                    <a:pt x="50" y="33"/>
                    <a:pt x="50" y="33"/>
                    <a:pt x="50" y="33"/>
                  </a:cubicBezTo>
                  <a:cubicBezTo>
                    <a:pt x="49" y="33"/>
                    <a:pt x="49" y="33"/>
                    <a:pt x="49" y="33"/>
                  </a:cubicBezTo>
                  <a:cubicBezTo>
                    <a:pt x="49" y="33"/>
                    <a:pt x="48" y="34"/>
                    <a:pt x="47" y="34"/>
                  </a:cubicBezTo>
                  <a:cubicBezTo>
                    <a:pt x="47" y="34"/>
                    <a:pt x="46" y="35"/>
                    <a:pt x="46" y="35"/>
                  </a:cubicBezTo>
                  <a:cubicBezTo>
                    <a:pt x="46" y="35"/>
                    <a:pt x="46" y="35"/>
                    <a:pt x="46" y="35"/>
                  </a:cubicBezTo>
                  <a:cubicBezTo>
                    <a:pt x="46" y="35"/>
                    <a:pt x="47" y="35"/>
                    <a:pt x="47" y="35"/>
                  </a:cubicBezTo>
                  <a:cubicBezTo>
                    <a:pt x="47" y="35"/>
                    <a:pt x="47" y="35"/>
                    <a:pt x="48" y="34"/>
                  </a:cubicBezTo>
                  <a:cubicBezTo>
                    <a:pt x="48" y="34"/>
                    <a:pt x="49" y="34"/>
                    <a:pt x="49" y="34"/>
                  </a:cubicBezTo>
                  <a:cubicBezTo>
                    <a:pt x="49" y="34"/>
                    <a:pt x="49" y="34"/>
                    <a:pt x="50" y="34"/>
                  </a:cubicBezTo>
                  <a:cubicBezTo>
                    <a:pt x="50" y="34"/>
                    <a:pt x="51" y="34"/>
                    <a:pt x="51" y="34"/>
                  </a:cubicBezTo>
                  <a:cubicBezTo>
                    <a:pt x="51" y="34"/>
                    <a:pt x="51" y="34"/>
                    <a:pt x="51" y="34"/>
                  </a:cubicBezTo>
                  <a:cubicBezTo>
                    <a:pt x="51" y="34"/>
                    <a:pt x="51" y="34"/>
                    <a:pt x="51" y="33"/>
                  </a:cubicBezTo>
                  <a:cubicBezTo>
                    <a:pt x="51" y="33"/>
                    <a:pt x="52" y="33"/>
                    <a:pt x="53" y="33"/>
                  </a:cubicBezTo>
                  <a:cubicBezTo>
                    <a:pt x="54" y="32"/>
                    <a:pt x="55" y="33"/>
                    <a:pt x="55" y="32"/>
                  </a:cubicBezTo>
                  <a:cubicBezTo>
                    <a:pt x="56" y="32"/>
                    <a:pt x="56" y="32"/>
                    <a:pt x="57" y="32"/>
                  </a:cubicBezTo>
                  <a:cubicBezTo>
                    <a:pt x="58" y="31"/>
                    <a:pt x="58" y="31"/>
                    <a:pt x="58" y="31"/>
                  </a:cubicBezTo>
                  <a:cubicBezTo>
                    <a:pt x="58" y="31"/>
                    <a:pt x="58" y="31"/>
                    <a:pt x="59" y="31"/>
                  </a:cubicBezTo>
                  <a:cubicBezTo>
                    <a:pt x="60" y="31"/>
                    <a:pt x="59" y="30"/>
                    <a:pt x="59" y="30"/>
                  </a:cubicBezTo>
                  <a:cubicBezTo>
                    <a:pt x="59" y="30"/>
                    <a:pt x="59" y="30"/>
                    <a:pt x="60" y="30"/>
                  </a:cubicBezTo>
                  <a:cubicBezTo>
                    <a:pt x="60" y="29"/>
                    <a:pt x="60" y="30"/>
                    <a:pt x="61" y="29"/>
                  </a:cubicBezTo>
                  <a:cubicBezTo>
                    <a:pt x="62" y="28"/>
                    <a:pt x="62" y="30"/>
                    <a:pt x="61" y="30"/>
                  </a:cubicBezTo>
                  <a:cubicBezTo>
                    <a:pt x="61" y="30"/>
                    <a:pt x="62" y="30"/>
                    <a:pt x="62" y="30"/>
                  </a:cubicBezTo>
                  <a:cubicBezTo>
                    <a:pt x="62" y="30"/>
                    <a:pt x="63" y="30"/>
                    <a:pt x="63" y="30"/>
                  </a:cubicBezTo>
                  <a:cubicBezTo>
                    <a:pt x="64" y="29"/>
                    <a:pt x="65" y="29"/>
                    <a:pt x="65" y="29"/>
                  </a:cubicBezTo>
                  <a:cubicBezTo>
                    <a:pt x="65" y="29"/>
                    <a:pt x="65" y="29"/>
                    <a:pt x="65" y="29"/>
                  </a:cubicBezTo>
                  <a:cubicBezTo>
                    <a:pt x="66" y="28"/>
                    <a:pt x="66" y="28"/>
                    <a:pt x="67" y="28"/>
                  </a:cubicBezTo>
                  <a:cubicBezTo>
                    <a:pt x="67" y="28"/>
                    <a:pt x="67" y="29"/>
                    <a:pt x="67" y="29"/>
                  </a:cubicBezTo>
                  <a:cubicBezTo>
                    <a:pt x="67" y="29"/>
                    <a:pt x="66" y="29"/>
                    <a:pt x="66" y="29"/>
                  </a:cubicBezTo>
                  <a:cubicBezTo>
                    <a:pt x="66" y="29"/>
                    <a:pt x="67" y="29"/>
                    <a:pt x="68" y="29"/>
                  </a:cubicBezTo>
                  <a:cubicBezTo>
                    <a:pt x="69" y="30"/>
                    <a:pt x="70" y="29"/>
                    <a:pt x="70" y="29"/>
                  </a:cubicBezTo>
                  <a:cubicBezTo>
                    <a:pt x="70" y="29"/>
                    <a:pt x="70" y="29"/>
                    <a:pt x="70" y="29"/>
                  </a:cubicBezTo>
                  <a:cubicBezTo>
                    <a:pt x="71" y="30"/>
                    <a:pt x="71" y="30"/>
                    <a:pt x="71" y="30"/>
                  </a:cubicBezTo>
                  <a:cubicBezTo>
                    <a:pt x="71" y="30"/>
                    <a:pt x="73" y="30"/>
                    <a:pt x="73" y="30"/>
                  </a:cubicBezTo>
                  <a:cubicBezTo>
                    <a:pt x="73" y="31"/>
                    <a:pt x="74" y="31"/>
                    <a:pt x="74" y="31"/>
                  </a:cubicBezTo>
                  <a:cubicBezTo>
                    <a:pt x="74" y="31"/>
                    <a:pt x="75" y="32"/>
                    <a:pt x="75" y="32"/>
                  </a:cubicBezTo>
                  <a:cubicBezTo>
                    <a:pt x="75" y="33"/>
                    <a:pt x="75" y="33"/>
                    <a:pt x="75" y="33"/>
                  </a:cubicBezTo>
                  <a:cubicBezTo>
                    <a:pt x="76" y="33"/>
                    <a:pt x="76" y="33"/>
                    <a:pt x="76" y="34"/>
                  </a:cubicBezTo>
                  <a:cubicBezTo>
                    <a:pt x="76" y="33"/>
                    <a:pt x="76" y="33"/>
                    <a:pt x="77" y="33"/>
                  </a:cubicBezTo>
                  <a:cubicBezTo>
                    <a:pt x="77" y="33"/>
                    <a:pt x="76" y="33"/>
                    <a:pt x="77" y="32"/>
                  </a:cubicBezTo>
                  <a:cubicBezTo>
                    <a:pt x="77" y="31"/>
                    <a:pt x="77" y="31"/>
                    <a:pt x="77" y="31"/>
                  </a:cubicBezTo>
                  <a:cubicBezTo>
                    <a:pt x="77" y="31"/>
                    <a:pt x="77" y="32"/>
                    <a:pt x="77" y="32"/>
                  </a:cubicBezTo>
                  <a:cubicBezTo>
                    <a:pt x="77" y="33"/>
                    <a:pt x="77" y="33"/>
                    <a:pt x="77" y="33"/>
                  </a:cubicBezTo>
                  <a:cubicBezTo>
                    <a:pt x="78" y="33"/>
                    <a:pt x="78" y="32"/>
                    <a:pt x="78" y="32"/>
                  </a:cubicBezTo>
                  <a:cubicBezTo>
                    <a:pt x="78" y="32"/>
                    <a:pt x="78" y="33"/>
                    <a:pt x="78" y="33"/>
                  </a:cubicBezTo>
                  <a:cubicBezTo>
                    <a:pt x="78" y="33"/>
                    <a:pt x="77" y="33"/>
                    <a:pt x="77" y="33"/>
                  </a:cubicBezTo>
                  <a:cubicBezTo>
                    <a:pt x="77" y="33"/>
                    <a:pt x="76" y="34"/>
                    <a:pt x="77" y="34"/>
                  </a:cubicBezTo>
                  <a:cubicBezTo>
                    <a:pt x="77" y="34"/>
                    <a:pt x="77" y="34"/>
                    <a:pt x="77" y="35"/>
                  </a:cubicBezTo>
                  <a:cubicBezTo>
                    <a:pt x="76" y="35"/>
                    <a:pt x="77" y="35"/>
                    <a:pt x="77" y="35"/>
                  </a:cubicBezTo>
                  <a:cubicBezTo>
                    <a:pt x="77" y="35"/>
                    <a:pt x="78" y="35"/>
                    <a:pt x="78" y="36"/>
                  </a:cubicBezTo>
                  <a:cubicBezTo>
                    <a:pt x="78" y="36"/>
                    <a:pt x="78" y="35"/>
                    <a:pt x="78" y="35"/>
                  </a:cubicBezTo>
                  <a:cubicBezTo>
                    <a:pt x="78" y="35"/>
                    <a:pt x="79" y="35"/>
                    <a:pt x="78" y="35"/>
                  </a:cubicBezTo>
                  <a:cubicBezTo>
                    <a:pt x="78" y="36"/>
                    <a:pt x="79" y="36"/>
                    <a:pt x="79" y="36"/>
                  </a:cubicBezTo>
                  <a:cubicBezTo>
                    <a:pt x="79" y="36"/>
                    <a:pt x="79" y="36"/>
                    <a:pt x="79" y="37"/>
                  </a:cubicBezTo>
                  <a:cubicBezTo>
                    <a:pt x="79" y="37"/>
                    <a:pt x="79" y="37"/>
                    <a:pt x="79" y="38"/>
                  </a:cubicBezTo>
                  <a:cubicBezTo>
                    <a:pt x="79" y="38"/>
                    <a:pt x="79" y="38"/>
                    <a:pt x="80" y="38"/>
                  </a:cubicBezTo>
                  <a:cubicBezTo>
                    <a:pt x="80" y="38"/>
                    <a:pt x="80" y="38"/>
                    <a:pt x="80" y="38"/>
                  </a:cubicBezTo>
                  <a:cubicBezTo>
                    <a:pt x="80" y="38"/>
                    <a:pt x="80" y="38"/>
                    <a:pt x="80" y="38"/>
                  </a:cubicBezTo>
                  <a:cubicBezTo>
                    <a:pt x="80" y="38"/>
                    <a:pt x="80" y="39"/>
                    <a:pt x="80" y="39"/>
                  </a:cubicBezTo>
                  <a:cubicBezTo>
                    <a:pt x="80" y="39"/>
                    <a:pt x="80" y="40"/>
                    <a:pt x="81" y="40"/>
                  </a:cubicBezTo>
                  <a:cubicBezTo>
                    <a:pt x="81" y="40"/>
                    <a:pt x="80" y="40"/>
                    <a:pt x="81" y="41"/>
                  </a:cubicBezTo>
                  <a:cubicBezTo>
                    <a:pt x="81" y="41"/>
                    <a:pt x="81" y="41"/>
                    <a:pt x="80" y="40"/>
                  </a:cubicBezTo>
                  <a:cubicBezTo>
                    <a:pt x="80" y="40"/>
                    <a:pt x="80" y="40"/>
                    <a:pt x="79" y="41"/>
                  </a:cubicBezTo>
                  <a:cubicBezTo>
                    <a:pt x="79" y="41"/>
                    <a:pt x="80" y="42"/>
                    <a:pt x="81" y="42"/>
                  </a:cubicBezTo>
                  <a:cubicBezTo>
                    <a:pt x="81" y="42"/>
                    <a:pt x="81" y="42"/>
                    <a:pt x="81" y="42"/>
                  </a:cubicBezTo>
                  <a:cubicBezTo>
                    <a:pt x="81" y="42"/>
                    <a:pt x="81" y="43"/>
                    <a:pt x="82" y="43"/>
                  </a:cubicBezTo>
                  <a:cubicBezTo>
                    <a:pt x="82" y="43"/>
                    <a:pt x="82" y="43"/>
                    <a:pt x="82" y="43"/>
                  </a:cubicBezTo>
                  <a:cubicBezTo>
                    <a:pt x="82" y="43"/>
                    <a:pt x="82" y="43"/>
                    <a:pt x="82" y="43"/>
                  </a:cubicBezTo>
                  <a:cubicBezTo>
                    <a:pt x="82" y="43"/>
                    <a:pt x="82" y="43"/>
                    <a:pt x="82" y="44"/>
                  </a:cubicBezTo>
                  <a:cubicBezTo>
                    <a:pt x="82" y="44"/>
                    <a:pt x="83" y="44"/>
                    <a:pt x="83" y="44"/>
                  </a:cubicBezTo>
                  <a:cubicBezTo>
                    <a:pt x="83" y="44"/>
                    <a:pt x="83" y="44"/>
                    <a:pt x="82" y="44"/>
                  </a:cubicBezTo>
                  <a:cubicBezTo>
                    <a:pt x="82" y="44"/>
                    <a:pt x="82" y="45"/>
                    <a:pt x="82" y="45"/>
                  </a:cubicBezTo>
                  <a:cubicBezTo>
                    <a:pt x="82" y="45"/>
                    <a:pt x="82" y="45"/>
                    <a:pt x="82" y="46"/>
                  </a:cubicBezTo>
                  <a:cubicBezTo>
                    <a:pt x="82" y="46"/>
                    <a:pt x="81" y="48"/>
                    <a:pt x="81" y="49"/>
                  </a:cubicBezTo>
                  <a:cubicBezTo>
                    <a:pt x="81" y="49"/>
                    <a:pt x="80" y="50"/>
                    <a:pt x="80" y="50"/>
                  </a:cubicBezTo>
                  <a:cubicBezTo>
                    <a:pt x="80" y="51"/>
                    <a:pt x="80" y="51"/>
                    <a:pt x="80" y="51"/>
                  </a:cubicBezTo>
                  <a:cubicBezTo>
                    <a:pt x="80" y="51"/>
                    <a:pt x="80" y="52"/>
                    <a:pt x="79" y="53"/>
                  </a:cubicBezTo>
                  <a:cubicBezTo>
                    <a:pt x="78" y="53"/>
                    <a:pt x="78" y="54"/>
                    <a:pt x="79" y="54"/>
                  </a:cubicBezTo>
                  <a:cubicBezTo>
                    <a:pt x="79" y="54"/>
                    <a:pt x="79" y="54"/>
                    <a:pt x="79" y="54"/>
                  </a:cubicBezTo>
                  <a:cubicBezTo>
                    <a:pt x="79" y="55"/>
                    <a:pt x="79" y="55"/>
                    <a:pt x="79" y="55"/>
                  </a:cubicBezTo>
                  <a:cubicBezTo>
                    <a:pt x="79" y="56"/>
                    <a:pt x="79" y="56"/>
                    <a:pt x="79" y="56"/>
                  </a:cubicBezTo>
                  <a:cubicBezTo>
                    <a:pt x="79" y="57"/>
                    <a:pt x="79" y="57"/>
                    <a:pt x="79" y="58"/>
                  </a:cubicBezTo>
                  <a:cubicBezTo>
                    <a:pt x="79" y="58"/>
                    <a:pt x="79" y="58"/>
                    <a:pt x="80" y="58"/>
                  </a:cubicBezTo>
                  <a:cubicBezTo>
                    <a:pt x="80" y="58"/>
                    <a:pt x="80" y="59"/>
                    <a:pt x="79" y="59"/>
                  </a:cubicBezTo>
                  <a:cubicBezTo>
                    <a:pt x="79" y="59"/>
                    <a:pt x="80" y="59"/>
                    <a:pt x="80" y="59"/>
                  </a:cubicBezTo>
                  <a:cubicBezTo>
                    <a:pt x="80" y="59"/>
                    <a:pt x="80" y="60"/>
                    <a:pt x="80" y="61"/>
                  </a:cubicBezTo>
                  <a:cubicBezTo>
                    <a:pt x="81" y="61"/>
                    <a:pt x="81" y="61"/>
                    <a:pt x="81" y="62"/>
                  </a:cubicBezTo>
                  <a:cubicBezTo>
                    <a:pt x="81" y="62"/>
                    <a:pt x="81" y="62"/>
                    <a:pt x="81" y="62"/>
                  </a:cubicBezTo>
                  <a:cubicBezTo>
                    <a:pt x="82" y="62"/>
                    <a:pt x="82" y="62"/>
                    <a:pt x="82" y="62"/>
                  </a:cubicBezTo>
                  <a:cubicBezTo>
                    <a:pt x="82" y="63"/>
                    <a:pt x="82" y="63"/>
                    <a:pt x="82" y="63"/>
                  </a:cubicBezTo>
                  <a:cubicBezTo>
                    <a:pt x="82" y="63"/>
                    <a:pt x="83" y="63"/>
                    <a:pt x="83" y="63"/>
                  </a:cubicBezTo>
                  <a:cubicBezTo>
                    <a:pt x="83" y="63"/>
                    <a:pt x="83" y="63"/>
                    <a:pt x="83" y="63"/>
                  </a:cubicBezTo>
                  <a:cubicBezTo>
                    <a:pt x="83" y="63"/>
                    <a:pt x="83" y="63"/>
                    <a:pt x="83" y="63"/>
                  </a:cubicBezTo>
                  <a:cubicBezTo>
                    <a:pt x="83" y="64"/>
                    <a:pt x="83" y="64"/>
                    <a:pt x="83" y="65"/>
                  </a:cubicBezTo>
                  <a:cubicBezTo>
                    <a:pt x="83" y="65"/>
                    <a:pt x="83" y="65"/>
                    <a:pt x="83" y="65"/>
                  </a:cubicBezTo>
                  <a:cubicBezTo>
                    <a:pt x="83" y="65"/>
                    <a:pt x="83" y="65"/>
                    <a:pt x="83" y="65"/>
                  </a:cubicBezTo>
                  <a:cubicBezTo>
                    <a:pt x="83" y="65"/>
                    <a:pt x="83" y="66"/>
                    <a:pt x="83" y="66"/>
                  </a:cubicBezTo>
                  <a:cubicBezTo>
                    <a:pt x="83" y="66"/>
                    <a:pt x="83" y="67"/>
                    <a:pt x="83" y="67"/>
                  </a:cubicBezTo>
                  <a:cubicBezTo>
                    <a:pt x="83" y="67"/>
                    <a:pt x="83" y="68"/>
                    <a:pt x="83" y="68"/>
                  </a:cubicBezTo>
                  <a:cubicBezTo>
                    <a:pt x="83" y="68"/>
                    <a:pt x="84" y="68"/>
                    <a:pt x="84" y="69"/>
                  </a:cubicBezTo>
                  <a:cubicBezTo>
                    <a:pt x="84" y="69"/>
                    <a:pt x="83" y="69"/>
                    <a:pt x="84" y="69"/>
                  </a:cubicBezTo>
                  <a:cubicBezTo>
                    <a:pt x="84" y="69"/>
                    <a:pt x="84" y="70"/>
                    <a:pt x="84" y="70"/>
                  </a:cubicBezTo>
                  <a:cubicBezTo>
                    <a:pt x="84" y="71"/>
                    <a:pt x="85" y="71"/>
                    <a:pt x="85" y="71"/>
                  </a:cubicBezTo>
                  <a:cubicBezTo>
                    <a:pt x="85" y="71"/>
                    <a:pt x="84" y="71"/>
                    <a:pt x="84" y="71"/>
                  </a:cubicBezTo>
                  <a:cubicBezTo>
                    <a:pt x="84" y="71"/>
                    <a:pt x="83" y="70"/>
                    <a:pt x="84" y="70"/>
                  </a:cubicBezTo>
                  <a:cubicBezTo>
                    <a:pt x="84" y="70"/>
                    <a:pt x="83" y="71"/>
                    <a:pt x="83" y="72"/>
                  </a:cubicBezTo>
                  <a:cubicBezTo>
                    <a:pt x="84" y="72"/>
                    <a:pt x="84" y="73"/>
                    <a:pt x="84" y="73"/>
                  </a:cubicBezTo>
                  <a:cubicBezTo>
                    <a:pt x="85" y="73"/>
                    <a:pt x="85" y="73"/>
                    <a:pt x="85" y="73"/>
                  </a:cubicBezTo>
                  <a:cubicBezTo>
                    <a:pt x="85" y="73"/>
                    <a:pt x="85" y="73"/>
                    <a:pt x="85" y="74"/>
                  </a:cubicBezTo>
                  <a:cubicBezTo>
                    <a:pt x="85" y="74"/>
                    <a:pt x="86" y="74"/>
                    <a:pt x="86" y="74"/>
                  </a:cubicBezTo>
                  <a:cubicBezTo>
                    <a:pt x="86" y="74"/>
                    <a:pt x="86" y="75"/>
                    <a:pt x="86" y="75"/>
                  </a:cubicBezTo>
                  <a:cubicBezTo>
                    <a:pt x="86" y="76"/>
                    <a:pt x="85" y="76"/>
                    <a:pt x="85" y="76"/>
                  </a:cubicBezTo>
                  <a:cubicBezTo>
                    <a:pt x="85" y="76"/>
                    <a:pt x="85" y="76"/>
                    <a:pt x="86" y="76"/>
                  </a:cubicBezTo>
                  <a:cubicBezTo>
                    <a:pt x="86" y="76"/>
                    <a:pt x="85" y="77"/>
                    <a:pt x="86" y="77"/>
                  </a:cubicBezTo>
                  <a:cubicBezTo>
                    <a:pt x="86" y="77"/>
                    <a:pt x="86" y="77"/>
                    <a:pt x="86" y="78"/>
                  </a:cubicBezTo>
                  <a:cubicBezTo>
                    <a:pt x="86" y="78"/>
                    <a:pt x="86" y="78"/>
                    <a:pt x="87" y="78"/>
                  </a:cubicBezTo>
                  <a:cubicBezTo>
                    <a:pt x="87" y="78"/>
                    <a:pt x="87" y="79"/>
                    <a:pt x="87" y="79"/>
                  </a:cubicBezTo>
                  <a:cubicBezTo>
                    <a:pt x="87" y="79"/>
                    <a:pt x="87" y="80"/>
                    <a:pt x="88" y="79"/>
                  </a:cubicBezTo>
                  <a:cubicBezTo>
                    <a:pt x="88" y="79"/>
                    <a:pt x="88" y="79"/>
                    <a:pt x="88" y="79"/>
                  </a:cubicBezTo>
                  <a:cubicBezTo>
                    <a:pt x="88" y="78"/>
                    <a:pt x="88" y="78"/>
                    <a:pt x="88" y="78"/>
                  </a:cubicBezTo>
                  <a:cubicBezTo>
                    <a:pt x="88" y="77"/>
                    <a:pt x="87" y="77"/>
                    <a:pt x="87" y="77"/>
                  </a:cubicBezTo>
                  <a:cubicBezTo>
                    <a:pt x="87" y="76"/>
                    <a:pt x="87" y="76"/>
                    <a:pt x="87" y="76"/>
                  </a:cubicBezTo>
                  <a:cubicBezTo>
                    <a:pt x="87" y="76"/>
                    <a:pt x="87" y="75"/>
                    <a:pt x="87" y="75"/>
                  </a:cubicBezTo>
                  <a:cubicBezTo>
                    <a:pt x="87" y="75"/>
                    <a:pt x="87" y="75"/>
                    <a:pt x="87" y="74"/>
                  </a:cubicBezTo>
                  <a:cubicBezTo>
                    <a:pt x="87" y="74"/>
                    <a:pt x="87" y="74"/>
                    <a:pt x="87" y="74"/>
                  </a:cubicBezTo>
                  <a:cubicBezTo>
                    <a:pt x="87" y="73"/>
                    <a:pt x="87" y="73"/>
                    <a:pt x="87" y="73"/>
                  </a:cubicBezTo>
                  <a:cubicBezTo>
                    <a:pt x="87" y="73"/>
                    <a:pt x="87" y="73"/>
                    <a:pt x="87" y="73"/>
                  </a:cubicBezTo>
                  <a:cubicBezTo>
                    <a:pt x="87" y="73"/>
                    <a:pt x="86" y="73"/>
                    <a:pt x="86" y="72"/>
                  </a:cubicBezTo>
                  <a:cubicBezTo>
                    <a:pt x="86" y="72"/>
                    <a:pt x="86" y="72"/>
                    <a:pt x="86" y="72"/>
                  </a:cubicBezTo>
                  <a:cubicBezTo>
                    <a:pt x="86" y="72"/>
                    <a:pt x="86" y="71"/>
                    <a:pt x="86" y="71"/>
                  </a:cubicBezTo>
                  <a:cubicBezTo>
                    <a:pt x="86" y="71"/>
                    <a:pt x="86" y="70"/>
                    <a:pt x="86" y="70"/>
                  </a:cubicBezTo>
                  <a:cubicBezTo>
                    <a:pt x="86" y="70"/>
                    <a:pt x="86" y="70"/>
                    <a:pt x="86" y="69"/>
                  </a:cubicBezTo>
                  <a:cubicBezTo>
                    <a:pt x="86" y="69"/>
                    <a:pt x="86" y="69"/>
                    <a:pt x="86" y="69"/>
                  </a:cubicBezTo>
                  <a:cubicBezTo>
                    <a:pt x="85" y="69"/>
                    <a:pt x="85" y="69"/>
                    <a:pt x="85" y="69"/>
                  </a:cubicBezTo>
                  <a:cubicBezTo>
                    <a:pt x="85" y="69"/>
                    <a:pt x="85" y="69"/>
                    <a:pt x="85" y="68"/>
                  </a:cubicBezTo>
                  <a:cubicBezTo>
                    <a:pt x="85" y="68"/>
                    <a:pt x="85" y="68"/>
                    <a:pt x="85" y="68"/>
                  </a:cubicBezTo>
                  <a:cubicBezTo>
                    <a:pt x="85" y="67"/>
                    <a:pt x="85" y="67"/>
                    <a:pt x="85" y="67"/>
                  </a:cubicBezTo>
                  <a:cubicBezTo>
                    <a:pt x="85" y="67"/>
                    <a:pt x="85" y="67"/>
                    <a:pt x="85" y="66"/>
                  </a:cubicBezTo>
                  <a:cubicBezTo>
                    <a:pt x="86" y="67"/>
                    <a:pt x="86" y="67"/>
                    <a:pt x="86" y="67"/>
                  </a:cubicBezTo>
                  <a:cubicBezTo>
                    <a:pt x="86" y="67"/>
                    <a:pt x="86" y="67"/>
                    <a:pt x="87" y="67"/>
                  </a:cubicBezTo>
                  <a:cubicBezTo>
                    <a:pt x="87" y="68"/>
                    <a:pt x="87" y="68"/>
                    <a:pt x="87" y="68"/>
                  </a:cubicBezTo>
                  <a:cubicBezTo>
                    <a:pt x="87" y="68"/>
                    <a:pt x="87" y="68"/>
                    <a:pt x="87" y="68"/>
                  </a:cubicBezTo>
                  <a:cubicBezTo>
                    <a:pt x="87" y="69"/>
                    <a:pt x="87" y="69"/>
                    <a:pt x="87" y="69"/>
                  </a:cubicBezTo>
                  <a:cubicBezTo>
                    <a:pt x="87" y="70"/>
                    <a:pt x="87" y="70"/>
                    <a:pt x="87" y="70"/>
                  </a:cubicBezTo>
                  <a:cubicBezTo>
                    <a:pt x="87" y="70"/>
                    <a:pt x="87" y="70"/>
                    <a:pt x="87" y="70"/>
                  </a:cubicBezTo>
                  <a:cubicBezTo>
                    <a:pt x="87" y="71"/>
                    <a:pt x="87" y="71"/>
                    <a:pt x="87" y="71"/>
                  </a:cubicBezTo>
                  <a:cubicBezTo>
                    <a:pt x="87" y="71"/>
                    <a:pt x="87" y="71"/>
                    <a:pt x="87" y="71"/>
                  </a:cubicBezTo>
                  <a:cubicBezTo>
                    <a:pt x="87" y="71"/>
                    <a:pt x="87" y="71"/>
                    <a:pt x="87" y="72"/>
                  </a:cubicBezTo>
                  <a:cubicBezTo>
                    <a:pt x="88" y="72"/>
                    <a:pt x="88" y="72"/>
                    <a:pt x="88" y="72"/>
                  </a:cubicBezTo>
                  <a:cubicBezTo>
                    <a:pt x="88" y="73"/>
                    <a:pt x="88" y="73"/>
                    <a:pt x="88" y="73"/>
                  </a:cubicBezTo>
                  <a:cubicBezTo>
                    <a:pt x="88" y="73"/>
                    <a:pt x="88" y="73"/>
                    <a:pt x="88" y="73"/>
                  </a:cubicBezTo>
                  <a:cubicBezTo>
                    <a:pt x="88" y="73"/>
                    <a:pt x="89" y="73"/>
                    <a:pt x="89" y="74"/>
                  </a:cubicBezTo>
                  <a:cubicBezTo>
                    <a:pt x="89" y="74"/>
                    <a:pt x="89" y="74"/>
                    <a:pt x="89" y="74"/>
                  </a:cubicBezTo>
                  <a:cubicBezTo>
                    <a:pt x="89" y="74"/>
                    <a:pt x="89" y="74"/>
                    <a:pt x="89" y="75"/>
                  </a:cubicBezTo>
                  <a:cubicBezTo>
                    <a:pt x="89" y="75"/>
                    <a:pt x="89" y="75"/>
                    <a:pt x="89" y="75"/>
                  </a:cubicBezTo>
                  <a:cubicBezTo>
                    <a:pt x="89" y="75"/>
                    <a:pt x="89" y="75"/>
                    <a:pt x="89" y="75"/>
                  </a:cubicBezTo>
                  <a:cubicBezTo>
                    <a:pt x="89" y="76"/>
                    <a:pt x="89" y="76"/>
                    <a:pt x="89" y="76"/>
                  </a:cubicBezTo>
                  <a:cubicBezTo>
                    <a:pt x="89" y="76"/>
                    <a:pt x="89" y="76"/>
                    <a:pt x="90" y="76"/>
                  </a:cubicBezTo>
                  <a:cubicBezTo>
                    <a:pt x="90" y="77"/>
                    <a:pt x="90" y="77"/>
                    <a:pt x="90" y="78"/>
                  </a:cubicBezTo>
                  <a:cubicBezTo>
                    <a:pt x="90" y="78"/>
                    <a:pt x="91" y="78"/>
                    <a:pt x="91" y="79"/>
                  </a:cubicBezTo>
                  <a:cubicBezTo>
                    <a:pt x="91" y="79"/>
                    <a:pt x="91" y="79"/>
                    <a:pt x="91" y="80"/>
                  </a:cubicBezTo>
                  <a:cubicBezTo>
                    <a:pt x="92" y="81"/>
                    <a:pt x="92" y="81"/>
                    <a:pt x="92" y="82"/>
                  </a:cubicBezTo>
                  <a:cubicBezTo>
                    <a:pt x="92" y="82"/>
                    <a:pt x="92" y="82"/>
                    <a:pt x="92" y="82"/>
                  </a:cubicBezTo>
                  <a:cubicBezTo>
                    <a:pt x="92" y="82"/>
                    <a:pt x="92" y="83"/>
                    <a:pt x="92" y="83"/>
                  </a:cubicBezTo>
                  <a:cubicBezTo>
                    <a:pt x="92" y="83"/>
                    <a:pt x="91" y="83"/>
                    <a:pt x="91" y="84"/>
                  </a:cubicBezTo>
                  <a:cubicBezTo>
                    <a:pt x="91" y="84"/>
                    <a:pt x="91" y="84"/>
                    <a:pt x="91" y="84"/>
                  </a:cubicBezTo>
                  <a:cubicBezTo>
                    <a:pt x="91" y="84"/>
                    <a:pt x="91" y="84"/>
                    <a:pt x="91" y="84"/>
                  </a:cubicBezTo>
                  <a:cubicBezTo>
                    <a:pt x="91" y="85"/>
                    <a:pt x="91" y="85"/>
                    <a:pt x="92" y="86"/>
                  </a:cubicBezTo>
                  <a:cubicBezTo>
                    <a:pt x="92" y="86"/>
                    <a:pt x="92" y="86"/>
                    <a:pt x="93" y="87"/>
                  </a:cubicBezTo>
                  <a:cubicBezTo>
                    <a:pt x="93" y="88"/>
                    <a:pt x="94" y="88"/>
                    <a:pt x="94" y="88"/>
                  </a:cubicBezTo>
                  <a:cubicBezTo>
                    <a:pt x="95" y="89"/>
                    <a:pt x="95" y="89"/>
                    <a:pt x="95" y="90"/>
                  </a:cubicBezTo>
                  <a:cubicBezTo>
                    <a:pt x="95" y="90"/>
                    <a:pt x="95" y="90"/>
                    <a:pt x="96" y="90"/>
                  </a:cubicBezTo>
                  <a:cubicBezTo>
                    <a:pt x="96" y="90"/>
                    <a:pt x="97" y="92"/>
                    <a:pt x="98" y="92"/>
                  </a:cubicBezTo>
                  <a:cubicBezTo>
                    <a:pt x="98" y="92"/>
                    <a:pt x="99" y="93"/>
                    <a:pt x="99" y="93"/>
                  </a:cubicBezTo>
                  <a:cubicBezTo>
                    <a:pt x="99" y="93"/>
                    <a:pt x="100" y="93"/>
                    <a:pt x="100" y="93"/>
                  </a:cubicBezTo>
                  <a:cubicBezTo>
                    <a:pt x="100" y="93"/>
                    <a:pt x="101" y="94"/>
                    <a:pt x="101" y="93"/>
                  </a:cubicBezTo>
                  <a:cubicBezTo>
                    <a:pt x="102" y="92"/>
                    <a:pt x="103" y="93"/>
                    <a:pt x="103" y="93"/>
                  </a:cubicBezTo>
                  <a:cubicBezTo>
                    <a:pt x="103" y="94"/>
                    <a:pt x="104" y="94"/>
                    <a:pt x="104" y="94"/>
                  </a:cubicBezTo>
                  <a:cubicBezTo>
                    <a:pt x="104" y="95"/>
                    <a:pt x="104" y="95"/>
                    <a:pt x="104" y="95"/>
                  </a:cubicBezTo>
                  <a:cubicBezTo>
                    <a:pt x="104" y="95"/>
                    <a:pt x="104" y="96"/>
                    <a:pt x="104" y="96"/>
                  </a:cubicBezTo>
                  <a:cubicBezTo>
                    <a:pt x="104" y="96"/>
                    <a:pt x="104" y="97"/>
                    <a:pt x="105" y="97"/>
                  </a:cubicBezTo>
                  <a:cubicBezTo>
                    <a:pt x="105" y="97"/>
                    <a:pt x="105" y="97"/>
                    <a:pt x="105" y="97"/>
                  </a:cubicBezTo>
                  <a:cubicBezTo>
                    <a:pt x="106" y="98"/>
                    <a:pt x="106" y="98"/>
                    <a:pt x="106" y="98"/>
                  </a:cubicBezTo>
                  <a:cubicBezTo>
                    <a:pt x="107" y="98"/>
                    <a:pt x="107" y="98"/>
                    <a:pt x="107" y="99"/>
                  </a:cubicBezTo>
                  <a:cubicBezTo>
                    <a:pt x="107" y="99"/>
                    <a:pt x="107" y="99"/>
                    <a:pt x="107" y="99"/>
                  </a:cubicBezTo>
                  <a:cubicBezTo>
                    <a:pt x="107" y="99"/>
                    <a:pt x="107" y="99"/>
                    <a:pt x="108" y="99"/>
                  </a:cubicBezTo>
                  <a:cubicBezTo>
                    <a:pt x="108" y="99"/>
                    <a:pt x="108" y="99"/>
                    <a:pt x="109" y="100"/>
                  </a:cubicBezTo>
                  <a:cubicBezTo>
                    <a:pt x="109" y="100"/>
                    <a:pt x="109" y="100"/>
                    <a:pt x="109" y="100"/>
                  </a:cubicBezTo>
                  <a:cubicBezTo>
                    <a:pt x="109" y="100"/>
                    <a:pt x="109" y="100"/>
                    <a:pt x="109" y="100"/>
                  </a:cubicBezTo>
                  <a:cubicBezTo>
                    <a:pt x="109" y="101"/>
                    <a:pt x="109" y="101"/>
                    <a:pt x="109" y="101"/>
                  </a:cubicBezTo>
                  <a:cubicBezTo>
                    <a:pt x="110" y="102"/>
                    <a:pt x="110" y="102"/>
                    <a:pt x="110" y="102"/>
                  </a:cubicBezTo>
                  <a:cubicBezTo>
                    <a:pt x="110" y="103"/>
                    <a:pt x="110" y="103"/>
                    <a:pt x="111" y="103"/>
                  </a:cubicBezTo>
                  <a:cubicBezTo>
                    <a:pt x="110" y="103"/>
                    <a:pt x="110" y="103"/>
                    <a:pt x="110" y="104"/>
                  </a:cubicBezTo>
                  <a:cubicBezTo>
                    <a:pt x="110" y="104"/>
                    <a:pt x="110" y="104"/>
                    <a:pt x="110" y="105"/>
                  </a:cubicBezTo>
                  <a:cubicBezTo>
                    <a:pt x="110" y="105"/>
                    <a:pt x="111" y="105"/>
                    <a:pt x="111" y="105"/>
                  </a:cubicBezTo>
                  <a:cubicBezTo>
                    <a:pt x="111" y="105"/>
                    <a:pt x="111" y="105"/>
                    <a:pt x="111" y="105"/>
                  </a:cubicBezTo>
                  <a:cubicBezTo>
                    <a:pt x="112" y="106"/>
                    <a:pt x="112" y="106"/>
                    <a:pt x="112" y="107"/>
                  </a:cubicBezTo>
                  <a:cubicBezTo>
                    <a:pt x="112" y="107"/>
                    <a:pt x="112" y="107"/>
                    <a:pt x="112" y="107"/>
                  </a:cubicBezTo>
                  <a:cubicBezTo>
                    <a:pt x="112" y="107"/>
                    <a:pt x="112" y="107"/>
                    <a:pt x="113" y="108"/>
                  </a:cubicBezTo>
                  <a:cubicBezTo>
                    <a:pt x="113" y="108"/>
                    <a:pt x="114" y="108"/>
                    <a:pt x="114" y="108"/>
                  </a:cubicBezTo>
                  <a:cubicBezTo>
                    <a:pt x="114" y="109"/>
                    <a:pt x="114" y="109"/>
                    <a:pt x="114" y="109"/>
                  </a:cubicBezTo>
                  <a:cubicBezTo>
                    <a:pt x="114" y="109"/>
                    <a:pt x="114" y="109"/>
                    <a:pt x="114" y="109"/>
                  </a:cubicBezTo>
                  <a:cubicBezTo>
                    <a:pt x="114" y="109"/>
                    <a:pt x="114" y="109"/>
                    <a:pt x="114" y="110"/>
                  </a:cubicBezTo>
                  <a:cubicBezTo>
                    <a:pt x="114" y="110"/>
                    <a:pt x="115" y="110"/>
                    <a:pt x="116" y="110"/>
                  </a:cubicBezTo>
                  <a:cubicBezTo>
                    <a:pt x="116" y="109"/>
                    <a:pt x="115" y="109"/>
                    <a:pt x="115" y="109"/>
                  </a:cubicBezTo>
                  <a:cubicBezTo>
                    <a:pt x="115" y="109"/>
                    <a:pt x="116" y="109"/>
                    <a:pt x="117" y="108"/>
                  </a:cubicBezTo>
                  <a:cubicBezTo>
                    <a:pt x="117" y="108"/>
                    <a:pt x="118" y="108"/>
                    <a:pt x="118" y="109"/>
                  </a:cubicBezTo>
                  <a:cubicBezTo>
                    <a:pt x="118" y="109"/>
                    <a:pt x="118" y="110"/>
                    <a:pt x="118" y="110"/>
                  </a:cubicBezTo>
                  <a:cubicBezTo>
                    <a:pt x="118" y="110"/>
                    <a:pt x="118" y="110"/>
                    <a:pt x="118" y="111"/>
                  </a:cubicBezTo>
                  <a:cubicBezTo>
                    <a:pt x="118" y="111"/>
                    <a:pt x="118" y="111"/>
                    <a:pt x="118" y="111"/>
                  </a:cubicBezTo>
                  <a:cubicBezTo>
                    <a:pt x="118" y="112"/>
                    <a:pt x="118" y="112"/>
                    <a:pt x="118" y="112"/>
                  </a:cubicBezTo>
                  <a:cubicBezTo>
                    <a:pt x="118" y="113"/>
                    <a:pt x="118" y="113"/>
                    <a:pt x="118" y="113"/>
                  </a:cubicBezTo>
                  <a:cubicBezTo>
                    <a:pt x="117" y="114"/>
                    <a:pt x="117" y="114"/>
                    <a:pt x="117" y="115"/>
                  </a:cubicBezTo>
                  <a:cubicBezTo>
                    <a:pt x="117" y="115"/>
                    <a:pt x="117" y="116"/>
                    <a:pt x="116" y="116"/>
                  </a:cubicBezTo>
                  <a:cubicBezTo>
                    <a:pt x="115" y="117"/>
                    <a:pt x="116" y="117"/>
                    <a:pt x="115" y="117"/>
                  </a:cubicBezTo>
                  <a:cubicBezTo>
                    <a:pt x="114" y="118"/>
                    <a:pt x="114" y="118"/>
                    <a:pt x="114" y="118"/>
                  </a:cubicBezTo>
                  <a:cubicBezTo>
                    <a:pt x="113" y="118"/>
                    <a:pt x="113" y="118"/>
                    <a:pt x="113" y="119"/>
                  </a:cubicBezTo>
                  <a:cubicBezTo>
                    <a:pt x="113" y="119"/>
                    <a:pt x="112" y="119"/>
                    <a:pt x="112" y="119"/>
                  </a:cubicBezTo>
                  <a:cubicBezTo>
                    <a:pt x="112" y="120"/>
                    <a:pt x="112" y="120"/>
                    <a:pt x="112" y="120"/>
                  </a:cubicBezTo>
                  <a:cubicBezTo>
                    <a:pt x="112" y="120"/>
                    <a:pt x="111" y="120"/>
                    <a:pt x="111" y="121"/>
                  </a:cubicBezTo>
                  <a:cubicBezTo>
                    <a:pt x="111" y="122"/>
                    <a:pt x="110" y="122"/>
                    <a:pt x="110" y="123"/>
                  </a:cubicBezTo>
                  <a:cubicBezTo>
                    <a:pt x="111" y="123"/>
                    <a:pt x="111" y="123"/>
                    <a:pt x="111" y="123"/>
                  </a:cubicBezTo>
                  <a:cubicBezTo>
                    <a:pt x="111" y="123"/>
                    <a:pt x="111" y="123"/>
                    <a:pt x="111" y="124"/>
                  </a:cubicBezTo>
                  <a:cubicBezTo>
                    <a:pt x="111" y="124"/>
                    <a:pt x="111" y="124"/>
                    <a:pt x="111" y="124"/>
                  </a:cubicBezTo>
                  <a:cubicBezTo>
                    <a:pt x="111" y="124"/>
                    <a:pt x="110" y="124"/>
                    <a:pt x="110" y="124"/>
                  </a:cubicBezTo>
                  <a:cubicBezTo>
                    <a:pt x="109" y="125"/>
                    <a:pt x="109" y="125"/>
                    <a:pt x="109" y="125"/>
                  </a:cubicBezTo>
                  <a:cubicBezTo>
                    <a:pt x="109" y="126"/>
                    <a:pt x="109" y="126"/>
                    <a:pt x="109" y="127"/>
                  </a:cubicBezTo>
                  <a:cubicBezTo>
                    <a:pt x="109" y="127"/>
                    <a:pt x="108" y="126"/>
                    <a:pt x="109" y="127"/>
                  </a:cubicBezTo>
                  <a:cubicBezTo>
                    <a:pt x="109" y="128"/>
                    <a:pt x="110" y="128"/>
                    <a:pt x="110" y="128"/>
                  </a:cubicBezTo>
                  <a:cubicBezTo>
                    <a:pt x="110" y="129"/>
                    <a:pt x="110" y="129"/>
                    <a:pt x="110" y="130"/>
                  </a:cubicBezTo>
                  <a:cubicBezTo>
                    <a:pt x="110" y="130"/>
                    <a:pt x="110" y="130"/>
                    <a:pt x="110" y="130"/>
                  </a:cubicBezTo>
                  <a:cubicBezTo>
                    <a:pt x="110" y="132"/>
                    <a:pt x="110" y="132"/>
                    <a:pt x="110" y="133"/>
                  </a:cubicBezTo>
                  <a:cubicBezTo>
                    <a:pt x="110" y="134"/>
                    <a:pt x="110" y="135"/>
                    <a:pt x="111" y="136"/>
                  </a:cubicBezTo>
                  <a:cubicBezTo>
                    <a:pt x="111" y="137"/>
                    <a:pt x="111" y="137"/>
                    <a:pt x="111" y="138"/>
                  </a:cubicBezTo>
                  <a:cubicBezTo>
                    <a:pt x="111" y="138"/>
                    <a:pt x="111" y="138"/>
                    <a:pt x="110" y="138"/>
                  </a:cubicBezTo>
                  <a:cubicBezTo>
                    <a:pt x="110" y="138"/>
                    <a:pt x="111" y="139"/>
                    <a:pt x="111" y="139"/>
                  </a:cubicBezTo>
                  <a:cubicBezTo>
                    <a:pt x="111" y="139"/>
                    <a:pt x="111" y="140"/>
                    <a:pt x="111" y="140"/>
                  </a:cubicBezTo>
                  <a:cubicBezTo>
                    <a:pt x="112" y="141"/>
                    <a:pt x="112" y="141"/>
                    <a:pt x="112" y="141"/>
                  </a:cubicBezTo>
                  <a:cubicBezTo>
                    <a:pt x="113" y="142"/>
                    <a:pt x="113" y="142"/>
                    <a:pt x="113" y="143"/>
                  </a:cubicBezTo>
                  <a:cubicBezTo>
                    <a:pt x="114" y="143"/>
                    <a:pt x="114" y="143"/>
                    <a:pt x="114" y="144"/>
                  </a:cubicBezTo>
                  <a:cubicBezTo>
                    <a:pt x="114" y="144"/>
                    <a:pt x="114" y="144"/>
                    <a:pt x="114" y="144"/>
                  </a:cubicBezTo>
                  <a:cubicBezTo>
                    <a:pt x="114" y="144"/>
                    <a:pt x="115" y="145"/>
                    <a:pt x="115" y="145"/>
                  </a:cubicBezTo>
                  <a:cubicBezTo>
                    <a:pt x="114" y="146"/>
                    <a:pt x="114" y="147"/>
                    <a:pt x="114" y="148"/>
                  </a:cubicBezTo>
                  <a:cubicBezTo>
                    <a:pt x="114" y="148"/>
                    <a:pt x="114" y="149"/>
                    <a:pt x="113" y="150"/>
                  </a:cubicBezTo>
                  <a:cubicBezTo>
                    <a:pt x="112" y="151"/>
                    <a:pt x="112" y="153"/>
                    <a:pt x="111" y="153"/>
                  </a:cubicBezTo>
                  <a:cubicBezTo>
                    <a:pt x="111" y="153"/>
                    <a:pt x="110" y="155"/>
                    <a:pt x="110" y="155"/>
                  </a:cubicBezTo>
                  <a:cubicBezTo>
                    <a:pt x="110" y="155"/>
                    <a:pt x="110" y="154"/>
                    <a:pt x="110" y="155"/>
                  </a:cubicBezTo>
                  <a:cubicBezTo>
                    <a:pt x="109" y="157"/>
                    <a:pt x="108" y="157"/>
                    <a:pt x="109" y="157"/>
                  </a:cubicBezTo>
                  <a:cubicBezTo>
                    <a:pt x="109" y="158"/>
                    <a:pt x="108" y="158"/>
                    <a:pt x="108" y="158"/>
                  </a:cubicBezTo>
                  <a:cubicBezTo>
                    <a:pt x="108" y="158"/>
                    <a:pt x="107" y="159"/>
                    <a:pt x="107" y="160"/>
                  </a:cubicBezTo>
                  <a:cubicBezTo>
                    <a:pt x="107" y="160"/>
                    <a:pt x="106" y="162"/>
                    <a:pt x="106" y="162"/>
                  </a:cubicBezTo>
                  <a:cubicBezTo>
                    <a:pt x="106" y="162"/>
                    <a:pt x="106" y="163"/>
                    <a:pt x="105" y="163"/>
                  </a:cubicBezTo>
                  <a:cubicBezTo>
                    <a:pt x="104" y="164"/>
                    <a:pt x="104" y="165"/>
                    <a:pt x="104" y="165"/>
                  </a:cubicBezTo>
                  <a:cubicBezTo>
                    <a:pt x="103" y="165"/>
                    <a:pt x="103" y="165"/>
                    <a:pt x="102" y="166"/>
                  </a:cubicBezTo>
                  <a:cubicBezTo>
                    <a:pt x="102" y="166"/>
                    <a:pt x="103" y="166"/>
                    <a:pt x="103" y="166"/>
                  </a:cubicBezTo>
                  <a:cubicBezTo>
                    <a:pt x="102" y="167"/>
                    <a:pt x="102" y="167"/>
                    <a:pt x="102" y="167"/>
                  </a:cubicBezTo>
                  <a:cubicBezTo>
                    <a:pt x="102" y="168"/>
                    <a:pt x="102" y="168"/>
                    <a:pt x="102" y="168"/>
                  </a:cubicBezTo>
                  <a:cubicBezTo>
                    <a:pt x="101" y="169"/>
                    <a:pt x="101" y="170"/>
                    <a:pt x="101" y="170"/>
                  </a:cubicBezTo>
                  <a:cubicBezTo>
                    <a:pt x="100" y="170"/>
                    <a:pt x="100" y="171"/>
                    <a:pt x="99" y="171"/>
                  </a:cubicBezTo>
                  <a:cubicBezTo>
                    <a:pt x="99" y="172"/>
                    <a:pt x="99" y="172"/>
                    <a:pt x="99" y="172"/>
                  </a:cubicBezTo>
                  <a:cubicBezTo>
                    <a:pt x="100" y="172"/>
                    <a:pt x="101" y="171"/>
                    <a:pt x="101" y="171"/>
                  </a:cubicBezTo>
                  <a:cubicBezTo>
                    <a:pt x="101" y="171"/>
                    <a:pt x="101" y="170"/>
                    <a:pt x="101" y="171"/>
                  </a:cubicBezTo>
                  <a:cubicBezTo>
                    <a:pt x="102" y="171"/>
                    <a:pt x="101" y="171"/>
                    <a:pt x="101" y="171"/>
                  </a:cubicBezTo>
                  <a:cubicBezTo>
                    <a:pt x="101" y="171"/>
                    <a:pt x="101" y="172"/>
                    <a:pt x="100" y="172"/>
                  </a:cubicBezTo>
                  <a:cubicBezTo>
                    <a:pt x="100" y="173"/>
                    <a:pt x="99" y="174"/>
                    <a:pt x="99" y="174"/>
                  </a:cubicBezTo>
                  <a:cubicBezTo>
                    <a:pt x="99" y="174"/>
                    <a:pt x="100" y="173"/>
                    <a:pt x="99" y="173"/>
                  </a:cubicBezTo>
                  <a:cubicBezTo>
                    <a:pt x="99" y="173"/>
                    <a:pt x="99" y="173"/>
                    <a:pt x="98" y="173"/>
                  </a:cubicBezTo>
                  <a:cubicBezTo>
                    <a:pt x="98" y="174"/>
                    <a:pt x="98" y="174"/>
                    <a:pt x="98" y="174"/>
                  </a:cubicBezTo>
                  <a:cubicBezTo>
                    <a:pt x="97" y="174"/>
                    <a:pt x="97" y="175"/>
                    <a:pt x="97" y="175"/>
                  </a:cubicBezTo>
                  <a:cubicBezTo>
                    <a:pt x="97" y="175"/>
                    <a:pt x="97" y="175"/>
                    <a:pt x="96" y="175"/>
                  </a:cubicBezTo>
                  <a:cubicBezTo>
                    <a:pt x="97" y="175"/>
                    <a:pt x="97" y="175"/>
                    <a:pt x="98" y="176"/>
                  </a:cubicBezTo>
                  <a:cubicBezTo>
                    <a:pt x="97" y="176"/>
                    <a:pt x="97" y="177"/>
                    <a:pt x="97" y="177"/>
                  </a:cubicBezTo>
                  <a:cubicBezTo>
                    <a:pt x="95" y="177"/>
                    <a:pt x="95" y="178"/>
                    <a:pt x="95" y="178"/>
                  </a:cubicBezTo>
                  <a:cubicBezTo>
                    <a:pt x="95" y="178"/>
                    <a:pt x="95" y="179"/>
                    <a:pt x="95" y="179"/>
                  </a:cubicBezTo>
                  <a:cubicBezTo>
                    <a:pt x="94" y="180"/>
                    <a:pt x="95" y="179"/>
                    <a:pt x="95" y="179"/>
                  </a:cubicBezTo>
                  <a:cubicBezTo>
                    <a:pt x="95" y="180"/>
                    <a:pt x="95" y="180"/>
                    <a:pt x="94" y="180"/>
                  </a:cubicBezTo>
                  <a:cubicBezTo>
                    <a:pt x="94" y="180"/>
                    <a:pt x="94" y="180"/>
                    <a:pt x="95" y="180"/>
                  </a:cubicBezTo>
                  <a:cubicBezTo>
                    <a:pt x="94" y="180"/>
                    <a:pt x="94" y="180"/>
                    <a:pt x="94" y="181"/>
                  </a:cubicBezTo>
                  <a:cubicBezTo>
                    <a:pt x="94" y="181"/>
                    <a:pt x="95" y="181"/>
                    <a:pt x="94" y="181"/>
                  </a:cubicBezTo>
                  <a:cubicBezTo>
                    <a:pt x="94" y="182"/>
                    <a:pt x="95" y="182"/>
                    <a:pt x="95" y="182"/>
                  </a:cubicBezTo>
                  <a:cubicBezTo>
                    <a:pt x="95" y="182"/>
                    <a:pt x="95" y="182"/>
                    <a:pt x="94" y="182"/>
                  </a:cubicBezTo>
                  <a:cubicBezTo>
                    <a:pt x="95" y="182"/>
                    <a:pt x="95" y="182"/>
                    <a:pt x="95" y="182"/>
                  </a:cubicBezTo>
                  <a:cubicBezTo>
                    <a:pt x="95" y="182"/>
                    <a:pt x="95" y="183"/>
                    <a:pt x="95" y="183"/>
                  </a:cubicBezTo>
                  <a:cubicBezTo>
                    <a:pt x="95" y="183"/>
                    <a:pt x="95" y="183"/>
                    <a:pt x="95" y="183"/>
                  </a:cubicBezTo>
                  <a:cubicBezTo>
                    <a:pt x="96" y="183"/>
                    <a:pt x="96" y="183"/>
                    <a:pt x="96" y="183"/>
                  </a:cubicBezTo>
                  <a:cubicBezTo>
                    <a:pt x="96" y="183"/>
                    <a:pt x="96" y="183"/>
                    <a:pt x="96" y="183"/>
                  </a:cubicBezTo>
                  <a:cubicBezTo>
                    <a:pt x="96" y="183"/>
                    <a:pt x="96" y="183"/>
                    <a:pt x="96" y="183"/>
                  </a:cubicBezTo>
                  <a:cubicBezTo>
                    <a:pt x="96" y="184"/>
                    <a:pt x="97" y="184"/>
                    <a:pt x="97" y="184"/>
                  </a:cubicBezTo>
                  <a:cubicBezTo>
                    <a:pt x="97" y="184"/>
                    <a:pt x="97" y="184"/>
                    <a:pt x="97" y="184"/>
                  </a:cubicBezTo>
                  <a:cubicBezTo>
                    <a:pt x="97" y="184"/>
                    <a:pt x="97" y="184"/>
                    <a:pt x="97" y="184"/>
                  </a:cubicBezTo>
                  <a:cubicBezTo>
                    <a:pt x="97" y="184"/>
                    <a:pt x="97" y="184"/>
                    <a:pt x="97" y="184"/>
                  </a:cubicBezTo>
                  <a:cubicBezTo>
                    <a:pt x="90" y="184"/>
                    <a:pt x="83" y="183"/>
                    <a:pt x="76" y="181"/>
                  </a:cubicBezTo>
                  <a:close/>
                  <a:moveTo>
                    <a:pt x="122" y="60"/>
                  </a:moveTo>
                  <a:cubicBezTo>
                    <a:pt x="122" y="62"/>
                    <a:pt x="121" y="62"/>
                    <a:pt x="121" y="62"/>
                  </a:cubicBezTo>
                  <a:cubicBezTo>
                    <a:pt x="121" y="62"/>
                    <a:pt x="120" y="62"/>
                    <a:pt x="120" y="62"/>
                  </a:cubicBezTo>
                  <a:cubicBezTo>
                    <a:pt x="120" y="61"/>
                    <a:pt x="120" y="61"/>
                    <a:pt x="120" y="61"/>
                  </a:cubicBezTo>
                  <a:cubicBezTo>
                    <a:pt x="121" y="60"/>
                    <a:pt x="121" y="60"/>
                    <a:pt x="121" y="59"/>
                  </a:cubicBezTo>
                  <a:cubicBezTo>
                    <a:pt x="121" y="59"/>
                    <a:pt x="121" y="58"/>
                    <a:pt x="122" y="58"/>
                  </a:cubicBezTo>
                  <a:cubicBezTo>
                    <a:pt x="121" y="58"/>
                    <a:pt x="121" y="58"/>
                    <a:pt x="121" y="58"/>
                  </a:cubicBezTo>
                  <a:cubicBezTo>
                    <a:pt x="121" y="58"/>
                    <a:pt x="121" y="57"/>
                    <a:pt x="122" y="57"/>
                  </a:cubicBezTo>
                  <a:cubicBezTo>
                    <a:pt x="122" y="57"/>
                    <a:pt x="122" y="57"/>
                    <a:pt x="123" y="57"/>
                  </a:cubicBezTo>
                  <a:cubicBezTo>
                    <a:pt x="123" y="57"/>
                    <a:pt x="124" y="57"/>
                    <a:pt x="124" y="57"/>
                  </a:cubicBezTo>
                  <a:cubicBezTo>
                    <a:pt x="124" y="58"/>
                    <a:pt x="124" y="58"/>
                    <a:pt x="123" y="58"/>
                  </a:cubicBezTo>
                  <a:cubicBezTo>
                    <a:pt x="123" y="58"/>
                    <a:pt x="122" y="59"/>
                    <a:pt x="122" y="60"/>
                  </a:cubicBezTo>
                  <a:close/>
                  <a:moveTo>
                    <a:pt x="125" y="56"/>
                  </a:moveTo>
                  <a:cubicBezTo>
                    <a:pt x="124" y="56"/>
                    <a:pt x="124" y="56"/>
                    <a:pt x="124" y="56"/>
                  </a:cubicBezTo>
                  <a:cubicBezTo>
                    <a:pt x="123" y="56"/>
                    <a:pt x="123" y="56"/>
                    <a:pt x="123" y="56"/>
                  </a:cubicBezTo>
                  <a:cubicBezTo>
                    <a:pt x="122" y="56"/>
                    <a:pt x="122" y="56"/>
                    <a:pt x="122" y="56"/>
                  </a:cubicBezTo>
                  <a:cubicBezTo>
                    <a:pt x="122" y="56"/>
                    <a:pt x="122" y="55"/>
                    <a:pt x="122" y="55"/>
                  </a:cubicBezTo>
                  <a:cubicBezTo>
                    <a:pt x="122" y="55"/>
                    <a:pt x="122" y="55"/>
                    <a:pt x="121" y="55"/>
                  </a:cubicBezTo>
                  <a:cubicBezTo>
                    <a:pt x="121" y="55"/>
                    <a:pt x="122" y="55"/>
                    <a:pt x="122" y="55"/>
                  </a:cubicBezTo>
                  <a:cubicBezTo>
                    <a:pt x="121" y="55"/>
                    <a:pt x="121" y="54"/>
                    <a:pt x="121" y="54"/>
                  </a:cubicBezTo>
                  <a:cubicBezTo>
                    <a:pt x="120" y="55"/>
                    <a:pt x="120" y="55"/>
                    <a:pt x="120" y="55"/>
                  </a:cubicBezTo>
                  <a:cubicBezTo>
                    <a:pt x="119" y="55"/>
                    <a:pt x="119" y="55"/>
                    <a:pt x="118" y="55"/>
                  </a:cubicBezTo>
                  <a:cubicBezTo>
                    <a:pt x="119" y="55"/>
                    <a:pt x="119" y="55"/>
                    <a:pt x="119" y="54"/>
                  </a:cubicBezTo>
                  <a:cubicBezTo>
                    <a:pt x="118" y="54"/>
                    <a:pt x="118" y="54"/>
                    <a:pt x="117" y="54"/>
                  </a:cubicBezTo>
                  <a:cubicBezTo>
                    <a:pt x="118" y="54"/>
                    <a:pt x="118" y="54"/>
                    <a:pt x="119" y="53"/>
                  </a:cubicBezTo>
                  <a:cubicBezTo>
                    <a:pt x="119" y="53"/>
                    <a:pt x="120" y="53"/>
                    <a:pt x="120" y="53"/>
                  </a:cubicBezTo>
                  <a:cubicBezTo>
                    <a:pt x="121" y="53"/>
                    <a:pt x="121" y="53"/>
                    <a:pt x="121" y="53"/>
                  </a:cubicBezTo>
                  <a:cubicBezTo>
                    <a:pt x="122" y="53"/>
                    <a:pt x="122" y="53"/>
                    <a:pt x="123" y="53"/>
                  </a:cubicBezTo>
                  <a:cubicBezTo>
                    <a:pt x="123" y="53"/>
                    <a:pt x="123" y="53"/>
                    <a:pt x="124" y="54"/>
                  </a:cubicBezTo>
                  <a:cubicBezTo>
                    <a:pt x="124" y="54"/>
                    <a:pt x="124" y="54"/>
                    <a:pt x="124" y="55"/>
                  </a:cubicBezTo>
                  <a:cubicBezTo>
                    <a:pt x="124" y="55"/>
                    <a:pt x="124" y="55"/>
                    <a:pt x="125" y="55"/>
                  </a:cubicBezTo>
                  <a:cubicBezTo>
                    <a:pt x="125" y="56"/>
                    <a:pt x="125" y="56"/>
                    <a:pt x="125" y="56"/>
                  </a:cubicBezTo>
                  <a:cubicBezTo>
                    <a:pt x="125" y="57"/>
                    <a:pt x="125" y="57"/>
                    <a:pt x="125" y="57"/>
                  </a:cubicBezTo>
                  <a:cubicBezTo>
                    <a:pt x="125" y="57"/>
                    <a:pt x="125" y="57"/>
                    <a:pt x="125" y="56"/>
                  </a:cubicBezTo>
                  <a:close/>
                  <a:moveTo>
                    <a:pt x="99" y="184"/>
                  </a:moveTo>
                  <a:cubicBezTo>
                    <a:pt x="100" y="184"/>
                    <a:pt x="100" y="184"/>
                    <a:pt x="100" y="184"/>
                  </a:cubicBezTo>
                  <a:cubicBezTo>
                    <a:pt x="101" y="184"/>
                    <a:pt x="102" y="184"/>
                    <a:pt x="102" y="184"/>
                  </a:cubicBezTo>
                  <a:cubicBezTo>
                    <a:pt x="101" y="184"/>
                    <a:pt x="101" y="183"/>
                    <a:pt x="101" y="183"/>
                  </a:cubicBezTo>
                  <a:cubicBezTo>
                    <a:pt x="100" y="183"/>
                    <a:pt x="100" y="183"/>
                    <a:pt x="100" y="183"/>
                  </a:cubicBezTo>
                  <a:cubicBezTo>
                    <a:pt x="100" y="182"/>
                    <a:pt x="100" y="182"/>
                    <a:pt x="100" y="182"/>
                  </a:cubicBezTo>
                  <a:cubicBezTo>
                    <a:pt x="100" y="182"/>
                    <a:pt x="100" y="182"/>
                    <a:pt x="100" y="182"/>
                  </a:cubicBezTo>
                  <a:cubicBezTo>
                    <a:pt x="100" y="181"/>
                    <a:pt x="100" y="181"/>
                    <a:pt x="100" y="181"/>
                  </a:cubicBezTo>
                  <a:cubicBezTo>
                    <a:pt x="100" y="181"/>
                    <a:pt x="100" y="181"/>
                    <a:pt x="100" y="181"/>
                  </a:cubicBezTo>
                  <a:cubicBezTo>
                    <a:pt x="100" y="181"/>
                    <a:pt x="100" y="181"/>
                    <a:pt x="101" y="180"/>
                  </a:cubicBezTo>
                  <a:cubicBezTo>
                    <a:pt x="100" y="180"/>
                    <a:pt x="100" y="180"/>
                    <a:pt x="100" y="180"/>
                  </a:cubicBezTo>
                  <a:cubicBezTo>
                    <a:pt x="100" y="180"/>
                    <a:pt x="101" y="180"/>
                    <a:pt x="101" y="180"/>
                  </a:cubicBezTo>
                  <a:cubicBezTo>
                    <a:pt x="101" y="180"/>
                    <a:pt x="101" y="180"/>
                    <a:pt x="101" y="180"/>
                  </a:cubicBezTo>
                  <a:cubicBezTo>
                    <a:pt x="102" y="179"/>
                    <a:pt x="102" y="179"/>
                    <a:pt x="102" y="179"/>
                  </a:cubicBezTo>
                  <a:cubicBezTo>
                    <a:pt x="102" y="179"/>
                    <a:pt x="102" y="179"/>
                    <a:pt x="103" y="178"/>
                  </a:cubicBezTo>
                  <a:cubicBezTo>
                    <a:pt x="103" y="178"/>
                    <a:pt x="103" y="178"/>
                    <a:pt x="103" y="178"/>
                  </a:cubicBezTo>
                  <a:cubicBezTo>
                    <a:pt x="104" y="178"/>
                    <a:pt x="104" y="178"/>
                    <a:pt x="104" y="178"/>
                  </a:cubicBezTo>
                  <a:cubicBezTo>
                    <a:pt x="105" y="177"/>
                    <a:pt x="105" y="177"/>
                    <a:pt x="105" y="177"/>
                  </a:cubicBezTo>
                  <a:cubicBezTo>
                    <a:pt x="105" y="177"/>
                    <a:pt x="105" y="177"/>
                    <a:pt x="105" y="176"/>
                  </a:cubicBezTo>
                  <a:cubicBezTo>
                    <a:pt x="105" y="176"/>
                    <a:pt x="105" y="176"/>
                    <a:pt x="104" y="176"/>
                  </a:cubicBezTo>
                  <a:cubicBezTo>
                    <a:pt x="104" y="176"/>
                    <a:pt x="104" y="176"/>
                    <a:pt x="104" y="175"/>
                  </a:cubicBezTo>
                  <a:cubicBezTo>
                    <a:pt x="105" y="175"/>
                    <a:pt x="105" y="175"/>
                    <a:pt x="105" y="175"/>
                  </a:cubicBezTo>
                  <a:cubicBezTo>
                    <a:pt x="105" y="175"/>
                    <a:pt x="106" y="174"/>
                    <a:pt x="106" y="174"/>
                  </a:cubicBezTo>
                  <a:cubicBezTo>
                    <a:pt x="106" y="174"/>
                    <a:pt x="107" y="174"/>
                    <a:pt x="108" y="173"/>
                  </a:cubicBezTo>
                  <a:cubicBezTo>
                    <a:pt x="108" y="173"/>
                    <a:pt x="109" y="172"/>
                    <a:pt x="109" y="172"/>
                  </a:cubicBezTo>
                  <a:cubicBezTo>
                    <a:pt x="110" y="172"/>
                    <a:pt x="110" y="172"/>
                    <a:pt x="110" y="172"/>
                  </a:cubicBezTo>
                  <a:cubicBezTo>
                    <a:pt x="110" y="172"/>
                    <a:pt x="110" y="172"/>
                    <a:pt x="110" y="172"/>
                  </a:cubicBezTo>
                  <a:cubicBezTo>
                    <a:pt x="110" y="172"/>
                    <a:pt x="109" y="172"/>
                    <a:pt x="109" y="172"/>
                  </a:cubicBezTo>
                  <a:cubicBezTo>
                    <a:pt x="109" y="172"/>
                    <a:pt x="109" y="172"/>
                    <a:pt x="109" y="172"/>
                  </a:cubicBezTo>
                  <a:cubicBezTo>
                    <a:pt x="109" y="171"/>
                    <a:pt x="109" y="171"/>
                    <a:pt x="109" y="170"/>
                  </a:cubicBezTo>
                  <a:cubicBezTo>
                    <a:pt x="109" y="170"/>
                    <a:pt x="111" y="171"/>
                    <a:pt x="112" y="171"/>
                  </a:cubicBezTo>
                  <a:cubicBezTo>
                    <a:pt x="113" y="170"/>
                    <a:pt x="113" y="169"/>
                    <a:pt x="113" y="169"/>
                  </a:cubicBezTo>
                  <a:cubicBezTo>
                    <a:pt x="114" y="169"/>
                    <a:pt x="114" y="169"/>
                    <a:pt x="114" y="169"/>
                  </a:cubicBezTo>
                  <a:cubicBezTo>
                    <a:pt x="115" y="169"/>
                    <a:pt x="116" y="168"/>
                    <a:pt x="116" y="168"/>
                  </a:cubicBezTo>
                  <a:cubicBezTo>
                    <a:pt x="116" y="168"/>
                    <a:pt x="117" y="169"/>
                    <a:pt x="118" y="168"/>
                  </a:cubicBezTo>
                  <a:cubicBezTo>
                    <a:pt x="119" y="167"/>
                    <a:pt x="120" y="167"/>
                    <a:pt x="120" y="167"/>
                  </a:cubicBezTo>
                  <a:cubicBezTo>
                    <a:pt x="120" y="166"/>
                    <a:pt x="120" y="166"/>
                    <a:pt x="120" y="166"/>
                  </a:cubicBezTo>
                  <a:cubicBezTo>
                    <a:pt x="120" y="166"/>
                    <a:pt x="121" y="165"/>
                    <a:pt x="122" y="165"/>
                  </a:cubicBezTo>
                  <a:cubicBezTo>
                    <a:pt x="123" y="165"/>
                    <a:pt x="123" y="165"/>
                    <a:pt x="124" y="164"/>
                  </a:cubicBezTo>
                  <a:cubicBezTo>
                    <a:pt x="124" y="164"/>
                    <a:pt x="125" y="164"/>
                    <a:pt x="125" y="164"/>
                  </a:cubicBezTo>
                  <a:cubicBezTo>
                    <a:pt x="125" y="164"/>
                    <a:pt x="126" y="162"/>
                    <a:pt x="126" y="162"/>
                  </a:cubicBezTo>
                  <a:cubicBezTo>
                    <a:pt x="127" y="162"/>
                    <a:pt x="128" y="162"/>
                    <a:pt x="128" y="162"/>
                  </a:cubicBezTo>
                  <a:cubicBezTo>
                    <a:pt x="128" y="162"/>
                    <a:pt x="129" y="161"/>
                    <a:pt x="130" y="161"/>
                  </a:cubicBezTo>
                  <a:cubicBezTo>
                    <a:pt x="130" y="160"/>
                    <a:pt x="131" y="159"/>
                    <a:pt x="131" y="159"/>
                  </a:cubicBezTo>
                  <a:cubicBezTo>
                    <a:pt x="131" y="159"/>
                    <a:pt x="133" y="158"/>
                    <a:pt x="133" y="158"/>
                  </a:cubicBezTo>
                  <a:cubicBezTo>
                    <a:pt x="133" y="157"/>
                    <a:pt x="134" y="156"/>
                    <a:pt x="134" y="156"/>
                  </a:cubicBezTo>
                  <a:cubicBezTo>
                    <a:pt x="134" y="156"/>
                    <a:pt x="135" y="156"/>
                    <a:pt x="136" y="155"/>
                  </a:cubicBezTo>
                  <a:cubicBezTo>
                    <a:pt x="136" y="155"/>
                    <a:pt x="138" y="154"/>
                    <a:pt x="138" y="154"/>
                  </a:cubicBezTo>
                  <a:cubicBezTo>
                    <a:pt x="139" y="154"/>
                    <a:pt x="139" y="154"/>
                    <a:pt x="139" y="154"/>
                  </a:cubicBezTo>
                  <a:cubicBezTo>
                    <a:pt x="140" y="154"/>
                    <a:pt x="141" y="154"/>
                    <a:pt x="142" y="154"/>
                  </a:cubicBezTo>
                  <a:cubicBezTo>
                    <a:pt x="142" y="154"/>
                    <a:pt x="142" y="154"/>
                    <a:pt x="142" y="153"/>
                  </a:cubicBezTo>
                  <a:cubicBezTo>
                    <a:pt x="143" y="153"/>
                    <a:pt x="143" y="154"/>
                    <a:pt x="143" y="153"/>
                  </a:cubicBezTo>
                  <a:cubicBezTo>
                    <a:pt x="144" y="153"/>
                    <a:pt x="144" y="152"/>
                    <a:pt x="145" y="152"/>
                  </a:cubicBezTo>
                  <a:cubicBezTo>
                    <a:pt x="145" y="151"/>
                    <a:pt x="146" y="150"/>
                    <a:pt x="146" y="150"/>
                  </a:cubicBezTo>
                  <a:cubicBezTo>
                    <a:pt x="146" y="150"/>
                    <a:pt x="147" y="149"/>
                    <a:pt x="148" y="149"/>
                  </a:cubicBezTo>
                  <a:cubicBezTo>
                    <a:pt x="149" y="149"/>
                    <a:pt x="148" y="148"/>
                    <a:pt x="148" y="148"/>
                  </a:cubicBezTo>
                  <a:cubicBezTo>
                    <a:pt x="148" y="148"/>
                    <a:pt x="149" y="147"/>
                    <a:pt x="149" y="146"/>
                  </a:cubicBezTo>
                  <a:cubicBezTo>
                    <a:pt x="149" y="146"/>
                    <a:pt x="151" y="144"/>
                    <a:pt x="151" y="144"/>
                  </a:cubicBezTo>
                  <a:cubicBezTo>
                    <a:pt x="152" y="144"/>
                    <a:pt x="154" y="142"/>
                    <a:pt x="154" y="142"/>
                  </a:cubicBezTo>
                  <a:cubicBezTo>
                    <a:pt x="154" y="142"/>
                    <a:pt x="154" y="141"/>
                    <a:pt x="155" y="141"/>
                  </a:cubicBezTo>
                  <a:cubicBezTo>
                    <a:pt x="157" y="141"/>
                    <a:pt x="157" y="139"/>
                    <a:pt x="157" y="139"/>
                  </a:cubicBezTo>
                  <a:cubicBezTo>
                    <a:pt x="158" y="138"/>
                    <a:pt x="157" y="138"/>
                    <a:pt x="158" y="137"/>
                  </a:cubicBezTo>
                  <a:cubicBezTo>
                    <a:pt x="158" y="136"/>
                    <a:pt x="158" y="136"/>
                    <a:pt x="158" y="136"/>
                  </a:cubicBezTo>
                  <a:cubicBezTo>
                    <a:pt x="158" y="136"/>
                    <a:pt x="157" y="136"/>
                    <a:pt x="157" y="136"/>
                  </a:cubicBezTo>
                  <a:cubicBezTo>
                    <a:pt x="156" y="136"/>
                    <a:pt x="155" y="134"/>
                    <a:pt x="155" y="134"/>
                  </a:cubicBezTo>
                  <a:cubicBezTo>
                    <a:pt x="155" y="134"/>
                    <a:pt x="155" y="133"/>
                    <a:pt x="155" y="133"/>
                  </a:cubicBezTo>
                  <a:cubicBezTo>
                    <a:pt x="155" y="133"/>
                    <a:pt x="155" y="133"/>
                    <a:pt x="155" y="132"/>
                  </a:cubicBezTo>
                  <a:cubicBezTo>
                    <a:pt x="154" y="132"/>
                    <a:pt x="153" y="132"/>
                    <a:pt x="152" y="132"/>
                  </a:cubicBezTo>
                  <a:cubicBezTo>
                    <a:pt x="152" y="132"/>
                    <a:pt x="152" y="132"/>
                    <a:pt x="151" y="132"/>
                  </a:cubicBezTo>
                  <a:cubicBezTo>
                    <a:pt x="151" y="131"/>
                    <a:pt x="151" y="132"/>
                    <a:pt x="151" y="132"/>
                  </a:cubicBezTo>
                  <a:cubicBezTo>
                    <a:pt x="151" y="132"/>
                    <a:pt x="150" y="131"/>
                    <a:pt x="150" y="130"/>
                  </a:cubicBezTo>
                  <a:cubicBezTo>
                    <a:pt x="150" y="129"/>
                    <a:pt x="148" y="128"/>
                    <a:pt x="148" y="128"/>
                  </a:cubicBezTo>
                  <a:cubicBezTo>
                    <a:pt x="147" y="128"/>
                    <a:pt x="147" y="125"/>
                    <a:pt x="147" y="125"/>
                  </a:cubicBezTo>
                  <a:cubicBezTo>
                    <a:pt x="147" y="125"/>
                    <a:pt x="146" y="125"/>
                    <a:pt x="146" y="124"/>
                  </a:cubicBezTo>
                  <a:cubicBezTo>
                    <a:pt x="146" y="124"/>
                    <a:pt x="146" y="122"/>
                    <a:pt x="146" y="122"/>
                  </a:cubicBezTo>
                  <a:cubicBezTo>
                    <a:pt x="146" y="122"/>
                    <a:pt x="145" y="122"/>
                    <a:pt x="145" y="121"/>
                  </a:cubicBezTo>
                  <a:cubicBezTo>
                    <a:pt x="145" y="120"/>
                    <a:pt x="144" y="119"/>
                    <a:pt x="144" y="119"/>
                  </a:cubicBezTo>
                  <a:cubicBezTo>
                    <a:pt x="144" y="119"/>
                    <a:pt x="144" y="119"/>
                    <a:pt x="143" y="119"/>
                  </a:cubicBezTo>
                  <a:cubicBezTo>
                    <a:pt x="142" y="118"/>
                    <a:pt x="141" y="119"/>
                    <a:pt x="141" y="119"/>
                  </a:cubicBezTo>
                  <a:cubicBezTo>
                    <a:pt x="141" y="119"/>
                    <a:pt x="140" y="118"/>
                    <a:pt x="140" y="117"/>
                  </a:cubicBezTo>
                  <a:cubicBezTo>
                    <a:pt x="140" y="117"/>
                    <a:pt x="140" y="116"/>
                    <a:pt x="140" y="116"/>
                  </a:cubicBezTo>
                  <a:cubicBezTo>
                    <a:pt x="139" y="116"/>
                    <a:pt x="139" y="115"/>
                    <a:pt x="139" y="115"/>
                  </a:cubicBezTo>
                  <a:cubicBezTo>
                    <a:pt x="139" y="114"/>
                    <a:pt x="138" y="114"/>
                    <a:pt x="138" y="113"/>
                  </a:cubicBezTo>
                  <a:cubicBezTo>
                    <a:pt x="138" y="113"/>
                    <a:pt x="138" y="113"/>
                    <a:pt x="137" y="112"/>
                  </a:cubicBezTo>
                  <a:cubicBezTo>
                    <a:pt x="138" y="112"/>
                    <a:pt x="138" y="112"/>
                    <a:pt x="138" y="112"/>
                  </a:cubicBezTo>
                  <a:cubicBezTo>
                    <a:pt x="138" y="111"/>
                    <a:pt x="138" y="111"/>
                    <a:pt x="138" y="111"/>
                  </a:cubicBezTo>
                  <a:cubicBezTo>
                    <a:pt x="138" y="111"/>
                    <a:pt x="138" y="111"/>
                    <a:pt x="137" y="111"/>
                  </a:cubicBezTo>
                  <a:cubicBezTo>
                    <a:pt x="137" y="111"/>
                    <a:pt x="137" y="112"/>
                    <a:pt x="137" y="112"/>
                  </a:cubicBezTo>
                  <a:cubicBezTo>
                    <a:pt x="137" y="112"/>
                    <a:pt x="137" y="112"/>
                    <a:pt x="137" y="112"/>
                  </a:cubicBezTo>
                  <a:cubicBezTo>
                    <a:pt x="137" y="111"/>
                    <a:pt x="137" y="111"/>
                    <a:pt x="137" y="111"/>
                  </a:cubicBezTo>
                  <a:cubicBezTo>
                    <a:pt x="136" y="111"/>
                    <a:pt x="136" y="111"/>
                    <a:pt x="135" y="110"/>
                  </a:cubicBezTo>
                  <a:cubicBezTo>
                    <a:pt x="135" y="110"/>
                    <a:pt x="135" y="110"/>
                    <a:pt x="135" y="110"/>
                  </a:cubicBezTo>
                  <a:cubicBezTo>
                    <a:pt x="135" y="110"/>
                    <a:pt x="134" y="111"/>
                    <a:pt x="133" y="111"/>
                  </a:cubicBezTo>
                  <a:cubicBezTo>
                    <a:pt x="132" y="111"/>
                    <a:pt x="133" y="109"/>
                    <a:pt x="132" y="110"/>
                  </a:cubicBezTo>
                  <a:cubicBezTo>
                    <a:pt x="132" y="110"/>
                    <a:pt x="130" y="109"/>
                    <a:pt x="130" y="109"/>
                  </a:cubicBezTo>
                  <a:cubicBezTo>
                    <a:pt x="131" y="108"/>
                    <a:pt x="129" y="108"/>
                    <a:pt x="129" y="108"/>
                  </a:cubicBezTo>
                  <a:cubicBezTo>
                    <a:pt x="129" y="107"/>
                    <a:pt x="129" y="107"/>
                    <a:pt x="129" y="107"/>
                  </a:cubicBezTo>
                  <a:cubicBezTo>
                    <a:pt x="128" y="107"/>
                    <a:pt x="128" y="107"/>
                    <a:pt x="128" y="108"/>
                  </a:cubicBezTo>
                  <a:cubicBezTo>
                    <a:pt x="127" y="108"/>
                    <a:pt x="127" y="108"/>
                    <a:pt x="127" y="108"/>
                  </a:cubicBezTo>
                  <a:cubicBezTo>
                    <a:pt x="127" y="108"/>
                    <a:pt x="127" y="107"/>
                    <a:pt x="128" y="106"/>
                  </a:cubicBezTo>
                  <a:cubicBezTo>
                    <a:pt x="128" y="106"/>
                    <a:pt x="127" y="105"/>
                    <a:pt x="126" y="106"/>
                  </a:cubicBezTo>
                  <a:cubicBezTo>
                    <a:pt x="124" y="108"/>
                    <a:pt x="124" y="106"/>
                    <a:pt x="123" y="107"/>
                  </a:cubicBezTo>
                  <a:cubicBezTo>
                    <a:pt x="121" y="107"/>
                    <a:pt x="121" y="109"/>
                    <a:pt x="121" y="109"/>
                  </a:cubicBezTo>
                  <a:cubicBezTo>
                    <a:pt x="120" y="108"/>
                    <a:pt x="119" y="109"/>
                    <a:pt x="119" y="109"/>
                  </a:cubicBezTo>
                  <a:cubicBezTo>
                    <a:pt x="119" y="109"/>
                    <a:pt x="118" y="107"/>
                    <a:pt x="117" y="107"/>
                  </a:cubicBezTo>
                  <a:cubicBezTo>
                    <a:pt x="116" y="107"/>
                    <a:pt x="116" y="108"/>
                    <a:pt x="114" y="107"/>
                  </a:cubicBezTo>
                  <a:cubicBezTo>
                    <a:pt x="113" y="107"/>
                    <a:pt x="113" y="104"/>
                    <a:pt x="113" y="104"/>
                  </a:cubicBezTo>
                  <a:cubicBezTo>
                    <a:pt x="113" y="103"/>
                    <a:pt x="113" y="103"/>
                    <a:pt x="113" y="103"/>
                  </a:cubicBezTo>
                  <a:cubicBezTo>
                    <a:pt x="114" y="102"/>
                    <a:pt x="114" y="102"/>
                    <a:pt x="114" y="102"/>
                  </a:cubicBezTo>
                  <a:cubicBezTo>
                    <a:pt x="114" y="101"/>
                    <a:pt x="114" y="101"/>
                    <a:pt x="114" y="100"/>
                  </a:cubicBezTo>
                  <a:cubicBezTo>
                    <a:pt x="114" y="100"/>
                    <a:pt x="115" y="100"/>
                    <a:pt x="115" y="100"/>
                  </a:cubicBezTo>
                  <a:cubicBezTo>
                    <a:pt x="115" y="99"/>
                    <a:pt x="115" y="99"/>
                    <a:pt x="115" y="98"/>
                  </a:cubicBezTo>
                  <a:cubicBezTo>
                    <a:pt x="115" y="98"/>
                    <a:pt x="115" y="98"/>
                    <a:pt x="114" y="98"/>
                  </a:cubicBezTo>
                  <a:cubicBezTo>
                    <a:pt x="114" y="97"/>
                    <a:pt x="114" y="97"/>
                    <a:pt x="114" y="97"/>
                  </a:cubicBezTo>
                  <a:cubicBezTo>
                    <a:pt x="113" y="97"/>
                    <a:pt x="113" y="97"/>
                    <a:pt x="112" y="96"/>
                  </a:cubicBezTo>
                  <a:cubicBezTo>
                    <a:pt x="112" y="96"/>
                    <a:pt x="110" y="96"/>
                    <a:pt x="109" y="96"/>
                  </a:cubicBezTo>
                  <a:cubicBezTo>
                    <a:pt x="109" y="96"/>
                    <a:pt x="109" y="95"/>
                    <a:pt x="110" y="95"/>
                  </a:cubicBezTo>
                  <a:cubicBezTo>
                    <a:pt x="111" y="95"/>
                    <a:pt x="111" y="93"/>
                    <a:pt x="111" y="93"/>
                  </a:cubicBezTo>
                  <a:cubicBezTo>
                    <a:pt x="111" y="92"/>
                    <a:pt x="111" y="92"/>
                    <a:pt x="112" y="92"/>
                  </a:cubicBezTo>
                  <a:cubicBezTo>
                    <a:pt x="112" y="92"/>
                    <a:pt x="112" y="90"/>
                    <a:pt x="112" y="90"/>
                  </a:cubicBezTo>
                  <a:cubicBezTo>
                    <a:pt x="113" y="90"/>
                    <a:pt x="113" y="89"/>
                    <a:pt x="113" y="89"/>
                  </a:cubicBezTo>
                  <a:cubicBezTo>
                    <a:pt x="113" y="89"/>
                    <a:pt x="113" y="89"/>
                    <a:pt x="113" y="88"/>
                  </a:cubicBezTo>
                  <a:cubicBezTo>
                    <a:pt x="112" y="88"/>
                    <a:pt x="112" y="88"/>
                    <a:pt x="111" y="88"/>
                  </a:cubicBezTo>
                  <a:cubicBezTo>
                    <a:pt x="111" y="88"/>
                    <a:pt x="110" y="88"/>
                    <a:pt x="110" y="88"/>
                  </a:cubicBezTo>
                  <a:cubicBezTo>
                    <a:pt x="110" y="88"/>
                    <a:pt x="110" y="88"/>
                    <a:pt x="109" y="88"/>
                  </a:cubicBezTo>
                  <a:cubicBezTo>
                    <a:pt x="109" y="88"/>
                    <a:pt x="109" y="88"/>
                    <a:pt x="109" y="88"/>
                  </a:cubicBezTo>
                  <a:cubicBezTo>
                    <a:pt x="108" y="88"/>
                    <a:pt x="108" y="89"/>
                    <a:pt x="108" y="89"/>
                  </a:cubicBezTo>
                  <a:cubicBezTo>
                    <a:pt x="108" y="89"/>
                    <a:pt x="108" y="90"/>
                    <a:pt x="107" y="90"/>
                  </a:cubicBezTo>
                  <a:cubicBezTo>
                    <a:pt x="106" y="90"/>
                    <a:pt x="105" y="91"/>
                    <a:pt x="105" y="91"/>
                  </a:cubicBezTo>
                  <a:cubicBezTo>
                    <a:pt x="105" y="91"/>
                    <a:pt x="104" y="90"/>
                    <a:pt x="104" y="90"/>
                  </a:cubicBezTo>
                  <a:cubicBezTo>
                    <a:pt x="104" y="90"/>
                    <a:pt x="103" y="89"/>
                    <a:pt x="102" y="89"/>
                  </a:cubicBezTo>
                  <a:cubicBezTo>
                    <a:pt x="102" y="89"/>
                    <a:pt x="102" y="87"/>
                    <a:pt x="102" y="87"/>
                  </a:cubicBezTo>
                  <a:cubicBezTo>
                    <a:pt x="101" y="86"/>
                    <a:pt x="101" y="85"/>
                    <a:pt x="101" y="85"/>
                  </a:cubicBezTo>
                  <a:cubicBezTo>
                    <a:pt x="101" y="85"/>
                    <a:pt x="100" y="84"/>
                    <a:pt x="102" y="83"/>
                  </a:cubicBezTo>
                  <a:cubicBezTo>
                    <a:pt x="103" y="81"/>
                    <a:pt x="102" y="81"/>
                    <a:pt x="103" y="80"/>
                  </a:cubicBezTo>
                  <a:cubicBezTo>
                    <a:pt x="104" y="79"/>
                    <a:pt x="102" y="77"/>
                    <a:pt x="104" y="77"/>
                  </a:cubicBezTo>
                  <a:cubicBezTo>
                    <a:pt x="106" y="76"/>
                    <a:pt x="108" y="75"/>
                    <a:pt x="108" y="75"/>
                  </a:cubicBezTo>
                  <a:cubicBezTo>
                    <a:pt x="108" y="75"/>
                    <a:pt x="109" y="75"/>
                    <a:pt x="110" y="76"/>
                  </a:cubicBezTo>
                  <a:cubicBezTo>
                    <a:pt x="111" y="77"/>
                    <a:pt x="113" y="78"/>
                    <a:pt x="113" y="77"/>
                  </a:cubicBezTo>
                  <a:cubicBezTo>
                    <a:pt x="113" y="77"/>
                    <a:pt x="113" y="78"/>
                    <a:pt x="114" y="78"/>
                  </a:cubicBezTo>
                  <a:cubicBezTo>
                    <a:pt x="114" y="78"/>
                    <a:pt x="114" y="76"/>
                    <a:pt x="114" y="76"/>
                  </a:cubicBezTo>
                  <a:cubicBezTo>
                    <a:pt x="114" y="76"/>
                    <a:pt x="115" y="77"/>
                    <a:pt x="117" y="77"/>
                  </a:cubicBezTo>
                  <a:cubicBezTo>
                    <a:pt x="118" y="77"/>
                    <a:pt x="118" y="78"/>
                    <a:pt x="118" y="78"/>
                  </a:cubicBezTo>
                  <a:cubicBezTo>
                    <a:pt x="118" y="78"/>
                    <a:pt x="119" y="79"/>
                    <a:pt x="120" y="79"/>
                  </a:cubicBezTo>
                  <a:cubicBezTo>
                    <a:pt x="120" y="78"/>
                    <a:pt x="121" y="80"/>
                    <a:pt x="120" y="81"/>
                  </a:cubicBezTo>
                  <a:cubicBezTo>
                    <a:pt x="120" y="82"/>
                    <a:pt x="121" y="82"/>
                    <a:pt x="121" y="83"/>
                  </a:cubicBezTo>
                  <a:cubicBezTo>
                    <a:pt x="121" y="84"/>
                    <a:pt x="121" y="84"/>
                    <a:pt x="121" y="85"/>
                  </a:cubicBezTo>
                  <a:cubicBezTo>
                    <a:pt x="121" y="87"/>
                    <a:pt x="122" y="87"/>
                    <a:pt x="123" y="85"/>
                  </a:cubicBezTo>
                  <a:cubicBezTo>
                    <a:pt x="123" y="83"/>
                    <a:pt x="124" y="83"/>
                    <a:pt x="123" y="82"/>
                  </a:cubicBezTo>
                  <a:cubicBezTo>
                    <a:pt x="123" y="82"/>
                    <a:pt x="124" y="81"/>
                    <a:pt x="123" y="80"/>
                  </a:cubicBezTo>
                  <a:cubicBezTo>
                    <a:pt x="123" y="79"/>
                    <a:pt x="123" y="77"/>
                    <a:pt x="124" y="77"/>
                  </a:cubicBezTo>
                  <a:cubicBezTo>
                    <a:pt x="125" y="77"/>
                    <a:pt x="126" y="76"/>
                    <a:pt x="127" y="76"/>
                  </a:cubicBezTo>
                  <a:cubicBezTo>
                    <a:pt x="127" y="76"/>
                    <a:pt x="127" y="75"/>
                    <a:pt x="129" y="75"/>
                  </a:cubicBezTo>
                  <a:cubicBezTo>
                    <a:pt x="130" y="75"/>
                    <a:pt x="132" y="74"/>
                    <a:pt x="131" y="73"/>
                  </a:cubicBezTo>
                  <a:cubicBezTo>
                    <a:pt x="131" y="72"/>
                    <a:pt x="132" y="71"/>
                    <a:pt x="132" y="71"/>
                  </a:cubicBezTo>
                  <a:cubicBezTo>
                    <a:pt x="132" y="71"/>
                    <a:pt x="133" y="71"/>
                    <a:pt x="133" y="70"/>
                  </a:cubicBezTo>
                  <a:cubicBezTo>
                    <a:pt x="133" y="70"/>
                    <a:pt x="134" y="70"/>
                    <a:pt x="134" y="68"/>
                  </a:cubicBezTo>
                  <a:cubicBezTo>
                    <a:pt x="134" y="68"/>
                    <a:pt x="136" y="69"/>
                    <a:pt x="137" y="68"/>
                  </a:cubicBezTo>
                  <a:cubicBezTo>
                    <a:pt x="137" y="68"/>
                    <a:pt x="138" y="68"/>
                    <a:pt x="138" y="69"/>
                  </a:cubicBezTo>
                  <a:cubicBezTo>
                    <a:pt x="138" y="69"/>
                    <a:pt x="139" y="69"/>
                    <a:pt x="139" y="68"/>
                  </a:cubicBezTo>
                  <a:cubicBezTo>
                    <a:pt x="139" y="68"/>
                    <a:pt x="139" y="68"/>
                    <a:pt x="138" y="68"/>
                  </a:cubicBezTo>
                  <a:cubicBezTo>
                    <a:pt x="138" y="68"/>
                    <a:pt x="138" y="68"/>
                    <a:pt x="138" y="67"/>
                  </a:cubicBezTo>
                  <a:cubicBezTo>
                    <a:pt x="138" y="67"/>
                    <a:pt x="138" y="67"/>
                    <a:pt x="139" y="66"/>
                  </a:cubicBezTo>
                  <a:cubicBezTo>
                    <a:pt x="139" y="66"/>
                    <a:pt x="140" y="66"/>
                    <a:pt x="140" y="66"/>
                  </a:cubicBezTo>
                  <a:cubicBezTo>
                    <a:pt x="140" y="66"/>
                    <a:pt x="141" y="66"/>
                    <a:pt x="141" y="66"/>
                  </a:cubicBezTo>
                  <a:cubicBezTo>
                    <a:pt x="141" y="66"/>
                    <a:pt x="142" y="66"/>
                    <a:pt x="142" y="66"/>
                  </a:cubicBezTo>
                  <a:cubicBezTo>
                    <a:pt x="143" y="66"/>
                    <a:pt x="143" y="65"/>
                    <a:pt x="143" y="65"/>
                  </a:cubicBezTo>
                  <a:cubicBezTo>
                    <a:pt x="144" y="66"/>
                    <a:pt x="144" y="65"/>
                    <a:pt x="145" y="66"/>
                  </a:cubicBezTo>
                  <a:cubicBezTo>
                    <a:pt x="145" y="66"/>
                    <a:pt x="144" y="66"/>
                    <a:pt x="144" y="66"/>
                  </a:cubicBezTo>
                  <a:cubicBezTo>
                    <a:pt x="143" y="67"/>
                    <a:pt x="143" y="67"/>
                    <a:pt x="144" y="68"/>
                  </a:cubicBezTo>
                  <a:cubicBezTo>
                    <a:pt x="144" y="68"/>
                    <a:pt x="145" y="68"/>
                    <a:pt x="145" y="67"/>
                  </a:cubicBezTo>
                  <a:cubicBezTo>
                    <a:pt x="146" y="67"/>
                    <a:pt x="146" y="68"/>
                    <a:pt x="147" y="67"/>
                  </a:cubicBezTo>
                  <a:cubicBezTo>
                    <a:pt x="147" y="67"/>
                    <a:pt x="148" y="68"/>
                    <a:pt x="148" y="67"/>
                  </a:cubicBezTo>
                  <a:cubicBezTo>
                    <a:pt x="148" y="67"/>
                    <a:pt x="149" y="68"/>
                    <a:pt x="149" y="67"/>
                  </a:cubicBezTo>
                  <a:cubicBezTo>
                    <a:pt x="149" y="67"/>
                    <a:pt x="150" y="68"/>
                    <a:pt x="150" y="67"/>
                  </a:cubicBezTo>
                  <a:cubicBezTo>
                    <a:pt x="150" y="67"/>
                    <a:pt x="150" y="66"/>
                    <a:pt x="150" y="66"/>
                  </a:cubicBezTo>
                  <a:cubicBezTo>
                    <a:pt x="150" y="66"/>
                    <a:pt x="150" y="66"/>
                    <a:pt x="150" y="66"/>
                  </a:cubicBezTo>
                  <a:cubicBezTo>
                    <a:pt x="149" y="65"/>
                    <a:pt x="149" y="66"/>
                    <a:pt x="149" y="66"/>
                  </a:cubicBezTo>
                  <a:cubicBezTo>
                    <a:pt x="149" y="66"/>
                    <a:pt x="148" y="66"/>
                    <a:pt x="148" y="67"/>
                  </a:cubicBezTo>
                  <a:cubicBezTo>
                    <a:pt x="148" y="67"/>
                    <a:pt x="148" y="66"/>
                    <a:pt x="147" y="66"/>
                  </a:cubicBezTo>
                  <a:cubicBezTo>
                    <a:pt x="147" y="66"/>
                    <a:pt x="148" y="66"/>
                    <a:pt x="148" y="66"/>
                  </a:cubicBezTo>
                  <a:cubicBezTo>
                    <a:pt x="148" y="65"/>
                    <a:pt x="147" y="65"/>
                    <a:pt x="147" y="65"/>
                  </a:cubicBezTo>
                  <a:cubicBezTo>
                    <a:pt x="147" y="65"/>
                    <a:pt x="147" y="65"/>
                    <a:pt x="146" y="65"/>
                  </a:cubicBezTo>
                  <a:cubicBezTo>
                    <a:pt x="146" y="64"/>
                    <a:pt x="146" y="64"/>
                    <a:pt x="146" y="64"/>
                  </a:cubicBezTo>
                  <a:cubicBezTo>
                    <a:pt x="146" y="64"/>
                    <a:pt x="146" y="64"/>
                    <a:pt x="146" y="64"/>
                  </a:cubicBezTo>
                  <a:cubicBezTo>
                    <a:pt x="146" y="64"/>
                    <a:pt x="146" y="64"/>
                    <a:pt x="146" y="65"/>
                  </a:cubicBezTo>
                  <a:cubicBezTo>
                    <a:pt x="146" y="64"/>
                    <a:pt x="146" y="64"/>
                    <a:pt x="146" y="64"/>
                  </a:cubicBezTo>
                  <a:cubicBezTo>
                    <a:pt x="146" y="64"/>
                    <a:pt x="145" y="63"/>
                    <a:pt x="146" y="63"/>
                  </a:cubicBezTo>
                  <a:cubicBezTo>
                    <a:pt x="146" y="63"/>
                    <a:pt x="145" y="63"/>
                    <a:pt x="145" y="62"/>
                  </a:cubicBezTo>
                  <a:cubicBezTo>
                    <a:pt x="145" y="62"/>
                    <a:pt x="145" y="63"/>
                    <a:pt x="146" y="62"/>
                  </a:cubicBezTo>
                  <a:cubicBezTo>
                    <a:pt x="146" y="62"/>
                    <a:pt x="146" y="63"/>
                    <a:pt x="146" y="62"/>
                  </a:cubicBezTo>
                  <a:cubicBezTo>
                    <a:pt x="147" y="61"/>
                    <a:pt x="145" y="61"/>
                    <a:pt x="145" y="61"/>
                  </a:cubicBezTo>
                  <a:cubicBezTo>
                    <a:pt x="145" y="61"/>
                    <a:pt x="145" y="61"/>
                    <a:pt x="144" y="60"/>
                  </a:cubicBezTo>
                  <a:cubicBezTo>
                    <a:pt x="144" y="60"/>
                    <a:pt x="142" y="60"/>
                    <a:pt x="141" y="61"/>
                  </a:cubicBezTo>
                  <a:cubicBezTo>
                    <a:pt x="141" y="61"/>
                    <a:pt x="142" y="59"/>
                    <a:pt x="143" y="60"/>
                  </a:cubicBezTo>
                  <a:cubicBezTo>
                    <a:pt x="143" y="60"/>
                    <a:pt x="144" y="59"/>
                    <a:pt x="145" y="59"/>
                  </a:cubicBezTo>
                  <a:cubicBezTo>
                    <a:pt x="145" y="59"/>
                    <a:pt x="148" y="60"/>
                    <a:pt x="149" y="61"/>
                  </a:cubicBezTo>
                  <a:cubicBezTo>
                    <a:pt x="150" y="62"/>
                    <a:pt x="151" y="62"/>
                    <a:pt x="151" y="62"/>
                  </a:cubicBezTo>
                  <a:cubicBezTo>
                    <a:pt x="151" y="62"/>
                    <a:pt x="153" y="61"/>
                    <a:pt x="154" y="62"/>
                  </a:cubicBezTo>
                  <a:cubicBezTo>
                    <a:pt x="154" y="62"/>
                    <a:pt x="155" y="61"/>
                    <a:pt x="155" y="61"/>
                  </a:cubicBezTo>
                  <a:cubicBezTo>
                    <a:pt x="155" y="61"/>
                    <a:pt x="155" y="60"/>
                    <a:pt x="155" y="60"/>
                  </a:cubicBezTo>
                  <a:cubicBezTo>
                    <a:pt x="155" y="59"/>
                    <a:pt x="155" y="59"/>
                    <a:pt x="154" y="59"/>
                  </a:cubicBezTo>
                  <a:cubicBezTo>
                    <a:pt x="154" y="59"/>
                    <a:pt x="154" y="58"/>
                    <a:pt x="154" y="58"/>
                  </a:cubicBezTo>
                  <a:cubicBezTo>
                    <a:pt x="154" y="58"/>
                    <a:pt x="154" y="58"/>
                    <a:pt x="154" y="58"/>
                  </a:cubicBezTo>
                  <a:cubicBezTo>
                    <a:pt x="153" y="57"/>
                    <a:pt x="153" y="57"/>
                    <a:pt x="153" y="57"/>
                  </a:cubicBezTo>
                  <a:cubicBezTo>
                    <a:pt x="153" y="57"/>
                    <a:pt x="153" y="57"/>
                    <a:pt x="153" y="56"/>
                  </a:cubicBezTo>
                  <a:cubicBezTo>
                    <a:pt x="152" y="56"/>
                    <a:pt x="152" y="56"/>
                    <a:pt x="152" y="56"/>
                  </a:cubicBezTo>
                  <a:cubicBezTo>
                    <a:pt x="151" y="55"/>
                    <a:pt x="151" y="55"/>
                    <a:pt x="151" y="55"/>
                  </a:cubicBezTo>
                  <a:cubicBezTo>
                    <a:pt x="151" y="55"/>
                    <a:pt x="151" y="55"/>
                    <a:pt x="151" y="55"/>
                  </a:cubicBezTo>
                  <a:cubicBezTo>
                    <a:pt x="151" y="55"/>
                    <a:pt x="151" y="54"/>
                    <a:pt x="151" y="53"/>
                  </a:cubicBezTo>
                  <a:cubicBezTo>
                    <a:pt x="151" y="52"/>
                    <a:pt x="150" y="52"/>
                    <a:pt x="150" y="52"/>
                  </a:cubicBezTo>
                  <a:cubicBezTo>
                    <a:pt x="150" y="52"/>
                    <a:pt x="150" y="50"/>
                    <a:pt x="149" y="50"/>
                  </a:cubicBezTo>
                  <a:cubicBezTo>
                    <a:pt x="149" y="49"/>
                    <a:pt x="148" y="47"/>
                    <a:pt x="148" y="47"/>
                  </a:cubicBezTo>
                  <a:cubicBezTo>
                    <a:pt x="148" y="47"/>
                    <a:pt x="148" y="48"/>
                    <a:pt x="147" y="48"/>
                  </a:cubicBezTo>
                  <a:cubicBezTo>
                    <a:pt x="147" y="48"/>
                    <a:pt x="147" y="48"/>
                    <a:pt x="147" y="49"/>
                  </a:cubicBezTo>
                  <a:cubicBezTo>
                    <a:pt x="147" y="49"/>
                    <a:pt x="146" y="49"/>
                    <a:pt x="146" y="49"/>
                  </a:cubicBezTo>
                  <a:cubicBezTo>
                    <a:pt x="145" y="49"/>
                    <a:pt x="145" y="48"/>
                    <a:pt x="144" y="48"/>
                  </a:cubicBezTo>
                  <a:cubicBezTo>
                    <a:pt x="144" y="48"/>
                    <a:pt x="143" y="47"/>
                    <a:pt x="144" y="46"/>
                  </a:cubicBezTo>
                  <a:cubicBezTo>
                    <a:pt x="144" y="46"/>
                    <a:pt x="144" y="46"/>
                    <a:pt x="144" y="45"/>
                  </a:cubicBezTo>
                  <a:cubicBezTo>
                    <a:pt x="144" y="45"/>
                    <a:pt x="143" y="45"/>
                    <a:pt x="143" y="45"/>
                  </a:cubicBezTo>
                  <a:cubicBezTo>
                    <a:pt x="143" y="45"/>
                    <a:pt x="143" y="45"/>
                    <a:pt x="142" y="44"/>
                  </a:cubicBezTo>
                  <a:cubicBezTo>
                    <a:pt x="142" y="44"/>
                    <a:pt x="142" y="44"/>
                    <a:pt x="142" y="43"/>
                  </a:cubicBezTo>
                  <a:cubicBezTo>
                    <a:pt x="141" y="43"/>
                    <a:pt x="141" y="42"/>
                    <a:pt x="141" y="42"/>
                  </a:cubicBezTo>
                  <a:cubicBezTo>
                    <a:pt x="141" y="42"/>
                    <a:pt x="140" y="41"/>
                    <a:pt x="140" y="41"/>
                  </a:cubicBezTo>
                  <a:cubicBezTo>
                    <a:pt x="139" y="41"/>
                    <a:pt x="139" y="41"/>
                    <a:pt x="138" y="41"/>
                  </a:cubicBezTo>
                  <a:cubicBezTo>
                    <a:pt x="138" y="41"/>
                    <a:pt x="138" y="40"/>
                    <a:pt x="137" y="40"/>
                  </a:cubicBezTo>
                  <a:cubicBezTo>
                    <a:pt x="136" y="40"/>
                    <a:pt x="135" y="39"/>
                    <a:pt x="136" y="41"/>
                  </a:cubicBezTo>
                  <a:cubicBezTo>
                    <a:pt x="136" y="42"/>
                    <a:pt x="135" y="42"/>
                    <a:pt x="135" y="42"/>
                  </a:cubicBezTo>
                  <a:cubicBezTo>
                    <a:pt x="135" y="42"/>
                    <a:pt x="136" y="42"/>
                    <a:pt x="136" y="43"/>
                  </a:cubicBezTo>
                  <a:cubicBezTo>
                    <a:pt x="136" y="43"/>
                    <a:pt x="136" y="43"/>
                    <a:pt x="135" y="43"/>
                  </a:cubicBezTo>
                  <a:cubicBezTo>
                    <a:pt x="135" y="44"/>
                    <a:pt x="135" y="44"/>
                    <a:pt x="135" y="44"/>
                  </a:cubicBezTo>
                  <a:cubicBezTo>
                    <a:pt x="135" y="44"/>
                    <a:pt x="135" y="44"/>
                    <a:pt x="135" y="44"/>
                  </a:cubicBezTo>
                  <a:cubicBezTo>
                    <a:pt x="135" y="44"/>
                    <a:pt x="135" y="44"/>
                    <a:pt x="134" y="44"/>
                  </a:cubicBezTo>
                  <a:cubicBezTo>
                    <a:pt x="135" y="45"/>
                    <a:pt x="135" y="45"/>
                    <a:pt x="136" y="45"/>
                  </a:cubicBezTo>
                  <a:cubicBezTo>
                    <a:pt x="136" y="45"/>
                    <a:pt x="136" y="46"/>
                    <a:pt x="136" y="47"/>
                  </a:cubicBezTo>
                  <a:cubicBezTo>
                    <a:pt x="136" y="48"/>
                    <a:pt x="134" y="49"/>
                    <a:pt x="134" y="49"/>
                  </a:cubicBezTo>
                  <a:cubicBezTo>
                    <a:pt x="134" y="48"/>
                    <a:pt x="133" y="48"/>
                    <a:pt x="132" y="48"/>
                  </a:cubicBezTo>
                  <a:cubicBezTo>
                    <a:pt x="132" y="49"/>
                    <a:pt x="132" y="49"/>
                    <a:pt x="132" y="49"/>
                  </a:cubicBezTo>
                  <a:cubicBezTo>
                    <a:pt x="133" y="49"/>
                    <a:pt x="133" y="50"/>
                    <a:pt x="133" y="50"/>
                  </a:cubicBezTo>
                  <a:cubicBezTo>
                    <a:pt x="133" y="50"/>
                    <a:pt x="133" y="51"/>
                    <a:pt x="133" y="51"/>
                  </a:cubicBezTo>
                  <a:cubicBezTo>
                    <a:pt x="133" y="51"/>
                    <a:pt x="133" y="52"/>
                    <a:pt x="132" y="52"/>
                  </a:cubicBezTo>
                  <a:cubicBezTo>
                    <a:pt x="132" y="52"/>
                    <a:pt x="132" y="52"/>
                    <a:pt x="132" y="52"/>
                  </a:cubicBezTo>
                  <a:cubicBezTo>
                    <a:pt x="132" y="52"/>
                    <a:pt x="131" y="52"/>
                    <a:pt x="131" y="52"/>
                  </a:cubicBezTo>
                  <a:cubicBezTo>
                    <a:pt x="131" y="52"/>
                    <a:pt x="131" y="52"/>
                    <a:pt x="131" y="52"/>
                  </a:cubicBezTo>
                  <a:cubicBezTo>
                    <a:pt x="131" y="51"/>
                    <a:pt x="130" y="51"/>
                    <a:pt x="130" y="51"/>
                  </a:cubicBezTo>
                  <a:cubicBezTo>
                    <a:pt x="131" y="51"/>
                    <a:pt x="131" y="51"/>
                    <a:pt x="131" y="51"/>
                  </a:cubicBezTo>
                  <a:cubicBezTo>
                    <a:pt x="131" y="51"/>
                    <a:pt x="131" y="50"/>
                    <a:pt x="131" y="50"/>
                  </a:cubicBezTo>
                  <a:cubicBezTo>
                    <a:pt x="131" y="50"/>
                    <a:pt x="130" y="50"/>
                    <a:pt x="130" y="49"/>
                  </a:cubicBezTo>
                  <a:cubicBezTo>
                    <a:pt x="130" y="49"/>
                    <a:pt x="130" y="49"/>
                    <a:pt x="130" y="49"/>
                  </a:cubicBezTo>
                  <a:cubicBezTo>
                    <a:pt x="130" y="49"/>
                    <a:pt x="130" y="48"/>
                    <a:pt x="130" y="48"/>
                  </a:cubicBezTo>
                  <a:cubicBezTo>
                    <a:pt x="131" y="47"/>
                    <a:pt x="129" y="46"/>
                    <a:pt x="129" y="46"/>
                  </a:cubicBezTo>
                  <a:cubicBezTo>
                    <a:pt x="129" y="46"/>
                    <a:pt x="127" y="46"/>
                    <a:pt x="127" y="45"/>
                  </a:cubicBezTo>
                  <a:cubicBezTo>
                    <a:pt x="126" y="45"/>
                    <a:pt x="125" y="45"/>
                    <a:pt x="124" y="43"/>
                  </a:cubicBezTo>
                  <a:cubicBezTo>
                    <a:pt x="124" y="42"/>
                    <a:pt x="123" y="42"/>
                    <a:pt x="123" y="42"/>
                  </a:cubicBezTo>
                  <a:cubicBezTo>
                    <a:pt x="123" y="42"/>
                    <a:pt x="122" y="42"/>
                    <a:pt x="121" y="41"/>
                  </a:cubicBezTo>
                  <a:cubicBezTo>
                    <a:pt x="120" y="41"/>
                    <a:pt x="120" y="39"/>
                    <a:pt x="120" y="39"/>
                  </a:cubicBezTo>
                  <a:cubicBezTo>
                    <a:pt x="119" y="39"/>
                    <a:pt x="119" y="39"/>
                    <a:pt x="118" y="39"/>
                  </a:cubicBezTo>
                  <a:cubicBezTo>
                    <a:pt x="118" y="39"/>
                    <a:pt x="118" y="37"/>
                    <a:pt x="120" y="36"/>
                  </a:cubicBezTo>
                  <a:cubicBezTo>
                    <a:pt x="121" y="36"/>
                    <a:pt x="123" y="35"/>
                    <a:pt x="124" y="35"/>
                  </a:cubicBezTo>
                  <a:cubicBezTo>
                    <a:pt x="124" y="35"/>
                    <a:pt x="124" y="35"/>
                    <a:pt x="124" y="34"/>
                  </a:cubicBezTo>
                  <a:cubicBezTo>
                    <a:pt x="124" y="34"/>
                    <a:pt x="125" y="35"/>
                    <a:pt x="125" y="34"/>
                  </a:cubicBezTo>
                  <a:cubicBezTo>
                    <a:pt x="125" y="34"/>
                    <a:pt x="126" y="35"/>
                    <a:pt x="127" y="34"/>
                  </a:cubicBezTo>
                  <a:cubicBezTo>
                    <a:pt x="127" y="34"/>
                    <a:pt x="128" y="34"/>
                    <a:pt x="128" y="33"/>
                  </a:cubicBezTo>
                  <a:cubicBezTo>
                    <a:pt x="128" y="33"/>
                    <a:pt x="129" y="33"/>
                    <a:pt x="129" y="33"/>
                  </a:cubicBezTo>
                  <a:cubicBezTo>
                    <a:pt x="130" y="32"/>
                    <a:pt x="129" y="32"/>
                    <a:pt x="129" y="32"/>
                  </a:cubicBezTo>
                  <a:cubicBezTo>
                    <a:pt x="129" y="32"/>
                    <a:pt x="130" y="32"/>
                    <a:pt x="130" y="33"/>
                  </a:cubicBezTo>
                  <a:cubicBezTo>
                    <a:pt x="130" y="33"/>
                    <a:pt x="130" y="33"/>
                    <a:pt x="130" y="33"/>
                  </a:cubicBezTo>
                  <a:cubicBezTo>
                    <a:pt x="130" y="34"/>
                    <a:pt x="130" y="33"/>
                    <a:pt x="129" y="33"/>
                  </a:cubicBezTo>
                  <a:cubicBezTo>
                    <a:pt x="129" y="34"/>
                    <a:pt x="128" y="35"/>
                    <a:pt x="128" y="35"/>
                  </a:cubicBezTo>
                  <a:cubicBezTo>
                    <a:pt x="128" y="35"/>
                    <a:pt x="128" y="35"/>
                    <a:pt x="127" y="35"/>
                  </a:cubicBezTo>
                  <a:cubicBezTo>
                    <a:pt x="127" y="35"/>
                    <a:pt x="128" y="36"/>
                    <a:pt x="129" y="36"/>
                  </a:cubicBezTo>
                  <a:cubicBezTo>
                    <a:pt x="129" y="36"/>
                    <a:pt x="129" y="36"/>
                    <a:pt x="129" y="37"/>
                  </a:cubicBezTo>
                  <a:cubicBezTo>
                    <a:pt x="129" y="37"/>
                    <a:pt x="130" y="36"/>
                    <a:pt x="130" y="36"/>
                  </a:cubicBezTo>
                  <a:cubicBezTo>
                    <a:pt x="130" y="36"/>
                    <a:pt x="131" y="37"/>
                    <a:pt x="131" y="36"/>
                  </a:cubicBezTo>
                  <a:cubicBezTo>
                    <a:pt x="131" y="36"/>
                    <a:pt x="131" y="36"/>
                    <a:pt x="132" y="37"/>
                  </a:cubicBezTo>
                  <a:cubicBezTo>
                    <a:pt x="132" y="37"/>
                    <a:pt x="133" y="37"/>
                    <a:pt x="133" y="37"/>
                  </a:cubicBezTo>
                  <a:cubicBezTo>
                    <a:pt x="133" y="37"/>
                    <a:pt x="133" y="38"/>
                    <a:pt x="134" y="38"/>
                  </a:cubicBezTo>
                  <a:cubicBezTo>
                    <a:pt x="134" y="38"/>
                    <a:pt x="135" y="38"/>
                    <a:pt x="135" y="38"/>
                  </a:cubicBezTo>
                  <a:cubicBezTo>
                    <a:pt x="135" y="38"/>
                    <a:pt x="134" y="37"/>
                    <a:pt x="133" y="37"/>
                  </a:cubicBezTo>
                  <a:cubicBezTo>
                    <a:pt x="133" y="37"/>
                    <a:pt x="133" y="36"/>
                    <a:pt x="132" y="35"/>
                  </a:cubicBezTo>
                  <a:cubicBezTo>
                    <a:pt x="132" y="35"/>
                    <a:pt x="132" y="35"/>
                    <a:pt x="132" y="35"/>
                  </a:cubicBezTo>
                  <a:cubicBezTo>
                    <a:pt x="132" y="35"/>
                    <a:pt x="131" y="35"/>
                    <a:pt x="131" y="34"/>
                  </a:cubicBezTo>
                  <a:cubicBezTo>
                    <a:pt x="131" y="34"/>
                    <a:pt x="131" y="35"/>
                    <a:pt x="132" y="35"/>
                  </a:cubicBezTo>
                  <a:cubicBezTo>
                    <a:pt x="132" y="35"/>
                    <a:pt x="132" y="33"/>
                    <a:pt x="131" y="33"/>
                  </a:cubicBezTo>
                  <a:cubicBezTo>
                    <a:pt x="131" y="33"/>
                    <a:pt x="132" y="33"/>
                    <a:pt x="132" y="34"/>
                  </a:cubicBezTo>
                  <a:cubicBezTo>
                    <a:pt x="132" y="34"/>
                    <a:pt x="132" y="34"/>
                    <a:pt x="132" y="33"/>
                  </a:cubicBezTo>
                  <a:cubicBezTo>
                    <a:pt x="132" y="33"/>
                    <a:pt x="133" y="34"/>
                    <a:pt x="134" y="34"/>
                  </a:cubicBezTo>
                  <a:cubicBezTo>
                    <a:pt x="134" y="34"/>
                    <a:pt x="135" y="33"/>
                    <a:pt x="134" y="33"/>
                  </a:cubicBezTo>
                  <a:cubicBezTo>
                    <a:pt x="133" y="32"/>
                    <a:pt x="133" y="31"/>
                    <a:pt x="133" y="31"/>
                  </a:cubicBezTo>
                  <a:cubicBezTo>
                    <a:pt x="133" y="31"/>
                    <a:pt x="134" y="32"/>
                    <a:pt x="135" y="32"/>
                  </a:cubicBezTo>
                  <a:cubicBezTo>
                    <a:pt x="135" y="32"/>
                    <a:pt x="135" y="31"/>
                    <a:pt x="134" y="31"/>
                  </a:cubicBezTo>
                  <a:cubicBezTo>
                    <a:pt x="134" y="31"/>
                    <a:pt x="134" y="30"/>
                    <a:pt x="134" y="30"/>
                  </a:cubicBezTo>
                  <a:cubicBezTo>
                    <a:pt x="134" y="30"/>
                    <a:pt x="134" y="30"/>
                    <a:pt x="135" y="30"/>
                  </a:cubicBezTo>
                  <a:cubicBezTo>
                    <a:pt x="135" y="30"/>
                    <a:pt x="135" y="31"/>
                    <a:pt x="135" y="31"/>
                  </a:cubicBezTo>
                  <a:cubicBezTo>
                    <a:pt x="136" y="31"/>
                    <a:pt x="136" y="31"/>
                    <a:pt x="136" y="31"/>
                  </a:cubicBezTo>
                  <a:cubicBezTo>
                    <a:pt x="136" y="31"/>
                    <a:pt x="136" y="31"/>
                    <a:pt x="137" y="31"/>
                  </a:cubicBezTo>
                  <a:cubicBezTo>
                    <a:pt x="137" y="31"/>
                    <a:pt x="137" y="31"/>
                    <a:pt x="137" y="31"/>
                  </a:cubicBezTo>
                  <a:cubicBezTo>
                    <a:pt x="138" y="31"/>
                    <a:pt x="138" y="31"/>
                    <a:pt x="138" y="31"/>
                  </a:cubicBezTo>
                  <a:cubicBezTo>
                    <a:pt x="138" y="32"/>
                    <a:pt x="138" y="32"/>
                    <a:pt x="139" y="32"/>
                  </a:cubicBezTo>
                  <a:cubicBezTo>
                    <a:pt x="139" y="33"/>
                    <a:pt x="139" y="33"/>
                    <a:pt x="140" y="33"/>
                  </a:cubicBezTo>
                  <a:cubicBezTo>
                    <a:pt x="140" y="33"/>
                    <a:pt x="140" y="34"/>
                    <a:pt x="140" y="34"/>
                  </a:cubicBezTo>
                  <a:cubicBezTo>
                    <a:pt x="140" y="34"/>
                    <a:pt x="140" y="34"/>
                    <a:pt x="141" y="34"/>
                  </a:cubicBezTo>
                  <a:cubicBezTo>
                    <a:pt x="141" y="35"/>
                    <a:pt x="141" y="35"/>
                    <a:pt x="141" y="36"/>
                  </a:cubicBezTo>
                  <a:cubicBezTo>
                    <a:pt x="141" y="35"/>
                    <a:pt x="141" y="35"/>
                    <a:pt x="142" y="35"/>
                  </a:cubicBezTo>
                  <a:cubicBezTo>
                    <a:pt x="142" y="36"/>
                    <a:pt x="142" y="36"/>
                    <a:pt x="142" y="36"/>
                  </a:cubicBezTo>
                  <a:cubicBezTo>
                    <a:pt x="142" y="36"/>
                    <a:pt x="142" y="36"/>
                    <a:pt x="142" y="37"/>
                  </a:cubicBezTo>
                  <a:cubicBezTo>
                    <a:pt x="142" y="37"/>
                    <a:pt x="141" y="37"/>
                    <a:pt x="141" y="37"/>
                  </a:cubicBezTo>
                  <a:cubicBezTo>
                    <a:pt x="141" y="37"/>
                    <a:pt x="140" y="37"/>
                    <a:pt x="140" y="37"/>
                  </a:cubicBezTo>
                  <a:cubicBezTo>
                    <a:pt x="140" y="38"/>
                    <a:pt x="140" y="38"/>
                    <a:pt x="140" y="38"/>
                  </a:cubicBezTo>
                  <a:cubicBezTo>
                    <a:pt x="140" y="38"/>
                    <a:pt x="139" y="38"/>
                    <a:pt x="139" y="37"/>
                  </a:cubicBezTo>
                  <a:cubicBezTo>
                    <a:pt x="138" y="37"/>
                    <a:pt x="138" y="37"/>
                    <a:pt x="137" y="37"/>
                  </a:cubicBezTo>
                  <a:cubicBezTo>
                    <a:pt x="137" y="37"/>
                    <a:pt x="137" y="37"/>
                    <a:pt x="137" y="37"/>
                  </a:cubicBezTo>
                  <a:cubicBezTo>
                    <a:pt x="136" y="37"/>
                    <a:pt x="136" y="37"/>
                    <a:pt x="136" y="38"/>
                  </a:cubicBezTo>
                  <a:cubicBezTo>
                    <a:pt x="137" y="38"/>
                    <a:pt x="137" y="38"/>
                    <a:pt x="137" y="38"/>
                  </a:cubicBezTo>
                  <a:cubicBezTo>
                    <a:pt x="138" y="38"/>
                    <a:pt x="138" y="39"/>
                    <a:pt x="138" y="39"/>
                  </a:cubicBezTo>
                  <a:cubicBezTo>
                    <a:pt x="138" y="39"/>
                    <a:pt x="138" y="39"/>
                    <a:pt x="139" y="39"/>
                  </a:cubicBezTo>
                  <a:cubicBezTo>
                    <a:pt x="139" y="39"/>
                    <a:pt x="140" y="39"/>
                    <a:pt x="140" y="39"/>
                  </a:cubicBezTo>
                  <a:cubicBezTo>
                    <a:pt x="140" y="40"/>
                    <a:pt x="141" y="40"/>
                    <a:pt x="141" y="40"/>
                  </a:cubicBezTo>
                  <a:cubicBezTo>
                    <a:pt x="141" y="41"/>
                    <a:pt x="142" y="41"/>
                    <a:pt x="142" y="41"/>
                  </a:cubicBezTo>
                  <a:cubicBezTo>
                    <a:pt x="142" y="41"/>
                    <a:pt x="142" y="42"/>
                    <a:pt x="142" y="42"/>
                  </a:cubicBezTo>
                  <a:cubicBezTo>
                    <a:pt x="142" y="42"/>
                    <a:pt x="142" y="42"/>
                    <a:pt x="142" y="42"/>
                  </a:cubicBezTo>
                  <a:cubicBezTo>
                    <a:pt x="143" y="42"/>
                    <a:pt x="143" y="42"/>
                    <a:pt x="143" y="43"/>
                  </a:cubicBezTo>
                  <a:cubicBezTo>
                    <a:pt x="143" y="43"/>
                    <a:pt x="143" y="43"/>
                    <a:pt x="143" y="43"/>
                  </a:cubicBezTo>
                  <a:cubicBezTo>
                    <a:pt x="144" y="43"/>
                    <a:pt x="144" y="43"/>
                    <a:pt x="144" y="43"/>
                  </a:cubicBezTo>
                  <a:cubicBezTo>
                    <a:pt x="144" y="43"/>
                    <a:pt x="144" y="44"/>
                    <a:pt x="145" y="44"/>
                  </a:cubicBezTo>
                  <a:cubicBezTo>
                    <a:pt x="145" y="44"/>
                    <a:pt x="146" y="45"/>
                    <a:pt x="146" y="45"/>
                  </a:cubicBezTo>
                  <a:cubicBezTo>
                    <a:pt x="147" y="45"/>
                    <a:pt x="147" y="45"/>
                    <a:pt x="147" y="45"/>
                  </a:cubicBezTo>
                  <a:cubicBezTo>
                    <a:pt x="147" y="45"/>
                    <a:pt x="147" y="45"/>
                    <a:pt x="147" y="45"/>
                  </a:cubicBezTo>
                  <a:cubicBezTo>
                    <a:pt x="146" y="44"/>
                    <a:pt x="146" y="44"/>
                    <a:pt x="146" y="44"/>
                  </a:cubicBezTo>
                  <a:cubicBezTo>
                    <a:pt x="146" y="43"/>
                    <a:pt x="146" y="43"/>
                    <a:pt x="145" y="43"/>
                  </a:cubicBezTo>
                  <a:cubicBezTo>
                    <a:pt x="146" y="43"/>
                    <a:pt x="146" y="43"/>
                    <a:pt x="146" y="43"/>
                  </a:cubicBezTo>
                  <a:cubicBezTo>
                    <a:pt x="147" y="44"/>
                    <a:pt x="147" y="44"/>
                    <a:pt x="147" y="44"/>
                  </a:cubicBezTo>
                  <a:cubicBezTo>
                    <a:pt x="147" y="44"/>
                    <a:pt x="147" y="44"/>
                    <a:pt x="148" y="45"/>
                  </a:cubicBezTo>
                  <a:cubicBezTo>
                    <a:pt x="148" y="45"/>
                    <a:pt x="148" y="45"/>
                    <a:pt x="148" y="45"/>
                  </a:cubicBezTo>
                  <a:cubicBezTo>
                    <a:pt x="148" y="45"/>
                    <a:pt x="148" y="46"/>
                    <a:pt x="149" y="46"/>
                  </a:cubicBezTo>
                  <a:cubicBezTo>
                    <a:pt x="149" y="45"/>
                    <a:pt x="148" y="45"/>
                    <a:pt x="148" y="45"/>
                  </a:cubicBezTo>
                  <a:cubicBezTo>
                    <a:pt x="148" y="45"/>
                    <a:pt x="148" y="45"/>
                    <a:pt x="148" y="44"/>
                  </a:cubicBezTo>
                  <a:cubicBezTo>
                    <a:pt x="149" y="44"/>
                    <a:pt x="149" y="44"/>
                    <a:pt x="149" y="44"/>
                  </a:cubicBezTo>
                  <a:cubicBezTo>
                    <a:pt x="149" y="44"/>
                    <a:pt x="149" y="44"/>
                    <a:pt x="149" y="44"/>
                  </a:cubicBezTo>
                  <a:cubicBezTo>
                    <a:pt x="149" y="44"/>
                    <a:pt x="149" y="44"/>
                    <a:pt x="149" y="44"/>
                  </a:cubicBezTo>
                  <a:cubicBezTo>
                    <a:pt x="149" y="43"/>
                    <a:pt x="149" y="43"/>
                    <a:pt x="149" y="43"/>
                  </a:cubicBezTo>
                  <a:cubicBezTo>
                    <a:pt x="148" y="43"/>
                    <a:pt x="148" y="43"/>
                    <a:pt x="148" y="43"/>
                  </a:cubicBezTo>
                  <a:cubicBezTo>
                    <a:pt x="148" y="43"/>
                    <a:pt x="148" y="43"/>
                    <a:pt x="148" y="42"/>
                  </a:cubicBezTo>
                  <a:cubicBezTo>
                    <a:pt x="148" y="42"/>
                    <a:pt x="148" y="42"/>
                    <a:pt x="147" y="42"/>
                  </a:cubicBezTo>
                  <a:cubicBezTo>
                    <a:pt x="147" y="42"/>
                    <a:pt x="147" y="41"/>
                    <a:pt x="147" y="41"/>
                  </a:cubicBezTo>
                  <a:cubicBezTo>
                    <a:pt x="147" y="41"/>
                    <a:pt x="147" y="41"/>
                    <a:pt x="147" y="40"/>
                  </a:cubicBezTo>
                  <a:cubicBezTo>
                    <a:pt x="147" y="40"/>
                    <a:pt x="147" y="40"/>
                    <a:pt x="147" y="40"/>
                  </a:cubicBezTo>
                  <a:cubicBezTo>
                    <a:pt x="147" y="40"/>
                    <a:pt x="147" y="40"/>
                    <a:pt x="147" y="40"/>
                  </a:cubicBezTo>
                  <a:cubicBezTo>
                    <a:pt x="148" y="40"/>
                    <a:pt x="148" y="41"/>
                    <a:pt x="148" y="41"/>
                  </a:cubicBezTo>
                  <a:cubicBezTo>
                    <a:pt x="148" y="41"/>
                    <a:pt x="148" y="41"/>
                    <a:pt x="148" y="41"/>
                  </a:cubicBezTo>
                  <a:cubicBezTo>
                    <a:pt x="148" y="42"/>
                    <a:pt x="148" y="42"/>
                    <a:pt x="148" y="42"/>
                  </a:cubicBezTo>
                  <a:cubicBezTo>
                    <a:pt x="149" y="42"/>
                    <a:pt x="149" y="42"/>
                    <a:pt x="149" y="42"/>
                  </a:cubicBezTo>
                  <a:cubicBezTo>
                    <a:pt x="149" y="43"/>
                    <a:pt x="149" y="43"/>
                    <a:pt x="149" y="43"/>
                  </a:cubicBezTo>
                  <a:cubicBezTo>
                    <a:pt x="149" y="43"/>
                    <a:pt x="150" y="43"/>
                    <a:pt x="150" y="43"/>
                  </a:cubicBezTo>
                  <a:cubicBezTo>
                    <a:pt x="150" y="43"/>
                    <a:pt x="150" y="43"/>
                    <a:pt x="150" y="42"/>
                  </a:cubicBezTo>
                  <a:cubicBezTo>
                    <a:pt x="150" y="43"/>
                    <a:pt x="150" y="43"/>
                    <a:pt x="151" y="43"/>
                  </a:cubicBezTo>
                  <a:cubicBezTo>
                    <a:pt x="151" y="43"/>
                    <a:pt x="151" y="43"/>
                    <a:pt x="151" y="42"/>
                  </a:cubicBezTo>
                  <a:cubicBezTo>
                    <a:pt x="151" y="42"/>
                    <a:pt x="152" y="42"/>
                    <a:pt x="152" y="42"/>
                  </a:cubicBezTo>
                  <a:cubicBezTo>
                    <a:pt x="152" y="42"/>
                    <a:pt x="151" y="41"/>
                    <a:pt x="150" y="41"/>
                  </a:cubicBezTo>
                  <a:cubicBezTo>
                    <a:pt x="150" y="41"/>
                    <a:pt x="150" y="40"/>
                    <a:pt x="150" y="40"/>
                  </a:cubicBezTo>
                  <a:cubicBezTo>
                    <a:pt x="150" y="40"/>
                    <a:pt x="150" y="40"/>
                    <a:pt x="149" y="39"/>
                  </a:cubicBezTo>
                  <a:cubicBezTo>
                    <a:pt x="149" y="39"/>
                    <a:pt x="149" y="39"/>
                    <a:pt x="148" y="38"/>
                  </a:cubicBezTo>
                  <a:cubicBezTo>
                    <a:pt x="147" y="38"/>
                    <a:pt x="147" y="37"/>
                    <a:pt x="147" y="37"/>
                  </a:cubicBezTo>
                  <a:cubicBezTo>
                    <a:pt x="147" y="37"/>
                    <a:pt x="147" y="37"/>
                    <a:pt x="148" y="37"/>
                  </a:cubicBezTo>
                  <a:cubicBezTo>
                    <a:pt x="147" y="37"/>
                    <a:pt x="147" y="37"/>
                    <a:pt x="147" y="36"/>
                  </a:cubicBezTo>
                  <a:cubicBezTo>
                    <a:pt x="147" y="36"/>
                    <a:pt x="147" y="36"/>
                    <a:pt x="147" y="36"/>
                  </a:cubicBezTo>
                  <a:cubicBezTo>
                    <a:pt x="147" y="35"/>
                    <a:pt x="147" y="35"/>
                    <a:pt x="146" y="35"/>
                  </a:cubicBezTo>
                  <a:cubicBezTo>
                    <a:pt x="146" y="35"/>
                    <a:pt x="146" y="35"/>
                    <a:pt x="146" y="34"/>
                  </a:cubicBezTo>
                  <a:cubicBezTo>
                    <a:pt x="146" y="34"/>
                    <a:pt x="146" y="34"/>
                    <a:pt x="146" y="34"/>
                  </a:cubicBezTo>
                  <a:cubicBezTo>
                    <a:pt x="145" y="34"/>
                    <a:pt x="145" y="34"/>
                    <a:pt x="145" y="33"/>
                  </a:cubicBezTo>
                  <a:cubicBezTo>
                    <a:pt x="145" y="33"/>
                    <a:pt x="145" y="33"/>
                    <a:pt x="144" y="33"/>
                  </a:cubicBezTo>
                  <a:cubicBezTo>
                    <a:pt x="144" y="33"/>
                    <a:pt x="144" y="33"/>
                    <a:pt x="144" y="32"/>
                  </a:cubicBezTo>
                  <a:cubicBezTo>
                    <a:pt x="144" y="32"/>
                    <a:pt x="142" y="31"/>
                    <a:pt x="142" y="31"/>
                  </a:cubicBezTo>
                  <a:cubicBezTo>
                    <a:pt x="142" y="31"/>
                    <a:pt x="142" y="31"/>
                    <a:pt x="142" y="31"/>
                  </a:cubicBezTo>
                  <a:cubicBezTo>
                    <a:pt x="141" y="30"/>
                    <a:pt x="141" y="30"/>
                    <a:pt x="141" y="30"/>
                  </a:cubicBezTo>
                  <a:cubicBezTo>
                    <a:pt x="141" y="30"/>
                    <a:pt x="141" y="30"/>
                    <a:pt x="141" y="29"/>
                  </a:cubicBezTo>
                  <a:cubicBezTo>
                    <a:pt x="140" y="29"/>
                    <a:pt x="140" y="29"/>
                    <a:pt x="140" y="29"/>
                  </a:cubicBezTo>
                  <a:cubicBezTo>
                    <a:pt x="140" y="29"/>
                    <a:pt x="140" y="29"/>
                    <a:pt x="140" y="29"/>
                  </a:cubicBezTo>
                  <a:cubicBezTo>
                    <a:pt x="140" y="29"/>
                    <a:pt x="140" y="29"/>
                    <a:pt x="140" y="29"/>
                  </a:cubicBezTo>
                  <a:cubicBezTo>
                    <a:pt x="140" y="28"/>
                    <a:pt x="139" y="28"/>
                    <a:pt x="139" y="28"/>
                  </a:cubicBezTo>
                  <a:cubicBezTo>
                    <a:pt x="139" y="27"/>
                    <a:pt x="139" y="27"/>
                    <a:pt x="138" y="27"/>
                  </a:cubicBezTo>
                  <a:cubicBezTo>
                    <a:pt x="138" y="27"/>
                    <a:pt x="138" y="27"/>
                    <a:pt x="137" y="27"/>
                  </a:cubicBezTo>
                  <a:cubicBezTo>
                    <a:pt x="137" y="26"/>
                    <a:pt x="136" y="26"/>
                    <a:pt x="136" y="26"/>
                  </a:cubicBezTo>
                  <a:cubicBezTo>
                    <a:pt x="136" y="26"/>
                    <a:pt x="136" y="26"/>
                    <a:pt x="136" y="26"/>
                  </a:cubicBezTo>
                  <a:cubicBezTo>
                    <a:pt x="136" y="27"/>
                    <a:pt x="136" y="27"/>
                    <a:pt x="137" y="27"/>
                  </a:cubicBezTo>
                  <a:cubicBezTo>
                    <a:pt x="137" y="27"/>
                    <a:pt x="137" y="28"/>
                    <a:pt x="137" y="28"/>
                  </a:cubicBezTo>
                  <a:cubicBezTo>
                    <a:pt x="138" y="28"/>
                    <a:pt x="138" y="28"/>
                    <a:pt x="138" y="28"/>
                  </a:cubicBezTo>
                  <a:cubicBezTo>
                    <a:pt x="138" y="28"/>
                    <a:pt x="138" y="28"/>
                    <a:pt x="137" y="28"/>
                  </a:cubicBezTo>
                  <a:cubicBezTo>
                    <a:pt x="137" y="28"/>
                    <a:pt x="137" y="28"/>
                    <a:pt x="136" y="28"/>
                  </a:cubicBezTo>
                  <a:cubicBezTo>
                    <a:pt x="136" y="28"/>
                    <a:pt x="136" y="28"/>
                    <a:pt x="135" y="28"/>
                  </a:cubicBezTo>
                  <a:cubicBezTo>
                    <a:pt x="135" y="28"/>
                    <a:pt x="136" y="28"/>
                    <a:pt x="136" y="27"/>
                  </a:cubicBezTo>
                  <a:cubicBezTo>
                    <a:pt x="136" y="27"/>
                    <a:pt x="136" y="26"/>
                    <a:pt x="136" y="26"/>
                  </a:cubicBezTo>
                  <a:cubicBezTo>
                    <a:pt x="135" y="26"/>
                    <a:pt x="135" y="25"/>
                    <a:pt x="134" y="25"/>
                  </a:cubicBezTo>
                  <a:cubicBezTo>
                    <a:pt x="134" y="25"/>
                    <a:pt x="134" y="25"/>
                    <a:pt x="133" y="25"/>
                  </a:cubicBezTo>
                  <a:cubicBezTo>
                    <a:pt x="133" y="25"/>
                    <a:pt x="133" y="25"/>
                    <a:pt x="132" y="25"/>
                  </a:cubicBezTo>
                  <a:cubicBezTo>
                    <a:pt x="132" y="25"/>
                    <a:pt x="132" y="25"/>
                    <a:pt x="132" y="25"/>
                  </a:cubicBezTo>
                  <a:cubicBezTo>
                    <a:pt x="131" y="25"/>
                    <a:pt x="131" y="26"/>
                    <a:pt x="131" y="26"/>
                  </a:cubicBezTo>
                  <a:cubicBezTo>
                    <a:pt x="132" y="26"/>
                    <a:pt x="132" y="26"/>
                    <a:pt x="132" y="26"/>
                  </a:cubicBezTo>
                  <a:cubicBezTo>
                    <a:pt x="132" y="26"/>
                    <a:pt x="131" y="26"/>
                    <a:pt x="131" y="26"/>
                  </a:cubicBezTo>
                  <a:cubicBezTo>
                    <a:pt x="131" y="26"/>
                    <a:pt x="131" y="27"/>
                    <a:pt x="132" y="27"/>
                  </a:cubicBezTo>
                  <a:cubicBezTo>
                    <a:pt x="132" y="27"/>
                    <a:pt x="130" y="27"/>
                    <a:pt x="131" y="26"/>
                  </a:cubicBezTo>
                  <a:cubicBezTo>
                    <a:pt x="131" y="25"/>
                    <a:pt x="131" y="25"/>
                    <a:pt x="131" y="25"/>
                  </a:cubicBezTo>
                  <a:cubicBezTo>
                    <a:pt x="131" y="25"/>
                    <a:pt x="132" y="24"/>
                    <a:pt x="132" y="24"/>
                  </a:cubicBezTo>
                  <a:cubicBezTo>
                    <a:pt x="132" y="24"/>
                    <a:pt x="131" y="24"/>
                    <a:pt x="130" y="24"/>
                  </a:cubicBezTo>
                  <a:cubicBezTo>
                    <a:pt x="130" y="24"/>
                    <a:pt x="129" y="24"/>
                    <a:pt x="128" y="24"/>
                  </a:cubicBezTo>
                  <a:cubicBezTo>
                    <a:pt x="127" y="25"/>
                    <a:pt x="127" y="26"/>
                    <a:pt x="127" y="26"/>
                  </a:cubicBezTo>
                  <a:cubicBezTo>
                    <a:pt x="128" y="26"/>
                    <a:pt x="128" y="26"/>
                    <a:pt x="129" y="26"/>
                  </a:cubicBezTo>
                  <a:cubicBezTo>
                    <a:pt x="128" y="26"/>
                    <a:pt x="128" y="26"/>
                    <a:pt x="127" y="26"/>
                  </a:cubicBezTo>
                  <a:cubicBezTo>
                    <a:pt x="127" y="26"/>
                    <a:pt x="128" y="27"/>
                    <a:pt x="129" y="27"/>
                  </a:cubicBezTo>
                  <a:cubicBezTo>
                    <a:pt x="129" y="27"/>
                    <a:pt x="129" y="28"/>
                    <a:pt x="130" y="28"/>
                  </a:cubicBezTo>
                  <a:cubicBezTo>
                    <a:pt x="130" y="28"/>
                    <a:pt x="130" y="28"/>
                    <a:pt x="131" y="29"/>
                  </a:cubicBezTo>
                  <a:cubicBezTo>
                    <a:pt x="131" y="29"/>
                    <a:pt x="130" y="31"/>
                    <a:pt x="130" y="31"/>
                  </a:cubicBezTo>
                  <a:cubicBezTo>
                    <a:pt x="130" y="31"/>
                    <a:pt x="130" y="30"/>
                    <a:pt x="129" y="30"/>
                  </a:cubicBezTo>
                  <a:cubicBezTo>
                    <a:pt x="129" y="30"/>
                    <a:pt x="129" y="31"/>
                    <a:pt x="129" y="31"/>
                  </a:cubicBezTo>
                  <a:cubicBezTo>
                    <a:pt x="129" y="31"/>
                    <a:pt x="128" y="31"/>
                    <a:pt x="128" y="30"/>
                  </a:cubicBezTo>
                  <a:cubicBezTo>
                    <a:pt x="128" y="29"/>
                    <a:pt x="129" y="30"/>
                    <a:pt x="128" y="29"/>
                  </a:cubicBezTo>
                  <a:cubicBezTo>
                    <a:pt x="128" y="29"/>
                    <a:pt x="128" y="29"/>
                    <a:pt x="127" y="28"/>
                  </a:cubicBezTo>
                  <a:cubicBezTo>
                    <a:pt x="127" y="28"/>
                    <a:pt x="126" y="28"/>
                    <a:pt x="126" y="29"/>
                  </a:cubicBezTo>
                  <a:cubicBezTo>
                    <a:pt x="126" y="29"/>
                    <a:pt x="125" y="29"/>
                    <a:pt x="126" y="28"/>
                  </a:cubicBezTo>
                  <a:cubicBezTo>
                    <a:pt x="127" y="27"/>
                    <a:pt x="126" y="27"/>
                    <a:pt x="126" y="27"/>
                  </a:cubicBezTo>
                  <a:cubicBezTo>
                    <a:pt x="125" y="27"/>
                    <a:pt x="125" y="27"/>
                    <a:pt x="125" y="27"/>
                  </a:cubicBezTo>
                  <a:cubicBezTo>
                    <a:pt x="125" y="27"/>
                    <a:pt x="125" y="27"/>
                    <a:pt x="124" y="27"/>
                  </a:cubicBezTo>
                  <a:cubicBezTo>
                    <a:pt x="124" y="26"/>
                    <a:pt x="125" y="26"/>
                    <a:pt x="125" y="26"/>
                  </a:cubicBezTo>
                  <a:cubicBezTo>
                    <a:pt x="125" y="26"/>
                    <a:pt x="125" y="26"/>
                    <a:pt x="124" y="25"/>
                  </a:cubicBezTo>
                  <a:cubicBezTo>
                    <a:pt x="124" y="25"/>
                    <a:pt x="124" y="25"/>
                    <a:pt x="123" y="24"/>
                  </a:cubicBezTo>
                  <a:cubicBezTo>
                    <a:pt x="123" y="24"/>
                    <a:pt x="124" y="24"/>
                    <a:pt x="124" y="23"/>
                  </a:cubicBezTo>
                  <a:cubicBezTo>
                    <a:pt x="124" y="23"/>
                    <a:pt x="125" y="23"/>
                    <a:pt x="125" y="23"/>
                  </a:cubicBezTo>
                  <a:cubicBezTo>
                    <a:pt x="125" y="23"/>
                    <a:pt x="125" y="23"/>
                    <a:pt x="126" y="23"/>
                  </a:cubicBezTo>
                  <a:cubicBezTo>
                    <a:pt x="126" y="23"/>
                    <a:pt x="127" y="23"/>
                    <a:pt x="128" y="23"/>
                  </a:cubicBezTo>
                  <a:cubicBezTo>
                    <a:pt x="128" y="23"/>
                    <a:pt x="128" y="22"/>
                    <a:pt x="127" y="22"/>
                  </a:cubicBezTo>
                  <a:cubicBezTo>
                    <a:pt x="126" y="23"/>
                    <a:pt x="126" y="22"/>
                    <a:pt x="126" y="22"/>
                  </a:cubicBezTo>
                  <a:cubicBezTo>
                    <a:pt x="126" y="22"/>
                    <a:pt x="123" y="21"/>
                    <a:pt x="123" y="21"/>
                  </a:cubicBezTo>
                  <a:cubicBezTo>
                    <a:pt x="122" y="21"/>
                    <a:pt x="122" y="22"/>
                    <a:pt x="122" y="22"/>
                  </a:cubicBezTo>
                  <a:cubicBezTo>
                    <a:pt x="122" y="22"/>
                    <a:pt x="122" y="22"/>
                    <a:pt x="122" y="23"/>
                  </a:cubicBezTo>
                  <a:cubicBezTo>
                    <a:pt x="122" y="23"/>
                    <a:pt x="122" y="23"/>
                    <a:pt x="122" y="23"/>
                  </a:cubicBezTo>
                  <a:cubicBezTo>
                    <a:pt x="122" y="23"/>
                    <a:pt x="122" y="23"/>
                    <a:pt x="121" y="24"/>
                  </a:cubicBezTo>
                  <a:cubicBezTo>
                    <a:pt x="121" y="23"/>
                    <a:pt x="121" y="23"/>
                    <a:pt x="121" y="23"/>
                  </a:cubicBezTo>
                  <a:cubicBezTo>
                    <a:pt x="121" y="23"/>
                    <a:pt x="121" y="23"/>
                    <a:pt x="121" y="23"/>
                  </a:cubicBezTo>
                  <a:cubicBezTo>
                    <a:pt x="121" y="22"/>
                    <a:pt x="121" y="22"/>
                    <a:pt x="121" y="21"/>
                  </a:cubicBezTo>
                  <a:cubicBezTo>
                    <a:pt x="121" y="21"/>
                    <a:pt x="121" y="21"/>
                    <a:pt x="120" y="21"/>
                  </a:cubicBezTo>
                  <a:cubicBezTo>
                    <a:pt x="120" y="20"/>
                    <a:pt x="120" y="20"/>
                    <a:pt x="120" y="20"/>
                  </a:cubicBezTo>
                  <a:cubicBezTo>
                    <a:pt x="120" y="20"/>
                    <a:pt x="119" y="20"/>
                    <a:pt x="119" y="20"/>
                  </a:cubicBezTo>
                  <a:cubicBezTo>
                    <a:pt x="118" y="20"/>
                    <a:pt x="118" y="20"/>
                    <a:pt x="118" y="20"/>
                  </a:cubicBezTo>
                  <a:cubicBezTo>
                    <a:pt x="117" y="20"/>
                    <a:pt x="117" y="20"/>
                    <a:pt x="117" y="20"/>
                  </a:cubicBezTo>
                  <a:cubicBezTo>
                    <a:pt x="117" y="20"/>
                    <a:pt x="117" y="20"/>
                    <a:pt x="117" y="21"/>
                  </a:cubicBezTo>
                  <a:cubicBezTo>
                    <a:pt x="117" y="21"/>
                    <a:pt x="117" y="21"/>
                    <a:pt x="117" y="21"/>
                  </a:cubicBezTo>
                  <a:cubicBezTo>
                    <a:pt x="117" y="21"/>
                    <a:pt x="117" y="21"/>
                    <a:pt x="116" y="20"/>
                  </a:cubicBezTo>
                  <a:cubicBezTo>
                    <a:pt x="116" y="20"/>
                    <a:pt x="116" y="20"/>
                    <a:pt x="116" y="21"/>
                  </a:cubicBezTo>
                  <a:cubicBezTo>
                    <a:pt x="115" y="21"/>
                    <a:pt x="115" y="21"/>
                    <a:pt x="115" y="21"/>
                  </a:cubicBezTo>
                  <a:cubicBezTo>
                    <a:pt x="116" y="21"/>
                    <a:pt x="116" y="21"/>
                    <a:pt x="116" y="22"/>
                  </a:cubicBezTo>
                  <a:cubicBezTo>
                    <a:pt x="117" y="22"/>
                    <a:pt x="117" y="22"/>
                    <a:pt x="117" y="22"/>
                  </a:cubicBezTo>
                  <a:cubicBezTo>
                    <a:pt x="118" y="22"/>
                    <a:pt x="118" y="23"/>
                    <a:pt x="118" y="23"/>
                  </a:cubicBezTo>
                  <a:cubicBezTo>
                    <a:pt x="118" y="23"/>
                    <a:pt x="119" y="23"/>
                    <a:pt x="119" y="23"/>
                  </a:cubicBezTo>
                  <a:cubicBezTo>
                    <a:pt x="119" y="23"/>
                    <a:pt x="120" y="23"/>
                    <a:pt x="120" y="23"/>
                  </a:cubicBezTo>
                  <a:cubicBezTo>
                    <a:pt x="120" y="24"/>
                    <a:pt x="120" y="24"/>
                    <a:pt x="121" y="24"/>
                  </a:cubicBezTo>
                  <a:cubicBezTo>
                    <a:pt x="121" y="24"/>
                    <a:pt x="120" y="24"/>
                    <a:pt x="120" y="25"/>
                  </a:cubicBezTo>
                  <a:cubicBezTo>
                    <a:pt x="120" y="25"/>
                    <a:pt x="121" y="25"/>
                    <a:pt x="120" y="26"/>
                  </a:cubicBezTo>
                  <a:cubicBezTo>
                    <a:pt x="120" y="26"/>
                    <a:pt x="120" y="25"/>
                    <a:pt x="120" y="25"/>
                  </a:cubicBezTo>
                  <a:cubicBezTo>
                    <a:pt x="120" y="25"/>
                    <a:pt x="119" y="25"/>
                    <a:pt x="119" y="25"/>
                  </a:cubicBezTo>
                  <a:cubicBezTo>
                    <a:pt x="118" y="25"/>
                    <a:pt x="118" y="26"/>
                    <a:pt x="118" y="26"/>
                  </a:cubicBezTo>
                  <a:cubicBezTo>
                    <a:pt x="118" y="26"/>
                    <a:pt x="118" y="26"/>
                    <a:pt x="118" y="26"/>
                  </a:cubicBezTo>
                  <a:cubicBezTo>
                    <a:pt x="118" y="26"/>
                    <a:pt x="118" y="26"/>
                    <a:pt x="117" y="27"/>
                  </a:cubicBezTo>
                  <a:cubicBezTo>
                    <a:pt x="117" y="27"/>
                    <a:pt x="116" y="27"/>
                    <a:pt x="115" y="27"/>
                  </a:cubicBezTo>
                  <a:cubicBezTo>
                    <a:pt x="114" y="26"/>
                    <a:pt x="112" y="25"/>
                    <a:pt x="112" y="25"/>
                  </a:cubicBezTo>
                  <a:cubicBezTo>
                    <a:pt x="111" y="24"/>
                    <a:pt x="110" y="24"/>
                    <a:pt x="109" y="24"/>
                  </a:cubicBezTo>
                  <a:cubicBezTo>
                    <a:pt x="109" y="24"/>
                    <a:pt x="108" y="24"/>
                    <a:pt x="108" y="24"/>
                  </a:cubicBezTo>
                  <a:cubicBezTo>
                    <a:pt x="107" y="25"/>
                    <a:pt x="109" y="25"/>
                    <a:pt x="108" y="27"/>
                  </a:cubicBezTo>
                  <a:cubicBezTo>
                    <a:pt x="108" y="27"/>
                    <a:pt x="109" y="25"/>
                    <a:pt x="107" y="25"/>
                  </a:cubicBezTo>
                  <a:cubicBezTo>
                    <a:pt x="107" y="25"/>
                    <a:pt x="107" y="25"/>
                    <a:pt x="106" y="25"/>
                  </a:cubicBezTo>
                  <a:cubicBezTo>
                    <a:pt x="106" y="25"/>
                    <a:pt x="107" y="24"/>
                    <a:pt x="106" y="24"/>
                  </a:cubicBezTo>
                  <a:cubicBezTo>
                    <a:pt x="106" y="24"/>
                    <a:pt x="105" y="25"/>
                    <a:pt x="104" y="25"/>
                  </a:cubicBezTo>
                  <a:cubicBezTo>
                    <a:pt x="102" y="24"/>
                    <a:pt x="101" y="24"/>
                    <a:pt x="101" y="24"/>
                  </a:cubicBezTo>
                  <a:cubicBezTo>
                    <a:pt x="102" y="24"/>
                    <a:pt x="102" y="24"/>
                    <a:pt x="103" y="23"/>
                  </a:cubicBezTo>
                  <a:cubicBezTo>
                    <a:pt x="103" y="23"/>
                    <a:pt x="103" y="23"/>
                    <a:pt x="101" y="22"/>
                  </a:cubicBezTo>
                  <a:cubicBezTo>
                    <a:pt x="100" y="22"/>
                    <a:pt x="99" y="22"/>
                    <a:pt x="99" y="22"/>
                  </a:cubicBezTo>
                  <a:cubicBezTo>
                    <a:pt x="99" y="22"/>
                    <a:pt x="99" y="22"/>
                    <a:pt x="98" y="22"/>
                  </a:cubicBezTo>
                  <a:cubicBezTo>
                    <a:pt x="97" y="21"/>
                    <a:pt x="97" y="21"/>
                    <a:pt x="97" y="21"/>
                  </a:cubicBezTo>
                  <a:cubicBezTo>
                    <a:pt x="96" y="21"/>
                    <a:pt x="96" y="21"/>
                    <a:pt x="96" y="21"/>
                  </a:cubicBezTo>
                  <a:cubicBezTo>
                    <a:pt x="96" y="21"/>
                    <a:pt x="94" y="20"/>
                    <a:pt x="94" y="21"/>
                  </a:cubicBezTo>
                  <a:cubicBezTo>
                    <a:pt x="94" y="21"/>
                    <a:pt x="94" y="21"/>
                    <a:pt x="93" y="21"/>
                  </a:cubicBezTo>
                  <a:cubicBezTo>
                    <a:pt x="93" y="21"/>
                    <a:pt x="94" y="21"/>
                    <a:pt x="94" y="20"/>
                  </a:cubicBezTo>
                  <a:cubicBezTo>
                    <a:pt x="93" y="20"/>
                    <a:pt x="93" y="20"/>
                    <a:pt x="93" y="20"/>
                  </a:cubicBezTo>
                  <a:cubicBezTo>
                    <a:pt x="93" y="20"/>
                    <a:pt x="93" y="20"/>
                    <a:pt x="93" y="20"/>
                  </a:cubicBezTo>
                  <a:cubicBezTo>
                    <a:pt x="93" y="20"/>
                    <a:pt x="92" y="21"/>
                    <a:pt x="92" y="21"/>
                  </a:cubicBezTo>
                  <a:cubicBezTo>
                    <a:pt x="91" y="21"/>
                    <a:pt x="91" y="20"/>
                    <a:pt x="91" y="20"/>
                  </a:cubicBezTo>
                  <a:cubicBezTo>
                    <a:pt x="91" y="20"/>
                    <a:pt x="90" y="19"/>
                    <a:pt x="90" y="20"/>
                  </a:cubicBezTo>
                  <a:cubicBezTo>
                    <a:pt x="89" y="20"/>
                    <a:pt x="89" y="20"/>
                    <a:pt x="89" y="20"/>
                  </a:cubicBezTo>
                  <a:cubicBezTo>
                    <a:pt x="89" y="20"/>
                    <a:pt x="89" y="20"/>
                    <a:pt x="89" y="20"/>
                  </a:cubicBezTo>
                  <a:cubicBezTo>
                    <a:pt x="88" y="20"/>
                    <a:pt x="88" y="20"/>
                    <a:pt x="87" y="20"/>
                  </a:cubicBezTo>
                  <a:cubicBezTo>
                    <a:pt x="87" y="20"/>
                    <a:pt x="87" y="20"/>
                    <a:pt x="87" y="20"/>
                  </a:cubicBezTo>
                  <a:cubicBezTo>
                    <a:pt x="86" y="20"/>
                    <a:pt x="86" y="20"/>
                    <a:pt x="86" y="20"/>
                  </a:cubicBezTo>
                  <a:cubicBezTo>
                    <a:pt x="85" y="20"/>
                    <a:pt x="85" y="20"/>
                    <a:pt x="85" y="20"/>
                  </a:cubicBezTo>
                  <a:cubicBezTo>
                    <a:pt x="85" y="20"/>
                    <a:pt x="84" y="20"/>
                    <a:pt x="84" y="20"/>
                  </a:cubicBezTo>
                  <a:cubicBezTo>
                    <a:pt x="84" y="20"/>
                    <a:pt x="83" y="20"/>
                    <a:pt x="82" y="20"/>
                  </a:cubicBezTo>
                  <a:cubicBezTo>
                    <a:pt x="81" y="20"/>
                    <a:pt x="80" y="21"/>
                    <a:pt x="80" y="21"/>
                  </a:cubicBezTo>
                  <a:cubicBezTo>
                    <a:pt x="80" y="21"/>
                    <a:pt x="80" y="21"/>
                    <a:pt x="80" y="20"/>
                  </a:cubicBezTo>
                  <a:cubicBezTo>
                    <a:pt x="80" y="20"/>
                    <a:pt x="79" y="20"/>
                    <a:pt x="79" y="20"/>
                  </a:cubicBezTo>
                  <a:cubicBezTo>
                    <a:pt x="79" y="20"/>
                    <a:pt x="78" y="20"/>
                    <a:pt x="78" y="20"/>
                  </a:cubicBezTo>
                  <a:cubicBezTo>
                    <a:pt x="78" y="20"/>
                    <a:pt x="77" y="20"/>
                    <a:pt x="77" y="20"/>
                  </a:cubicBezTo>
                  <a:cubicBezTo>
                    <a:pt x="76" y="20"/>
                    <a:pt x="76" y="20"/>
                    <a:pt x="75" y="20"/>
                  </a:cubicBezTo>
                  <a:cubicBezTo>
                    <a:pt x="74" y="20"/>
                    <a:pt x="73" y="20"/>
                    <a:pt x="73" y="20"/>
                  </a:cubicBezTo>
                  <a:cubicBezTo>
                    <a:pt x="73" y="20"/>
                    <a:pt x="73" y="20"/>
                    <a:pt x="72" y="20"/>
                  </a:cubicBezTo>
                  <a:cubicBezTo>
                    <a:pt x="72" y="20"/>
                    <a:pt x="68" y="20"/>
                    <a:pt x="68" y="20"/>
                  </a:cubicBezTo>
                  <a:cubicBezTo>
                    <a:pt x="68" y="20"/>
                    <a:pt x="68" y="20"/>
                    <a:pt x="68" y="20"/>
                  </a:cubicBezTo>
                  <a:cubicBezTo>
                    <a:pt x="67" y="20"/>
                    <a:pt x="67" y="20"/>
                    <a:pt x="66" y="20"/>
                  </a:cubicBezTo>
                  <a:cubicBezTo>
                    <a:pt x="66" y="20"/>
                    <a:pt x="66" y="20"/>
                    <a:pt x="66" y="20"/>
                  </a:cubicBezTo>
                  <a:cubicBezTo>
                    <a:pt x="65" y="20"/>
                    <a:pt x="65" y="20"/>
                    <a:pt x="64" y="20"/>
                  </a:cubicBezTo>
                  <a:cubicBezTo>
                    <a:pt x="64" y="20"/>
                    <a:pt x="64" y="20"/>
                    <a:pt x="64" y="21"/>
                  </a:cubicBezTo>
                  <a:cubicBezTo>
                    <a:pt x="63" y="21"/>
                    <a:pt x="63" y="21"/>
                    <a:pt x="62" y="21"/>
                  </a:cubicBezTo>
                  <a:cubicBezTo>
                    <a:pt x="62" y="21"/>
                    <a:pt x="62" y="21"/>
                    <a:pt x="61" y="21"/>
                  </a:cubicBezTo>
                  <a:cubicBezTo>
                    <a:pt x="61" y="21"/>
                    <a:pt x="61" y="21"/>
                    <a:pt x="60" y="22"/>
                  </a:cubicBezTo>
                  <a:cubicBezTo>
                    <a:pt x="60" y="22"/>
                    <a:pt x="60" y="22"/>
                    <a:pt x="60" y="22"/>
                  </a:cubicBezTo>
                  <a:cubicBezTo>
                    <a:pt x="79" y="12"/>
                    <a:pt x="102" y="9"/>
                    <a:pt x="124" y="15"/>
                  </a:cubicBezTo>
                  <a:cubicBezTo>
                    <a:pt x="124" y="15"/>
                    <a:pt x="124" y="15"/>
                    <a:pt x="124" y="15"/>
                  </a:cubicBezTo>
                  <a:cubicBezTo>
                    <a:pt x="124" y="15"/>
                    <a:pt x="124" y="15"/>
                    <a:pt x="124" y="15"/>
                  </a:cubicBezTo>
                  <a:cubicBezTo>
                    <a:pt x="124" y="15"/>
                    <a:pt x="124" y="15"/>
                    <a:pt x="124" y="15"/>
                  </a:cubicBezTo>
                  <a:cubicBezTo>
                    <a:pt x="125" y="16"/>
                    <a:pt x="125" y="16"/>
                    <a:pt x="125" y="16"/>
                  </a:cubicBezTo>
                  <a:cubicBezTo>
                    <a:pt x="125" y="16"/>
                    <a:pt x="125" y="16"/>
                    <a:pt x="125" y="16"/>
                  </a:cubicBezTo>
                  <a:cubicBezTo>
                    <a:pt x="125" y="16"/>
                    <a:pt x="125" y="16"/>
                    <a:pt x="126" y="16"/>
                  </a:cubicBezTo>
                  <a:cubicBezTo>
                    <a:pt x="126" y="17"/>
                    <a:pt x="126" y="17"/>
                    <a:pt x="126" y="17"/>
                  </a:cubicBezTo>
                  <a:cubicBezTo>
                    <a:pt x="127" y="17"/>
                    <a:pt x="127" y="18"/>
                    <a:pt x="127" y="18"/>
                  </a:cubicBezTo>
                  <a:cubicBezTo>
                    <a:pt x="128" y="18"/>
                    <a:pt x="128" y="18"/>
                    <a:pt x="128" y="18"/>
                  </a:cubicBezTo>
                  <a:cubicBezTo>
                    <a:pt x="129" y="18"/>
                    <a:pt x="129" y="18"/>
                    <a:pt x="129" y="18"/>
                  </a:cubicBezTo>
                  <a:cubicBezTo>
                    <a:pt x="130" y="18"/>
                    <a:pt x="130" y="19"/>
                    <a:pt x="130" y="19"/>
                  </a:cubicBezTo>
                  <a:cubicBezTo>
                    <a:pt x="130" y="19"/>
                    <a:pt x="130" y="19"/>
                    <a:pt x="131" y="19"/>
                  </a:cubicBezTo>
                  <a:cubicBezTo>
                    <a:pt x="131" y="19"/>
                    <a:pt x="131" y="18"/>
                    <a:pt x="132" y="18"/>
                  </a:cubicBezTo>
                  <a:cubicBezTo>
                    <a:pt x="132" y="18"/>
                    <a:pt x="131" y="18"/>
                    <a:pt x="131" y="19"/>
                  </a:cubicBezTo>
                  <a:cubicBezTo>
                    <a:pt x="131" y="19"/>
                    <a:pt x="131" y="19"/>
                    <a:pt x="132" y="19"/>
                  </a:cubicBezTo>
                  <a:cubicBezTo>
                    <a:pt x="132" y="19"/>
                    <a:pt x="132" y="20"/>
                    <a:pt x="133" y="20"/>
                  </a:cubicBezTo>
                  <a:cubicBezTo>
                    <a:pt x="133" y="20"/>
                    <a:pt x="133" y="20"/>
                    <a:pt x="133" y="21"/>
                  </a:cubicBezTo>
                  <a:cubicBezTo>
                    <a:pt x="133" y="20"/>
                    <a:pt x="133" y="20"/>
                    <a:pt x="133" y="20"/>
                  </a:cubicBezTo>
                  <a:cubicBezTo>
                    <a:pt x="132" y="20"/>
                    <a:pt x="132" y="20"/>
                    <a:pt x="132" y="20"/>
                  </a:cubicBezTo>
                  <a:cubicBezTo>
                    <a:pt x="132" y="19"/>
                    <a:pt x="131" y="19"/>
                    <a:pt x="131" y="19"/>
                  </a:cubicBezTo>
                  <a:cubicBezTo>
                    <a:pt x="131" y="19"/>
                    <a:pt x="131" y="19"/>
                    <a:pt x="130" y="19"/>
                  </a:cubicBezTo>
                  <a:cubicBezTo>
                    <a:pt x="131" y="19"/>
                    <a:pt x="131" y="19"/>
                    <a:pt x="131" y="19"/>
                  </a:cubicBezTo>
                  <a:cubicBezTo>
                    <a:pt x="131" y="20"/>
                    <a:pt x="131" y="20"/>
                    <a:pt x="131" y="20"/>
                  </a:cubicBezTo>
                  <a:cubicBezTo>
                    <a:pt x="131" y="20"/>
                    <a:pt x="131" y="20"/>
                    <a:pt x="131" y="20"/>
                  </a:cubicBezTo>
                  <a:cubicBezTo>
                    <a:pt x="131" y="20"/>
                    <a:pt x="130" y="20"/>
                    <a:pt x="130" y="20"/>
                  </a:cubicBezTo>
                  <a:cubicBezTo>
                    <a:pt x="130" y="20"/>
                    <a:pt x="129" y="20"/>
                    <a:pt x="129" y="20"/>
                  </a:cubicBezTo>
                  <a:cubicBezTo>
                    <a:pt x="129" y="19"/>
                    <a:pt x="129" y="20"/>
                    <a:pt x="129" y="20"/>
                  </a:cubicBezTo>
                  <a:cubicBezTo>
                    <a:pt x="129" y="20"/>
                    <a:pt x="128" y="19"/>
                    <a:pt x="128" y="20"/>
                  </a:cubicBezTo>
                  <a:cubicBezTo>
                    <a:pt x="128" y="20"/>
                    <a:pt x="128" y="20"/>
                    <a:pt x="128" y="20"/>
                  </a:cubicBezTo>
                  <a:cubicBezTo>
                    <a:pt x="128" y="20"/>
                    <a:pt x="128" y="20"/>
                    <a:pt x="127" y="19"/>
                  </a:cubicBezTo>
                  <a:cubicBezTo>
                    <a:pt x="127" y="19"/>
                    <a:pt x="127" y="19"/>
                    <a:pt x="127" y="19"/>
                  </a:cubicBezTo>
                  <a:cubicBezTo>
                    <a:pt x="126" y="19"/>
                    <a:pt x="126" y="19"/>
                    <a:pt x="126" y="19"/>
                  </a:cubicBezTo>
                  <a:cubicBezTo>
                    <a:pt x="126" y="19"/>
                    <a:pt x="126" y="19"/>
                    <a:pt x="126" y="19"/>
                  </a:cubicBezTo>
                  <a:cubicBezTo>
                    <a:pt x="126" y="19"/>
                    <a:pt x="126" y="18"/>
                    <a:pt x="125" y="18"/>
                  </a:cubicBezTo>
                  <a:cubicBezTo>
                    <a:pt x="125" y="18"/>
                    <a:pt x="125" y="18"/>
                    <a:pt x="124" y="18"/>
                  </a:cubicBezTo>
                  <a:cubicBezTo>
                    <a:pt x="124" y="18"/>
                    <a:pt x="124" y="18"/>
                    <a:pt x="123" y="18"/>
                  </a:cubicBezTo>
                  <a:cubicBezTo>
                    <a:pt x="123" y="18"/>
                    <a:pt x="123" y="18"/>
                    <a:pt x="122" y="17"/>
                  </a:cubicBezTo>
                  <a:cubicBezTo>
                    <a:pt x="122" y="17"/>
                    <a:pt x="122" y="17"/>
                    <a:pt x="122" y="17"/>
                  </a:cubicBezTo>
                  <a:cubicBezTo>
                    <a:pt x="122" y="17"/>
                    <a:pt x="123" y="18"/>
                    <a:pt x="123" y="18"/>
                  </a:cubicBezTo>
                  <a:cubicBezTo>
                    <a:pt x="123" y="19"/>
                    <a:pt x="124" y="19"/>
                    <a:pt x="124" y="19"/>
                  </a:cubicBezTo>
                  <a:cubicBezTo>
                    <a:pt x="124" y="19"/>
                    <a:pt x="124" y="19"/>
                    <a:pt x="125" y="19"/>
                  </a:cubicBezTo>
                  <a:cubicBezTo>
                    <a:pt x="125" y="19"/>
                    <a:pt x="125" y="19"/>
                    <a:pt x="126" y="19"/>
                  </a:cubicBezTo>
                  <a:cubicBezTo>
                    <a:pt x="126" y="20"/>
                    <a:pt x="126" y="20"/>
                    <a:pt x="126" y="20"/>
                  </a:cubicBezTo>
                  <a:cubicBezTo>
                    <a:pt x="126" y="20"/>
                    <a:pt x="126" y="20"/>
                    <a:pt x="126" y="20"/>
                  </a:cubicBezTo>
                  <a:cubicBezTo>
                    <a:pt x="126" y="20"/>
                    <a:pt x="126" y="20"/>
                    <a:pt x="126" y="20"/>
                  </a:cubicBezTo>
                  <a:cubicBezTo>
                    <a:pt x="126" y="21"/>
                    <a:pt x="126" y="21"/>
                    <a:pt x="126" y="21"/>
                  </a:cubicBezTo>
                  <a:cubicBezTo>
                    <a:pt x="126" y="21"/>
                    <a:pt x="126" y="21"/>
                    <a:pt x="126" y="21"/>
                  </a:cubicBezTo>
                  <a:cubicBezTo>
                    <a:pt x="127" y="21"/>
                    <a:pt x="127" y="22"/>
                    <a:pt x="127" y="22"/>
                  </a:cubicBezTo>
                  <a:cubicBezTo>
                    <a:pt x="127" y="22"/>
                    <a:pt x="127" y="22"/>
                    <a:pt x="128" y="22"/>
                  </a:cubicBezTo>
                  <a:cubicBezTo>
                    <a:pt x="128" y="22"/>
                    <a:pt x="128" y="22"/>
                    <a:pt x="129" y="22"/>
                  </a:cubicBezTo>
                  <a:cubicBezTo>
                    <a:pt x="129" y="22"/>
                    <a:pt x="129" y="22"/>
                    <a:pt x="129" y="22"/>
                  </a:cubicBezTo>
                  <a:cubicBezTo>
                    <a:pt x="130" y="23"/>
                    <a:pt x="130" y="23"/>
                    <a:pt x="131" y="23"/>
                  </a:cubicBezTo>
                  <a:cubicBezTo>
                    <a:pt x="132" y="24"/>
                    <a:pt x="133" y="24"/>
                    <a:pt x="134" y="24"/>
                  </a:cubicBezTo>
                  <a:cubicBezTo>
                    <a:pt x="134" y="24"/>
                    <a:pt x="135" y="25"/>
                    <a:pt x="135" y="25"/>
                  </a:cubicBezTo>
                  <a:cubicBezTo>
                    <a:pt x="135" y="25"/>
                    <a:pt x="135" y="25"/>
                    <a:pt x="136" y="25"/>
                  </a:cubicBezTo>
                  <a:cubicBezTo>
                    <a:pt x="136" y="25"/>
                    <a:pt x="136" y="25"/>
                    <a:pt x="137" y="25"/>
                  </a:cubicBezTo>
                  <a:cubicBezTo>
                    <a:pt x="137" y="25"/>
                    <a:pt x="137" y="25"/>
                    <a:pt x="137" y="25"/>
                  </a:cubicBezTo>
                  <a:cubicBezTo>
                    <a:pt x="137" y="25"/>
                    <a:pt x="137" y="25"/>
                    <a:pt x="137" y="25"/>
                  </a:cubicBezTo>
                  <a:cubicBezTo>
                    <a:pt x="137" y="24"/>
                    <a:pt x="137" y="24"/>
                    <a:pt x="137" y="24"/>
                  </a:cubicBezTo>
                  <a:cubicBezTo>
                    <a:pt x="136" y="24"/>
                    <a:pt x="136" y="24"/>
                    <a:pt x="136" y="23"/>
                  </a:cubicBezTo>
                  <a:cubicBezTo>
                    <a:pt x="135" y="23"/>
                    <a:pt x="135" y="23"/>
                    <a:pt x="134" y="23"/>
                  </a:cubicBezTo>
                  <a:cubicBezTo>
                    <a:pt x="133" y="23"/>
                    <a:pt x="133" y="23"/>
                    <a:pt x="132" y="22"/>
                  </a:cubicBezTo>
                  <a:cubicBezTo>
                    <a:pt x="132" y="22"/>
                    <a:pt x="131" y="23"/>
                    <a:pt x="131" y="22"/>
                  </a:cubicBezTo>
                  <a:cubicBezTo>
                    <a:pt x="130" y="21"/>
                    <a:pt x="129" y="21"/>
                    <a:pt x="129" y="21"/>
                  </a:cubicBezTo>
                  <a:cubicBezTo>
                    <a:pt x="129" y="21"/>
                    <a:pt x="129" y="21"/>
                    <a:pt x="128" y="20"/>
                  </a:cubicBezTo>
                  <a:cubicBezTo>
                    <a:pt x="128" y="20"/>
                    <a:pt x="129" y="20"/>
                    <a:pt x="129" y="21"/>
                  </a:cubicBezTo>
                  <a:cubicBezTo>
                    <a:pt x="129" y="21"/>
                    <a:pt x="129" y="21"/>
                    <a:pt x="130" y="20"/>
                  </a:cubicBezTo>
                  <a:cubicBezTo>
                    <a:pt x="130" y="21"/>
                    <a:pt x="130" y="21"/>
                    <a:pt x="131" y="21"/>
                  </a:cubicBezTo>
                  <a:cubicBezTo>
                    <a:pt x="132" y="21"/>
                    <a:pt x="132" y="21"/>
                    <a:pt x="132" y="22"/>
                  </a:cubicBezTo>
                  <a:cubicBezTo>
                    <a:pt x="133" y="22"/>
                    <a:pt x="133" y="22"/>
                    <a:pt x="133" y="22"/>
                  </a:cubicBezTo>
                  <a:cubicBezTo>
                    <a:pt x="133" y="22"/>
                    <a:pt x="134" y="22"/>
                    <a:pt x="134" y="22"/>
                  </a:cubicBezTo>
                  <a:cubicBezTo>
                    <a:pt x="134" y="22"/>
                    <a:pt x="135" y="22"/>
                    <a:pt x="135" y="22"/>
                  </a:cubicBezTo>
                  <a:cubicBezTo>
                    <a:pt x="136" y="23"/>
                    <a:pt x="136" y="23"/>
                    <a:pt x="136" y="23"/>
                  </a:cubicBezTo>
                  <a:cubicBezTo>
                    <a:pt x="136" y="23"/>
                    <a:pt x="136" y="23"/>
                    <a:pt x="136" y="23"/>
                  </a:cubicBezTo>
                  <a:cubicBezTo>
                    <a:pt x="137" y="24"/>
                    <a:pt x="137" y="24"/>
                    <a:pt x="137" y="24"/>
                  </a:cubicBezTo>
                  <a:cubicBezTo>
                    <a:pt x="137" y="24"/>
                    <a:pt x="138" y="24"/>
                    <a:pt x="138" y="25"/>
                  </a:cubicBezTo>
                  <a:cubicBezTo>
                    <a:pt x="138" y="24"/>
                    <a:pt x="138" y="24"/>
                    <a:pt x="138" y="24"/>
                  </a:cubicBezTo>
                  <a:cubicBezTo>
                    <a:pt x="139" y="24"/>
                    <a:pt x="139" y="24"/>
                    <a:pt x="139" y="24"/>
                  </a:cubicBezTo>
                  <a:cubicBezTo>
                    <a:pt x="139" y="24"/>
                    <a:pt x="139" y="24"/>
                    <a:pt x="139" y="23"/>
                  </a:cubicBezTo>
                  <a:cubicBezTo>
                    <a:pt x="139" y="23"/>
                    <a:pt x="139" y="23"/>
                    <a:pt x="139" y="23"/>
                  </a:cubicBezTo>
                  <a:cubicBezTo>
                    <a:pt x="139" y="23"/>
                    <a:pt x="139" y="23"/>
                    <a:pt x="139" y="23"/>
                  </a:cubicBezTo>
                  <a:cubicBezTo>
                    <a:pt x="140" y="23"/>
                    <a:pt x="140" y="23"/>
                    <a:pt x="141" y="23"/>
                  </a:cubicBezTo>
                  <a:cubicBezTo>
                    <a:pt x="141" y="23"/>
                    <a:pt x="141" y="23"/>
                    <a:pt x="141" y="23"/>
                  </a:cubicBezTo>
                  <a:cubicBezTo>
                    <a:pt x="142" y="23"/>
                    <a:pt x="142" y="23"/>
                    <a:pt x="142" y="23"/>
                  </a:cubicBezTo>
                  <a:cubicBezTo>
                    <a:pt x="142" y="23"/>
                    <a:pt x="142" y="23"/>
                    <a:pt x="143" y="23"/>
                  </a:cubicBezTo>
                  <a:cubicBezTo>
                    <a:pt x="142" y="23"/>
                    <a:pt x="142" y="23"/>
                    <a:pt x="142" y="22"/>
                  </a:cubicBezTo>
                  <a:cubicBezTo>
                    <a:pt x="142" y="22"/>
                    <a:pt x="143" y="22"/>
                    <a:pt x="143" y="22"/>
                  </a:cubicBezTo>
                  <a:cubicBezTo>
                    <a:pt x="143" y="22"/>
                    <a:pt x="143" y="22"/>
                    <a:pt x="143" y="22"/>
                  </a:cubicBezTo>
                  <a:cubicBezTo>
                    <a:pt x="143" y="22"/>
                    <a:pt x="143" y="23"/>
                    <a:pt x="143" y="23"/>
                  </a:cubicBezTo>
                  <a:cubicBezTo>
                    <a:pt x="144" y="23"/>
                    <a:pt x="144" y="23"/>
                    <a:pt x="144" y="23"/>
                  </a:cubicBezTo>
                  <a:cubicBezTo>
                    <a:pt x="144" y="23"/>
                    <a:pt x="144" y="23"/>
                    <a:pt x="144" y="23"/>
                  </a:cubicBezTo>
                  <a:cubicBezTo>
                    <a:pt x="146" y="24"/>
                    <a:pt x="148" y="25"/>
                    <a:pt x="150" y="26"/>
                  </a:cubicBezTo>
                  <a:cubicBezTo>
                    <a:pt x="150" y="27"/>
                    <a:pt x="150" y="27"/>
                    <a:pt x="150" y="27"/>
                  </a:cubicBezTo>
                  <a:cubicBezTo>
                    <a:pt x="150" y="26"/>
                    <a:pt x="149" y="26"/>
                    <a:pt x="149" y="26"/>
                  </a:cubicBezTo>
                  <a:cubicBezTo>
                    <a:pt x="148" y="25"/>
                    <a:pt x="147" y="25"/>
                    <a:pt x="147" y="25"/>
                  </a:cubicBezTo>
                  <a:cubicBezTo>
                    <a:pt x="146" y="25"/>
                    <a:pt x="146" y="25"/>
                    <a:pt x="146" y="25"/>
                  </a:cubicBezTo>
                  <a:cubicBezTo>
                    <a:pt x="145" y="24"/>
                    <a:pt x="145" y="24"/>
                    <a:pt x="144" y="24"/>
                  </a:cubicBezTo>
                  <a:cubicBezTo>
                    <a:pt x="144" y="24"/>
                    <a:pt x="144" y="24"/>
                    <a:pt x="143" y="24"/>
                  </a:cubicBezTo>
                  <a:cubicBezTo>
                    <a:pt x="144" y="25"/>
                    <a:pt x="144" y="25"/>
                    <a:pt x="145" y="25"/>
                  </a:cubicBezTo>
                  <a:cubicBezTo>
                    <a:pt x="145" y="26"/>
                    <a:pt x="145" y="26"/>
                    <a:pt x="146" y="26"/>
                  </a:cubicBezTo>
                  <a:cubicBezTo>
                    <a:pt x="146" y="26"/>
                    <a:pt x="146" y="26"/>
                    <a:pt x="147" y="27"/>
                  </a:cubicBezTo>
                  <a:cubicBezTo>
                    <a:pt x="146" y="26"/>
                    <a:pt x="146" y="26"/>
                    <a:pt x="145" y="26"/>
                  </a:cubicBezTo>
                  <a:cubicBezTo>
                    <a:pt x="145" y="26"/>
                    <a:pt x="145" y="26"/>
                    <a:pt x="145" y="26"/>
                  </a:cubicBezTo>
                  <a:cubicBezTo>
                    <a:pt x="145" y="27"/>
                    <a:pt x="145" y="27"/>
                    <a:pt x="146" y="27"/>
                  </a:cubicBezTo>
                  <a:cubicBezTo>
                    <a:pt x="146" y="27"/>
                    <a:pt x="146" y="27"/>
                    <a:pt x="146" y="28"/>
                  </a:cubicBezTo>
                  <a:cubicBezTo>
                    <a:pt x="146" y="28"/>
                    <a:pt x="146" y="28"/>
                    <a:pt x="147" y="28"/>
                  </a:cubicBezTo>
                  <a:cubicBezTo>
                    <a:pt x="147" y="29"/>
                    <a:pt x="147" y="29"/>
                    <a:pt x="148" y="29"/>
                  </a:cubicBezTo>
                  <a:cubicBezTo>
                    <a:pt x="148" y="29"/>
                    <a:pt x="149" y="29"/>
                    <a:pt x="149" y="29"/>
                  </a:cubicBezTo>
                  <a:cubicBezTo>
                    <a:pt x="150" y="30"/>
                    <a:pt x="150" y="30"/>
                    <a:pt x="150" y="30"/>
                  </a:cubicBezTo>
                  <a:cubicBezTo>
                    <a:pt x="150" y="30"/>
                    <a:pt x="151" y="30"/>
                    <a:pt x="151" y="31"/>
                  </a:cubicBezTo>
                  <a:cubicBezTo>
                    <a:pt x="152" y="31"/>
                    <a:pt x="152" y="31"/>
                    <a:pt x="153" y="32"/>
                  </a:cubicBezTo>
                  <a:cubicBezTo>
                    <a:pt x="153" y="32"/>
                    <a:pt x="153" y="32"/>
                    <a:pt x="153" y="33"/>
                  </a:cubicBezTo>
                  <a:cubicBezTo>
                    <a:pt x="154" y="33"/>
                    <a:pt x="154" y="33"/>
                    <a:pt x="154" y="33"/>
                  </a:cubicBezTo>
                  <a:cubicBezTo>
                    <a:pt x="155" y="34"/>
                    <a:pt x="155" y="34"/>
                    <a:pt x="155" y="34"/>
                  </a:cubicBezTo>
                  <a:cubicBezTo>
                    <a:pt x="155" y="35"/>
                    <a:pt x="155" y="35"/>
                    <a:pt x="156" y="36"/>
                  </a:cubicBezTo>
                  <a:cubicBezTo>
                    <a:pt x="156" y="37"/>
                    <a:pt x="156" y="37"/>
                    <a:pt x="156" y="37"/>
                  </a:cubicBezTo>
                  <a:cubicBezTo>
                    <a:pt x="156" y="37"/>
                    <a:pt x="156" y="38"/>
                    <a:pt x="157" y="38"/>
                  </a:cubicBezTo>
                  <a:cubicBezTo>
                    <a:pt x="157" y="38"/>
                    <a:pt x="157" y="38"/>
                    <a:pt x="157" y="38"/>
                  </a:cubicBezTo>
                  <a:cubicBezTo>
                    <a:pt x="157" y="39"/>
                    <a:pt x="157" y="39"/>
                    <a:pt x="157" y="40"/>
                  </a:cubicBezTo>
                  <a:cubicBezTo>
                    <a:pt x="157" y="40"/>
                    <a:pt x="157" y="40"/>
                    <a:pt x="158" y="40"/>
                  </a:cubicBezTo>
                  <a:cubicBezTo>
                    <a:pt x="158" y="41"/>
                    <a:pt x="158" y="41"/>
                    <a:pt x="158" y="41"/>
                  </a:cubicBezTo>
                  <a:cubicBezTo>
                    <a:pt x="157" y="41"/>
                    <a:pt x="157" y="41"/>
                    <a:pt x="157" y="41"/>
                  </a:cubicBezTo>
                  <a:cubicBezTo>
                    <a:pt x="157" y="42"/>
                    <a:pt x="157" y="42"/>
                    <a:pt x="157" y="42"/>
                  </a:cubicBezTo>
                  <a:cubicBezTo>
                    <a:pt x="158" y="42"/>
                    <a:pt x="158" y="42"/>
                    <a:pt x="158" y="42"/>
                  </a:cubicBezTo>
                  <a:cubicBezTo>
                    <a:pt x="158" y="43"/>
                    <a:pt x="158" y="43"/>
                    <a:pt x="159" y="43"/>
                  </a:cubicBezTo>
                  <a:cubicBezTo>
                    <a:pt x="159" y="43"/>
                    <a:pt x="159" y="43"/>
                    <a:pt x="159" y="43"/>
                  </a:cubicBezTo>
                  <a:cubicBezTo>
                    <a:pt x="159" y="43"/>
                    <a:pt x="159" y="43"/>
                    <a:pt x="159" y="43"/>
                  </a:cubicBezTo>
                  <a:cubicBezTo>
                    <a:pt x="159" y="43"/>
                    <a:pt x="159" y="43"/>
                    <a:pt x="160" y="43"/>
                  </a:cubicBezTo>
                  <a:cubicBezTo>
                    <a:pt x="160" y="43"/>
                    <a:pt x="160" y="43"/>
                    <a:pt x="160" y="43"/>
                  </a:cubicBezTo>
                  <a:cubicBezTo>
                    <a:pt x="160" y="44"/>
                    <a:pt x="160" y="44"/>
                    <a:pt x="160" y="45"/>
                  </a:cubicBezTo>
                  <a:cubicBezTo>
                    <a:pt x="160" y="44"/>
                    <a:pt x="160" y="44"/>
                    <a:pt x="159" y="44"/>
                  </a:cubicBezTo>
                  <a:cubicBezTo>
                    <a:pt x="159" y="44"/>
                    <a:pt x="159" y="44"/>
                    <a:pt x="158" y="44"/>
                  </a:cubicBezTo>
                  <a:cubicBezTo>
                    <a:pt x="158" y="44"/>
                    <a:pt x="158" y="44"/>
                    <a:pt x="158" y="45"/>
                  </a:cubicBezTo>
                  <a:cubicBezTo>
                    <a:pt x="158" y="45"/>
                    <a:pt x="158" y="45"/>
                    <a:pt x="158" y="45"/>
                  </a:cubicBezTo>
                  <a:cubicBezTo>
                    <a:pt x="158" y="45"/>
                    <a:pt x="158" y="45"/>
                    <a:pt x="158" y="45"/>
                  </a:cubicBezTo>
                  <a:cubicBezTo>
                    <a:pt x="158" y="46"/>
                    <a:pt x="158" y="46"/>
                    <a:pt x="158" y="46"/>
                  </a:cubicBezTo>
                  <a:cubicBezTo>
                    <a:pt x="158" y="47"/>
                    <a:pt x="158" y="47"/>
                    <a:pt x="159" y="47"/>
                  </a:cubicBezTo>
                  <a:cubicBezTo>
                    <a:pt x="159" y="48"/>
                    <a:pt x="159" y="48"/>
                    <a:pt x="159" y="48"/>
                  </a:cubicBezTo>
                  <a:cubicBezTo>
                    <a:pt x="159" y="49"/>
                    <a:pt x="159" y="49"/>
                    <a:pt x="159" y="49"/>
                  </a:cubicBezTo>
                  <a:cubicBezTo>
                    <a:pt x="159" y="49"/>
                    <a:pt x="160" y="50"/>
                    <a:pt x="160" y="50"/>
                  </a:cubicBezTo>
                  <a:cubicBezTo>
                    <a:pt x="160" y="50"/>
                    <a:pt x="160" y="50"/>
                    <a:pt x="160" y="51"/>
                  </a:cubicBezTo>
                  <a:cubicBezTo>
                    <a:pt x="160" y="51"/>
                    <a:pt x="160" y="51"/>
                    <a:pt x="161" y="51"/>
                  </a:cubicBezTo>
                  <a:cubicBezTo>
                    <a:pt x="161" y="52"/>
                    <a:pt x="161" y="52"/>
                    <a:pt x="161" y="53"/>
                  </a:cubicBezTo>
                  <a:cubicBezTo>
                    <a:pt x="161" y="53"/>
                    <a:pt x="161" y="53"/>
                    <a:pt x="162" y="54"/>
                  </a:cubicBezTo>
                  <a:cubicBezTo>
                    <a:pt x="162" y="54"/>
                    <a:pt x="162" y="54"/>
                    <a:pt x="162" y="54"/>
                  </a:cubicBezTo>
                  <a:cubicBezTo>
                    <a:pt x="162" y="55"/>
                    <a:pt x="162" y="55"/>
                    <a:pt x="162" y="55"/>
                  </a:cubicBezTo>
                  <a:cubicBezTo>
                    <a:pt x="162" y="55"/>
                    <a:pt x="163" y="55"/>
                    <a:pt x="163" y="55"/>
                  </a:cubicBezTo>
                  <a:cubicBezTo>
                    <a:pt x="163" y="56"/>
                    <a:pt x="163" y="56"/>
                    <a:pt x="164" y="56"/>
                  </a:cubicBezTo>
                  <a:cubicBezTo>
                    <a:pt x="164" y="56"/>
                    <a:pt x="164" y="56"/>
                    <a:pt x="164" y="56"/>
                  </a:cubicBezTo>
                  <a:cubicBezTo>
                    <a:pt x="164" y="56"/>
                    <a:pt x="164" y="57"/>
                    <a:pt x="165" y="57"/>
                  </a:cubicBezTo>
                  <a:cubicBezTo>
                    <a:pt x="165" y="57"/>
                    <a:pt x="165" y="57"/>
                    <a:pt x="165" y="57"/>
                  </a:cubicBezTo>
                  <a:cubicBezTo>
                    <a:pt x="165" y="57"/>
                    <a:pt x="165" y="57"/>
                    <a:pt x="165" y="58"/>
                  </a:cubicBezTo>
                  <a:cubicBezTo>
                    <a:pt x="165" y="58"/>
                    <a:pt x="165" y="58"/>
                    <a:pt x="166" y="58"/>
                  </a:cubicBezTo>
                  <a:cubicBezTo>
                    <a:pt x="166" y="58"/>
                    <a:pt x="166" y="58"/>
                    <a:pt x="166" y="58"/>
                  </a:cubicBezTo>
                  <a:cubicBezTo>
                    <a:pt x="167" y="58"/>
                    <a:pt x="167" y="57"/>
                    <a:pt x="167" y="57"/>
                  </a:cubicBezTo>
                  <a:cubicBezTo>
                    <a:pt x="167" y="56"/>
                    <a:pt x="167" y="56"/>
                    <a:pt x="167" y="56"/>
                  </a:cubicBezTo>
                  <a:cubicBezTo>
                    <a:pt x="167" y="56"/>
                    <a:pt x="167" y="56"/>
                    <a:pt x="168" y="56"/>
                  </a:cubicBezTo>
                  <a:cubicBezTo>
                    <a:pt x="168" y="56"/>
                    <a:pt x="168" y="56"/>
                    <a:pt x="168" y="55"/>
                  </a:cubicBezTo>
                  <a:cubicBezTo>
                    <a:pt x="168" y="55"/>
                    <a:pt x="168" y="55"/>
                    <a:pt x="168" y="54"/>
                  </a:cubicBezTo>
                  <a:cubicBezTo>
                    <a:pt x="169" y="54"/>
                    <a:pt x="169" y="54"/>
                    <a:pt x="169" y="54"/>
                  </a:cubicBezTo>
                  <a:cubicBezTo>
                    <a:pt x="170" y="55"/>
                    <a:pt x="170" y="55"/>
                    <a:pt x="170" y="55"/>
                  </a:cubicBezTo>
                  <a:cubicBezTo>
                    <a:pt x="170" y="55"/>
                    <a:pt x="170" y="55"/>
                    <a:pt x="170" y="55"/>
                  </a:cubicBezTo>
                  <a:cubicBezTo>
                    <a:pt x="170" y="55"/>
                    <a:pt x="170" y="55"/>
                    <a:pt x="171" y="55"/>
                  </a:cubicBezTo>
                  <a:cubicBezTo>
                    <a:pt x="171" y="55"/>
                    <a:pt x="171" y="55"/>
                    <a:pt x="172" y="56"/>
                  </a:cubicBezTo>
                  <a:cubicBezTo>
                    <a:pt x="172" y="56"/>
                    <a:pt x="172" y="56"/>
                    <a:pt x="172" y="56"/>
                  </a:cubicBezTo>
                  <a:cubicBezTo>
                    <a:pt x="173" y="56"/>
                    <a:pt x="173" y="56"/>
                    <a:pt x="173" y="56"/>
                  </a:cubicBezTo>
                  <a:cubicBezTo>
                    <a:pt x="174" y="56"/>
                    <a:pt x="174" y="56"/>
                    <a:pt x="174" y="56"/>
                  </a:cubicBezTo>
                  <a:cubicBezTo>
                    <a:pt x="174" y="55"/>
                    <a:pt x="174" y="55"/>
                    <a:pt x="173" y="54"/>
                  </a:cubicBezTo>
                  <a:cubicBezTo>
                    <a:pt x="174" y="55"/>
                    <a:pt x="174" y="55"/>
                    <a:pt x="175" y="56"/>
                  </a:cubicBezTo>
                  <a:cubicBezTo>
                    <a:pt x="175" y="57"/>
                    <a:pt x="175" y="57"/>
                    <a:pt x="175" y="57"/>
                  </a:cubicBezTo>
                  <a:cubicBezTo>
                    <a:pt x="176" y="57"/>
                    <a:pt x="176" y="57"/>
                    <a:pt x="176" y="57"/>
                  </a:cubicBezTo>
                  <a:cubicBezTo>
                    <a:pt x="176" y="58"/>
                    <a:pt x="177" y="58"/>
                    <a:pt x="177" y="58"/>
                  </a:cubicBezTo>
                  <a:cubicBezTo>
                    <a:pt x="177" y="58"/>
                    <a:pt x="178" y="58"/>
                    <a:pt x="178" y="59"/>
                  </a:cubicBezTo>
                  <a:cubicBezTo>
                    <a:pt x="178" y="59"/>
                    <a:pt x="178" y="59"/>
                    <a:pt x="178" y="58"/>
                  </a:cubicBezTo>
                  <a:cubicBezTo>
                    <a:pt x="179" y="59"/>
                    <a:pt x="179" y="59"/>
                    <a:pt x="180" y="60"/>
                  </a:cubicBezTo>
                  <a:cubicBezTo>
                    <a:pt x="180" y="60"/>
                    <a:pt x="180" y="60"/>
                    <a:pt x="180" y="60"/>
                  </a:cubicBezTo>
                  <a:cubicBezTo>
                    <a:pt x="181" y="61"/>
                    <a:pt x="181" y="63"/>
                    <a:pt x="182" y="65"/>
                  </a:cubicBezTo>
                  <a:cubicBezTo>
                    <a:pt x="182" y="65"/>
                    <a:pt x="182" y="65"/>
                    <a:pt x="182" y="65"/>
                  </a:cubicBezTo>
                  <a:cubicBezTo>
                    <a:pt x="182" y="65"/>
                    <a:pt x="182" y="65"/>
                    <a:pt x="182" y="65"/>
                  </a:cubicBezTo>
                  <a:cubicBezTo>
                    <a:pt x="182" y="65"/>
                    <a:pt x="182" y="65"/>
                    <a:pt x="182" y="65"/>
                  </a:cubicBezTo>
                  <a:cubicBezTo>
                    <a:pt x="182" y="65"/>
                    <a:pt x="182" y="65"/>
                    <a:pt x="182" y="65"/>
                  </a:cubicBezTo>
                  <a:cubicBezTo>
                    <a:pt x="182" y="65"/>
                    <a:pt x="182" y="65"/>
                    <a:pt x="182" y="65"/>
                  </a:cubicBezTo>
                  <a:cubicBezTo>
                    <a:pt x="182" y="64"/>
                    <a:pt x="182" y="64"/>
                    <a:pt x="181" y="64"/>
                  </a:cubicBezTo>
                  <a:cubicBezTo>
                    <a:pt x="181" y="64"/>
                    <a:pt x="181" y="64"/>
                    <a:pt x="181" y="64"/>
                  </a:cubicBezTo>
                  <a:cubicBezTo>
                    <a:pt x="181" y="63"/>
                    <a:pt x="181" y="63"/>
                    <a:pt x="181" y="63"/>
                  </a:cubicBezTo>
                  <a:cubicBezTo>
                    <a:pt x="180" y="63"/>
                    <a:pt x="180" y="62"/>
                    <a:pt x="180" y="62"/>
                  </a:cubicBezTo>
                  <a:cubicBezTo>
                    <a:pt x="180" y="62"/>
                    <a:pt x="180" y="62"/>
                    <a:pt x="180" y="62"/>
                  </a:cubicBezTo>
                  <a:cubicBezTo>
                    <a:pt x="180" y="63"/>
                    <a:pt x="180" y="63"/>
                    <a:pt x="179" y="63"/>
                  </a:cubicBezTo>
                  <a:cubicBezTo>
                    <a:pt x="180" y="63"/>
                    <a:pt x="180" y="63"/>
                    <a:pt x="180" y="63"/>
                  </a:cubicBezTo>
                  <a:cubicBezTo>
                    <a:pt x="180" y="64"/>
                    <a:pt x="181" y="64"/>
                    <a:pt x="181" y="64"/>
                  </a:cubicBezTo>
                  <a:cubicBezTo>
                    <a:pt x="181" y="64"/>
                    <a:pt x="181" y="64"/>
                    <a:pt x="181" y="64"/>
                  </a:cubicBezTo>
                  <a:cubicBezTo>
                    <a:pt x="181" y="64"/>
                    <a:pt x="181" y="64"/>
                    <a:pt x="180" y="64"/>
                  </a:cubicBezTo>
                  <a:cubicBezTo>
                    <a:pt x="180" y="64"/>
                    <a:pt x="180" y="64"/>
                    <a:pt x="180" y="64"/>
                  </a:cubicBezTo>
                  <a:cubicBezTo>
                    <a:pt x="180" y="64"/>
                    <a:pt x="180" y="64"/>
                    <a:pt x="180" y="64"/>
                  </a:cubicBezTo>
                  <a:cubicBezTo>
                    <a:pt x="181" y="64"/>
                    <a:pt x="181" y="64"/>
                    <a:pt x="181" y="65"/>
                  </a:cubicBezTo>
                  <a:cubicBezTo>
                    <a:pt x="181" y="65"/>
                    <a:pt x="181" y="65"/>
                    <a:pt x="181" y="65"/>
                  </a:cubicBezTo>
                  <a:cubicBezTo>
                    <a:pt x="181" y="65"/>
                    <a:pt x="181" y="65"/>
                    <a:pt x="182" y="65"/>
                  </a:cubicBezTo>
                  <a:cubicBezTo>
                    <a:pt x="181" y="65"/>
                    <a:pt x="181" y="65"/>
                    <a:pt x="181" y="65"/>
                  </a:cubicBezTo>
                  <a:cubicBezTo>
                    <a:pt x="181" y="65"/>
                    <a:pt x="181" y="65"/>
                    <a:pt x="181" y="65"/>
                  </a:cubicBezTo>
                  <a:cubicBezTo>
                    <a:pt x="181" y="66"/>
                    <a:pt x="181" y="66"/>
                    <a:pt x="182" y="66"/>
                  </a:cubicBezTo>
                  <a:cubicBezTo>
                    <a:pt x="182" y="66"/>
                    <a:pt x="182" y="66"/>
                    <a:pt x="182" y="66"/>
                  </a:cubicBezTo>
                  <a:cubicBezTo>
                    <a:pt x="182" y="67"/>
                    <a:pt x="182" y="67"/>
                    <a:pt x="183" y="67"/>
                  </a:cubicBezTo>
                  <a:cubicBezTo>
                    <a:pt x="183" y="67"/>
                    <a:pt x="183" y="68"/>
                    <a:pt x="183" y="68"/>
                  </a:cubicBezTo>
                  <a:cubicBezTo>
                    <a:pt x="183" y="68"/>
                    <a:pt x="183" y="68"/>
                    <a:pt x="184" y="68"/>
                  </a:cubicBezTo>
                  <a:cubicBezTo>
                    <a:pt x="190" y="85"/>
                    <a:pt x="191" y="104"/>
                    <a:pt x="186" y="122"/>
                  </a:cubicBezTo>
                  <a:cubicBezTo>
                    <a:pt x="183" y="132"/>
                    <a:pt x="178" y="141"/>
                    <a:pt x="172" y="149"/>
                  </a:cubicBezTo>
                  <a:cubicBezTo>
                    <a:pt x="155" y="171"/>
                    <a:pt x="128" y="185"/>
                    <a:pt x="99" y="184"/>
                  </a:cubicBezTo>
                  <a:close/>
                  <a:moveTo>
                    <a:pt x="128" y="59"/>
                  </a:moveTo>
                  <a:cubicBezTo>
                    <a:pt x="128" y="59"/>
                    <a:pt x="129" y="59"/>
                    <a:pt x="129" y="59"/>
                  </a:cubicBezTo>
                  <a:cubicBezTo>
                    <a:pt x="129" y="60"/>
                    <a:pt x="129" y="60"/>
                    <a:pt x="129" y="61"/>
                  </a:cubicBezTo>
                  <a:cubicBezTo>
                    <a:pt x="129" y="61"/>
                    <a:pt x="129" y="61"/>
                    <a:pt x="129" y="61"/>
                  </a:cubicBezTo>
                  <a:cubicBezTo>
                    <a:pt x="128" y="60"/>
                    <a:pt x="128" y="60"/>
                    <a:pt x="128" y="60"/>
                  </a:cubicBezTo>
                  <a:cubicBezTo>
                    <a:pt x="128" y="60"/>
                    <a:pt x="128" y="60"/>
                    <a:pt x="128" y="60"/>
                  </a:cubicBezTo>
                  <a:cubicBezTo>
                    <a:pt x="128" y="61"/>
                    <a:pt x="127" y="61"/>
                    <a:pt x="127" y="61"/>
                  </a:cubicBezTo>
                  <a:cubicBezTo>
                    <a:pt x="127" y="61"/>
                    <a:pt x="127" y="61"/>
                    <a:pt x="127" y="62"/>
                  </a:cubicBezTo>
                  <a:cubicBezTo>
                    <a:pt x="127" y="62"/>
                    <a:pt x="126" y="62"/>
                    <a:pt x="126" y="62"/>
                  </a:cubicBezTo>
                  <a:cubicBezTo>
                    <a:pt x="126" y="62"/>
                    <a:pt x="127" y="61"/>
                    <a:pt x="126" y="61"/>
                  </a:cubicBezTo>
                  <a:cubicBezTo>
                    <a:pt x="125" y="60"/>
                    <a:pt x="126" y="60"/>
                    <a:pt x="126" y="60"/>
                  </a:cubicBezTo>
                  <a:cubicBezTo>
                    <a:pt x="126" y="60"/>
                    <a:pt x="126" y="58"/>
                    <a:pt x="125" y="58"/>
                  </a:cubicBezTo>
                  <a:cubicBezTo>
                    <a:pt x="125" y="58"/>
                    <a:pt x="126" y="58"/>
                    <a:pt x="127" y="59"/>
                  </a:cubicBezTo>
                  <a:cubicBezTo>
                    <a:pt x="128" y="60"/>
                    <a:pt x="128" y="59"/>
                    <a:pt x="128" y="59"/>
                  </a:cubicBezTo>
                  <a:close/>
                  <a:moveTo>
                    <a:pt x="130" y="64"/>
                  </a:moveTo>
                  <a:cubicBezTo>
                    <a:pt x="129" y="64"/>
                    <a:pt x="129" y="64"/>
                    <a:pt x="128" y="64"/>
                  </a:cubicBezTo>
                  <a:cubicBezTo>
                    <a:pt x="128" y="64"/>
                    <a:pt x="127" y="64"/>
                    <a:pt x="127" y="64"/>
                  </a:cubicBezTo>
                  <a:cubicBezTo>
                    <a:pt x="127" y="64"/>
                    <a:pt x="126" y="64"/>
                    <a:pt x="126" y="64"/>
                  </a:cubicBezTo>
                  <a:cubicBezTo>
                    <a:pt x="126" y="64"/>
                    <a:pt x="126" y="64"/>
                    <a:pt x="125" y="64"/>
                  </a:cubicBezTo>
                  <a:cubicBezTo>
                    <a:pt x="125" y="64"/>
                    <a:pt x="126" y="63"/>
                    <a:pt x="126" y="63"/>
                  </a:cubicBezTo>
                  <a:cubicBezTo>
                    <a:pt x="127" y="63"/>
                    <a:pt x="127" y="63"/>
                    <a:pt x="128" y="63"/>
                  </a:cubicBezTo>
                  <a:cubicBezTo>
                    <a:pt x="129" y="63"/>
                    <a:pt x="130" y="64"/>
                    <a:pt x="130" y="64"/>
                  </a:cubicBezTo>
                  <a:close/>
                  <a:moveTo>
                    <a:pt x="129" y="62"/>
                  </a:moveTo>
                  <a:cubicBezTo>
                    <a:pt x="129" y="62"/>
                    <a:pt x="130" y="62"/>
                    <a:pt x="131" y="62"/>
                  </a:cubicBezTo>
                  <a:cubicBezTo>
                    <a:pt x="131" y="63"/>
                    <a:pt x="132" y="63"/>
                    <a:pt x="132" y="63"/>
                  </a:cubicBezTo>
                  <a:cubicBezTo>
                    <a:pt x="132" y="63"/>
                    <a:pt x="132" y="63"/>
                    <a:pt x="133" y="63"/>
                  </a:cubicBezTo>
                  <a:cubicBezTo>
                    <a:pt x="133" y="63"/>
                    <a:pt x="133" y="63"/>
                    <a:pt x="133" y="64"/>
                  </a:cubicBezTo>
                  <a:cubicBezTo>
                    <a:pt x="133" y="64"/>
                    <a:pt x="133" y="64"/>
                    <a:pt x="133" y="64"/>
                  </a:cubicBezTo>
                  <a:cubicBezTo>
                    <a:pt x="132" y="64"/>
                    <a:pt x="132" y="64"/>
                    <a:pt x="131" y="64"/>
                  </a:cubicBezTo>
                  <a:cubicBezTo>
                    <a:pt x="131" y="63"/>
                    <a:pt x="131" y="63"/>
                    <a:pt x="131" y="63"/>
                  </a:cubicBezTo>
                  <a:cubicBezTo>
                    <a:pt x="130" y="63"/>
                    <a:pt x="130" y="63"/>
                    <a:pt x="129" y="62"/>
                  </a:cubicBezTo>
                  <a:close/>
                  <a:moveTo>
                    <a:pt x="135" y="99"/>
                  </a:moveTo>
                  <a:cubicBezTo>
                    <a:pt x="134" y="99"/>
                    <a:pt x="134" y="100"/>
                    <a:pt x="134" y="100"/>
                  </a:cubicBezTo>
                  <a:cubicBezTo>
                    <a:pt x="135" y="100"/>
                    <a:pt x="135" y="100"/>
                    <a:pt x="136" y="100"/>
                  </a:cubicBezTo>
                  <a:cubicBezTo>
                    <a:pt x="136" y="100"/>
                    <a:pt x="136" y="100"/>
                    <a:pt x="135" y="99"/>
                  </a:cubicBezTo>
                  <a:close/>
                  <a:moveTo>
                    <a:pt x="109" y="14"/>
                  </a:moveTo>
                  <a:cubicBezTo>
                    <a:pt x="109" y="14"/>
                    <a:pt x="109" y="14"/>
                    <a:pt x="108" y="13"/>
                  </a:cubicBezTo>
                  <a:cubicBezTo>
                    <a:pt x="108" y="13"/>
                    <a:pt x="108" y="13"/>
                    <a:pt x="107" y="13"/>
                  </a:cubicBezTo>
                  <a:cubicBezTo>
                    <a:pt x="108" y="14"/>
                    <a:pt x="108" y="14"/>
                    <a:pt x="108" y="14"/>
                  </a:cubicBezTo>
                  <a:cubicBezTo>
                    <a:pt x="108" y="14"/>
                    <a:pt x="108" y="14"/>
                    <a:pt x="107" y="14"/>
                  </a:cubicBezTo>
                  <a:cubicBezTo>
                    <a:pt x="108" y="14"/>
                    <a:pt x="108" y="14"/>
                    <a:pt x="108" y="14"/>
                  </a:cubicBezTo>
                  <a:cubicBezTo>
                    <a:pt x="108" y="14"/>
                    <a:pt x="109" y="14"/>
                    <a:pt x="109" y="15"/>
                  </a:cubicBezTo>
                  <a:cubicBezTo>
                    <a:pt x="109" y="14"/>
                    <a:pt x="109" y="14"/>
                    <a:pt x="110" y="14"/>
                  </a:cubicBezTo>
                  <a:cubicBezTo>
                    <a:pt x="110" y="14"/>
                    <a:pt x="110" y="15"/>
                    <a:pt x="111" y="14"/>
                  </a:cubicBezTo>
                  <a:cubicBezTo>
                    <a:pt x="111" y="14"/>
                    <a:pt x="112" y="13"/>
                    <a:pt x="112" y="13"/>
                  </a:cubicBezTo>
                  <a:cubicBezTo>
                    <a:pt x="112" y="13"/>
                    <a:pt x="112" y="13"/>
                    <a:pt x="111" y="13"/>
                  </a:cubicBezTo>
                  <a:cubicBezTo>
                    <a:pt x="111" y="13"/>
                    <a:pt x="111" y="13"/>
                    <a:pt x="111" y="13"/>
                  </a:cubicBezTo>
                  <a:cubicBezTo>
                    <a:pt x="110" y="13"/>
                    <a:pt x="110" y="13"/>
                    <a:pt x="110" y="13"/>
                  </a:cubicBezTo>
                  <a:cubicBezTo>
                    <a:pt x="109" y="13"/>
                    <a:pt x="109" y="13"/>
                    <a:pt x="109" y="13"/>
                  </a:cubicBezTo>
                  <a:cubicBezTo>
                    <a:pt x="109" y="13"/>
                    <a:pt x="108" y="13"/>
                    <a:pt x="108" y="13"/>
                  </a:cubicBezTo>
                  <a:cubicBezTo>
                    <a:pt x="108" y="13"/>
                    <a:pt x="108" y="13"/>
                    <a:pt x="108" y="13"/>
                  </a:cubicBezTo>
                  <a:cubicBezTo>
                    <a:pt x="108" y="13"/>
                    <a:pt x="108" y="13"/>
                    <a:pt x="108" y="13"/>
                  </a:cubicBezTo>
                  <a:cubicBezTo>
                    <a:pt x="109" y="13"/>
                    <a:pt x="109" y="14"/>
                    <a:pt x="109" y="14"/>
                  </a:cubicBezTo>
                  <a:close/>
                  <a:moveTo>
                    <a:pt x="107" y="14"/>
                  </a:moveTo>
                  <a:cubicBezTo>
                    <a:pt x="107" y="13"/>
                    <a:pt x="107" y="13"/>
                    <a:pt x="107" y="13"/>
                  </a:cubicBezTo>
                  <a:cubicBezTo>
                    <a:pt x="107" y="13"/>
                    <a:pt x="106" y="13"/>
                    <a:pt x="106" y="13"/>
                  </a:cubicBezTo>
                  <a:cubicBezTo>
                    <a:pt x="106" y="13"/>
                    <a:pt x="106" y="13"/>
                    <a:pt x="106" y="13"/>
                  </a:cubicBezTo>
                  <a:cubicBezTo>
                    <a:pt x="106" y="14"/>
                    <a:pt x="106" y="14"/>
                    <a:pt x="106" y="14"/>
                  </a:cubicBezTo>
                  <a:cubicBezTo>
                    <a:pt x="107" y="14"/>
                    <a:pt x="107" y="14"/>
                    <a:pt x="107" y="14"/>
                  </a:cubicBezTo>
                  <a:close/>
                  <a:moveTo>
                    <a:pt x="114" y="15"/>
                  </a:moveTo>
                  <a:cubicBezTo>
                    <a:pt x="114" y="15"/>
                    <a:pt x="114" y="15"/>
                    <a:pt x="114" y="15"/>
                  </a:cubicBezTo>
                  <a:cubicBezTo>
                    <a:pt x="115" y="15"/>
                    <a:pt x="115" y="16"/>
                    <a:pt x="116" y="16"/>
                  </a:cubicBezTo>
                  <a:cubicBezTo>
                    <a:pt x="115" y="15"/>
                    <a:pt x="115" y="15"/>
                    <a:pt x="115" y="15"/>
                  </a:cubicBezTo>
                  <a:cubicBezTo>
                    <a:pt x="115" y="15"/>
                    <a:pt x="114" y="15"/>
                    <a:pt x="114" y="15"/>
                  </a:cubicBezTo>
                  <a:close/>
                  <a:moveTo>
                    <a:pt x="110" y="15"/>
                  </a:moveTo>
                  <a:cubicBezTo>
                    <a:pt x="109" y="15"/>
                    <a:pt x="109" y="15"/>
                    <a:pt x="109" y="16"/>
                  </a:cubicBezTo>
                  <a:cubicBezTo>
                    <a:pt x="109" y="16"/>
                    <a:pt x="110" y="16"/>
                    <a:pt x="110" y="16"/>
                  </a:cubicBezTo>
                  <a:cubicBezTo>
                    <a:pt x="110" y="16"/>
                    <a:pt x="110" y="16"/>
                    <a:pt x="110" y="16"/>
                  </a:cubicBezTo>
                  <a:cubicBezTo>
                    <a:pt x="110" y="16"/>
                    <a:pt x="110" y="16"/>
                    <a:pt x="109" y="16"/>
                  </a:cubicBezTo>
                  <a:cubicBezTo>
                    <a:pt x="110" y="16"/>
                    <a:pt x="110" y="16"/>
                    <a:pt x="110" y="16"/>
                  </a:cubicBezTo>
                  <a:cubicBezTo>
                    <a:pt x="110" y="16"/>
                    <a:pt x="110" y="16"/>
                    <a:pt x="109" y="16"/>
                  </a:cubicBezTo>
                  <a:cubicBezTo>
                    <a:pt x="109" y="16"/>
                    <a:pt x="109" y="16"/>
                    <a:pt x="108" y="16"/>
                  </a:cubicBezTo>
                  <a:cubicBezTo>
                    <a:pt x="108" y="16"/>
                    <a:pt x="108" y="16"/>
                    <a:pt x="108" y="15"/>
                  </a:cubicBezTo>
                  <a:cubicBezTo>
                    <a:pt x="107" y="15"/>
                    <a:pt x="107" y="15"/>
                    <a:pt x="107" y="15"/>
                  </a:cubicBezTo>
                  <a:cubicBezTo>
                    <a:pt x="107" y="15"/>
                    <a:pt x="107" y="15"/>
                    <a:pt x="106" y="15"/>
                  </a:cubicBezTo>
                  <a:cubicBezTo>
                    <a:pt x="106" y="15"/>
                    <a:pt x="106" y="15"/>
                    <a:pt x="106" y="15"/>
                  </a:cubicBezTo>
                  <a:cubicBezTo>
                    <a:pt x="106" y="15"/>
                    <a:pt x="106" y="15"/>
                    <a:pt x="106" y="15"/>
                  </a:cubicBezTo>
                  <a:cubicBezTo>
                    <a:pt x="106" y="15"/>
                    <a:pt x="107" y="15"/>
                    <a:pt x="107" y="15"/>
                  </a:cubicBezTo>
                  <a:cubicBezTo>
                    <a:pt x="107" y="15"/>
                    <a:pt x="107" y="14"/>
                    <a:pt x="107" y="14"/>
                  </a:cubicBezTo>
                  <a:cubicBezTo>
                    <a:pt x="107" y="14"/>
                    <a:pt x="107" y="14"/>
                    <a:pt x="107" y="14"/>
                  </a:cubicBezTo>
                  <a:cubicBezTo>
                    <a:pt x="107" y="14"/>
                    <a:pt x="107" y="14"/>
                    <a:pt x="106" y="14"/>
                  </a:cubicBezTo>
                  <a:cubicBezTo>
                    <a:pt x="106" y="14"/>
                    <a:pt x="106" y="14"/>
                    <a:pt x="106" y="15"/>
                  </a:cubicBezTo>
                  <a:cubicBezTo>
                    <a:pt x="106" y="15"/>
                    <a:pt x="105" y="14"/>
                    <a:pt x="104" y="15"/>
                  </a:cubicBezTo>
                  <a:cubicBezTo>
                    <a:pt x="104" y="15"/>
                    <a:pt x="104" y="15"/>
                    <a:pt x="104" y="15"/>
                  </a:cubicBezTo>
                  <a:cubicBezTo>
                    <a:pt x="104" y="15"/>
                    <a:pt x="104" y="15"/>
                    <a:pt x="103" y="15"/>
                  </a:cubicBezTo>
                  <a:cubicBezTo>
                    <a:pt x="102" y="15"/>
                    <a:pt x="102" y="16"/>
                    <a:pt x="102" y="16"/>
                  </a:cubicBezTo>
                  <a:cubicBezTo>
                    <a:pt x="103" y="16"/>
                    <a:pt x="103" y="16"/>
                    <a:pt x="103" y="16"/>
                  </a:cubicBezTo>
                  <a:cubicBezTo>
                    <a:pt x="103" y="16"/>
                    <a:pt x="104" y="17"/>
                    <a:pt x="104" y="16"/>
                  </a:cubicBezTo>
                  <a:cubicBezTo>
                    <a:pt x="104" y="16"/>
                    <a:pt x="104" y="17"/>
                    <a:pt x="105" y="16"/>
                  </a:cubicBezTo>
                  <a:cubicBezTo>
                    <a:pt x="106" y="16"/>
                    <a:pt x="106" y="16"/>
                    <a:pt x="106" y="16"/>
                  </a:cubicBezTo>
                  <a:cubicBezTo>
                    <a:pt x="106" y="16"/>
                    <a:pt x="106" y="16"/>
                    <a:pt x="106" y="16"/>
                  </a:cubicBezTo>
                  <a:cubicBezTo>
                    <a:pt x="106" y="17"/>
                    <a:pt x="106" y="17"/>
                    <a:pt x="105" y="17"/>
                  </a:cubicBezTo>
                  <a:cubicBezTo>
                    <a:pt x="105" y="17"/>
                    <a:pt x="105" y="17"/>
                    <a:pt x="105" y="17"/>
                  </a:cubicBezTo>
                  <a:cubicBezTo>
                    <a:pt x="105" y="17"/>
                    <a:pt x="106" y="17"/>
                    <a:pt x="106" y="17"/>
                  </a:cubicBezTo>
                  <a:cubicBezTo>
                    <a:pt x="106" y="17"/>
                    <a:pt x="106" y="17"/>
                    <a:pt x="107" y="17"/>
                  </a:cubicBezTo>
                  <a:cubicBezTo>
                    <a:pt x="107" y="17"/>
                    <a:pt x="107" y="17"/>
                    <a:pt x="108" y="17"/>
                  </a:cubicBezTo>
                  <a:cubicBezTo>
                    <a:pt x="108" y="17"/>
                    <a:pt x="108" y="17"/>
                    <a:pt x="109" y="17"/>
                  </a:cubicBezTo>
                  <a:cubicBezTo>
                    <a:pt x="109" y="17"/>
                    <a:pt x="109" y="17"/>
                    <a:pt x="110" y="17"/>
                  </a:cubicBezTo>
                  <a:cubicBezTo>
                    <a:pt x="111" y="17"/>
                    <a:pt x="111" y="17"/>
                    <a:pt x="112" y="18"/>
                  </a:cubicBezTo>
                  <a:cubicBezTo>
                    <a:pt x="112" y="18"/>
                    <a:pt x="113" y="18"/>
                    <a:pt x="113" y="18"/>
                  </a:cubicBezTo>
                  <a:cubicBezTo>
                    <a:pt x="114" y="17"/>
                    <a:pt x="114" y="17"/>
                    <a:pt x="114" y="17"/>
                  </a:cubicBezTo>
                  <a:cubicBezTo>
                    <a:pt x="114" y="17"/>
                    <a:pt x="114" y="17"/>
                    <a:pt x="114" y="16"/>
                  </a:cubicBezTo>
                  <a:cubicBezTo>
                    <a:pt x="113" y="16"/>
                    <a:pt x="113" y="16"/>
                    <a:pt x="113" y="17"/>
                  </a:cubicBezTo>
                  <a:cubicBezTo>
                    <a:pt x="112" y="16"/>
                    <a:pt x="112" y="16"/>
                    <a:pt x="112" y="16"/>
                  </a:cubicBezTo>
                  <a:cubicBezTo>
                    <a:pt x="112" y="16"/>
                    <a:pt x="112" y="16"/>
                    <a:pt x="112" y="16"/>
                  </a:cubicBezTo>
                  <a:cubicBezTo>
                    <a:pt x="112" y="16"/>
                    <a:pt x="112" y="15"/>
                    <a:pt x="112" y="15"/>
                  </a:cubicBezTo>
                  <a:cubicBezTo>
                    <a:pt x="111" y="15"/>
                    <a:pt x="111" y="15"/>
                    <a:pt x="111" y="15"/>
                  </a:cubicBezTo>
                  <a:cubicBezTo>
                    <a:pt x="111" y="15"/>
                    <a:pt x="111" y="15"/>
                    <a:pt x="110" y="15"/>
                  </a:cubicBezTo>
                  <a:cubicBezTo>
                    <a:pt x="110" y="15"/>
                    <a:pt x="110" y="15"/>
                    <a:pt x="110" y="15"/>
                  </a:cubicBezTo>
                  <a:close/>
                  <a:moveTo>
                    <a:pt x="40" y="36"/>
                  </a:moveTo>
                  <a:cubicBezTo>
                    <a:pt x="40" y="36"/>
                    <a:pt x="40" y="36"/>
                    <a:pt x="40" y="37"/>
                  </a:cubicBezTo>
                  <a:cubicBezTo>
                    <a:pt x="40" y="37"/>
                    <a:pt x="40" y="36"/>
                    <a:pt x="40" y="36"/>
                  </a:cubicBezTo>
                  <a:cubicBezTo>
                    <a:pt x="41" y="36"/>
                    <a:pt x="41" y="36"/>
                    <a:pt x="41" y="36"/>
                  </a:cubicBezTo>
                  <a:cubicBezTo>
                    <a:pt x="40" y="36"/>
                    <a:pt x="40" y="36"/>
                    <a:pt x="40" y="36"/>
                  </a:cubicBezTo>
                  <a:close/>
                  <a:moveTo>
                    <a:pt x="99" y="15"/>
                  </a:moveTo>
                  <a:cubicBezTo>
                    <a:pt x="99" y="15"/>
                    <a:pt x="99" y="15"/>
                    <a:pt x="100" y="15"/>
                  </a:cubicBezTo>
                  <a:cubicBezTo>
                    <a:pt x="100" y="15"/>
                    <a:pt x="100" y="15"/>
                    <a:pt x="100" y="15"/>
                  </a:cubicBezTo>
                  <a:cubicBezTo>
                    <a:pt x="100" y="15"/>
                    <a:pt x="100" y="15"/>
                    <a:pt x="101" y="15"/>
                  </a:cubicBezTo>
                  <a:cubicBezTo>
                    <a:pt x="101" y="15"/>
                    <a:pt x="101" y="15"/>
                    <a:pt x="101" y="15"/>
                  </a:cubicBezTo>
                  <a:cubicBezTo>
                    <a:pt x="102" y="15"/>
                    <a:pt x="102" y="15"/>
                    <a:pt x="102" y="15"/>
                  </a:cubicBezTo>
                  <a:cubicBezTo>
                    <a:pt x="102" y="15"/>
                    <a:pt x="102" y="14"/>
                    <a:pt x="103" y="14"/>
                  </a:cubicBezTo>
                  <a:cubicBezTo>
                    <a:pt x="103" y="14"/>
                    <a:pt x="103" y="14"/>
                    <a:pt x="103" y="15"/>
                  </a:cubicBezTo>
                  <a:cubicBezTo>
                    <a:pt x="103" y="15"/>
                    <a:pt x="103" y="15"/>
                    <a:pt x="103" y="15"/>
                  </a:cubicBezTo>
                  <a:cubicBezTo>
                    <a:pt x="103" y="15"/>
                    <a:pt x="103" y="15"/>
                    <a:pt x="103" y="15"/>
                  </a:cubicBezTo>
                  <a:cubicBezTo>
                    <a:pt x="103" y="15"/>
                    <a:pt x="103" y="15"/>
                    <a:pt x="104" y="14"/>
                  </a:cubicBezTo>
                  <a:cubicBezTo>
                    <a:pt x="104" y="14"/>
                    <a:pt x="104" y="14"/>
                    <a:pt x="104" y="14"/>
                  </a:cubicBezTo>
                  <a:cubicBezTo>
                    <a:pt x="105" y="14"/>
                    <a:pt x="105" y="14"/>
                    <a:pt x="105" y="14"/>
                  </a:cubicBezTo>
                  <a:cubicBezTo>
                    <a:pt x="105" y="14"/>
                    <a:pt x="105" y="14"/>
                    <a:pt x="105" y="14"/>
                  </a:cubicBezTo>
                  <a:cubicBezTo>
                    <a:pt x="105" y="14"/>
                    <a:pt x="105" y="14"/>
                    <a:pt x="105" y="14"/>
                  </a:cubicBezTo>
                  <a:cubicBezTo>
                    <a:pt x="105" y="14"/>
                    <a:pt x="105" y="14"/>
                    <a:pt x="105" y="14"/>
                  </a:cubicBezTo>
                  <a:cubicBezTo>
                    <a:pt x="105" y="13"/>
                    <a:pt x="105" y="13"/>
                    <a:pt x="104" y="13"/>
                  </a:cubicBezTo>
                  <a:cubicBezTo>
                    <a:pt x="104" y="13"/>
                    <a:pt x="104" y="13"/>
                    <a:pt x="104" y="14"/>
                  </a:cubicBezTo>
                  <a:cubicBezTo>
                    <a:pt x="104" y="14"/>
                    <a:pt x="103" y="14"/>
                    <a:pt x="103" y="13"/>
                  </a:cubicBezTo>
                  <a:cubicBezTo>
                    <a:pt x="103" y="13"/>
                    <a:pt x="103" y="13"/>
                    <a:pt x="102" y="13"/>
                  </a:cubicBezTo>
                  <a:cubicBezTo>
                    <a:pt x="102" y="13"/>
                    <a:pt x="102" y="13"/>
                    <a:pt x="102" y="13"/>
                  </a:cubicBezTo>
                  <a:cubicBezTo>
                    <a:pt x="102" y="14"/>
                    <a:pt x="102" y="14"/>
                    <a:pt x="101" y="14"/>
                  </a:cubicBezTo>
                  <a:cubicBezTo>
                    <a:pt x="101" y="14"/>
                    <a:pt x="101" y="14"/>
                    <a:pt x="101" y="14"/>
                  </a:cubicBezTo>
                  <a:cubicBezTo>
                    <a:pt x="100" y="14"/>
                    <a:pt x="100" y="14"/>
                    <a:pt x="99" y="14"/>
                  </a:cubicBezTo>
                  <a:cubicBezTo>
                    <a:pt x="99" y="14"/>
                    <a:pt x="99" y="14"/>
                    <a:pt x="98" y="14"/>
                  </a:cubicBezTo>
                  <a:cubicBezTo>
                    <a:pt x="98" y="14"/>
                    <a:pt x="98" y="14"/>
                    <a:pt x="98" y="14"/>
                  </a:cubicBezTo>
                  <a:cubicBezTo>
                    <a:pt x="98" y="15"/>
                    <a:pt x="98" y="15"/>
                    <a:pt x="98" y="15"/>
                  </a:cubicBezTo>
                  <a:cubicBezTo>
                    <a:pt x="98" y="15"/>
                    <a:pt x="99" y="15"/>
                    <a:pt x="99" y="15"/>
                  </a:cubicBezTo>
                  <a:close/>
                  <a:moveTo>
                    <a:pt x="44" y="35"/>
                  </a:moveTo>
                  <a:cubicBezTo>
                    <a:pt x="44" y="35"/>
                    <a:pt x="44" y="35"/>
                    <a:pt x="43" y="35"/>
                  </a:cubicBezTo>
                  <a:cubicBezTo>
                    <a:pt x="43" y="35"/>
                    <a:pt x="43" y="35"/>
                    <a:pt x="43" y="36"/>
                  </a:cubicBezTo>
                  <a:cubicBezTo>
                    <a:pt x="43" y="36"/>
                    <a:pt x="43" y="36"/>
                    <a:pt x="42" y="36"/>
                  </a:cubicBezTo>
                  <a:cubicBezTo>
                    <a:pt x="42" y="36"/>
                    <a:pt x="42" y="36"/>
                    <a:pt x="41" y="36"/>
                  </a:cubicBezTo>
                  <a:cubicBezTo>
                    <a:pt x="41" y="36"/>
                    <a:pt x="41" y="36"/>
                    <a:pt x="41" y="36"/>
                  </a:cubicBezTo>
                  <a:cubicBezTo>
                    <a:pt x="41" y="36"/>
                    <a:pt x="42" y="36"/>
                    <a:pt x="43" y="36"/>
                  </a:cubicBezTo>
                  <a:cubicBezTo>
                    <a:pt x="43" y="36"/>
                    <a:pt x="44" y="35"/>
                    <a:pt x="44" y="35"/>
                  </a:cubicBezTo>
                  <a:cubicBezTo>
                    <a:pt x="44" y="35"/>
                    <a:pt x="44" y="35"/>
                    <a:pt x="45" y="35"/>
                  </a:cubicBezTo>
                  <a:cubicBezTo>
                    <a:pt x="45" y="35"/>
                    <a:pt x="45" y="35"/>
                    <a:pt x="44" y="35"/>
                  </a:cubicBezTo>
                  <a:close/>
                  <a:moveTo>
                    <a:pt x="122" y="16"/>
                  </a:moveTo>
                  <a:cubicBezTo>
                    <a:pt x="122" y="16"/>
                    <a:pt x="122" y="16"/>
                    <a:pt x="122" y="16"/>
                  </a:cubicBezTo>
                  <a:cubicBezTo>
                    <a:pt x="122" y="17"/>
                    <a:pt x="122" y="17"/>
                    <a:pt x="123" y="17"/>
                  </a:cubicBezTo>
                  <a:cubicBezTo>
                    <a:pt x="123" y="17"/>
                    <a:pt x="123" y="17"/>
                    <a:pt x="124" y="18"/>
                  </a:cubicBezTo>
                  <a:cubicBezTo>
                    <a:pt x="124" y="18"/>
                    <a:pt x="124" y="18"/>
                    <a:pt x="124" y="18"/>
                  </a:cubicBezTo>
                  <a:cubicBezTo>
                    <a:pt x="124" y="18"/>
                    <a:pt x="125" y="18"/>
                    <a:pt x="125" y="18"/>
                  </a:cubicBezTo>
                  <a:cubicBezTo>
                    <a:pt x="125" y="18"/>
                    <a:pt x="125" y="18"/>
                    <a:pt x="126" y="18"/>
                  </a:cubicBezTo>
                  <a:cubicBezTo>
                    <a:pt x="126" y="18"/>
                    <a:pt x="126" y="18"/>
                    <a:pt x="126" y="18"/>
                  </a:cubicBezTo>
                  <a:cubicBezTo>
                    <a:pt x="126" y="18"/>
                    <a:pt x="126" y="18"/>
                    <a:pt x="126" y="18"/>
                  </a:cubicBezTo>
                  <a:cubicBezTo>
                    <a:pt x="125" y="17"/>
                    <a:pt x="125" y="17"/>
                    <a:pt x="125" y="17"/>
                  </a:cubicBezTo>
                  <a:cubicBezTo>
                    <a:pt x="125" y="17"/>
                    <a:pt x="125" y="17"/>
                    <a:pt x="125" y="17"/>
                  </a:cubicBezTo>
                  <a:cubicBezTo>
                    <a:pt x="125" y="17"/>
                    <a:pt x="125" y="17"/>
                    <a:pt x="125" y="17"/>
                  </a:cubicBezTo>
                  <a:cubicBezTo>
                    <a:pt x="125" y="16"/>
                    <a:pt x="125" y="16"/>
                    <a:pt x="125" y="16"/>
                  </a:cubicBezTo>
                  <a:cubicBezTo>
                    <a:pt x="124" y="16"/>
                    <a:pt x="124" y="16"/>
                    <a:pt x="124" y="16"/>
                  </a:cubicBezTo>
                  <a:cubicBezTo>
                    <a:pt x="124" y="16"/>
                    <a:pt x="123" y="16"/>
                    <a:pt x="123" y="16"/>
                  </a:cubicBezTo>
                  <a:cubicBezTo>
                    <a:pt x="123" y="16"/>
                    <a:pt x="123" y="16"/>
                    <a:pt x="123" y="15"/>
                  </a:cubicBezTo>
                  <a:cubicBezTo>
                    <a:pt x="122" y="15"/>
                    <a:pt x="122" y="15"/>
                    <a:pt x="122" y="15"/>
                  </a:cubicBezTo>
                  <a:cubicBezTo>
                    <a:pt x="122" y="15"/>
                    <a:pt x="122" y="15"/>
                    <a:pt x="121" y="16"/>
                  </a:cubicBezTo>
                  <a:cubicBezTo>
                    <a:pt x="121" y="16"/>
                    <a:pt x="121" y="16"/>
                    <a:pt x="121" y="16"/>
                  </a:cubicBezTo>
                  <a:cubicBezTo>
                    <a:pt x="121" y="16"/>
                    <a:pt x="122" y="16"/>
                    <a:pt x="122" y="16"/>
                  </a:cubicBezTo>
                  <a:close/>
                  <a:moveTo>
                    <a:pt x="48" y="30"/>
                  </a:moveTo>
                  <a:cubicBezTo>
                    <a:pt x="48" y="30"/>
                    <a:pt x="47" y="30"/>
                    <a:pt x="47" y="30"/>
                  </a:cubicBezTo>
                  <a:cubicBezTo>
                    <a:pt x="47" y="31"/>
                    <a:pt x="47" y="31"/>
                    <a:pt x="47" y="31"/>
                  </a:cubicBezTo>
                  <a:cubicBezTo>
                    <a:pt x="48" y="31"/>
                    <a:pt x="48" y="31"/>
                    <a:pt x="48" y="31"/>
                  </a:cubicBezTo>
                  <a:cubicBezTo>
                    <a:pt x="48" y="30"/>
                    <a:pt x="48" y="30"/>
                    <a:pt x="49" y="30"/>
                  </a:cubicBezTo>
                  <a:cubicBezTo>
                    <a:pt x="49" y="30"/>
                    <a:pt x="49" y="30"/>
                    <a:pt x="49" y="30"/>
                  </a:cubicBezTo>
                  <a:cubicBezTo>
                    <a:pt x="48" y="30"/>
                    <a:pt x="48" y="30"/>
                    <a:pt x="48" y="30"/>
                  </a:cubicBezTo>
                  <a:close/>
                  <a:moveTo>
                    <a:pt x="60" y="31"/>
                  </a:moveTo>
                  <a:cubicBezTo>
                    <a:pt x="59" y="31"/>
                    <a:pt x="59" y="31"/>
                    <a:pt x="59" y="31"/>
                  </a:cubicBezTo>
                  <a:cubicBezTo>
                    <a:pt x="59" y="31"/>
                    <a:pt x="58" y="31"/>
                    <a:pt x="58" y="32"/>
                  </a:cubicBezTo>
                  <a:cubicBezTo>
                    <a:pt x="58" y="32"/>
                    <a:pt x="58" y="32"/>
                    <a:pt x="58" y="32"/>
                  </a:cubicBezTo>
                  <a:cubicBezTo>
                    <a:pt x="57" y="32"/>
                    <a:pt x="57" y="32"/>
                    <a:pt x="57" y="32"/>
                  </a:cubicBezTo>
                  <a:cubicBezTo>
                    <a:pt x="57" y="32"/>
                    <a:pt x="57" y="32"/>
                    <a:pt x="57" y="32"/>
                  </a:cubicBezTo>
                  <a:cubicBezTo>
                    <a:pt x="57" y="32"/>
                    <a:pt x="57" y="33"/>
                    <a:pt x="56" y="33"/>
                  </a:cubicBezTo>
                  <a:cubicBezTo>
                    <a:pt x="57" y="33"/>
                    <a:pt x="57" y="33"/>
                    <a:pt x="57" y="33"/>
                  </a:cubicBezTo>
                  <a:cubicBezTo>
                    <a:pt x="57" y="33"/>
                    <a:pt x="58" y="33"/>
                    <a:pt x="58" y="32"/>
                  </a:cubicBezTo>
                  <a:cubicBezTo>
                    <a:pt x="58" y="32"/>
                    <a:pt x="58" y="32"/>
                    <a:pt x="59" y="32"/>
                  </a:cubicBezTo>
                  <a:cubicBezTo>
                    <a:pt x="59" y="32"/>
                    <a:pt x="59" y="32"/>
                    <a:pt x="59" y="32"/>
                  </a:cubicBezTo>
                  <a:cubicBezTo>
                    <a:pt x="59" y="32"/>
                    <a:pt x="60" y="31"/>
                    <a:pt x="60" y="31"/>
                  </a:cubicBezTo>
                  <a:cubicBezTo>
                    <a:pt x="60" y="31"/>
                    <a:pt x="60" y="31"/>
                    <a:pt x="60" y="31"/>
                  </a:cubicBezTo>
                  <a:close/>
                  <a:moveTo>
                    <a:pt x="115" y="14"/>
                  </a:moveTo>
                  <a:cubicBezTo>
                    <a:pt x="116" y="14"/>
                    <a:pt x="116" y="14"/>
                    <a:pt x="116" y="14"/>
                  </a:cubicBezTo>
                  <a:cubicBezTo>
                    <a:pt x="116" y="14"/>
                    <a:pt x="116" y="14"/>
                    <a:pt x="115" y="14"/>
                  </a:cubicBezTo>
                  <a:cubicBezTo>
                    <a:pt x="115" y="14"/>
                    <a:pt x="115" y="14"/>
                    <a:pt x="115" y="14"/>
                  </a:cubicBezTo>
                  <a:cubicBezTo>
                    <a:pt x="116" y="15"/>
                    <a:pt x="116" y="15"/>
                    <a:pt x="116" y="15"/>
                  </a:cubicBezTo>
                  <a:cubicBezTo>
                    <a:pt x="116" y="15"/>
                    <a:pt x="116" y="15"/>
                    <a:pt x="116" y="15"/>
                  </a:cubicBezTo>
                  <a:cubicBezTo>
                    <a:pt x="117" y="15"/>
                    <a:pt x="117" y="15"/>
                    <a:pt x="117" y="15"/>
                  </a:cubicBezTo>
                  <a:cubicBezTo>
                    <a:pt x="117" y="15"/>
                    <a:pt x="117" y="15"/>
                    <a:pt x="118" y="15"/>
                  </a:cubicBezTo>
                  <a:cubicBezTo>
                    <a:pt x="118" y="15"/>
                    <a:pt x="118" y="15"/>
                    <a:pt x="118" y="15"/>
                  </a:cubicBezTo>
                  <a:cubicBezTo>
                    <a:pt x="119" y="15"/>
                    <a:pt x="119" y="15"/>
                    <a:pt x="119" y="15"/>
                  </a:cubicBezTo>
                  <a:cubicBezTo>
                    <a:pt x="119" y="16"/>
                    <a:pt x="119" y="16"/>
                    <a:pt x="120" y="16"/>
                  </a:cubicBezTo>
                  <a:cubicBezTo>
                    <a:pt x="120" y="16"/>
                    <a:pt x="120" y="16"/>
                    <a:pt x="121" y="16"/>
                  </a:cubicBezTo>
                  <a:cubicBezTo>
                    <a:pt x="121" y="16"/>
                    <a:pt x="121" y="16"/>
                    <a:pt x="121" y="16"/>
                  </a:cubicBezTo>
                  <a:cubicBezTo>
                    <a:pt x="121" y="16"/>
                    <a:pt x="121" y="16"/>
                    <a:pt x="121" y="16"/>
                  </a:cubicBezTo>
                  <a:cubicBezTo>
                    <a:pt x="121" y="16"/>
                    <a:pt x="121" y="16"/>
                    <a:pt x="121" y="15"/>
                  </a:cubicBezTo>
                  <a:cubicBezTo>
                    <a:pt x="120" y="15"/>
                    <a:pt x="120" y="15"/>
                    <a:pt x="120" y="15"/>
                  </a:cubicBezTo>
                  <a:cubicBezTo>
                    <a:pt x="120" y="15"/>
                    <a:pt x="120" y="15"/>
                    <a:pt x="120" y="15"/>
                  </a:cubicBezTo>
                  <a:cubicBezTo>
                    <a:pt x="119" y="15"/>
                    <a:pt x="119" y="15"/>
                    <a:pt x="119" y="14"/>
                  </a:cubicBezTo>
                  <a:cubicBezTo>
                    <a:pt x="119" y="14"/>
                    <a:pt x="119" y="14"/>
                    <a:pt x="119" y="14"/>
                  </a:cubicBezTo>
                  <a:cubicBezTo>
                    <a:pt x="118" y="14"/>
                    <a:pt x="118" y="14"/>
                    <a:pt x="118" y="14"/>
                  </a:cubicBezTo>
                  <a:cubicBezTo>
                    <a:pt x="118" y="14"/>
                    <a:pt x="118" y="14"/>
                    <a:pt x="118" y="14"/>
                  </a:cubicBezTo>
                  <a:cubicBezTo>
                    <a:pt x="117" y="14"/>
                    <a:pt x="117" y="13"/>
                    <a:pt x="116" y="13"/>
                  </a:cubicBezTo>
                  <a:cubicBezTo>
                    <a:pt x="116" y="13"/>
                    <a:pt x="116" y="13"/>
                    <a:pt x="115" y="13"/>
                  </a:cubicBezTo>
                  <a:cubicBezTo>
                    <a:pt x="115" y="13"/>
                    <a:pt x="115" y="13"/>
                    <a:pt x="115" y="13"/>
                  </a:cubicBezTo>
                  <a:cubicBezTo>
                    <a:pt x="115" y="13"/>
                    <a:pt x="115" y="13"/>
                    <a:pt x="115" y="14"/>
                  </a:cubicBezTo>
                  <a:cubicBezTo>
                    <a:pt x="115" y="14"/>
                    <a:pt x="115" y="14"/>
                    <a:pt x="115" y="14"/>
                  </a:cubicBezTo>
                  <a:close/>
                  <a:moveTo>
                    <a:pt x="145" y="46"/>
                  </a:moveTo>
                  <a:cubicBezTo>
                    <a:pt x="145" y="46"/>
                    <a:pt x="145" y="46"/>
                    <a:pt x="145" y="46"/>
                  </a:cubicBezTo>
                  <a:cubicBezTo>
                    <a:pt x="145" y="46"/>
                    <a:pt x="145" y="46"/>
                    <a:pt x="145" y="46"/>
                  </a:cubicBezTo>
                  <a:cubicBezTo>
                    <a:pt x="145" y="46"/>
                    <a:pt x="145" y="46"/>
                    <a:pt x="145" y="46"/>
                  </a:cubicBezTo>
                  <a:cubicBezTo>
                    <a:pt x="145" y="46"/>
                    <a:pt x="145" y="46"/>
                    <a:pt x="145" y="46"/>
                  </a:cubicBezTo>
                  <a:close/>
                  <a:moveTo>
                    <a:pt x="148" y="46"/>
                  </a:moveTo>
                  <a:cubicBezTo>
                    <a:pt x="148" y="46"/>
                    <a:pt x="148" y="46"/>
                    <a:pt x="148" y="47"/>
                  </a:cubicBezTo>
                  <a:cubicBezTo>
                    <a:pt x="148" y="46"/>
                    <a:pt x="148" y="46"/>
                    <a:pt x="148" y="46"/>
                  </a:cubicBezTo>
                  <a:cubicBezTo>
                    <a:pt x="148" y="46"/>
                    <a:pt x="148" y="46"/>
                    <a:pt x="148" y="45"/>
                  </a:cubicBezTo>
                  <a:cubicBezTo>
                    <a:pt x="148" y="46"/>
                    <a:pt x="148" y="46"/>
                    <a:pt x="148" y="46"/>
                  </a:cubicBezTo>
                  <a:close/>
                  <a:moveTo>
                    <a:pt x="123" y="96"/>
                  </a:moveTo>
                  <a:cubicBezTo>
                    <a:pt x="121" y="95"/>
                    <a:pt x="121" y="96"/>
                    <a:pt x="123" y="97"/>
                  </a:cubicBezTo>
                  <a:cubicBezTo>
                    <a:pt x="124" y="98"/>
                    <a:pt x="124" y="97"/>
                    <a:pt x="124" y="97"/>
                  </a:cubicBezTo>
                  <a:cubicBezTo>
                    <a:pt x="124" y="97"/>
                    <a:pt x="124" y="96"/>
                    <a:pt x="123" y="96"/>
                  </a:cubicBezTo>
                  <a:close/>
                  <a:moveTo>
                    <a:pt x="134" y="39"/>
                  </a:moveTo>
                  <a:cubicBezTo>
                    <a:pt x="134" y="40"/>
                    <a:pt x="134" y="40"/>
                    <a:pt x="134" y="40"/>
                  </a:cubicBezTo>
                  <a:cubicBezTo>
                    <a:pt x="134" y="40"/>
                    <a:pt x="135" y="41"/>
                    <a:pt x="135" y="40"/>
                  </a:cubicBezTo>
                  <a:cubicBezTo>
                    <a:pt x="135" y="39"/>
                    <a:pt x="134" y="39"/>
                    <a:pt x="134" y="39"/>
                  </a:cubicBezTo>
                  <a:close/>
                  <a:moveTo>
                    <a:pt x="132" y="47"/>
                  </a:moveTo>
                  <a:cubicBezTo>
                    <a:pt x="132" y="47"/>
                    <a:pt x="133" y="47"/>
                    <a:pt x="134" y="47"/>
                  </a:cubicBezTo>
                  <a:cubicBezTo>
                    <a:pt x="134" y="47"/>
                    <a:pt x="134" y="47"/>
                    <a:pt x="134" y="46"/>
                  </a:cubicBezTo>
                  <a:cubicBezTo>
                    <a:pt x="133" y="46"/>
                    <a:pt x="133" y="47"/>
                    <a:pt x="133" y="47"/>
                  </a:cubicBezTo>
                  <a:cubicBezTo>
                    <a:pt x="132" y="47"/>
                    <a:pt x="132" y="47"/>
                    <a:pt x="132" y="47"/>
                  </a:cubicBezTo>
                  <a:close/>
                  <a:moveTo>
                    <a:pt x="157" y="68"/>
                  </a:moveTo>
                  <a:cubicBezTo>
                    <a:pt x="157" y="67"/>
                    <a:pt x="157" y="67"/>
                    <a:pt x="157" y="67"/>
                  </a:cubicBezTo>
                  <a:cubicBezTo>
                    <a:pt x="157" y="66"/>
                    <a:pt x="157" y="66"/>
                    <a:pt x="157" y="66"/>
                  </a:cubicBezTo>
                  <a:cubicBezTo>
                    <a:pt x="156" y="66"/>
                    <a:pt x="156" y="65"/>
                    <a:pt x="156" y="65"/>
                  </a:cubicBezTo>
                  <a:cubicBezTo>
                    <a:pt x="155" y="65"/>
                    <a:pt x="155" y="65"/>
                    <a:pt x="155" y="65"/>
                  </a:cubicBezTo>
                  <a:cubicBezTo>
                    <a:pt x="155" y="64"/>
                    <a:pt x="155" y="64"/>
                    <a:pt x="155" y="64"/>
                  </a:cubicBezTo>
                  <a:cubicBezTo>
                    <a:pt x="154" y="64"/>
                    <a:pt x="154" y="64"/>
                    <a:pt x="154" y="64"/>
                  </a:cubicBezTo>
                  <a:cubicBezTo>
                    <a:pt x="154" y="63"/>
                    <a:pt x="155" y="63"/>
                    <a:pt x="155" y="63"/>
                  </a:cubicBezTo>
                  <a:cubicBezTo>
                    <a:pt x="155" y="62"/>
                    <a:pt x="155" y="62"/>
                    <a:pt x="155" y="62"/>
                  </a:cubicBezTo>
                  <a:cubicBezTo>
                    <a:pt x="154" y="62"/>
                    <a:pt x="154" y="62"/>
                    <a:pt x="153" y="63"/>
                  </a:cubicBezTo>
                  <a:cubicBezTo>
                    <a:pt x="153" y="63"/>
                    <a:pt x="152" y="64"/>
                    <a:pt x="152" y="64"/>
                  </a:cubicBezTo>
                  <a:cubicBezTo>
                    <a:pt x="151" y="64"/>
                    <a:pt x="151" y="64"/>
                    <a:pt x="151" y="64"/>
                  </a:cubicBezTo>
                  <a:cubicBezTo>
                    <a:pt x="151" y="64"/>
                    <a:pt x="151" y="64"/>
                    <a:pt x="152" y="65"/>
                  </a:cubicBezTo>
                  <a:cubicBezTo>
                    <a:pt x="151" y="65"/>
                    <a:pt x="151" y="65"/>
                    <a:pt x="151" y="66"/>
                  </a:cubicBezTo>
                  <a:cubicBezTo>
                    <a:pt x="151" y="66"/>
                    <a:pt x="152" y="66"/>
                    <a:pt x="152" y="66"/>
                  </a:cubicBezTo>
                  <a:cubicBezTo>
                    <a:pt x="153" y="66"/>
                    <a:pt x="153" y="66"/>
                    <a:pt x="153" y="67"/>
                  </a:cubicBezTo>
                  <a:cubicBezTo>
                    <a:pt x="154" y="67"/>
                    <a:pt x="154" y="67"/>
                    <a:pt x="155" y="67"/>
                  </a:cubicBezTo>
                  <a:cubicBezTo>
                    <a:pt x="154" y="67"/>
                    <a:pt x="154" y="67"/>
                    <a:pt x="153" y="67"/>
                  </a:cubicBezTo>
                  <a:cubicBezTo>
                    <a:pt x="154" y="68"/>
                    <a:pt x="154" y="68"/>
                    <a:pt x="155" y="68"/>
                  </a:cubicBezTo>
                  <a:cubicBezTo>
                    <a:pt x="155" y="68"/>
                    <a:pt x="155" y="68"/>
                    <a:pt x="156" y="68"/>
                  </a:cubicBezTo>
                  <a:cubicBezTo>
                    <a:pt x="156" y="68"/>
                    <a:pt x="156" y="68"/>
                    <a:pt x="156" y="69"/>
                  </a:cubicBezTo>
                  <a:cubicBezTo>
                    <a:pt x="156" y="69"/>
                    <a:pt x="156" y="69"/>
                    <a:pt x="157" y="69"/>
                  </a:cubicBezTo>
                  <a:cubicBezTo>
                    <a:pt x="157" y="69"/>
                    <a:pt x="157" y="69"/>
                    <a:pt x="157" y="68"/>
                  </a:cubicBezTo>
                  <a:cubicBezTo>
                    <a:pt x="157" y="68"/>
                    <a:pt x="157" y="68"/>
                    <a:pt x="157" y="68"/>
                  </a:cubicBezTo>
                  <a:close/>
                  <a:moveTo>
                    <a:pt x="132" y="98"/>
                  </a:moveTo>
                  <a:cubicBezTo>
                    <a:pt x="132" y="98"/>
                    <a:pt x="132" y="97"/>
                    <a:pt x="131" y="96"/>
                  </a:cubicBezTo>
                  <a:cubicBezTo>
                    <a:pt x="130" y="96"/>
                    <a:pt x="129" y="96"/>
                    <a:pt x="129" y="96"/>
                  </a:cubicBezTo>
                  <a:cubicBezTo>
                    <a:pt x="129" y="95"/>
                    <a:pt x="128" y="96"/>
                    <a:pt x="128" y="96"/>
                  </a:cubicBezTo>
                  <a:cubicBezTo>
                    <a:pt x="128" y="96"/>
                    <a:pt x="129" y="96"/>
                    <a:pt x="128" y="97"/>
                  </a:cubicBezTo>
                  <a:cubicBezTo>
                    <a:pt x="127" y="97"/>
                    <a:pt x="129" y="97"/>
                    <a:pt x="129" y="97"/>
                  </a:cubicBezTo>
                  <a:cubicBezTo>
                    <a:pt x="129" y="97"/>
                    <a:pt x="128" y="98"/>
                    <a:pt x="128" y="97"/>
                  </a:cubicBezTo>
                  <a:cubicBezTo>
                    <a:pt x="127" y="97"/>
                    <a:pt x="126" y="96"/>
                    <a:pt x="126" y="97"/>
                  </a:cubicBezTo>
                  <a:cubicBezTo>
                    <a:pt x="126" y="98"/>
                    <a:pt x="127" y="98"/>
                    <a:pt x="127" y="98"/>
                  </a:cubicBezTo>
                  <a:cubicBezTo>
                    <a:pt x="128" y="98"/>
                    <a:pt x="128" y="98"/>
                    <a:pt x="129" y="98"/>
                  </a:cubicBezTo>
                  <a:cubicBezTo>
                    <a:pt x="129" y="98"/>
                    <a:pt x="129" y="99"/>
                    <a:pt x="129" y="99"/>
                  </a:cubicBezTo>
                  <a:cubicBezTo>
                    <a:pt x="130" y="99"/>
                    <a:pt x="130" y="98"/>
                    <a:pt x="130" y="98"/>
                  </a:cubicBezTo>
                  <a:cubicBezTo>
                    <a:pt x="131" y="99"/>
                    <a:pt x="131" y="99"/>
                    <a:pt x="131" y="99"/>
                  </a:cubicBezTo>
                  <a:cubicBezTo>
                    <a:pt x="131" y="99"/>
                    <a:pt x="133" y="100"/>
                    <a:pt x="133" y="99"/>
                  </a:cubicBezTo>
                  <a:cubicBezTo>
                    <a:pt x="133" y="98"/>
                    <a:pt x="132" y="98"/>
                    <a:pt x="132" y="98"/>
                  </a:cubicBezTo>
                  <a:close/>
                  <a:moveTo>
                    <a:pt x="127" y="94"/>
                  </a:moveTo>
                  <a:cubicBezTo>
                    <a:pt x="127" y="94"/>
                    <a:pt x="126" y="93"/>
                    <a:pt x="126" y="93"/>
                  </a:cubicBezTo>
                  <a:cubicBezTo>
                    <a:pt x="126" y="93"/>
                    <a:pt x="125" y="93"/>
                    <a:pt x="125" y="92"/>
                  </a:cubicBezTo>
                  <a:cubicBezTo>
                    <a:pt x="124" y="91"/>
                    <a:pt x="124" y="91"/>
                    <a:pt x="124" y="90"/>
                  </a:cubicBezTo>
                  <a:cubicBezTo>
                    <a:pt x="123" y="90"/>
                    <a:pt x="123" y="90"/>
                    <a:pt x="123" y="90"/>
                  </a:cubicBezTo>
                  <a:cubicBezTo>
                    <a:pt x="123" y="90"/>
                    <a:pt x="123" y="89"/>
                    <a:pt x="121" y="88"/>
                  </a:cubicBezTo>
                  <a:cubicBezTo>
                    <a:pt x="119" y="87"/>
                    <a:pt x="116" y="88"/>
                    <a:pt x="116" y="88"/>
                  </a:cubicBezTo>
                  <a:cubicBezTo>
                    <a:pt x="116" y="88"/>
                    <a:pt x="116" y="89"/>
                    <a:pt x="117" y="89"/>
                  </a:cubicBezTo>
                  <a:cubicBezTo>
                    <a:pt x="117" y="89"/>
                    <a:pt x="118" y="89"/>
                    <a:pt x="119" y="89"/>
                  </a:cubicBezTo>
                  <a:cubicBezTo>
                    <a:pt x="120" y="89"/>
                    <a:pt x="120" y="90"/>
                    <a:pt x="120" y="90"/>
                  </a:cubicBezTo>
                  <a:cubicBezTo>
                    <a:pt x="120" y="90"/>
                    <a:pt x="121" y="90"/>
                    <a:pt x="121" y="91"/>
                  </a:cubicBezTo>
                  <a:cubicBezTo>
                    <a:pt x="121" y="91"/>
                    <a:pt x="122" y="91"/>
                    <a:pt x="122" y="91"/>
                  </a:cubicBezTo>
                  <a:cubicBezTo>
                    <a:pt x="122" y="91"/>
                    <a:pt x="123" y="93"/>
                    <a:pt x="123" y="93"/>
                  </a:cubicBezTo>
                  <a:cubicBezTo>
                    <a:pt x="124" y="93"/>
                    <a:pt x="124" y="93"/>
                    <a:pt x="124" y="93"/>
                  </a:cubicBezTo>
                  <a:cubicBezTo>
                    <a:pt x="124" y="93"/>
                    <a:pt x="124" y="93"/>
                    <a:pt x="123" y="93"/>
                  </a:cubicBezTo>
                  <a:cubicBezTo>
                    <a:pt x="123" y="94"/>
                    <a:pt x="123" y="94"/>
                    <a:pt x="123" y="94"/>
                  </a:cubicBezTo>
                  <a:cubicBezTo>
                    <a:pt x="124" y="94"/>
                    <a:pt x="124" y="94"/>
                    <a:pt x="125" y="95"/>
                  </a:cubicBezTo>
                  <a:cubicBezTo>
                    <a:pt x="125" y="95"/>
                    <a:pt x="127" y="95"/>
                    <a:pt x="127" y="95"/>
                  </a:cubicBezTo>
                  <a:cubicBezTo>
                    <a:pt x="127" y="95"/>
                    <a:pt x="127" y="95"/>
                    <a:pt x="127" y="94"/>
                  </a:cubicBezTo>
                  <a:close/>
                  <a:moveTo>
                    <a:pt x="124" y="19"/>
                  </a:moveTo>
                  <a:cubicBezTo>
                    <a:pt x="124" y="19"/>
                    <a:pt x="124" y="20"/>
                    <a:pt x="123" y="19"/>
                  </a:cubicBezTo>
                  <a:cubicBezTo>
                    <a:pt x="123" y="19"/>
                    <a:pt x="123" y="19"/>
                    <a:pt x="123" y="19"/>
                  </a:cubicBezTo>
                  <a:cubicBezTo>
                    <a:pt x="123" y="19"/>
                    <a:pt x="122" y="19"/>
                    <a:pt x="122" y="19"/>
                  </a:cubicBezTo>
                  <a:cubicBezTo>
                    <a:pt x="122" y="19"/>
                    <a:pt x="122" y="19"/>
                    <a:pt x="122" y="19"/>
                  </a:cubicBezTo>
                  <a:cubicBezTo>
                    <a:pt x="122" y="19"/>
                    <a:pt x="121" y="19"/>
                    <a:pt x="121" y="18"/>
                  </a:cubicBezTo>
                  <a:cubicBezTo>
                    <a:pt x="121" y="18"/>
                    <a:pt x="121" y="18"/>
                    <a:pt x="121" y="18"/>
                  </a:cubicBezTo>
                  <a:cubicBezTo>
                    <a:pt x="121" y="18"/>
                    <a:pt x="121" y="18"/>
                    <a:pt x="121" y="17"/>
                  </a:cubicBezTo>
                  <a:cubicBezTo>
                    <a:pt x="121" y="17"/>
                    <a:pt x="121" y="17"/>
                    <a:pt x="120" y="17"/>
                  </a:cubicBezTo>
                  <a:cubicBezTo>
                    <a:pt x="120" y="17"/>
                    <a:pt x="120" y="17"/>
                    <a:pt x="120" y="17"/>
                  </a:cubicBezTo>
                  <a:cubicBezTo>
                    <a:pt x="120" y="17"/>
                    <a:pt x="120" y="17"/>
                    <a:pt x="120" y="17"/>
                  </a:cubicBezTo>
                  <a:cubicBezTo>
                    <a:pt x="120" y="17"/>
                    <a:pt x="119" y="17"/>
                    <a:pt x="119" y="17"/>
                  </a:cubicBezTo>
                  <a:cubicBezTo>
                    <a:pt x="119" y="17"/>
                    <a:pt x="119" y="17"/>
                    <a:pt x="118" y="17"/>
                  </a:cubicBezTo>
                  <a:cubicBezTo>
                    <a:pt x="118" y="17"/>
                    <a:pt x="119" y="18"/>
                    <a:pt x="119" y="18"/>
                  </a:cubicBezTo>
                  <a:cubicBezTo>
                    <a:pt x="119" y="18"/>
                    <a:pt x="118" y="17"/>
                    <a:pt x="118" y="17"/>
                  </a:cubicBezTo>
                  <a:cubicBezTo>
                    <a:pt x="118" y="17"/>
                    <a:pt x="118" y="17"/>
                    <a:pt x="118" y="17"/>
                  </a:cubicBezTo>
                  <a:cubicBezTo>
                    <a:pt x="118" y="17"/>
                    <a:pt x="117" y="17"/>
                    <a:pt x="117" y="17"/>
                  </a:cubicBezTo>
                  <a:cubicBezTo>
                    <a:pt x="117" y="17"/>
                    <a:pt x="117" y="17"/>
                    <a:pt x="117" y="17"/>
                  </a:cubicBezTo>
                  <a:cubicBezTo>
                    <a:pt x="117" y="17"/>
                    <a:pt x="117" y="17"/>
                    <a:pt x="117" y="17"/>
                  </a:cubicBezTo>
                  <a:cubicBezTo>
                    <a:pt x="117" y="17"/>
                    <a:pt x="117" y="17"/>
                    <a:pt x="116" y="17"/>
                  </a:cubicBezTo>
                  <a:cubicBezTo>
                    <a:pt x="116" y="16"/>
                    <a:pt x="116" y="16"/>
                    <a:pt x="116" y="16"/>
                  </a:cubicBezTo>
                  <a:cubicBezTo>
                    <a:pt x="116" y="16"/>
                    <a:pt x="116" y="16"/>
                    <a:pt x="116" y="16"/>
                  </a:cubicBezTo>
                  <a:cubicBezTo>
                    <a:pt x="115" y="16"/>
                    <a:pt x="115" y="16"/>
                    <a:pt x="115" y="16"/>
                  </a:cubicBezTo>
                  <a:cubicBezTo>
                    <a:pt x="115" y="16"/>
                    <a:pt x="115" y="16"/>
                    <a:pt x="115" y="16"/>
                  </a:cubicBezTo>
                  <a:cubicBezTo>
                    <a:pt x="115" y="16"/>
                    <a:pt x="115" y="16"/>
                    <a:pt x="115" y="17"/>
                  </a:cubicBezTo>
                  <a:cubicBezTo>
                    <a:pt x="115" y="17"/>
                    <a:pt x="115" y="17"/>
                    <a:pt x="115" y="17"/>
                  </a:cubicBezTo>
                  <a:cubicBezTo>
                    <a:pt x="115" y="17"/>
                    <a:pt x="115" y="17"/>
                    <a:pt x="116" y="17"/>
                  </a:cubicBezTo>
                  <a:cubicBezTo>
                    <a:pt x="116" y="17"/>
                    <a:pt x="116" y="17"/>
                    <a:pt x="116" y="18"/>
                  </a:cubicBezTo>
                  <a:cubicBezTo>
                    <a:pt x="116" y="18"/>
                    <a:pt x="116" y="18"/>
                    <a:pt x="116" y="18"/>
                  </a:cubicBezTo>
                  <a:cubicBezTo>
                    <a:pt x="117" y="18"/>
                    <a:pt x="117" y="18"/>
                    <a:pt x="117" y="18"/>
                  </a:cubicBezTo>
                  <a:cubicBezTo>
                    <a:pt x="118" y="18"/>
                    <a:pt x="118" y="18"/>
                    <a:pt x="118" y="18"/>
                  </a:cubicBezTo>
                  <a:cubicBezTo>
                    <a:pt x="118" y="19"/>
                    <a:pt x="118" y="19"/>
                    <a:pt x="118" y="19"/>
                  </a:cubicBezTo>
                  <a:cubicBezTo>
                    <a:pt x="119" y="19"/>
                    <a:pt x="119" y="19"/>
                    <a:pt x="119" y="19"/>
                  </a:cubicBezTo>
                  <a:cubicBezTo>
                    <a:pt x="119" y="19"/>
                    <a:pt x="119" y="19"/>
                    <a:pt x="120" y="19"/>
                  </a:cubicBezTo>
                  <a:cubicBezTo>
                    <a:pt x="120" y="19"/>
                    <a:pt x="120" y="19"/>
                    <a:pt x="121" y="20"/>
                  </a:cubicBezTo>
                  <a:cubicBezTo>
                    <a:pt x="121" y="19"/>
                    <a:pt x="121" y="19"/>
                    <a:pt x="121" y="19"/>
                  </a:cubicBezTo>
                  <a:cubicBezTo>
                    <a:pt x="121" y="19"/>
                    <a:pt x="121" y="19"/>
                    <a:pt x="121" y="19"/>
                  </a:cubicBezTo>
                  <a:cubicBezTo>
                    <a:pt x="121" y="19"/>
                    <a:pt x="122" y="19"/>
                    <a:pt x="122" y="19"/>
                  </a:cubicBezTo>
                  <a:cubicBezTo>
                    <a:pt x="122" y="19"/>
                    <a:pt x="122" y="19"/>
                    <a:pt x="122" y="19"/>
                  </a:cubicBezTo>
                  <a:cubicBezTo>
                    <a:pt x="122" y="19"/>
                    <a:pt x="122" y="19"/>
                    <a:pt x="122" y="20"/>
                  </a:cubicBezTo>
                  <a:cubicBezTo>
                    <a:pt x="122" y="20"/>
                    <a:pt x="122" y="20"/>
                    <a:pt x="122" y="20"/>
                  </a:cubicBezTo>
                  <a:cubicBezTo>
                    <a:pt x="122" y="20"/>
                    <a:pt x="122" y="20"/>
                    <a:pt x="122" y="20"/>
                  </a:cubicBezTo>
                  <a:cubicBezTo>
                    <a:pt x="123" y="20"/>
                    <a:pt x="123" y="21"/>
                    <a:pt x="123" y="21"/>
                  </a:cubicBezTo>
                  <a:cubicBezTo>
                    <a:pt x="123" y="21"/>
                    <a:pt x="123" y="21"/>
                    <a:pt x="123" y="21"/>
                  </a:cubicBezTo>
                  <a:cubicBezTo>
                    <a:pt x="124" y="21"/>
                    <a:pt x="124" y="21"/>
                    <a:pt x="125" y="21"/>
                  </a:cubicBezTo>
                  <a:cubicBezTo>
                    <a:pt x="125" y="21"/>
                    <a:pt x="125" y="21"/>
                    <a:pt x="125" y="20"/>
                  </a:cubicBezTo>
                  <a:cubicBezTo>
                    <a:pt x="125" y="20"/>
                    <a:pt x="124" y="19"/>
                    <a:pt x="124" y="19"/>
                  </a:cubicBezTo>
                  <a:close/>
                  <a:moveTo>
                    <a:pt x="139" y="35"/>
                  </a:moveTo>
                  <a:cubicBezTo>
                    <a:pt x="139" y="35"/>
                    <a:pt x="139" y="35"/>
                    <a:pt x="140" y="35"/>
                  </a:cubicBezTo>
                  <a:cubicBezTo>
                    <a:pt x="140" y="35"/>
                    <a:pt x="140" y="35"/>
                    <a:pt x="140" y="35"/>
                  </a:cubicBezTo>
                  <a:cubicBezTo>
                    <a:pt x="140" y="34"/>
                    <a:pt x="139" y="34"/>
                    <a:pt x="139" y="34"/>
                  </a:cubicBezTo>
                  <a:cubicBezTo>
                    <a:pt x="139" y="34"/>
                    <a:pt x="138" y="34"/>
                    <a:pt x="138" y="34"/>
                  </a:cubicBezTo>
                  <a:cubicBezTo>
                    <a:pt x="138" y="34"/>
                    <a:pt x="138" y="34"/>
                    <a:pt x="138" y="34"/>
                  </a:cubicBezTo>
                  <a:cubicBezTo>
                    <a:pt x="138" y="35"/>
                    <a:pt x="138" y="35"/>
                    <a:pt x="139" y="35"/>
                  </a:cubicBezTo>
                  <a:close/>
                  <a:moveTo>
                    <a:pt x="117" y="24"/>
                  </a:moveTo>
                  <a:cubicBezTo>
                    <a:pt x="117" y="24"/>
                    <a:pt x="117" y="24"/>
                    <a:pt x="117" y="24"/>
                  </a:cubicBezTo>
                  <a:cubicBezTo>
                    <a:pt x="117" y="24"/>
                    <a:pt x="117" y="24"/>
                    <a:pt x="117" y="23"/>
                  </a:cubicBezTo>
                  <a:cubicBezTo>
                    <a:pt x="117" y="23"/>
                    <a:pt x="117" y="23"/>
                    <a:pt x="116" y="23"/>
                  </a:cubicBezTo>
                  <a:cubicBezTo>
                    <a:pt x="116" y="23"/>
                    <a:pt x="116" y="23"/>
                    <a:pt x="116" y="24"/>
                  </a:cubicBezTo>
                  <a:cubicBezTo>
                    <a:pt x="116" y="24"/>
                    <a:pt x="117" y="24"/>
                    <a:pt x="117" y="24"/>
                  </a:cubicBezTo>
                  <a:close/>
                  <a:moveTo>
                    <a:pt x="116" y="18"/>
                  </a:moveTo>
                  <a:cubicBezTo>
                    <a:pt x="116" y="17"/>
                    <a:pt x="115" y="17"/>
                    <a:pt x="115" y="17"/>
                  </a:cubicBezTo>
                  <a:cubicBezTo>
                    <a:pt x="114" y="17"/>
                    <a:pt x="114" y="17"/>
                    <a:pt x="114" y="18"/>
                  </a:cubicBezTo>
                  <a:cubicBezTo>
                    <a:pt x="114" y="18"/>
                    <a:pt x="114" y="18"/>
                    <a:pt x="114" y="18"/>
                  </a:cubicBezTo>
                  <a:cubicBezTo>
                    <a:pt x="114" y="18"/>
                    <a:pt x="115" y="19"/>
                    <a:pt x="116" y="18"/>
                  </a:cubicBezTo>
                  <a:close/>
                  <a:moveTo>
                    <a:pt x="113" y="21"/>
                  </a:moveTo>
                  <a:cubicBezTo>
                    <a:pt x="113" y="21"/>
                    <a:pt x="113" y="21"/>
                    <a:pt x="113" y="21"/>
                  </a:cubicBezTo>
                  <a:cubicBezTo>
                    <a:pt x="113" y="20"/>
                    <a:pt x="113" y="20"/>
                    <a:pt x="113" y="20"/>
                  </a:cubicBezTo>
                  <a:cubicBezTo>
                    <a:pt x="114" y="20"/>
                    <a:pt x="114" y="20"/>
                    <a:pt x="114" y="20"/>
                  </a:cubicBezTo>
                  <a:cubicBezTo>
                    <a:pt x="114" y="20"/>
                    <a:pt x="114" y="19"/>
                    <a:pt x="114" y="19"/>
                  </a:cubicBezTo>
                  <a:cubicBezTo>
                    <a:pt x="113" y="19"/>
                    <a:pt x="113" y="19"/>
                    <a:pt x="113" y="19"/>
                  </a:cubicBezTo>
                  <a:cubicBezTo>
                    <a:pt x="113" y="19"/>
                    <a:pt x="112" y="19"/>
                    <a:pt x="112" y="19"/>
                  </a:cubicBezTo>
                  <a:cubicBezTo>
                    <a:pt x="112" y="19"/>
                    <a:pt x="112" y="19"/>
                    <a:pt x="112" y="19"/>
                  </a:cubicBezTo>
                  <a:cubicBezTo>
                    <a:pt x="111" y="19"/>
                    <a:pt x="111" y="19"/>
                    <a:pt x="111" y="19"/>
                  </a:cubicBezTo>
                  <a:cubicBezTo>
                    <a:pt x="111" y="19"/>
                    <a:pt x="111" y="19"/>
                    <a:pt x="110" y="19"/>
                  </a:cubicBezTo>
                  <a:cubicBezTo>
                    <a:pt x="110" y="20"/>
                    <a:pt x="110" y="21"/>
                    <a:pt x="110" y="21"/>
                  </a:cubicBezTo>
                  <a:cubicBezTo>
                    <a:pt x="110" y="21"/>
                    <a:pt x="110" y="21"/>
                    <a:pt x="110" y="21"/>
                  </a:cubicBezTo>
                  <a:cubicBezTo>
                    <a:pt x="110" y="21"/>
                    <a:pt x="110" y="21"/>
                    <a:pt x="110" y="20"/>
                  </a:cubicBezTo>
                  <a:cubicBezTo>
                    <a:pt x="110" y="20"/>
                    <a:pt x="110" y="20"/>
                    <a:pt x="110" y="20"/>
                  </a:cubicBezTo>
                  <a:cubicBezTo>
                    <a:pt x="110" y="20"/>
                    <a:pt x="110" y="20"/>
                    <a:pt x="109" y="20"/>
                  </a:cubicBezTo>
                  <a:cubicBezTo>
                    <a:pt x="110" y="20"/>
                    <a:pt x="110" y="20"/>
                    <a:pt x="110" y="20"/>
                  </a:cubicBezTo>
                  <a:cubicBezTo>
                    <a:pt x="110" y="20"/>
                    <a:pt x="110" y="20"/>
                    <a:pt x="110" y="20"/>
                  </a:cubicBezTo>
                  <a:cubicBezTo>
                    <a:pt x="109" y="20"/>
                    <a:pt x="109" y="20"/>
                    <a:pt x="109" y="19"/>
                  </a:cubicBezTo>
                  <a:cubicBezTo>
                    <a:pt x="109" y="19"/>
                    <a:pt x="109" y="19"/>
                    <a:pt x="109" y="19"/>
                  </a:cubicBezTo>
                  <a:cubicBezTo>
                    <a:pt x="109" y="19"/>
                    <a:pt x="109" y="19"/>
                    <a:pt x="109" y="19"/>
                  </a:cubicBezTo>
                  <a:cubicBezTo>
                    <a:pt x="108" y="19"/>
                    <a:pt x="108" y="19"/>
                    <a:pt x="108" y="19"/>
                  </a:cubicBezTo>
                  <a:cubicBezTo>
                    <a:pt x="108" y="19"/>
                    <a:pt x="108" y="19"/>
                    <a:pt x="108" y="19"/>
                  </a:cubicBezTo>
                  <a:cubicBezTo>
                    <a:pt x="108" y="19"/>
                    <a:pt x="108" y="19"/>
                    <a:pt x="108" y="19"/>
                  </a:cubicBezTo>
                  <a:cubicBezTo>
                    <a:pt x="107" y="19"/>
                    <a:pt x="107" y="19"/>
                    <a:pt x="107" y="19"/>
                  </a:cubicBezTo>
                  <a:cubicBezTo>
                    <a:pt x="107" y="19"/>
                    <a:pt x="106" y="19"/>
                    <a:pt x="106" y="19"/>
                  </a:cubicBezTo>
                  <a:cubicBezTo>
                    <a:pt x="106" y="19"/>
                    <a:pt x="106" y="19"/>
                    <a:pt x="105" y="18"/>
                  </a:cubicBezTo>
                  <a:cubicBezTo>
                    <a:pt x="105" y="19"/>
                    <a:pt x="105" y="19"/>
                    <a:pt x="105" y="19"/>
                  </a:cubicBezTo>
                  <a:cubicBezTo>
                    <a:pt x="105" y="19"/>
                    <a:pt x="105" y="18"/>
                    <a:pt x="105" y="18"/>
                  </a:cubicBezTo>
                  <a:cubicBezTo>
                    <a:pt x="105" y="18"/>
                    <a:pt x="105" y="18"/>
                    <a:pt x="104" y="18"/>
                  </a:cubicBezTo>
                  <a:cubicBezTo>
                    <a:pt x="104" y="18"/>
                    <a:pt x="104" y="18"/>
                    <a:pt x="104" y="18"/>
                  </a:cubicBezTo>
                  <a:cubicBezTo>
                    <a:pt x="104" y="18"/>
                    <a:pt x="104" y="18"/>
                    <a:pt x="103" y="17"/>
                  </a:cubicBezTo>
                  <a:cubicBezTo>
                    <a:pt x="103" y="17"/>
                    <a:pt x="103" y="17"/>
                    <a:pt x="103" y="17"/>
                  </a:cubicBezTo>
                  <a:cubicBezTo>
                    <a:pt x="102" y="17"/>
                    <a:pt x="102" y="17"/>
                    <a:pt x="102" y="17"/>
                  </a:cubicBezTo>
                  <a:cubicBezTo>
                    <a:pt x="101" y="17"/>
                    <a:pt x="101" y="17"/>
                    <a:pt x="101" y="16"/>
                  </a:cubicBezTo>
                  <a:cubicBezTo>
                    <a:pt x="100" y="16"/>
                    <a:pt x="99" y="16"/>
                    <a:pt x="99" y="16"/>
                  </a:cubicBezTo>
                  <a:cubicBezTo>
                    <a:pt x="98" y="16"/>
                    <a:pt x="98" y="16"/>
                    <a:pt x="97" y="16"/>
                  </a:cubicBezTo>
                  <a:cubicBezTo>
                    <a:pt x="96" y="16"/>
                    <a:pt x="96" y="16"/>
                    <a:pt x="95" y="16"/>
                  </a:cubicBezTo>
                  <a:cubicBezTo>
                    <a:pt x="95" y="16"/>
                    <a:pt x="95" y="16"/>
                    <a:pt x="95" y="17"/>
                  </a:cubicBezTo>
                  <a:cubicBezTo>
                    <a:pt x="96" y="17"/>
                    <a:pt x="96" y="17"/>
                    <a:pt x="96" y="17"/>
                  </a:cubicBezTo>
                  <a:cubicBezTo>
                    <a:pt x="95" y="17"/>
                    <a:pt x="95" y="17"/>
                    <a:pt x="95" y="17"/>
                  </a:cubicBezTo>
                  <a:cubicBezTo>
                    <a:pt x="95" y="17"/>
                    <a:pt x="95" y="17"/>
                    <a:pt x="95" y="17"/>
                  </a:cubicBezTo>
                  <a:cubicBezTo>
                    <a:pt x="94" y="17"/>
                    <a:pt x="94" y="17"/>
                    <a:pt x="94" y="18"/>
                  </a:cubicBezTo>
                  <a:cubicBezTo>
                    <a:pt x="94" y="18"/>
                    <a:pt x="93" y="18"/>
                    <a:pt x="93" y="18"/>
                  </a:cubicBezTo>
                  <a:cubicBezTo>
                    <a:pt x="94" y="18"/>
                    <a:pt x="94" y="19"/>
                    <a:pt x="94" y="19"/>
                  </a:cubicBezTo>
                  <a:cubicBezTo>
                    <a:pt x="95" y="19"/>
                    <a:pt x="95" y="19"/>
                    <a:pt x="95" y="19"/>
                  </a:cubicBezTo>
                  <a:cubicBezTo>
                    <a:pt x="95" y="19"/>
                    <a:pt x="95" y="19"/>
                    <a:pt x="95" y="19"/>
                  </a:cubicBezTo>
                  <a:cubicBezTo>
                    <a:pt x="95" y="19"/>
                    <a:pt x="95" y="20"/>
                    <a:pt x="96" y="20"/>
                  </a:cubicBezTo>
                  <a:cubicBezTo>
                    <a:pt x="96" y="19"/>
                    <a:pt x="96" y="19"/>
                    <a:pt x="96" y="19"/>
                  </a:cubicBezTo>
                  <a:cubicBezTo>
                    <a:pt x="97" y="19"/>
                    <a:pt x="97" y="19"/>
                    <a:pt x="97" y="19"/>
                  </a:cubicBezTo>
                  <a:cubicBezTo>
                    <a:pt x="98" y="19"/>
                    <a:pt x="98" y="19"/>
                    <a:pt x="98" y="19"/>
                  </a:cubicBezTo>
                  <a:cubicBezTo>
                    <a:pt x="98" y="19"/>
                    <a:pt x="98" y="19"/>
                    <a:pt x="98" y="19"/>
                  </a:cubicBezTo>
                  <a:cubicBezTo>
                    <a:pt x="99" y="19"/>
                    <a:pt x="99" y="19"/>
                    <a:pt x="99" y="19"/>
                  </a:cubicBezTo>
                  <a:cubicBezTo>
                    <a:pt x="100" y="18"/>
                    <a:pt x="100" y="18"/>
                    <a:pt x="100" y="18"/>
                  </a:cubicBezTo>
                  <a:cubicBezTo>
                    <a:pt x="101" y="18"/>
                    <a:pt x="102" y="18"/>
                    <a:pt x="102" y="18"/>
                  </a:cubicBezTo>
                  <a:cubicBezTo>
                    <a:pt x="102" y="18"/>
                    <a:pt x="101" y="18"/>
                    <a:pt x="101" y="18"/>
                  </a:cubicBezTo>
                  <a:cubicBezTo>
                    <a:pt x="100" y="19"/>
                    <a:pt x="100" y="19"/>
                    <a:pt x="100" y="19"/>
                  </a:cubicBezTo>
                  <a:cubicBezTo>
                    <a:pt x="100" y="19"/>
                    <a:pt x="99" y="19"/>
                    <a:pt x="99" y="19"/>
                  </a:cubicBezTo>
                  <a:cubicBezTo>
                    <a:pt x="99" y="19"/>
                    <a:pt x="100" y="19"/>
                    <a:pt x="100" y="20"/>
                  </a:cubicBezTo>
                  <a:cubicBezTo>
                    <a:pt x="100" y="20"/>
                    <a:pt x="100" y="20"/>
                    <a:pt x="101" y="20"/>
                  </a:cubicBezTo>
                  <a:cubicBezTo>
                    <a:pt x="100" y="20"/>
                    <a:pt x="100" y="20"/>
                    <a:pt x="100" y="20"/>
                  </a:cubicBezTo>
                  <a:cubicBezTo>
                    <a:pt x="100" y="20"/>
                    <a:pt x="100" y="20"/>
                    <a:pt x="101" y="20"/>
                  </a:cubicBezTo>
                  <a:cubicBezTo>
                    <a:pt x="102" y="21"/>
                    <a:pt x="103" y="21"/>
                    <a:pt x="105" y="21"/>
                  </a:cubicBezTo>
                  <a:cubicBezTo>
                    <a:pt x="104" y="21"/>
                    <a:pt x="103" y="21"/>
                    <a:pt x="101" y="21"/>
                  </a:cubicBezTo>
                  <a:cubicBezTo>
                    <a:pt x="100" y="21"/>
                    <a:pt x="100" y="21"/>
                    <a:pt x="100" y="21"/>
                  </a:cubicBezTo>
                  <a:cubicBezTo>
                    <a:pt x="100" y="21"/>
                    <a:pt x="100" y="21"/>
                    <a:pt x="100" y="22"/>
                  </a:cubicBezTo>
                  <a:cubicBezTo>
                    <a:pt x="101" y="22"/>
                    <a:pt x="101" y="22"/>
                    <a:pt x="101" y="22"/>
                  </a:cubicBezTo>
                  <a:cubicBezTo>
                    <a:pt x="101" y="22"/>
                    <a:pt x="103" y="22"/>
                    <a:pt x="103" y="23"/>
                  </a:cubicBezTo>
                  <a:cubicBezTo>
                    <a:pt x="103" y="23"/>
                    <a:pt x="104" y="23"/>
                    <a:pt x="104" y="23"/>
                  </a:cubicBezTo>
                  <a:cubicBezTo>
                    <a:pt x="105" y="23"/>
                    <a:pt x="105" y="24"/>
                    <a:pt x="106" y="24"/>
                  </a:cubicBezTo>
                  <a:cubicBezTo>
                    <a:pt x="106" y="24"/>
                    <a:pt x="107" y="24"/>
                    <a:pt x="107" y="24"/>
                  </a:cubicBezTo>
                  <a:cubicBezTo>
                    <a:pt x="108" y="24"/>
                    <a:pt x="108" y="24"/>
                    <a:pt x="108" y="24"/>
                  </a:cubicBezTo>
                  <a:cubicBezTo>
                    <a:pt x="108" y="24"/>
                    <a:pt x="109" y="24"/>
                    <a:pt x="109" y="24"/>
                  </a:cubicBezTo>
                  <a:cubicBezTo>
                    <a:pt x="110" y="24"/>
                    <a:pt x="110" y="24"/>
                    <a:pt x="110" y="24"/>
                  </a:cubicBezTo>
                  <a:cubicBezTo>
                    <a:pt x="111" y="24"/>
                    <a:pt x="111" y="24"/>
                    <a:pt x="111" y="24"/>
                  </a:cubicBezTo>
                  <a:cubicBezTo>
                    <a:pt x="112" y="24"/>
                    <a:pt x="112" y="24"/>
                    <a:pt x="112" y="24"/>
                  </a:cubicBezTo>
                  <a:cubicBezTo>
                    <a:pt x="112" y="25"/>
                    <a:pt x="112" y="25"/>
                    <a:pt x="113" y="25"/>
                  </a:cubicBezTo>
                  <a:cubicBezTo>
                    <a:pt x="113" y="25"/>
                    <a:pt x="114" y="25"/>
                    <a:pt x="114" y="25"/>
                  </a:cubicBezTo>
                  <a:cubicBezTo>
                    <a:pt x="114" y="25"/>
                    <a:pt x="114" y="25"/>
                    <a:pt x="115" y="26"/>
                  </a:cubicBezTo>
                  <a:cubicBezTo>
                    <a:pt x="115" y="25"/>
                    <a:pt x="115" y="25"/>
                    <a:pt x="115" y="25"/>
                  </a:cubicBezTo>
                  <a:cubicBezTo>
                    <a:pt x="116" y="25"/>
                    <a:pt x="116" y="25"/>
                    <a:pt x="116" y="25"/>
                  </a:cubicBezTo>
                  <a:cubicBezTo>
                    <a:pt x="116" y="24"/>
                    <a:pt x="116" y="24"/>
                    <a:pt x="116" y="24"/>
                  </a:cubicBezTo>
                  <a:cubicBezTo>
                    <a:pt x="116" y="24"/>
                    <a:pt x="115" y="24"/>
                    <a:pt x="115" y="24"/>
                  </a:cubicBezTo>
                  <a:cubicBezTo>
                    <a:pt x="115" y="23"/>
                    <a:pt x="115" y="23"/>
                    <a:pt x="115" y="23"/>
                  </a:cubicBezTo>
                  <a:cubicBezTo>
                    <a:pt x="114" y="23"/>
                    <a:pt x="114" y="23"/>
                    <a:pt x="114" y="23"/>
                  </a:cubicBezTo>
                  <a:cubicBezTo>
                    <a:pt x="114" y="22"/>
                    <a:pt x="114" y="22"/>
                    <a:pt x="113" y="22"/>
                  </a:cubicBezTo>
                  <a:cubicBezTo>
                    <a:pt x="113" y="22"/>
                    <a:pt x="113" y="22"/>
                    <a:pt x="113" y="21"/>
                  </a:cubicBezTo>
                  <a:close/>
                  <a:moveTo>
                    <a:pt x="131" y="37"/>
                  </a:moveTo>
                  <a:cubicBezTo>
                    <a:pt x="130" y="37"/>
                    <a:pt x="130" y="38"/>
                    <a:pt x="130" y="38"/>
                  </a:cubicBezTo>
                  <a:cubicBezTo>
                    <a:pt x="131" y="39"/>
                    <a:pt x="132" y="39"/>
                    <a:pt x="132" y="39"/>
                  </a:cubicBezTo>
                  <a:cubicBezTo>
                    <a:pt x="132" y="38"/>
                    <a:pt x="132" y="38"/>
                    <a:pt x="132" y="38"/>
                  </a:cubicBezTo>
                  <a:cubicBezTo>
                    <a:pt x="132" y="38"/>
                    <a:pt x="132" y="37"/>
                    <a:pt x="131" y="37"/>
                  </a:cubicBezTo>
                  <a:close/>
                  <a:moveTo>
                    <a:pt x="136" y="32"/>
                  </a:moveTo>
                  <a:cubicBezTo>
                    <a:pt x="136" y="32"/>
                    <a:pt x="136" y="32"/>
                    <a:pt x="136" y="33"/>
                  </a:cubicBezTo>
                  <a:cubicBezTo>
                    <a:pt x="136" y="33"/>
                    <a:pt x="136" y="33"/>
                    <a:pt x="137" y="33"/>
                  </a:cubicBezTo>
                  <a:cubicBezTo>
                    <a:pt x="137" y="33"/>
                    <a:pt x="137" y="32"/>
                    <a:pt x="137" y="32"/>
                  </a:cubicBezTo>
                  <a:cubicBezTo>
                    <a:pt x="137" y="32"/>
                    <a:pt x="138" y="32"/>
                    <a:pt x="138" y="32"/>
                  </a:cubicBezTo>
                  <a:cubicBezTo>
                    <a:pt x="138" y="31"/>
                    <a:pt x="137" y="31"/>
                    <a:pt x="137" y="31"/>
                  </a:cubicBezTo>
                  <a:cubicBezTo>
                    <a:pt x="137" y="32"/>
                    <a:pt x="136" y="32"/>
                    <a:pt x="136" y="32"/>
                  </a:cubicBezTo>
                  <a:close/>
                  <a:moveTo>
                    <a:pt x="116" y="25"/>
                  </a:moveTo>
                  <a:cubicBezTo>
                    <a:pt x="116" y="26"/>
                    <a:pt x="115" y="26"/>
                    <a:pt x="115" y="26"/>
                  </a:cubicBezTo>
                  <a:cubicBezTo>
                    <a:pt x="116" y="26"/>
                    <a:pt x="116" y="26"/>
                    <a:pt x="116" y="26"/>
                  </a:cubicBezTo>
                  <a:cubicBezTo>
                    <a:pt x="116" y="26"/>
                    <a:pt x="116" y="26"/>
                    <a:pt x="116" y="26"/>
                  </a:cubicBezTo>
                  <a:cubicBezTo>
                    <a:pt x="116" y="26"/>
                    <a:pt x="117" y="26"/>
                    <a:pt x="117" y="26"/>
                  </a:cubicBezTo>
                  <a:cubicBezTo>
                    <a:pt x="117" y="26"/>
                    <a:pt x="117" y="25"/>
                    <a:pt x="116" y="25"/>
                  </a:cubicBezTo>
                  <a:cubicBezTo>
                    <a:pt x="116" y="25"/>
                    <a:pt x="116" y="25"/>
                    <a:pt x="116" y="25"/>
                  </a:cubicBezTo>
                  <a:close/>
                </a:path>
              </a:pathLst>
            </a:custGeom>
            <a:solidFill>
              <a:srgbClr val="F87230"/>
            </a:solidFill>
            <a:ln>
              <a:noFill/>
            </a:ln>
          </p:spPr>
          <p:txBody>
            <a:bodyPr vert="horz" wrap="square" lIns="91440" tIns="45720" rIns="91440" bIns="45720" numCol="1" anchor="t" anchorCtr="0" compatLnSpc="1"/>
            <a:lstStyle/>
            <a:p>
              <a:endParaRPr lang="zh-CN" altLang="en-US">
                <a:solidFill>
                  <a:schemeClr val="tx1"/>
                </a:solidFill>
              </a:endParaRPr>
            </a:p>
          </p:txBody>
        </p:sp>
      </p:grpSp>
      <p:sp>
        <p:nvSpPr>
          <p:cNvPr id="40" name="矩形 39"/>
          <p:cNvSpPr/>
          <p:nvPr/>
        </p:nvSpPr>
        <p:spPr>
          <a:xfrm>
            <a:off x="1936207" y="1609404"/>
            <a:ext cx="2249334" cy="400110"/>
          </a:xfrm>
          <a:prstGeom prst="rect">
            <a:avLst/>
          </a:prstGeom>
        </p:spPr>
        <p:txBody>
          <a:bodyPr wrap="none">
            <a:spAutoFit/>
          </a:bodyPr>
          <a:lstStyle/>
          <a:p>
            <a:r>
              <a:rPr lang="zh-CN" altLang="en-US" sz="2000" b="1" dirty="0">
                <a:solidFill>
                  <a:schemeClr val="tx1"/>
                </a:solidFill>
                <a:latin typeface="方正正纤黑简体" panose="02000000000000000000" pitchFamily="2" charset="-122"/>
                <a:ea typeface="方正正纤黑简体" panose="02000000000000000000" pitchFamily="2" charset="-122"/>
              </a:rPr>
              <a:t>点击此处添加文本</a:t>
            </a:r>
          </a:p>
        </p:txBody>
      </p:sp>
      <p:sp>
        <p:nvSpPr>
          <p:cNvPr id="41" name="矩形 40"/>
          <p:cNvSpPr/>
          <p:nvPr/>
        </p:nvSpPr>
        <p:spPr>
          <a:xfrm>
            <a:off x="1936207" y="1976115"/>
            <a:ext cx="1620957" cy="609398"/>
          </a:xfrm>
          <a:prstGeom prst="rect">
            <a:avLst/>
          </a:prstGeom>
        </p:spPr>
        <p:txBody>
          <a:bodyPr wrap="none">
            <a:spAutoFit/>
          </a:bodyPr>
          <a:lstStyle/>
          <a:p>
            <a:pPr>
              <a:lnSpc>
                <a:spcPct val="120000"/>
              </a:lnSpc>
            </a:pPr>
            <a:r>
              <a:rPr lang="zh-CN" altLang="en-US" sz="1400" dirty="0">
                <a:solidFill>
                  <a:schemeClr val="tx1"/>
                </a:solidFill>
                <a:latin typeface="微软雅黑" panose="020B0503020204020204" charset="-122"/>
                <a:ea typeface="微软雅黑" panose="020B0503020204020204" charset="-122"/>
              </a:rPr>
              <a:t>点击此处添加</a:t>
            </a:r>
            <a:r>
              <a:rPr lang="zh-CN" altLang="en-US" sz="1400" dirty="0" smtClean="0">
                <a:solidFill>
                  <a:schemeClr val="tx1"/>
                </a:solidFill>
                <a:latin typeface="微软雅黑" panose="020B0503020204020204" charset="-122"/>
                <a:ea typeface="微软雅黑" panose="020B0503020204020204" charset="-122"/>
              </a:rPr>
              <a:t>文本</a:t>
            </a:r>
          </a:p>
          <a:p>
            <a:pPr>
              <a:lnSpc>
                <a:spcPct val="120000"/>
              </a:lnSpc>
            </a:pPr>
            <a:r>
              <a:rPr lang="zh-CN" altLang="en-US" sz="1400" dirty="0" smtClean="0">
                <a:solidFill>
                  <a:schemeClr val="tx1"/>
                </a:solidFill>
                <a:latin typeface="微软雅黑" panose="020B0503020204020204" charset="-122"/>
                <a:ea typeface="微软雅黑" panose="020B0503020204020204" charset="-122"/>
              </a:rPr>
              <a:t>点击</a:t>
            </a:r>
            <a:r>
              <a:rPr lang="zh-CN" altLang="en-US" sz="1400" dirty="0">
                <a:solidFill>
                  <a:schemeClr val="tx1"/>
                </a:solidFill>
                <a:latin typeface="微软雅黑" panose="020B0503020204020204" charset="-122"/>
                <a:ea typeface="微软雅黑" panose="020B0503020204020204" charset="-122"/>
              </a:rPr>
              <a:t>此处添加</a:t>
            </a:r>
            <a:r>
              <a:rPr lang="zh-CN" altLang="en-US" sz="1400" dirty="0" smtClean="0">
                <a:solidFill>
                  <a:schemeClr val="tx1"/>
                </a:solidFill>
                <a:latin typeface="微软雅黑" panose="020B0503020204020204" charset="-122"/>
                <a:ea typeface="微软雅黑" panose="020B0503020204020204" charset="-122"/>
              </a:rPr>
              <a:t>文本</a:t>
            </a:r>
          </a:p>
        </p:txBody>
      </p:sp>
      <p:cxnSp>
        <p:nvCxnSpPr>
          <p:cNvPr id="43" name="直接连接符 42"/>
          <p:cNvCxnSpPr/>
          <p:nvPr/>
        </p:nvCxnSpPr>
        <p:spPr>
          <a:xfrm>
            <a:off x="1936207" y="2589822"/>
            <a:ext cx="2862036" cy="0"/>
          </a:xfrm>
          <a:prstGeom prst="line">
            <a:avLst/>
          </a:prstGeom>
          <a:ln w="25400">
            <a:gradFill flip="none" rotWithShape="1">
              <a:gsLst>
                <a:gs pos="0">
                  <a:srgbClr val="F87230"/>
                </a:gs>
                <a:gs pos="100000">
                  <a:srgbClr val="6AC399">
                    <a:alpha val="25000"/>
                  </a:srgbClr>
                </a:gs>
              </a:gsLst>
              <a:path path="circle">
                <a:fillToRect l="50000" t="50000" r="50000" b="50000"/>
              </a:path>
              <a:tileRect/>
            </a:gradFill>
          </a:ln>
          <a:effectLst>
            <a:outerShdw blurRad="76200" dist="50800" dir="2700000" algn="tl"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sp>
        <p:nvSpPr>
          <p:cNvPr id="44" name="矩形 43"/>
          <p:cNvSpPr/>
          <p:nvPr/>
        </p:nvSpPr>
        <p:spPr>
          <a:xfrm>
            <a:off x="1936207" y="3040302"/>
            <a:ext cx="2249334" cy="400110"/>
          </a:xfrm>
          <a:prstGeom prst="rect">
            <a:avLst/>
          </a:prstGeom>
        </p:spPr>
        <p:txBody>
          <a:bodyPr wrap="none">
            <a:spAutoFit/>
          </a:bodyPr>
          <a:lstStyle/>
          <a:p>
            <a:r>
              <a:rPr lang="zh-CN" altLang="en-US" sz="2000" b="1" dirty="0">
                <a:solidFill>
                  <a:schemeClr val="tx1"/>
                </a:solidFill>
                <a:latin typeface="方正正纤黑简体" panose="02000000000000000000" pitchFamily="2" charset="-122"/>
                <a:ea typeface="方正正纤黑简体" panose="02000000000000000000" pitchFamily="2" charset="-122"/>
              </a:rPr>
              <a:t>点击此处添加文本</a:t>
            </a:r>
          </a:p>
        </p:txBody>
      </p:sp>
      <p:sp>
        <p:nvSpPr>
          <p:cNvPr id="45" name="矩形 44"/>
          <p:cNvSpPr/>
          <p:nvPr/>
        </p:nvSpPr>
        <p:spPr>
          <a:xfrm>
            <a:off x="1936207" y="3407013"/>
            <a:ext cx="1620957" cy="609398"/>
          </a:xfrm>
          <a:prstGeom prst="rect">
            <a:avLst/>
          </a:prstGeom>
        </p:spPr>
        <p:txBody>
          <a:bodyPr wrap="none">
            <a:spAutoFit/>
          </a:bodyPr>
          <a:lstStyle/>
          <a:p>
            <a:pPr>
              <a:lnSpc>
                <a:spcPct val="120000"/>
              </a:lnSpc>
            </a:pPr>
            <a:r>
              <a:rPr lang="zh-CN" altLang="en-US" sz="1400" dirty="0">
                <a:solidFill>
                  <a:schemeClr val="tx1"/>
                </a:solidFill>
                <a:latin typeface="微软雅黑" panose="020B0503020204020204" charset="-122"/>
                <a:ea typeface="微软雅黑" panose="020B0503020204020204" charset="-122"/>
              </a:rPr>
              <a:t>点击此处添加</a:t>
            </a:r>
            <a:r>
              <a:rPr lang="zh-CN" altLang="en-US" sz="1400" dirty="0" smtClean="0">
                <a:solidFill>
                  <a:schemeClr val="tx1"/>
                </a:solidFill>
                <a:latin typeface="微软雅黑" panose="020B0503020204020204" charset="-122"/>
                <a:ea typeface="微软雅黑" panose="020B0503020204020204" charset="-122"/>
              </a:rPr>
              <a:t>文本</a:t>
            </a:r>
          </a:p>
          <a:p>
            <a:pPr>
              <a:lnSpc>
                <a:spcPct val="120000"/>
              </a:lnSpc>
            </a:pPr>
            <a:r>
              <a:rPr lang="zh-CN" altLang="en-US" sz="1400" dirty="0" smtClean="0">
                <a:solidFill>
                  <a:schemeClr val="tx1"/>
                </a:solidFill>
                <a:latin typeface="微软雅黑" panose="020B0503020204020204" charset="-122"/>
                <a:ea typeface="微软雅黑" panose="020B0503020204020204" charset="-122"/>
              </a:rPr>
              <a:t>点击</a:t>
            </a:r>
            <a:r>
              <a:rPr lang="zh-CN" altLang="en-US" sz="1400" dirty="0">
                <a:solidFill>
                  <a:schemeClr val="tx1"/>
                </a:solidFill>
                <a:latin typeface="微软雅黑" panose="020B0503020204020204" charset="-122"/>
                <a:ea typeface="微软雅黑" panose="020B0503020204020204" charset="-122"/>
              </a:rPr>
              <a:t>此处添加</a:t>
            </a:r>
            <a:r>
              <a:rPr lang="zh-CN" altLang="en-US" sz="1400" dirty="0" smtClean="0">
                <a:solidFill>
                  <a:schemeClr val="tx1"/>
                </a:solidFill>
                <a:latin typeface="微软雅黑" panose="020B0503020204020204" charset="-122"/>
                <a:ea typeface="微软雅黑" panose="020B0503020204020204" charset="-122"/>
              </a:rPr>
              <a:t>文本</a:t>
            </a:r>
          </a:p>
        </p:txBody>
      </p:sp>
      <p:cxnSp>
        <p:nvCxnSpPr>
          <p:cNvPr id="46" name="直接连接符 45"/>
          <p:cNvCxnSpPr/>
          <p:nvPr/>
        </p:nvCxnSpPr>
        <p:spPr>
          <a:xfrm>
            <a:off x="1936207" y="4020720"/>
            <a:ext cx="2862036" cy="0"/>
          </a:xfrm>
          <a:prstGeom prst="line">
            <a:avLst/>
          </a:prstGeom>
          <a:ln w="25400">
            <a:gradFill flip="none" rotWithShape="1">
              <a:gsLst>
                <a:gs pos="0">
                  <a:srgbClr val="F87230"/>
                </a:gs>
                <a:gs pos="100000">
                  <a:srgbClr val="6AC399">
                    <a:alpha val="25000"/>
                  </a:srgbClr>
                </a:gs>
              </a:gsLst>
              <a:path path="circle">
                <a:fillToRect l="50000" t="50000" r="50000" b="50000"/>
              </a:path>
              <a:tileRect/>
            </a:gradFill>
          </a:ln>
          <a:effectLst>
            <a:outerShdw blurRad="76200" dist="50800" dir="2700000" algn="tl"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sp>
        <p:nvSpPr>
          <p:cNvPr id="47" name="矩形 46"/>
          <p:cNvSpPr/>
          <p:nvPr/>
        </p:nvSpPr>
        <p:spPr>
          <a:xfrm>
            <a:off x="1936207" y="4514020"/>
            <a:ext cx="2249334" cy="400110"/>
          </a:xfrm>
          <a:prstGeom prst="rect">
            <a:avLst/>
          </a:prstGeom>
        </p:spPr>
        <p:txBody>
          <a:bodyPr wrap="none">
            <a:spAutoFit/>
          </a:bodyPr>
          <a:lstStyle/>
          <a:p>
            <a:r>
              <a:rPr lang="zh-CN" altLang="en-US" sz="2000" b="1" dirty="0">
                <a:solidFill>
                  <a:schemeClr val="tx1"/>
                </a:solidFill>
                <a:latin typeface="方正正纤黑简体" panose="02000000000000000000" pitchFamily="2" charset="-122"/>
                <a:ea typeface="方正正纤黑简体" panose="02000000000000000000" pitchFamily="2" charset="-122"/>
              </a:rPr>
              <a:t>点击此处添加文本</a:t>
            </a:r>
          </a:p>
        </p:txBody>
      </p:sp>
      <p:sp>
        <p:nvSpPr>
          <p:cNvPr id="48" name="矩形 47"/>
          <p:cNvSpPr/>
          <p:nvPr/>
        </p:nvSpPr>
        <p:spPr>
          <a:xfrm>
            <a:off x="1936207" y="4880731"/>
            <a:ext cx="1620957" cy="609398"/>
          </a:xfrm>
          <a:prstGeom prst="rect">
            <a:avLst/>
          </a:prstGeom>
        </p:spPr>
        <p:txBody>
          <a:bodyPr wrap="none">
            <a:spAutoFit/>
          </a:bodyPr>
          <a:lstStyle/>
          <a:p>
            <a:pPr>
              <a:lnSpc>
                <a:spcPct val="120000"/>
              </a:lnSpc>
            </a:pPr>
            <a:r>
              <a:rPr lang="zh-CN" altLang="en-US" sz="1400" dirty="0">
                <a:solidFill>
                  <a:schemeClr val="tx1"/>
                </a:solidFill>
                <a:latin typeface="微软雅黑" panose="020B0503020204020204" charset="-122"/>
                <a:ea typeface="微软雅黑" panose="020B0503020204020204" charset="-122"/>
              </a:rPr>
              <a:t>点击此处添加</a:t>
            </a:r>
            <a:r>
              <a:rPr lang="zh-CN" altLang="en-US" sz="1400" dirty="0" smtClean="0">
                <a:solidFill>
                  <a:schemeClr val="tx1"/>
                </a:solidFill>
                <a:latin typeface="微软雅黑" panose="020B0503020204020204" charset="-122"/>
                <a:ea typeface="微软雅黑" panose="020B0503020204020204" charset="-122"/>
              </a:rPr>
              <a:t>文本</a:t>
            </a:r>
          </a:p>
          <a:p>
            <a:pPr>
              <a:lnSpc>
                <a:spcPct val="120000"/>
              </a:lnSpc>
            </a:pPr>
            <a:r>
              <a:rPr lang="zh-CN" altLang="en-US" sz="1400" dirty="0" smtClean="0">
                <a:solidFill>
                  <a:schemeClr val="tx1"/>
                </a:solidFill>
                <a:latin typeface="微软雅黑" panose="020B0503020204020204" charset="-122"/>
                <a:ea typeface="微软雅黑" panose="020B0503020204020204" charset="-122"/>
              </a:rPr>
              <a:t>点击</a:t>
            </a:r>
            <a:r>
              <a:rPr lang="zh-CN" altLang="en-US" sz="1400" dirty="0">
                <a:solidFill>
                  <a:schemeClr val="tx1"/>
                </a:solidFill>
                <a:latin typeface="微软雅黑" panose="020B0503020204020204" charset="-122"/>
                <a:ea typeface="微软雅黑" panose="020B0503020204020204" charset="-122"/>
              </a:rPr>
              <a:t>此处添加</a:t>
            </a:r>
            <a:r>
              <a:rPr lang="zh-CN" altLang="en-US" sz="1400" dirty="0" smtClean="0">
                <a:solidFill>
                  <a:schemeClr val="tx1"/>
                </a:solidFill>
                <a:latin typeface="微软雅黑" panose="020B0503020204020204" charset="-122"/>
                <a:ea typeface="微软雅黑" panose="020B0503020204020204" charset="-122"/>
              </a:rPr>
              <a:t>文本</a:t>
            </a:r>
          </a:p>
        </p:txBody>
      </p:sp>
      <p:cxnSp>
        <p:nvCxnSpPr>
          <p:cNvPr id="49" name="直接连接符 48"/>
          <p:cNvCxnSpPr/>
          <p:nvPr/>
        </p:nvCxnSpPr>
        <p:spPr>
          <a:xfrm>
            <a:off x="1936207" y="5494438"/>
            <a:ext cx="2862036" cy="0"/>
          </a:xfrm>
          <a:prstGeom prst="line">
            <a:avLst/>
          </a:prstGeom>
          <a:ln w="25400">
            <a:gradFill flip="none" rotWithShape="1">
              <a:gsLst>
                <a:gs pos="0">
                  <a:srgbClr val="F87230"/>
                </a:gs>
                <a:gs pos="100000">
                  <a:srgbClr val="6AC399">
                    <a:alpha val="25000"/>
                  </a:srgbClr>
                </a:gs>
              </a:gsLst>
              <a:path path="circle">
                <a:fillToRect l="50000" t="50000" r="50000" b="50000"/>
              </a:path>
              <a:tileRect/>
            </a:gradFill>
          </a:ln>
          <a:effectLst>
            <a:outerShdw blurRad="76200" dist="50800" dir="2700000" algn="tl"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sp>
        <p:nvSpPr>
          <p:cNvPr id="50" name="矩形 49"/>
          <p:cNvSpPr/>
          <p:nvPr/>
        </p:nvSpPr>
        <p:spPr>
          <a:xfrm>
            <a:off x="7369836" y="1609404"/>
            <a:ext cx="2249334" cy="400110"/>
          </a:xfrm>
          <a:prstGeom prst="rect">
            <a:avLst/>
          </a:prstGeom>
        </p:spPr>
        <p:txBody>
          <a:bodyPr wrap="none">
            <a:spAutoFit/>
          </a:bodyPr>
          <a:lstStyle/>
          <a:p>
            <a:r>
              <a:rPr lang="zh-CN" altLang="en-US" sz="2000" b="1" dirty="0">
                <a:solidFill>
                  <a:schemeClr val="tx1"/>
                </a:solidFill>
                <a:latin typeface="方正正纤黑简体" panose="02000000000000000000" pitchFamily="2" charset="-122"/>
                <a:ea typeface="方正正纤黑简体" panose="02000000000000000000" pitchFamily="2" charset="-122"/>
              </a:rPr>
              <a:t>点击此处添加文本</a:t>
            </a:r>
          </a:p>
        </p:txBody>
      </p:sp>
      <p:sp>
        <p:nvSpPr>
          <p:cNvPr id="51" name="矩形 50"/>
          <p:cNvSpPr/>
          <p:nvPr/>
        </p:nvSpPr>
        <p:spPr>
          <a:xfrm>
            <a:off x="7369836" y="1976115"/>
            <a:ext cx="1620957" cy="609398"/>
          </a:xfrm>
          <a:prstGeom prst="rect">
            <a:avLst/>
          </a:prstGeom>
        </p:spPr>
        <p:txBody>
          <a:bodyPr wrap="none">
            <a:spAutoFit/>
          </a:bodyPr>
          <a:lstStyle/>
          <a:p>
            <a:pPr>
              <a:lnSpc>
                <a:spcPct val="120000"/>
              </a:lnSpc>
            </a:pPr>
            <a:r>
              <a:rPr lang="zh-CN" altLang="en-US" sz="1400" dirty="0">
                <a:solidFill>
                  <a:schemeClr val="tx1"/>
                </a:solidFill>
                <a:latin typeface="微软雅黑" panose="020B0503020204020204" charset="-122"/>
                <a:ea typeface="微软雅黑" panose="020B0503020204020204" charset="-122"/>
              </a:rPr>
              <a:t>点击此处添加</a:t>
            </a:r>
            <a:r>
              <a:rPr lang="zh-CN" altLang="en-US" sz="1400" dirty="0" smtClean="0">
                <a:solidFill>
                  <a:schemeClr val="tx1"/>
                </a:solidFill>
                <a:latin typeface="微软雅黑" panose="020B0503020204020204" charset="-122"/>
                <a:ea typeface="微软雅黑" panose="020B0503020204020204" charset="-122"/>
              </a:rPr>
              <a:t>文本</a:t>
            </a:r>
          </a:p>
          <a:p>
            <a:pPr>
              <a:lnSpc>
                <a:spcPct val="120000"/>
              </a:lnSpc>
            </a:pPr>
            <a:r>
              <a:rPr lang="zh-CN" altLang="en-US" sz="1400" dirty="0" smtClean="0">
                <a:solidFill>
                  <a:schemeClr val="tx1"/>
                </a:solidFill>
                <a:latin typeface="微软雅黑" panose="020B0503020204020204" charset="-122"/>
                <a:ea typeface="微软雅黑" panose="020B0503020204020204" charset="-122"/>
              </a:rPr>
              <a:t>点击</a:t>
            </a:r>
            <a:r>
              <a:rPr lang="zh-CN" altLang="en-US" sz="1400" dirty="0">
                <a:solidFill>
                  <a:schemeClr val="tx1"/>
                </a:solidFill>
                <a:latin typeface="微软雅黑" panose="020B0503020204020204" charset="-122"/>
                <a:ea typeface="微软雅黑" panose="020B0503020204020204" charset="-122"/>
              </a:rPr>
              <a:t>此处添加</a:t>
            </a:r>
            <a:r>
              <a:rPr lang="zh-CN" altLang="en-US" sz="1400" dirty="0" smtClean="0">
                <a:solidFill>
                  <a:schemeClr val="tx1"/>
                </a:solidFill>
                <a:latin typeface="微软雅黑" panose="020B0503020204020204" charset="-122"/>
                <a:ea typeface="微软雅黑" panose="020B0503020204020204" charset="-122"/>
              </a:rPr>
              <a:t>文本</a:t>
            </a:r>
          </a:p>
        </p:txBody>
      </p:sp>
      <p:cxnSp>
        <p:nvCxnSpPr>
          <p:cNvPr id="52" name="直接连接符 51"/>
          <p:cNvCxnSpPr/>
          <p:nvPr/>
        </p:nvCxnSpPr>
        <p:spPr>
          <a:xfrm>
            <a:off x="7369836" y="2586012"/>
            <a:ext cx="2862036" cy="0"/>
          </a:xfrm>
          <a:prstGeom prst="line">
            <a:avLst/>
          </a:prstGeom>
          <a:ln w="25400">
            <a:gradFill flip="none" rotWithShape="1">
              <a:gsLst>
                <a:gs pos="0">
                  <a:srgbClr val="F87230"/>
                </a:gs>
                <a:gs pos="100000">
                  <a:srgbClr val="6AC399">
                    <a:alpha val="25000"/>
                  </a:srgbClr>
                </a:gs>
              </a:gsLst>
              <a:path path="circle">
                <a:fillToRect l="50000" t="50000" r="50000" b="50000"/>
              </a:path>
              <a:tileRect/>
            </a:gradFill>
          </a:ln>
          <a:effectLst>
            <a:outerShdw blurRad="76200" dist="50800" dir="2700000" algn="tl"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sp>
        <p:nvSpPr>
          <p:cNvPr id="53" name="矩形 52"/>
          <p:cNvSpPr/>
          <p:nvPr/>
        </p:nvSpPr>
        <p:spPr>
          <a:xfrm>
            <a:off x="7369836" y="3040302"/>
            <a:ext cx="2249334" cy="400110"/>
          </a:xfrm>
          <a:prstGeom prst="rect">
            <a:avLst/>
          </a:prstGeom>
        </p:spPr>
        <p:txBody>
          <a:bodyPr wrap="none">
            <a:spAutoFit/>
          </a:bodyPr>
          <a:lstStyle/>
          <a:p>
            <a:r>
              <a:rPr lang="zh-CN" altLang="en-US" sz="2000" b="1" dirty="0">
                <a:solidFill>
                  <a:schemeClr val="tx1"/>
                </a:solidFill>
                <a:latin typeface="方正正纤黑简体" panose="02000000000000000000" pitchFamily="2" charset="-122"/>
                <a:ea typeface="方正正纤黑简体" panose="02000000000000000000" pitchFamily="2" charset="-122"/>
              </a:rPr>
              <a:t>点击此处添加文本</a:t>
            </a:r>
          </a:p>
        </p:txBody>
      </p:sp>
      <p:sp>
        <p:nvSpPr>
          <p:cNvPr id="54" name="矩形 53"/>
          <p:cNvSpPr/>
          <p:nvPr/>
        </p:nvSpPr>
        <p:spPr>
          <a:xfrm>
            <a:off x="7369836" y="3407013"/>
            <a:ext cx="1620957" cy="609398"/>
          </a:xfrm>
          <a:prstGeom prst="rect">
            <a:avLst/>
          </a:prstGeom>
        </p:spPr>
        <p:txBody>
          <a:bodyPr wrap="none">
            <a:spAutoFit/>
          </a:bodyPr>
          <a:lstStyle/>
          <a:p>
            <a:pPr>
              <a:lnSpc>
                <a:spcPct val="120000"/>
              </a:lnSpc>
            </a:pPr>
            <a:r>
              <a:rPr lang="zh-CN" altLang="en-US" sz="1400" dirty="0">
                <a:solidFill>
                  <a:schemeClr val="tx1"/>
                </a:solidFill>
                <a:latin typeface="微软雅黑" panose="020B0503020204020204" charset="-122"/>
                <a:ea typeface="微软雅黑" panose="020B0503020204020204" charset="-122"/>
              </a:rPr>
              <a:t>点击此处添加</a:t>
            </a:r>
            <a:r>
              <a:rPr lang="zh-CN" altLang="en-US" sz="1400" dirty="0" smtClean="0">
                <a:solidFill>
                  <a:schemeClr val="tx1"/>
                </a:solidFill>
                <a:latin typeface="微软雅黑" panose="020B0503020204020204" charset="-122"/>
                <a:ea typeface="微软雅黑" panose="020B0503020204020204" charset="-122"/>
              </a:rPr>
              <a:t>文本</a:t>
            </a:r>
          </a:p>
          <a:p>
            <a:pPr>
              <a:lnSpc>
                <a:spcPct val="120000"/>
              </a:lnSpc>
            </a:pPr>
            <a:r>
              <a:rPr lang="zh-CN" altLang="en-US" sz="1400" dirty="0" smtClean="0">
                <a:solidFill>
                  <a:schemeClr val="tx1"/>
                </a:solidFill>
                <a:latin typeface="微软雅黑" panose="020B0503020204020204" charset="-122"/>
                <a:ea typeface="微软雅黑" panose="020B0503020204020204" charset="-122"/>
              </a:rPr>
              <a:t>点击</a:t>
            </a:r>
            <a:r>
              <a:rPr lang="zh-CN" altLang="en-US" sz="1400" dirty="0">
                <a:solidFill>
                  <a:schemeClr val="tx1"/>
                </a:solidFill>
                <a:latin typeface="微软雅黑" panose="020B0503020204020204" charset="-122"/>
                <a:ea typeface="微软雅黑" panose="020B0503020204020204" charset="-122"/>
              </a:rPr>
              <a:t>此处添加</a:t>
            </a:r>
            <a:r>
              <a:rPr lang="zh-CN" altLang="en-US" sz="1400" dirty="0" smtClean="0">
                <a:solidFill>
                  <a:schemeClr val="tx1"/>
                </a:solidFill>
                <a:latin typeface="微软雅黑" panose="020B0503020204020204" charset="-122"/>
                <a:ea typeface="微软雅黑" panose="020B0503020204020204" charset="-122"/>
              </a:rPr>
              <a:t>文本</a:t>
            </a:r>
          </a:p>
        </p:txBody>
      </p:sp>
      <p:cxnSp>
        <p:nvCxnSpPr>
          <p:cNvPr id="55" name="直接连接符 54"/>
          <p:cNvCxnSpPr/>
          <p:nvPr/>
        </p:nvCxnSpPr>
        <p:spPr>
          <a:xfrm>
            <a:off x="7369836" y="4020720"/>
            <a:ext cx="2862036" cy="0"/>
          </a:xfrm>
          <a:prstGeom prst="line">
            <a:avLst/>
          </a:prstGeom>
          <a:ln w="25400">
            <a:gradFill flip="none" rotWithShape="1">
              <a:gsLst>
                <a:gs pos="0">
                  <a:srgbClr val="F87230"/>
                </a:gs>
                <a:gs pos="100000">
                  <a:srgbClr val="F5FFFF"/>
                </a:gs>
              </a:gsLst>
              <a:path path="circle">
                <a:fillToRect l="50000" t="50000" r="50000" b="50000"/>
              </a:path>
              <a:tileRect/>
            </a:gradFill>
          </a:ln>
          <a:effectLst>
            <a:outerShdw blurRad="76200" dist="50800" dir="2700000" algn="tl"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sp>
        <p:nvSpPr>
          <p:cNvPr id="56" name="矩形 55"/>
          <p:cNvSpPr/>
          <p:nvPr/>
        </p:nvSpPr>
        <p:spPr>
          <a:xfrm>
            <a:off x="7369836" y="4514020"/>
            <a:ext cx="2249334" cy="400110"/>
          </a:xfrm>
          <a:prstGeom prst="rect">
            <a:avLst/>
          </a:prstGeom>
        </p:spPr>
        <p:txBody>
          <a:bodyPr wrap="none">
            <a:spAutoFit/>
          </a:bodyPr>
          <a:lstStyle/>
          <a:p>
            <a:r>
              <a:rPr lang="zh-CN" altLang="en-US" sz="2000" b="1" dirty="0">
                <a:solidFill>
                  <a:schemeClr val="tx1"/>
                </a:solidFill>
                <a:latin typeface="方正正纤黑简体" panose="02000000000000000000" pitchFamily="2" charset="-122"/>
                <a:ea typeface="方正正纤黑简体" panose="02000000000000000000" pitchFamily="2" charset="-122"/>
              </a:rPr>
              <a:t>点击此处添加文本</a:t>
            </a:r>
          </a:p>
        </p:txBody>
      </p:sp>
      <p:sp>
        <p:nvSpPr>
          <p:cNvPr id="57" name="矩形 56"/>
          <p:cNvSpPr/>
          <p:nvPr/>
        </p:nvSpPr>
        <p:spPr>
          <a:xfrm>
            <a:off x="7369836" y="4880731"/>
            <a:ext cx="1620957" cy="609398"/>
          </a:xfrm>
          <a:prstGeom prst="rect">
            <a:avLst/>
          </a:prstGeom>
        </p:spPr>
        <p:txBody>
          <a:bodyPr wrap="none">
            <a:spAutoFit/>
          </a:bodyPr>
          <a:lstStyle/>
          <a:p>
            <a:pPr>
              <a:lnSpc>
                <a:spcPct val="120000"/>
              </a:lnSpc>
            </a:pPr>
            <a:r>
              <a:rPr lang="zh-CN" altLang="en-US" sz="1400" dirty="0">
                <a:solidFill>
                  <a:schemeClr val="tx1"/>
                </a:solidFill>
                <a:latin typeface="微软雅黑" panose="020B0503020204020204" charset="-122"/>
                <a:ea typeface="微软雅黑" panose="020B0503020204020204" charset="-122"/>
              </a:rPr>
              <a:t>点击此处添加</a:t>
            </a:r>
            <a:r>
              <a:rPr lang="zh-CN" altLang="en-US" sz="1400" dirty="0" smtClean="0">
                <a:solidFill>
                  <a:schemeClr val="tx1"/>
                </a:solidFill>
                <a:latin typeface="微软雅黑" panose="020B0503020204020204" charset="-122"/>
                <a:ea typeface="微软雅黑" panose="020B0503020204020204" charset="-122"/>
              </a:rPr>
              <a:t>文本</a:t>
            </a:r>
          </a:p>
          <a:p>
            <a:pPr>
              <a:lnSpc>
                <a:spcPct val="120000"/>
              </a:lnSpc>
            </a:pPr>
            <a:r>
              <a:rPr lang="zh-CN" altLang="en-US" sz="1400" dirty="0" smtClean="0">
                <a:solidFill>
                  <a:schemeClr val="tx1"/>
                </a:solidFill>
                <a:latin typeface="微软雅黑" panose="020B0503020204020204" charset="-122"/>
                <a:ea typeface="微软雅黑" panose="020B0503020204020204" charset="-122"/>
              </a:rPr>
              <a:t>点击</a:t>
            </a:r>
            <a:r>
              <a:rPr lang="zh-CN" altLang="en-US" sz="1400" dirty="0">
                <a:solidFill>
                  <a:schemeClr val="tx1"/>
                </a:solidFill>
                <a:latin typeface="微软雅黑" panose="020B0503020204020204" charset="-122"/>
                <a:ea typeface="微软雅黑" panose="020B0503020204020204" charset="-122"/>
              </a:rPr>
              <a:t>此处添加</a:t>
            </a:r>
            <a:r>
              <a:rPr lang="zh-CN" altLang="en-US" sz="1400" dirty="0" smtClean="0">
                <a:solidFill>
                  <a:schemeClr val="tx1"/>
                </a:solidFill>
                <a:latin typeface="微软雅黑" panose="020B0503020204020204" charset="-122"/>
                <a:ea typeface="微软雅黑" panose="020B0503020204020204" charset="-122"/>
              </a:rPr>
              <a:t>文本</a:t>
            </a:r>
          </a:p>
        </p:txBody>
      </p:sp>
      <p:cxnSp>
        <p:nvCxnSpPr>
          <p:cNvPr id="58" name="直接连接符 57"/>
          <p:cNvCxnSpPr/>
          <p:nvPr/>
        </p:nvCxnSpPr>
        <p:spPr>
          <a:xfrm>
            <a:off x="7369836" y="5494438"/>
            <a:ext cx="2862036" cy="0"/>
          </a:xfrm>
          <a:prstGeom prst="line">
            <a:avLst/>
          </a:prstGeom>
          <a:ln w="25400">
            <a:gradFill flip="none" rotWithShape="1">
              <a:gsLst>
                <a:gs pos="0">
                  <a:srgbClr val="F87230"/>
                </a:gs>
                <a:gs pos="100000">
                  <a:srgbClr val="6AC399">
                    <a:alpha val="25000"/>
                  </a:srgbClr>
                </a:gs>
              </a:gsLst>
              <a:path path="circle">
                <a:fillToRect l="50000" t="50000" r="50000" b="50000"/>
              </a:path>
              <a:tileRect/>
            </a:gradFill>
          </a:ln>
          <a:effectLst>
            <a:outerShdw blurRad="76200" dist="50800" dir="2700000" algn="tl"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3177589" y="1572945"/>
            <a:ext cx="5840401" cy="4387364"/>
            <a:chOff x="3185161" y="1356652"/>
            <a:chExt cx="5840401" cy="4387364"/>
          </a:xfrm>
        </p:grpSpPr>
        <p:pic>
          <p:nvPicPr>
            <p:cNvPr id="11" name="图片 1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85161" y="1356652"/>
              <a:ext cx="5840401" cy="4387364"/>
            </a:xfrm>
            <a:prstGeom prst="rect">
              <a:avLst/>
            </a:prstGeom>
          </p:spPr>
        </p:pic>
        <p:pic>
          <p:nvPicPr>
            <p:cNvPr id="60" name="图片 59" descr="C:\Users\Administrator\Desktop\QQ截图20170317130003.jpgQQ截图20170317130003"/>
            <p:cNvPicPr>
              <a:picLocks noChangeAspect="1"/>
            </p:cNvPicPr>
            <p:nvPr/>
          </p:nvPicPr>
          <p:blipFill rotWithShape="1">
            <a:blip r:embed="rId4" cstate="print"/>
            <a:srcRect/>
            <a:stretch>
              <a:fillRect/>
            </a:stretch>
          </p:blipFill>
          <p:spPr>
            <a:xfrm>
              <a:off x="5316856" y="1997367"/>
              <a:ext cx="1574800" cy="2814955"/>
            </a:xfrm>
            <a:prstGeom prst="rect">
              <a:avLst/>
            </a:prstGeom>
          </p:spPr>
        </p:pic>
      </p:grpSp>
      <p:sp>
        <p:nvSpPr>
          <p:cNvPr id="3" name="矩形 2"/>
          <p:cNvSpPr/>
          <p:nvPr/>
        </p:nvSpPr>
        <p:spPr>
          <a:xfrm>
            <a:off x="4154712" y="360241"/>
            <a:ext cx="3980367" cy="457200"/>
          </a:xfrm>
          <a:prstGeom prst="rect">
            <a:avLst/>
          </a:prstGeom>
        </p:spPr>
        <p:txBody>
          <a:bodyPr wrap="square">
            <a:spAutoFit/>
          </a:bodyPr>
          <a:lstStyle/>
          <a:p>
            <a:pPr algn="ctr">
              <a:spcBef>
                <a:spcPts val="600"/>
              </a:spcBef>
            </a:pPr>
            <a:r>
              <a:rPr sz="2400" dirty="0">
                <a:latin typeface="方正姚体" panose="02010601030101010101" charset="-122"/>
                <a:ea typeface="方正姚体" panose="02010601030101010101" charset="-122"/>
                <a:cs typeface="Segoe UI Light 8" panose="020B0502040204020203" pitchFamily="34" charset="0"/>
              </a:rPr>
              <a:t>单击此处添加标题</a:t>
            </a:r>
          </a:p>
        </p:txBody>
      </p:sp>
      <p:sp>
        <p:nvSpPr>
          <p:cNvPr id="4" name="直角三角形 3"/>
          <p:cNvSpPr/>
          <p:nvPr/>
        </p:nvSpPr>
        <p:spPr>
          <a:xfrm rot="18900000">
            <a:off x="5847715" y="-315595"/>
            <a:ext cx="594360" cy="594360"/>
          </a:xfrm>
          <a:prstGeom prst="rtTriangle">
            <a:avLst/>
          </a:prstGeom>
          <a:solidFill>
            <a:srgbClr val="1D8B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487035" y="817245"/>
            <a:ext cx="1315720" cy="75565"/>
          </a:xfrm>
          <a:prstGeom prst="rect">
            <a:avLst/>
          </a:prstGeom>
          <a:solidFill>
            <a:srgbClr val="F87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advTm="7223">
    <p:blinds dir="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任意多边形 19"/>
          <p:cNvSpPr/>
          <p:nvPr/>
        </p:nvSpPr>
        <p:spPr>
          <a:xfrm>
            <a:off x="2138019" y="2901036"/>
            <a:ext cx="0" cy="1076325"/>
          </a:xfrm>
          <a:custGeom>
            <a:avLst/>
            <a:gdLst>
              <a:gd name="connsiteX0" fmla="*/ 0 w 0"/>
              <a:gd name="connsiteY0" fmla="*/ 0 h 1076325"/>
              <a:gd name="connsiteX1" fmla="*/ 0 w 0"/>
              <a:gd name="connsiteY1" fmla="*/ 1076325 h 1076325"/>
            </a:gdLst>
            <a:ahLst/>
            <a:cxnLst>
              <a:cxn ang="0">
                <a:pos x="connsiteX0" y="connsiteY0"/>
              </a:cxn>
              <a:cxn ang="0">
                <a:pos x="connsiteX1" y="connsiteY1"/>
              </a:cxn>
            </a:cxnLst>
            <a:rect l="l" t="t" r="r" b="b"/>
            <a:pathLst>
              <a:path h="1076325">
                <a:moveTo>
                  <a:pt x="0" y="0"/>
                </a:moveTo>
                <a:lnTo>
                  <a:pt x="0" y="1076325"/>
                </a:lnTo>
              </a:path>
            </a:pathLst>
          </a:custGeom>
          <a:noFill/>
          <a:ln w="19050">
            <a:solidFill>
              <a:schemeClr val="bg1"/>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任意多边形 20"/>
          <p:cNvSpPr/>
          <p:nvPr/>
        </p:nvSpPr>
        <p:spPr>
          <a:xfrm>
            <a:off x="6105526" y="2901036"/>
            <a:ext cx="0" cy="1076325"/>
          </a:xfrm>
          <a:custGeom>
            <a:avLst/>
            <a:gdLst>
              <a:gd name="connsiteX0" fmla="*/ 0 w 0"/>
              <a:gd name="connsiteY0" fmla="*/ 0 h 1076325"/>
              <a:gd name="connsiteX1" fmla="*/ 0 w 0"/>
              <a:gd name="connsiteY1" fmla="*/ 1076325 h 1076325"/>
            </a:gdLst>
            <a:ahLst/>
            <a:cxnLst>
              <a:cxn ang="0">
                <a:pos x="connsiteX0" y="connsiteY0"/>
              </a:cxn>
              <a:cxn ang="0">
                <a:pos x="connsiteX1" y="connsiteY1"/>
              </a:cxn>
            </a:cxnLst>
            <a:rect l="l" t="t" r="r" b="b"/>
            <a:pathLst>
              <a:path h="1076325">
                <a:moveTo>
                  <a:pt x="0" y="0"/>
                </a:moveTo>
                <a:lnTo>
                  <a:pt x="0" y="1076325"/>
                </a:lnTo>
              </a:path>
            </a:pathLst>
          </a:custGeom>
          <a:noFill/>
          <a:ln w="19050">
            <a:solidFill>
              <a:schemeClr val="bg1"/>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任意多边形 21"/>
          <p:cNvSpPr/>
          <p:nvPr/>
        </p:nvSpPr>
        <p:spPr>
          <a:xfrm>
            <a:off x="10072344" y="2901036"/>
            <a:ext cx="0" cy="1076325"/>
          </a:xfrm>
          <a:custGeom>
            <a:avLst/>
            <a:gdLst>
              <a:gd name="connsiteX0" fmla="*/ 0 w 0"/>
              <a:gd name="connsiteY0" fmla="*/ 0 h 1076325"/>
              <a:gd name="connsiteX1" fmla="*/ 0 w 0"/>
              <a:gd name="connsiteY1" fmla="*/ 1076325 h 1076325"/>
            </a:gdLst>
            <a:ahLst/>
            <a:cxnLst>
              <a:cxn ang="0">
                <a:pos x="connsiteX0" y="connsiteY0"/>
              </a:cxn>
              <a:cxn ang="0">
                <a:pos x="connsiteX1" y="connsiteY1"/>
              </a:cxn>
            </a:cxnLst>
            <a:rect l="l" t="t" r="r" b="b"/>
            <a:pathLst>
              <a:path h="1076325">
                <a:moveTo>
                  <a:pt x="0" y="0"/>
                </a:moveTo>
                <a:lnTo>
                  <a:pt x="0" y="1076325"/>
                </a:lnTo>
              </a:path>
            </a:pathLst>
          </a:custGeom>
          <a:noFill/>
          <a:ln w="19050">
            <a:solidFill>
              <a:schemeClr val="bg1"/>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0" name="组合 49"/>
          <p:cNvGrpSpPr/>
          <p:nvPr/>
        </p:nvGrpSpPr>
        <p:grpSpPr>
          <a:xfrm>
            <a:off x="7342366" y="1242340"/>
            <a:ext cx="1459865" cy="1659890"/>
            <a:chOff x="7090297" y="2322754"/>
            <a:chExt cx="1459865" cy="1659890"/>
          </a:xfrm>
          <a:effectLst>
            <a:outerShdw blurRad="431800" dist="203200" dir="2700000" algn="tl" rotWithShape="0">
              <a:prstClr val="black">
                <a:alpha val="27000"/>
              </a:prstClr>
            </a:outerShdw>
          </a:effectLst>
        </p:grpSpPr>
        <p:pic>
          <p:nvPicPr>
            <p:cNvPr id="40" name="图片 39" descr="C:\Users\Administrator\Desktop\QQ截图20170317130017.jpgQQ截图20170317130017"/>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7094742" y="2322754"/>
              <a:ext cx="1455420" cy="1659890"/>
            </a:xfrm>
            <a:custGeom>
              <a:avLst/>
              <a:gdLst>
                <a:gd name="connsiteX0" fmla="*/ 722594 w 1455326"/>
                <a:gd name="connsiteY0" fmla="*/ 0 h 1620600"/>
                <a:gd name="connsiteX1" fmla="*/ 728455 w 1455326"/>
                <a:gd name="connsiteY1" fmla="*/ 154 h 1620600"/>
                <a:gd name="connsiteX2" fmla="*/ 734318 w 1455326"/>
                <a:gd name="connsiteY2" fmla="*/ 0 h 1620600"/>
                <a:gd name="connsiteX3" fmla="*/ 736499 w 1455326"/>
                <a:gd name="connsiteY3" fmla="*/ 366 h 1620600"/>
                <a:gd name="connsiteX4" fmla="*/ 752033 w 1455326"/>
                <a:gd name="connsiteY4" fmla="*/ 775 h 1620600"/>
                <a:gd name="connsiteX5" fmla="*/ 809384 w 1455326"/>
                <a:gd name="connsiteY5" fmla="*/ 20060 h 1620600"/>
                <a:gd name="connsiteX6" fmla="*/ 1374403 w 1455326"/>
                <a:gd name="connsiteY6" fmla="*/ 346274 h 1620600"/>
                <a:gd name="connsiteX7" fmla="*/ 1385745 w 1455326"/>
                <a:gd name="connsiteY7" fmla="*/ 354442 h 1620600"/>
                <a:gd name="connsiteX8" fmla="*/ 1388147 w 1455326"/>
                <a:gd name="connsiteY8" fmla="*/ 355745 h 1620600"/>
                <a:gd name="connsiteX9" fmla="*/ 1392203 w 1455326"/>
                <a:gd name="connsiteY9" fmla="*/ 359091 h 1620600"/>
                <a:gd name="connsiteX10" fmla="*/ 1399449 w 1455326"/>
                <a:gd name="connsiteY10" fmla="*/ 364309 h 1620600"/>
                <a:gd name="connsiteX11" fmla="*/ 1402415 w 1455326"/>
                <a:gd name="connsiteY11" fmla="*/ 367517 h 1620600"/>
                <a:gd name="connsiteX12" fmla="*/ 1410698 w 1455326"/>
                <a:gd name="connsiteY12" fmla="*/ 374351 h 1620600"/>
                <a:gd name="connsiteX13" fmla="*/ 1455326 w 1455326"/>
                <a:gd name="connsiteY13" fmla="*/ 482093 h 1620600"/>
                <a:gd name="connsiteX14" fmla="*/ 1455326 w 1455326"/>
                <a:gd name="connsiteY14" fmla="*/ 1134521 h 1620600"/>
                <a:gd name="connsiteX15" fmla="*/ 1429304 w 1455326"/>
                <a:gd name="connsiteY15" fmla="*/ 1219713 h 1620600"/>
                <a:gd name="connsiteX16" fmla="*/ 1426139 w 1455326"/>
                <a:gd name="connsiteY16" fmla="*/ 1223549 h 1620600"/>
                <a:gd name="connsiteX17" fmla="*/ 1419780 w 1455326"/>
                <a:gd name="connsiteY17" fmla="*/ 1233922 h 1620600"/>
                <a:gd name="connsiteX18" fmla="*/ 1374403 w 1455326"/>
                <a:gd name="connsiteY18" fmla="*/ 1273947 h 1620600"/>
                <a:gd name="connsiteX19" fmla="*/ 809384 w 1455326"/>
                <a:gd name="connsiteY19" fmla="*/ 1600161 h 1620600"/>
                <a:gd name="connsiteX20" fmla="*/ 693762 w 1455326"/>
                <a:gd name="connsiteY20" fmla="*/ 1615383 h 1620600"/>
                <a:gd name="connsiteX21" fmla="*/ 682351 w 1455326"/>
                <a:gd name="connsiteY21" fmla="*/ 1611122 h 1620600"/>
                <a:gd name="connsiteX22" fmla="*/ 675670 w 1455326"/>
                <a:gd name="connsiteY22" fmla="*/ 1609610 h 1620600"/>
                <a:gd name="connsiteX23" fmla="*/ 647529 w 1455326"/>
                <a:gd name="connsiteY23" fmla="*/ 1596937 h 1620600"/>
                <a:gd name="connsiteX24" fmla="*/ 82509 w 1455326"/>
                <a:gd name="connsiteY24" fmla="*/ 1270723 h 1620600"/>
                <a:gd name="connsiteX25" fmla="*/ 72780 w 1455326"/>
                <a:gd name="connsiteY25" fmla="*/ 1263717 h 1620600"/>
                <a:gd name="connsiteX26" fmla="*/ 67179 w 1455326"/>
                <a:gd name="connsiteY26" fmla="*/ 1260677 h 1620600"/>
                <a:gd name="connsiteX27" fmla="*/ 57722 w 1455326"/>
                <a:gd name="connsiteY27" fmla="*/ 1252874 h 1620600"/>
                <a:gd name="connsiteX28" fmla="*/ 57463 w 1455326"/>
                <a:gd name="connsiteY28" fmla="*/ 1252688 h 1620600"/>
                <a:gd name="connsiteX29" fmla="*/ 57357 w 1455326"/>
                <a:gd name="connsiteY29" fmla="*/ 1252573 h 1620600"/>
                <a:gd name="connsiteX30" fmla="*/ 44628 w 1455326"/>
                <a:gd name="connsiteY30" fmla="*/ 1242071 h 1620600"/>
                <a:gd name="connsiteX31" fmla="*/ 0 w 1455326"/>
                <a:gd name="connsiteY31" fmla="*/ 1134329 h 1620600"/>
                <a:gd name="connsiteX32" fmla="*/ 0 w 1455326"/>
                <a:gd name="connsiteY32" fmla="*/ 481901 h 1620600"/>
                <a:gd name="connsiteX33" fmla="*/ 67179 w 1455326"/>
                <a:gd name="connsiteY33" fmla="*/ 355552 h 1620600"/>
                <a:gd name="connsiteX34" fmla="*/ 77105 w 1455326"/>
                <a:gd name="connsiteY34" fmla="*/ 350165 h 1620600"/>
                <a:gd name="connsiteX35" fmla="*/ 82509 w 1455326"/>
                <a:gd name="connsiteY35" fmla="*/ 346274 h 1620600"/>
                <a:gd name="connsiteX36" fmla="*/ 647528 w 1455326"/>
                <a:gd name="connsiteY36" fmla="*/ 20060 h 1620600"/>
                <a:gd name="connsiteX37" fmla="*/ 704879 w 1455326"/>
                <a:gd name="connsiteY37" fmla="*/ 775 h 1620600"/>
                <a:gd name="connsiteX38" fmla="*/ 720413 w 1455326"/>
                <a:gd name="connsiteY38" fmla="*/ 366 h 16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55326" h="1620600">
                  <a:moveTo>
                    <a:pt x="722594" y="0"/>
                  </a:moveTo>
                  <a:lnTo>
                    <a:pt x="728455" y="154"/>
                  </a:lnTo>
                  <a:lnTo>
                    <a:pt x="734318" y="0"/>
                  </a:lnTo>
                  <a:lnTo>
                    <a:pt x="736499" y="366"/>
                  </a:lnTo>
                  <a:lnTo>
                    <a:pt x="752033" y="775"/>
                  </a:lnTo>
                  <a:cubicBezTo>
                    <a:pt x="771675" y="3212"/>
                    <a:pt x="791164" y="9540"/>
                    <a:pt x="809384" y="20060"/>
                  </a:cubicBezTo>
                  <a:lnTo>
                    <a:pt x="1374403" y="346274"/>
                  </a:lnTo>
                  <a:lnTo>
                    <a:pt x="1385745" y="354442"/>
                  </a:lnTo>
                  <a:lnTo>
                    <a:pt x="1388147" y="355745"/>
                  </a:lnTo>
                  <a:lnTo>
                    <a:pt x="1392203" y="359091"/>
                  </a:lnTo>
                  <a:lnTo>
                    <a:pt x="1399449" y="364309"/>
                  </a:lnTo>
                  <a:lnTo>
                    <a:pt x="1402415" y="367517"/>
                  </a:lnTo>
                  <a:lnTo>
                    <a:pt x="1410698" y="374351"/>
                  </a:lnTo>
                  <a:cubicBezTo>
                    <a:pt x="1438271" y="401924"/>
                    <a:pt x="1455326" y="440017"/>
                    <a:pt x="1455326" y="482093"/>
                  </a:cubicBezTo>
                  <a:lnTo>
                    <a:pt x="1455326" y="1134521"/>
                  </a:lnTo>
                  <a:cubicBezTo>
                    <a:pt x="1455326" y="1166078"/>
                    <a:pt x="1445733" y="1195394"/>
                    <a:pt x="1429304" y="1219713"/>
                  </a:cubicBezTo>
                  <a:lnTo>
                    <a:pt x="1426139" y="1223549"/>
                  </a:lnTo>
                  <a:lnTo>
                    <a:pt x="1419780" y="1233922"/>
                  </a:lnTo>
                  <a:cubicBezTo>
                    <a:pt x="1407848" y="1249714"/>
                    <a:pt x="1392623" y="1263428"/>
                    <a:pt x="1374403" y="1273947"/>
                  </a:cubicBezTo>
                  <a:lnTo>
                    <a:pt x="809384" y="1600161"/>
                  </a:lnTo>
                  <a:cubicBezTo>
                    <a:pt x="772945" y="1621199"/>
                    <a:pt x="731429" y="1625476"/>
                    <a:pt x="693762" y="1615383"/>
                  </a:cubicBezTo>
                  <a:lnTo>
                    <a:pt x="682351" y="1611122"/>
                  </a:lnTo>
                  <a:lnTo>
                    <a:pt x="675670" y="1609610"/>
                  </a:lnTo>
                  <a:cubicBezTo>
                    <a:pt x="666065" y="1606408"/>
                    <a:pt x="656638" y="1602196"/>
                    <a:pt x="647529" y="1596937"/>
                  </a:cubicBezTo>
                  <a:lnTo>
                    <a:pt x="82509" y="1270723"/>
                  </a:lnTo>
                  <a:lnTo>
                    <a:pt x="72780" y="1263717"/>
                  </a:lnTo>
                  <a:lnTo>
                    <a:pt x="67179" y="1260677"/>
                  </a:lnTo>
                  <a:lnTo>
                    <a:pt x="57722" y="1252874"/>
                  </a:lnTo>
                  <a:lnTo>
                    <a:pt x="57463" y="1252688"/>
                  </a:lnTo>
                  <a:lnTo>
                    <a:pt x="57357" y="1252573"/>
                  </a:lnTo>
                  <a:lnTo>
                    <a:pt x="44628" y="1242071"/>
                  </a:lnTo>
                  <a:cubicBezTo>
                    <a:pt x="17054" y="1214497"/>
                    <a:pt x="0" y="1176405"/>
                    <a:pt x="0" y="1134329"/>
                  </a:cubicBezTo>
                  <a:lnTo>
                    <a:pt x="0" y="481901"/>
                  </a:lnTo>
                  <a:cubicBezTo>
                    <a:pt x="0" y="429306"/>
                    <a:pt x="26648" y="382935"/>
                    <a:pt x="67179" y="355552"/>
                  </a:cubicBezTo>
                  <a:lnTo>
                    <a:pt x="77105" y="350165"/>
                  </a:lnTo>
                  <a:lnTo>
                    <a:pt x="82509" y="346274"/>
                  </a:lnTo>
                  <a:lnTo>
                    <a:pt x="647528" y="20060"/>
                  </a:lnTo>
                  <a:cubicBezTo>
                    <a:pt x="665748" y="9540"/>
                    <a:pt x="685237" y="3212"/>
                    <a:pt x="704879" y="775"/>
                  </a:cubicBezTo>
                  <a:lnTo>
                    <a:pt x="720413" y="366"/>
                  </a:lnTo>
                  <a:close/>
                </a:path>
              </a:pathLst>
            </a:custGeom>
          </p:spPr>
        </p:pic>
        <p:sp>
          <p:nvSpPr>
            <p:cNvPr id="43" name="任意多边形 42"/>
            <p:cNvSpPr/>
            <p:nvPr/>
          </p:nvSpPr>
          <p:spPr>
            <a:xfrm rot="5400000">
              <a:off x="7007660" y="2424441"/>
              <a:ext cx="1620600" cy="145532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2" name="组合 51"/>
          <p:cNvGrpSpPr/>
          <p:nvPr/>
        </p:nvGrpSpPr>
        <p:grpSpPr>
          <a:xfrm>
            <a:off x="3389691" y="1261390"/>
            <a:ext cx="1459943" cy="1620600"/>
            <a:chOff x="3137622" y="2341804"/>
            <a:chExt cx="1459943" cy="1620600"/>
          </a:xfrm>
          <a:effectLst>
            <a:outerShdw blurRad="431800" dist="203200" dir="2700000" algn="tl" rotWithShape="0">
              <a:prstClr val="black">
                <a:alpha val="27000"/>
              </a:prstClr>
            </a:outerShdw>
          </a:effectLst>
        </p:grpSpPr>
        <p:pic>
          <p:nvPicPr>
            <p:cNvPr id="36" name="图片 35" descr="C:\Users\Administrator\Desktop\QQ截图20170317125917.jpgQQ截图20170317125917"/>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3137622" y="2343074"/>
              <a:ext cx="1455420" cy="1573530"/>
            </a:xfrm>
            <a:custGeom>
              <a:avLst/>
              <a:gdLst>
                <a:gd name="connsiteX0" fmla="*/ 722594 w 1455326"/>
                <a:gd name="connsiteY0" fmla="*/ 0 h 1620600"/>
                <a:gd name="connsiteX1" fmla="*/ 728455 w 1455326"/>
                <a:gd name="connsiteY1" fmla="*/ 154 h 1620600"/>
                <a:gd name="connsiteX2" fmla="*/ 734318 w 1455326"/>
                <a:gd name="connsiteY2" fmla="*/ 0 h 1620600"/>
                <a:gd name="connsiteX3" fmla="*/ 736499 w 1455326"/>
                <a:gd name="connsiteY3" fmla="*/ 366 h 1620600"/>
                <a:gd name="connsiteX4" fmla="*/ 752033 w 1455326"/>
                <a:gd name="connsiteY4" fmla="*/ 775 h 1620600"/>
                <a:gd name="connsiteX5" fmla="*/ 809384 w 1455326"/>
                <a:gd name="connsiteY5" fmla="*/ 20060 h 1620600"/>
                <a:gd name="connsiteX6" fmla="*/ 1374403 w 1455326"/>
                <a:gd name="connsiteY6" fmla="*/ 346274 h 1620600"/>
                <a:gd name="connsiteX7" fmla="*/ 1385745 w 1455326"/>
                <a:gd name="connsiteY7" fmla="*/ 354442 h 1620600"/>
                <a:gd name="connsiteX8" fmla="*/ 1388148 w 1455326"/>
                <a:gd name="connsiteY8" fmla="*/ 355745 h 1620600"/>
                <a:gd name="connsiteX9" fmla="*/ 1392203 w 1455326"/>
                <a:gd name="connsiteY9" fmla="*/ 359091 h 1620600"/>
                <a:gd name="connsiteX10" fmla="*/ 1399449 w 1455326"/>
                <a:gd name="connsiteY10" fmla="*/ 364309 h 1620600"/>
                <a:gd name="connsiteX11" fmla="*/ 1402415 w 1455326"/>
                <a:gd name="connsiteY11" fmla="*/ 367517 h 1620600"/>
                <a:gd name="connsiteX12" fmla="*/ 1410698 w 1455326"/>
                <a:gd name="connsiteY12" fmla="*/ 374351 h 1620600"/>
                <a:gd name="connsiteX13" fmla="*/ 1455326 w 1455326"/>
                <a:gd name="connsiteY13" fmla="*/ 482093 h 1620600"/>
                <a:gd name="connsiteX14" fmla="*/ 1455326 w 1455326"/>
                <a:gd name="connsiteY14" fmla="*/ 1134521 h 1620600"/>
                <a:gd name="connsiteX15" fmla="*/ 1429304 w 1455326"/>
                <a:gd name="connsiteY15" fmla="*/ 1219713 h 1620600"/>
                <a:gd name="connsiteX16" fmla="*/ 1426139 w 1455326"/>
                <a:gd name="connsiteY16" fmla="*/ 1223549 h 1620600"/>
                <a:gd name="connsiteX17" fmla="*/ 1419780 w 1455326"/>
                <a:gd name="connsiteY17" fmla="*/ 1233922 h 1620600"/>
                <a:gd name="connsiteX18" fmla="*/ 1374404 w 1455326"/>
                <a:gd name="connsiteY18" fmla="*/ 1273947 h 1620600"/>
                <a:gd name="connsiteX19" fmla="*/ 809384 w 1455326"/>
                <a:gd name="connsiteY19" fmla="*/ 1600161 h 1620600"/>
                <a:gd name="connsiteX20" fmla="*/ 693762 w 1455326"/>
                <a:gd name="connsiteY20" fmla="*/ 1615383 h 1620600"/>
                <a:gd name="connsiteX21" fmla="*/ 682351 w 1455326"/>
                <a:gd name="connsiteY21" fmla="*/ 1611122 h 1620600"/>
                <a:gd name="connsiteX22" fmla="*/ 675670 w 1455326"/>
                <a:gd name="connsiteY22" fmla="*/ 1609610 h 1620600"/>
                <a:gd name="connsiteX23" fmla="*/ 647529 w 1455326"/>
                <a:gd name="connsiteY23" fmla="*/ 1596937 h 1620600"/>
                <a:gd name="connsiteX24" fmla="*/ 82509 w 1455326"/>
                <a:gd name="connsiteY24" fmla="*/ 1270723 h 1620600"/>
                <a:gd name="connsiteX25" fmla="*/ 72780 w 1455326"/>
                <a:gd name="connsiteY25" fmla="*/ 1263717 h 1620600"/>
                <a:gd name="connsiteX26" fmla="*/ 67179 w 1455326"/>
                <a:gd name="connsiteY26" fmla="*/ 1260677 h 1620600"/>
                <a:gd name="connsiteX27" fmla="*/ 57722 w 1455326"/>
                <a:gd name="connsiteY27" fmla="*/ 1252874 h 1620600"/>
                <a:gd name="connsiteX28" fmla="*/ 57463 w 1455326"/>
                <a:gd name="connsiteY28" fmla="*/ 1252688 h 1620600"/>
                <a:gd name="connsiteX29" fmla="*/ 57357 w 1455326"/>
                <a:gd name="connsiteY29" fmla="*/ 1252573 h 1620600"/>
                <a:gd name="connsiteX30" fmla="*/ 44628 w 1455326"/>
                <a:gd name="connsiteY30" fmla="*/ 1242071 h 1620600"/>
                <a:gd name="connsiteX31" fmla="*/ 0 w 1455326"/>
                <a:gd name="connsiteY31" fmla="*/ 1134329 h 1620600"/>
                <a:gd name="connsiteX32" fmla="*/ 0 w 1455326"/>
                <a:gd name="connsiteY32" fmla="*/ 481901 h 1620600"/>
                <a:gd name="connsiteX33" fmla="*/ 67179 w 1455326"/>
                <a:gd name="connsiteY33" fmla="*/ 355552 h 1620600"/>
                <a:gd name="connsiteX34" fmla="*/ 77105 w 1455326"/>
                <a:gd name="connsiteY34" fmla="*/ 350165 h 1620600"/>
                <a:gd name="connsiteX35" fmla="*/ 82509 w 1455326"/>
                <a:gd name="connsiteY35" fmla="*/ 346274 h 1620600"/>
                <a:gd name="connsiteX36" fmla="*/ 647528 w 1455326"/>
                <a:gd name="connsiteY36" fmla="*/ 20060 h 1620600"/>
                <a:gd name="connsiteX37" fmla="*/ 704879 w 1455326"/>
                <a:gd name="connsiteY37" fmla="*/ 775 h 1620600"/>
                <a:gd name="connsiteX38" fmla="*/ 720413 w 1455326"/>
                <a:gd name="connsiteY38" fmla="*/ 366 h 16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55326" h="1620600">
                  <a:moveTo>
                    <a:pt x="722594" y="0"/>
                  </a:moveTo>
                  <a:lnTo>
                    <a:pt x="728455" y="154"/>
                  </a:lnTo>
                  <a:lnTo>
                    <a:pt x="734318" y="0"/>
                  </a:lnTo>
                  <a:lnTo>
                    <a:pt x="736499" y="366"/>
                  </a:lnTo>
                  <a:lnTo>
                    <a:pt x="752033" y="775"/>
                  </a:lnTo>
                  <a:cubicBezTo>
                    <a:pt x="771675" y="3212"/>
                    <a:pt x="791164" y="9540"/>
                    <a:pt x="809384" y="20060"/>
                  </a:cubicBezTo>
                  <a:lnTo>
                    <a:pt x="1374403" y="346274"/>
                  </a:lnTo>
                  <a:lnTo>
                    <a:pt x="1385745" y="354442"/>
                  </a:lnTo>
                  <a:lnTo>
                    <a:pt x="1388148" y="355745"/>
                  </a:lnTo>
                  <a:lnTo>
                    <a:pt x="1392203" y="359091"/>
                  </a:lnTo>
                  <a:lnTo>
                    <a:pt x="1399449" y="364309"/>
                  </a:lnTo>
                  <a:lnTo>
                    <a:pt x="1402415" y="367517"/>
                  </a:lnTo>
                  <a:lnTo>
                    <a:pt x="1410698" y="374351"/>
                  </a:lnTo>
                  <a:cubicBezTo>
                    <a:pt x="1438272" y="401924"/>
                    <a:pt x="1455326" y="440017"/>
                    <a:pt x="1455326" y="482093"/>
                  </a:cubicBezTo>
                  <a:lnTo>
                    <a:pt x="1455326" y="1134521"/>
                  </a:lnTo>
                  <a:cubicBezTo>
                    <a:pt x="1455326" y="1166078"/>
                    <a:pt x="1445733" y="1195394"/>
                    <a:pt x="1429304" y="1219713"/>
                  </a:cubicBezTo>
                  <a:lnTo>
                    <a:pt x="1426139" y="1223549"/>
                  </a:lnTo>
                  <a:lnTo>
                    <a:pt x="1419780" y="1233922"/>
                  </a:lnTo>
                  <a:cubicBezTo>
                    <a:pt x="1407848" y="1249714"/>
                    <a:pt x="1392623" y="1263428"/>
                    <a:pt x="1374404" y="1273947"/>
                  </a:cubicBezTo>
                  <a:lnTo>
                    <a:pt x="809384" y="1600161"/>
                  </a:lnTo>
                  <a:cubicBezTo>
                    <a:pt x="772945" y="1621199"/>
                    <a:pt x="731429" y="1625476"/>
                    <a:pt x="693762" y="1615383"/>
                  </a:cubicBezTo>
                  <a:lnTo>
                    <a:pt x="682351" y="1611122"/>
                  </a:lnTo>
                  <a:lnTo>
                    <a:pt x="675670" y="1609610"/>
                  </a:lnTo>
                  <a:cubicBezTo>
                    <a:pt x="666065" y="1606408"/>
                    <a:pt x="656638" y="1602196"/>
                    <a:pt x="647529" y="1596937"/>
                  </a:cubicBezTo>
                  <a:lnTo>
                    <a:pt x="82509" y="1270723"/>
                  </a:lnTo>
                  <a:lnTo>
                    <a:pt x="72780" y="1263717"/>
                  </a:lnTo>
                  <a:lnTo>
                    <a:pt x="67179" y="1260677"/>
                  </a:lnTo>
                  <a:lnTo>
                    <a:pt x="57722" y="1252874"/>
                  </a:lnTo>
                  <a:lnTo>
                    <a:pt x="57463" y="1252688"/>
                  </a:lnTo>
                  <a:lnTo>
                    <a:pt x="57357" y="1252573"/>
                  </a:lnTo>
                  <a:lnTo>
                    <a:pt x="44628" y="1242071"/>
                  </a:lnTo>
                  <a:cubicBezTo>
                    <a:pt x="17054" y="1214497"/>
                    <a:pt x="0" y="1176405"/>
                    <a:pt x="0" y="1134329"/>
                  </a:cubicBezTo>
                  <a:lnTo>
                    <a:pt x="0" y="481901"/>
                  </a:lnTo>
                  <a:cubicBezTo>
                    <a:pt x="0" y="429306"/>
                    <a:pt x="26648" y="382935"/>
                    <a:pt x="67179" y="355552"/>
                  </a:cubicBezTo>
                  <a:lnTo>
                    <a:pt x="77105" y="350165"/>
                  </a:lnTo>
                  <a:lnTo>
                    <a:pt x="82509" y="346274"/>
                  </a:lnTo>
                  <a:lnTo>
                    <a:pt x="647528" y="20060"/>
                  </a:lnTo>
                  <a:cubicBezTo>
                    <a:pt x="665748" y="9540"/>
                    <a:pt x="685237" y="3212"/>
                    <a:pt x="704879" y="775"/>
                  </a:cubicBezTo>
                  <a:lnTo>
                    <a:pt x="720413" y="366"/>
                  </a:lnTo>
                  <a:close/>
                </a:path>
              </a:pathLst>
            </a:custGeom>
          </p:spPr>
        </p:pic>
        <p:sp>
          <p:nvSpPr>
            <p:cNvPr id="45" name="任意多边形 44"/>
            <p:cNvSpPr/>
            <p:nvPr/>
          </p:nvSpPr>
          <p:spPr>
            <a:xfrm rot="5400000">
              <a:off x="3059602" y="2424441"/>
              <a:ext cx="1620600" cy="145532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1" name="组合 50"/>
          <p:cNvGrpSpPr/>
          <p:nvPr/>
        </p:nvGrpSpPr>
        <p:grpSpPr>
          <a:xfrm>
            <a:off x="5363720" y="1261390"/>
            <a:ext cx="1459944" cy="1620600"/>
            <a:chOff x="5111651" y="2341804"/>
            <a:chExt cx="1459944" cy="1620600"/>
          </a:xfrm>
          <a:effectLst>
            <a:outerShdw blurRad="431800" dist="203200" dir="2700000" algn="tl" rotWithShape="0">
              <a:prstClr val="black">
                <a:alpha val="27000"/>
              </a:prstClr>
            </a:outerShdw>
          </a:effectLst>
        </p:grpSpPr>
        <p:pic>
          <p:nvPicPr>
            <p:cNvPr id="38" name="图片 37" descr="C:\Users\Administrator\Desktop\QQ截图20170317130037.jpgQQ截图20170317130037"/>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5116269" y="2387564"/>
              <a:ext cx="1455326" cy="1529080"/>
            </a:xfrm>
            <a:custGeom>
              <a:avLst/>
              <a:gdLst>
                <a:gd name="connsiteX0" fmla="*/ 722594 w 1455326"/>
                <a:gd name="connsiteY0" fmla="*/ 0 h 1620600"/>
                <a:gd name="connsiteX1" fmla="*/ 728455 w 1455326"/>
                <a:gd name="connsiteY1" fmla="*/ 154 h 1620600"/>
                <a:gd name="connsiteX2" fmla="*/ 734318 w 1455326"/>
                <a:gd name="connsiteY2" fmla="*/ 0 h 1620600"/>
                <a:gd name="connsiteX3" fmla="*/ 736499 w 1455326"/>
                <a:gd name="connsiteY3" fmla="*/ 366 h 1620600"/>
                <a:gd name="connsiteX4" fmla="*/ 752033 w 1455326"/>
                <a:gd name="connsiteY4" fmla="*/ 775 h 1620600"/>
                <a:gd name="connsiteX5" fmla="*/ 809384 w 1455326"/>
                <a:gd name="connsiteY5" fmla="*/ 20060 h 1620600"/>
                <a:gd name="connsiteX6" fmla="*/ 1374403 w 1455326"/>
                <a:gd name="connsiteY6" fmla="*/ 346274 h 1620600"/>
                <a:gd name="connsiteX7" fmla="*/ 1385745 w 1455326"/>
                <a:gd name="connsiteY7" fmla="*/ 354442 h 1620600"/>
                <a:gd name="connsiteX8" fmla="*/ 1388148 w 1455326"/>
                <a:gd name="connsiteY8" fmla="*/ 355745 h 1620600"/>
                <a:gd name="connsiteX9" fmla="*/ 1392203 w 1455326"/>
                <a:gd name="connsiteY9" fmla="*/ 359091 h 1620600"/>
                <a:gd name="connsiteX10" fmla="*/ 1399449 w 1455326"/>
                <a:gd name="connsiteY10" fmla="*/ 364309 h 1620600"/>
                <a:gd name="connsiteX11" fmla="*/ 1402415 w 1455326"/>
                <a:gd name="connsiteY11" fmla="*/ 367517 h 1620600"/>
                <a:gd name="connsiteX12" fmla="*/ 1410698 w 1455326"/>
                <a:gd name="connsiteY12" fmla="*/ 374351 h 1620600"/>
                <a:gd name="connsiteX13" fmla="*/ 1455326 w 1455326"/>
                <a:gd name="connsiteY13" fmla="*/ 482093 h 1620600"/>
                <a:gd name="connsiteX14" fmla="*/ 1455326 w 1455326"/>
                <a:gd name="connsiteY14" fmla="*/ 1134521 h 1620600"/>
                <a:gd name="connsiteX15" fmla="*/ 1429304 w 1455326"/>
                <a:gd name="connsiteY15" fmla="*/ 1219713 h 1620600"/>
                <a:gd name="connsiteX16" fmla="*/ 1426139 w 1455326"/>
                <a:gd name="connsiteY16" fmla="*/ 1223549 h 1620600"/>
                <a:gd name="connsiteX17" fmla="*/ 1419780 w 1455326"/>
                <a:gd name="connsiteY17" fmla="*/ 1233922 h 1620600"/>
                <a:gd name="connsiteX18" fmla="*/ 1374404 w 1455326"/>
                <a:gd name="connsiteY18" fmla="*/ 1273947 h 1620600"/>
                <a:gd name="connsiteX19" fmla="*/ 809384 w 1455326"/>
                <a:gd name="connsiteY19" fmla="*/ 1600161 h 1620600"/>
                <a:gd name="connsiteX20" fmla="*/ 693762 w 1455326"/>
                <a:gd name="connsiteY20" fmla="*/ 1615383 h 1620600"/>
                <a:gd name="connsiteX21" fmla="*/ 682351 w 1455326"/>
                <a:gd name="connsiteY21" fmla="*/ 1611122 h 1620600"/>
                <a:gd name="connsiteX22" fmla="*/ 675670 w 1455326"/>
                <a:gd name="connsiteY22" fmla="*/ 1609610 h 1620600"/>
                <a:gd name="connsiteX23" fmla="*/ 647529 w 1455326"/>
                <a:gd name="connsiteY23" fmla="*/ 1596937 h 1620600"/>
                <a:gd name="connsiteX24" fmla="*/ 82509 w 1455326"/>
                <a:gd name="connsiteY24" fmla="*/ 1270723 h 1620600"/>
                <a:gd name="connsiteX25" fmla="*/ 72780 w 1455326"/>
                <a:gd name="connsiteY25" fmla="*/ 1263717 h 1620600"/>
                <a:gd name="connsiteX26" fmla="*/ 67179 w 1455326"/>
                <a:gd name="connsiteY26" fmla="*/ 1260677 h 1620600"/>
                <a:gd name="connsiteX27" fmla="*/ 57722 w 1455326"/>
                <a:gd name="connsiteY27" fmla="*/ 1252874 h 1620600"/>
                <a:gd name="connsiteX28" fmla="*/ 57463 w 1455326"/>
                <a:gd name="connsiteY28" fmla="*/ 1252688 h 1620600"/>
                <a:gd name="connsiteX29" fmla="*/ 57357 w 1455326"/>
                <a:gd name="connsiteY29" fmla="*/ 1252573 h 1620600"/>
                <a:gd name="connsiteX30" fmla="*/ 44628 w 1455326"/>
                <a:gd name="connsiteY30" fmla="*/ 1242071 h 1620600"/>
                <a:gd name="connsiteX31" fmla="*/ 0 w 1455326"/>
                <a:gd name="connsiteY31" fmla="*/ 1134329 h 1620600"/>
                <a:gd name="connsiteX32" fmla="*/ 0 w 1455326"/>
                <a:gd name="connsiteY32" fmla="*/ 481901 h 1620600"/>
                <a:gd name="connsiteX33" fmla="*/ 67179 w 1455326"/>
                <a:gd name="connsiteY33" fmla="*/ 355552 h 1620600"/>
                <a:gd name="connsiteX34" fmla="*/ 77105 w 1455326"/>
                <a:gd name="connsiteY34" fmla="*/ 350165 h 1620600"/>
                <a:gd name="connsiteX35" fmla="*/ 82509 w 1455326"/>
                <a:gd name="connsiteY35" fmla="*/ 346274 h 1620600"/>
                <a:gd name="connsiteX36" fmla="*/ 647528 w 1455326"/>
                <a:gd name="connsiteY36" fmla="*/ 20060 h 1620600"/>
                <a:gd name="connsiteX37" fmla="*/ 704879 w 1455326"/>
                <a:gd name="connsiteY37" fmla="*/ 775 h 1620600"/>
                <a:gd name="connsiteX38" fmla="*/ 720413 w 1455326"/>
                <a:gd name="connsiteY38" fmla="*/ 366 h 16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55326" h="1620600">
                  <a:moveTo>
                    <a:pt x="722594" y="0"/>
                  </a:moveTo>
                  <a:lnTo>
                    <a:pt x="728455" y="154"/>
                  </a:lnTo>
                  <a:lnTo>
                    <a:pt x="734318" y="0"/>
                  </a:lnTo>
                  <a:lnTo>
                    <a:pt x="736499" y="366"/>
                  </a:lnTo>
                  <a:lnTo>
                    <a:pt x="752033" y="775"/>
                  </a:lnTo>
                  <a:cubicBezTo>
                    <a:pt x="771675" y="3212"/>
                    <a:pt x="791164" y="9540"/>
                    <a:pt x="809384" y="20060"/>
                  </a:cubicBezTo>
                  <a:lnTo>
                    <a:pt x="1374403" y="346274"/>
                  </a:lnTo>
                  <a:lnTo>
                    <a:pt x="1385745" y="354442"/>
                  </a:lnTo>
                  <a:lnTo>
                    <a:pt x="1388148" y="355745"/>
                  </a:lnTo>
                  <a:lnTo>
                    <a:pt x="1392203" y="359091"/>
                  </a:lnTo>
                  <a:lnTo>
                    <a:pt x="1399449" y="364309"/>
                  </a:lnTo>
                  <a:lnTo>
                    <a:pt x="1402415" y="367517"/>
                  </a:lnTo>
                  <a:lnTo>
                    <a:pt x="1410698" y="374351"/>
                  </a:lnTo>
                  <a:cubicBezTo>
                    <a:pt x="1438272" y="401924"/>
                    <a:pt x="1455326" y="440017"/>
                    <a:pt x="1455326" y="482093"/>
                  </a:cubicBezTo>
                  <a:lnTo>
                    <a:pt x="1455326" y="1134521"/>
                  </a:lnTo>
                  <a:cubicBezTo>
                    <a:pt x="1455326" y="1166078"/>
                    <a:pt x="1445733" y="1195394"/>
                    <a:pt x="1429304" y="1219713"/>
                  </a:cubicBezTo>
                  <a:lnTo>
                    <a:pt x="1426139" y="1223549"/>
                  </a:lnTo>
                  <a:lnTo>
                    <a:pt x="1419780" y="1233922"/>
                  </a:lnTo>
                  <a:cubicBezTo>
                    <a:pt x="1407848" y="1249714"/>
                    <a:pt x="1392623" y="1263428"/>
                    <a:pt x="1374404" y="1273947"/>
                  </a:cubicBezTo>
                  <a:lnTo>
                    <a:pt x="809384" y="1600161"/>
                  </a:lnTo>
                  <a:cubicBezTo>
                    <a:pt x="772945" y="1621199"/>
                    <a:pt x="731429" y="1625476"/>
                    <a:pt x="693762" y="1615383"/>
                  </a:cubicBezTo>
                  <a:lnTo>
                    <a:pt x="682351" y="1611122"/>
                  </a:lnTo>
                  <a:lnTo>
                    <a:pt x="675670" y="1609610"/>
                  </a:lnTo>
                  <a:cubicBezTo>
                    <a:pt x="666065" y="1606408"/>
                    <a:pt x="656638" y="1602196"/>
                    <a:pt x="647529" y="1596937"/>
                  </a:cubicBezTo>
                  <a:lnTo>
                    <a:pt x="82509" y="1270723"/>
                  </a:lnTo>
                  <a:lnTo>
                    <a:pt x="72780" y="1263717"/>
                  </a:lnTo>
                  <a:lnTo>
                    <a:pt x="67179" y="1260677"/>
                  </a:lnTo>
                  <a:lnTo>
                    <a:pt x="57722" y="1252874"/>
                  </a:lnTo>
                  <a:lnTo>
                    <a:pt x="57463" y="1252688"/>
                  </a:lnTo>
                  <a:lnTo>
                    <a:pt x="57357" y="1252573"/>
                  </a:lnTo>
                  <a:lnTo>
                    <a:pt x="44628" y="1242071"/>
                  </a:lnTo>
                  <a:cubicBezTo>
                    <a:pt x="17054" y="1214497"/>
                    <a:pt x="0" y="1176405"/>
                    <a:pt x="0" y="1134329"/>
                  </a:cubicBezTo>
                  <a:lnTo>
                    <a:pt x="0" y="481901"/>
                  </a:lnTo>
                  <a:cubicBezTo>
                    <a:pt x="0" y="429306"/>
                    <a:pt x="26648" y="382935"/>
                    <a:pt x="67179" y="355552"/>
                  </a:cubicBezTo>
                  <a:lnTo>
                    <a:pt x="77105" y="350165"/>
                  </a:lnTo>
                  <a:lnTo>
                    <a:pt x="82509" y="346274"/>
                  </a:lnTo>
                  <a:lnTo>
                    <a:pt x="647528" y="20060"/>
                  </a:lnTo>
                  <a:cubicBezTo>
                    <a:pt x="665748" y="9540"/>
                    <a:pt x="685237" y="3212"/>
                    <a:pt x="704879" y="775"/>
                  </a:cubicBezTo>
                  <a:lnTo>
                    <a:pt x="720413" y="366"/>
                  </a:lnTo>
                  <a:close/>
                </a:path>
              </a:pathLst>
            </a:custGeom>
          </p:spPr>
        </p:pic>
        <p:sp>
          <p:nvSpPr>
            <p:cNvPr id="46" name="任意多边形 45"/>
            <p:cNvSpPr/>
            <p:nvPr/>
          </p:nvSpPr>
          <p:spPr>
            <a:xfrm rot="5400000">
              <a:off x="5029014" y="2424441"/>
              <a:ext cx="1620600" cy="145532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9" name="组合 48"/>
          <p:cNvGrpSpPr/>
          <p:nvPr/>
        </p:nvGrpSpPr>
        <p:grpSpPr>
          <a:xfrm>
            <a:off x="9325631" y="1242344"/>
            <a:ext cx="1455420" cy="1640205"/>
            <a:chOff x="9073562" y="2322758"/>
            <a:chExt cx="1455420" cy="1640205"/>
          </a:xfrm>
          <a:effectLst>
            <a:outerShdw blurRad="431800" dist="203200" dir="2700000" algn="tl" rotWithShape="0">
              <a:prstClr val="black">
                <a:alpha val="27000"/>
              </a:prstClr>
            </a:outerShdw>
          </a:effectLst>
        </p:grpSpPr>
        <p:pic>
          <p:nvPicPr>
            <p:cNvPr id="42" name="图片 41" descr="C:\Users\Administrator\Desktop\QQ截图20170317130003.jpgQQ截图20170317130003"/>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9073562" y="2342443"/>
              <a:ext cx="1455420" cy="1620520"/>
            </a:xfrm>
            <a:custGeom>
              <a:avLst/>
              <a:gdLst>
                <a:gd name="connsiteX0" fmla="*/ 722594 w 1455326"/>
                <a:gd name="connsiteY0" fmla="*/ 0 h 1620600"/>
                <a:gd name="connsiteX1" fmla="*/ 728455 w 1455326"/>
                <a:gd name="connsiteY1" fmla="*/ 154 h 1620600"/>
                <a:gd name="connsiteX2" fmla="*/ 734318 w 1455326"/>
                <a:gd name="connsiteY2" fmla="*/ 0 h 1620600"/>
                <a:gd name="connsiteX3" fmla="*/ 736499 w 1455326"/>
                <a:gd name="connsiteY3" fmla="*/ 366 h 1620600"/>
                <a:gd name="connsiteX4" fmla="*/ 752033 w 1455326"/>
                <a:gd name="connsiteY4" fmla="*/ 775 h 1620600"/>
                <a:gd name="connsiteX5" fmla="*/ 809383 w 1455326"/>
                <a:gd name="connsiteY5" fmla="*/ 20060 h 1620600"/>
                <a:gd name="connsiteX6" fmla="*/ 1374403 w 1455326"/>
                <a:gd name="connsiteY6" fmla="*/ 346274 h 1620600"/>
                <a:gd name="connsiteX7" fmla="*/ 1385745 w 1455326"/>
                <a:gd name="connsiteY7" fmla="*/ 354442 h 1620600"/>
                <a:gd name="connsiteX8" fmla="*/ 1388147 w 1455326"/>
                <a:gd name="connsiteY8" fmla="*/ 355745 h 1620600"/>
                <a:gd name="connsiteX9" fmla="*/ 1392203 w 1455326"/>
                <a:gd name="connsiteY9" fmla="*/ 359091 h 1620600"/>
                <a:gd name="connsiteX10" fmla="*/ 1399449 w 1455326"/>
                <a:gd name="connsiteY10" fmla="*/ 364309 h 1620600"/>
                <a:gd name="connsiteX11" fmla="*/ 1402415 w 1455326"/>
                <a:gd name="connsiteY11" fmla="*/ 367517 h 1620600"/>
                <a:gd name="connsiteX12" fmla="*/ 1410698 w 1455326"/>
                <a:gd name="connsiteY12" fmla="*/ 374351 h 1620600"/>
                <a:gd name="connsiteX13" fmla="*/ 1455326 w 1455326"/>
                <a:gd name="connsiteY13" fmla="*/ 482093 h 1620600"/>
                <a:gd name="connsiteX14" fmla="*/ 1455326 w 1455326"/>
                <a:gd name="connsiteY14" fmla="*/ 1134521 h 1620600"/>
                <a:gd name="connsiteX15" fmla="*/ 1429304 w 1455326"/>
                <a:gd name="connsiteY15" fmla="*/ 1219713 h 1620600"/>
                <a:gd name="connsiteX16" fmla="*/ 1426139 w 1455326"/>
                <a:gd name="connsiteY16" fmla="*/ 1223549 h 1620600"/>
                <a:gd name="connsiteX17" fmla="*/ 1419780 w 1455326"/>
                <a:gd name="connsiteY17" fmla="*/ 1233922 h 1620600"/>
                <a:gd name="connsiteX18" fmla="*/ 1374403 w 1455326"/>
                <a:gd name="connsiteY18" fmla="*/ 1273947 h 1620600"/>
                <a:gd name="connsiteX19" fmla="*/ 809384 w 1455326"/>
                <a:gd name="connsiteY19" fmla="*/ 1600161 h 1620600"/>
                <a:gd name="connsiteX20" fmla="*/ 693762 w 1455326"/>
                <a:gd name="connsiteY20" fmla="*/ 1615383 h 1620600"/>
                <a:gd name="connsiteX21" fmla="*/ 682351 w 1455326"/>
                <a:gd name="connsiteY21" fmla="*/ 1611122 h 1620600"/>
                <a:gd name="connsiteX22" fmla="*/ 675670 w 1455326"/>
                <a:gd name="connsiteY22" fmla="*/ 1609610 h 1620600"/>
                <a:gd name="connsiteX23" fmla="*/ 647528 w 1455326"/>
                <a:gd name="connsiteY23" fmla="*/ 1596937 h 1620600"/>
                <a:gd name="connsiteX24" fmla="*/ 82509 w 1455326"/>
                <a:gd name="connsiteY24" fmla="*/ 1270723 h 1620600"/>
                <a:gd name="connsiteX25" fmla="*/ 72780 w 1455326"/>
                <a:gd name="connsiteY25" fmla="*/ 1263717 h 1620600"/>
                <a:gd name="connsiteX26" fmla="*/ 67179 w 1455326"/>
                <a:gd name="connsiteY26" fmla="*/ 1260677 h 1620600"/>
                <a:gd name="connsiteX27" fmla="*/ 57722 w 1455326"/>
                <a:gd name="connsiteY27" fmla="*/ 1252874 h 1620600"/>
                <a:gd name="connsiteX28" fmla="*/ 57462 w 1455326"/>
                <a:gd name="connsiteY28" fmla="*/ 1252688 h 1620600"/>
                <a:gd name="connsiteX29" fmla="*/ 57357 w 1455326"/>
                <a:gd name="connsiteY29" fmla="*/ 1252573 h 1620600"/>
                <a:gd name="connsiteX30" fmla="*/ 44628 w 1455326"/>
                <a:gd name="connsiteY30" fmla="*/ 1242071 h 1620600"/>
                <a:gd name="connsiteX31" fmla="*/ 0 w 1455326"/>
                <a:gd name="connsiteY31" fmla="*/ 1134329 h 1620600"/>
                <a:gd name="connsiteX32" fmla="*/ 0 w 1455326"/>
                <a:gd name="connsiteY32" fmla="*/ 481901 h 1620600"/>
                <a:gd name="connsiteX33" fmla="*/ 67179 w 1455326"/>
                <a:gd name="connsiteY33" fmla="*/ 355552 h 1620600"/>
                <a:gd name="connsiteX34" fmla="*/ 77105 w 1455326"/>
                <a:gd name="connsiteY34" fmla="*/ 350165 h 1620600"/>
                <a:gd name="connsiteX35" fmla="*/ 82508 w 1455326"/>
                <a:gd name="connsiteY35" fmla="*/ 346274 h 1620600"/>
                <a:gd name="connsiteX36" fmla="*/ 647528 w 1455326"/>
                <a:gd name="connsiteY36" fmla="*/ 20060 h 1620600"/>
                <a:gd name="connsiteX37" fmla="*/ 704879 w 1455326"/>
                <a:gd name="connsiteY37" fmla="*/ 775 h 1620600"/>
                <a:gd name="connsiteX38" fmla="*/ 720413 w 1455326"/>
                <a:gd name="connsiteY38" fmla="*/ 366 h 16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55326" h="1620600">
                  <a:moveTo>
                    <a:pt x="722594" y="0"/>
                  </a:moveTo>
                  <a:lnTo>
                    <a:pt x="728455" y="154"/>
                  </a:lnTo>
                  <a:lnTo>
                    <a:pt x="734318" y="0"/>
                  </a:lnTo>
                  <a:lnTo>
                    <a:pt x="736499" y="366"/>
                  </a:lnTo>
                  <a:lnTo>
                    <a:pt x="752033" y="775"/>
                  </a:lnTo>
                  <a:cubicBezTo>
                    <a:pt x="771675" y="3212"/>
                    <a:pt x="791164" y="9540"/>
                    <a:pt x="809383" y="20060"/>
                  </a:cubicBezTo>
                  <a:lnTo>
                    <a:pt x="1374403" y="346274"/>
                  </a:lnTo>
                  <a:lnTo>
                    <a:pt x="1385745" y="354442"/>
                  </a:lnTo>
                  <a:lnTo>
                    <a:pt x="1388147" y="355745"/>
                  </a:lnTo>
                  <a:lnTo>
                    <a:pt x="1392203" y="359091"/>
                  </a:lnTo>
                  <a:lnTo>
                    <a:pt x="1399449" y="364309"/>
                  </a:lnTo>
                  <a:lnTo>
                    <a:pt x="1402415" y="367517"/>
                  </a:lnTo>
                  <a:lnTo>
                    <a:pt x="1410698" y="374351"/>
                  </a:lnTo>
                  <a:cubicBezTo>
                    <a:pt x="1438271" y="401924"/>
                    <a:pt x="1455326" y="440017"/>
                    <a:pt x="1455326" y="482093"/>
                  </a:cubicBezTo>
                  <a:lnTo>
                    <a:pt x="1455326" y="1134521"/>
                  </a:lnTo>
                  <a:cubicBezTo>
                    <a:pt x="1455326" y="1166078"/>
                    <a:pt x="1445733" y="1195394"/>
                    <a:pt x="1429304" y="1219713"/>
                  </a:cubicBezTo>
                  <a:lnTo>
                    <a:pt x="1426139" y="1223549"/>
                  </a:lnTo>
                  <a:lnTo>
                    <a:pt x="1419780" y="1233922"/>
                  </a:lnTo>
                  <a:cubicBezTo>
                    <a:pt x="1407848" y="1249714"/>
                    <a:pt x="1392623" y="1263428"/>
                    <a:pt x="1374403" y="1273947"/>
                  </a:cubicBezTo>
                  <a:lnTo>
                    <a:pt x="809384" y="1600161"/>
                  </a:lnTo>
                  <a:cubicBezTo>
                    <a:pt x="772945" y="1621199"/>
                    <a:pt x="731429" y="1625476"/>
                    <a:pt x="693762" y="1615383"/>
                  </a:cubicBezTo>
                  <a:lnTo>
                    <a:pt x="682351" y="1611122"/>
                  </a:lnTo>
                  <a:lnTo>
                    <a:pt x="675670" y="1609610"/>
                  </a:lnTo>
                  <a:cubicBezTo>
                    <a:pt x="666065" y="1606408"/>
                    <a:pt x="656638" y="1602196"/>
                    <a:pt x="647528" y="1596937"/>
                  </a:cubicBezTo>
                  <a:lnTo>
                    <a:pt x="82509" y="1270723"/>
                  </a:lnTo>
                  <a:lnTo>
                    <a:pt x="72780" y="1263717"/>
                  </a:lnTo>
                  <a:lnTo>
                    <a:pt x="67179" y="1260677"/>
                  </a:lnTo>
                  <a:lnTo>
                    <a:pt x="57722" y="1252874"/>
                  </a:lnTo>
                  <a:lnTo>
                    <a:pt x="57462" y="1252688"/>
                  </a:lnTo>
                  <a:lnTo>
                    <a:pt x="57357" y="1252573"/>
                  </a:lnTo>
                  <a:lnTo>
                    <a:pt x="44628" y="1242071"/>
                  </a:lnTo>
                  <a:cubicBezTo>
                    <a:pt x="17054" y="1214497"/>
                    <a:pt x="0" y="1176405"/>
                    <a:pt x="0" y="1134329"/>
                  </a:cubicBezTo>
                  <a:lnTo>
                    <a:pt x="0" y="481901"/>
                  </a:lnTo>
                  <a:cubicBezTo>
                    <a:pt x="0" y="429306"/>
                    <a:pt x="26648" y="382935"/>
                    <a:pt x="67179" y="355552"/>
                  </a:cubicBezTo>
                  <a:lnTo>
                    <a:pt x="77105" y="350165"/>
                  </a:lnTo>
                  <a:lnTo>
                    <a:pt x="82508" y="346274"/>
                  </a:lnTo>
                  <a:lnTo>
                    <a:pt x="647528" y="20060"/>
                  </a:lnTo>
                  <a:cubicBezTo>
                    <a:pt x="665747" y="9540"/>
                    <a:pt x="685236" y="3212"/>
                    <a:pt x="704879" y="775"/>
                  </a:cubicBezTo>
                  <a:lnTo>
                    <a:pt x="720413" y="366"/>
                  </a:lnTo>
                  <a:close/>
                </a:path>
              </a:pathLst>
            </a:custGeom>
          </p:spPr>
        </p:pic>
        <p:sp>
          <p:nvSpPr>
            <p:cNvPr id="47" name="任意多边形 46"/>
            <p:cNvSpPr/>
            <p:nvPr/>
          </p:nvSpPr>
          <p:spPr>
            <a:xfrm rot="5400000">
              <a:off x="8990925" y="2405395"/>
              <a:ext cx="1620600" cy="145532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3" name="组合 52"/>
          <p:cNvGrpSpPr/>
          <p:nvPr/>
        </p:nvGrpSpPr>
        <p:grpSpPr>
          <a:xfrm>
            <a:off x="1411044" y="1242340"/>
            <a:ext cx="1459944" cy="1659255"/>
            <a:chOff x="1158975" y="2322754"/>
            <a:chExt cx="1459944" cy="1659255"/>
          </a:xfrm>
          <a:effectLst>
            <a:outerShdw blurRad="431800" dist="203200" dir="2700000" algn="tl" rotWithShape="0">
              <a:prstClr val="black">
                <a:alpha val="27000"/>
              </a:prstClr>
            </a:outerShdw>
          </a:effectLst>
        </p:grpSpPr>
        <p:pic>
          <p:nvPicPr>
            <p:cNvPr id="33" name="图片 32" descr="C:\Users\Administrator\Desktop\QQ截图20170317125855.jpgQQ截图20170317125855"/>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158975" y="2322754"/>
              <a:ext cx="1455420" cy="1659255"/>
            </a:xfrm>
            <a:custGeom>
              <a:avLst/>
              <a:gdLst>
                <a:gd name="connsiteX0" fmla="*/ 722594 w 1455326"/>
                <a:gd name="connsiteY0" fmla="*/ 0 h 1620600"/>
                <a:gd name="connsiteX1" fmla="*/ 728455 w 1455326"/>
                <a:gd name="connsiteY1" fmla="*/ 154 h 1620600"/>
                <a:gd name="connsiteX2" fmla="*/ 734318 w 1455326"/>
                <a:gd name="connsiteY2" fmla="*/ 0 h 1620600"/>
                <a:gd name="connsiteX3" fmla="*/ 736499 w 1455326"/>
                <a:gd name="connsiteY3" fmla="*/ 366 h 1620600"/>
                <a:gd name="connsiteX4" fmla="*/ 752033 w 1455326"/>
                <a:gd name="connsiteY4" fmla="*/ 775 h 1620600"/>
                <a:gd name="connsiteX5" fmla="*/ 809383 w 1455326"/>
                <a:gd name="connsiteY5" fmla="*/ 20060 h 1620600"/>
                <a:gd name="connsiteX6" fmla="*/ 1374403 w 1455326"/>
                <a:gd name="connsiteY6" fmla="*/ 346274 h 1620600"/>
                <a:gd name="connsiteX7" fmla="*/ 1385745 w 1455326"/>
                <a:gd name="connsiteY7" fmla="*/ 354442 h 1620600"/>
                <a:gd name="connsiteX8" fmla="*/ 1388148 w 1455326"/>
                <a:gd name="connsiteY8" fmla="*/ 355745 h 1620600"/>
                <a:gd name="connsiteX9" fmla="*/ 1392203 w 1455326"/>
                <a:gd name="connsiteY9" fmla="*/ 359091 h 1620600"/>
                <a:gd name="connsiteX10" fmla="*/ 1399449 w 1455326"/>
                <a:gd name="connsiteY10" fmla="*/ 364309 h 1620600"/>
                <a:gd name="connsiteX11" fmla="*/ 1402415 w 1455326"/>
                <a:gd name="connsiteY11" fmla="*/ 367517 h 1620600"/>
                <a:gd name="connsiteX12" fmla="*/ 1410698 w 1455326"/>
                <a:gd name="connsiteY12" fmla="*/ 374351 h 1620600"/>
                <a:gd name="connsiteX13" fmla="*/ 1455326 w 1455326"/>
                <a:gd name="connsiteY13" fmla="*/ 482093 h 1620600"/>
                <a:gd name="connsiteX14" fmla="*/ 1455326 w 1455326"/>
                <a:gd name="connsiteY14" fmla="*/ 1134521 h 1620600"/>
                <a:gd name="connsiteX15" fmla="*/ 1429304 w 1455326"/>
                <a:gd name="connsiteY15" fmla="*/ 1219713 h 1620600"/>
                <a:gd name="connsiteX16" fmla="*/ 1426139 w 1455326"/>
                <a:gd name="connsiteY16" fmla="*/ 1223549 h 1620600"/>
                <a:gd name="connsiteX17" fmla="*/ 1419780 w 1455326"/>
                <a:gd name="connsiteY17" fmla="*/ 1233922 h 1620600"/>
                <a:gd name="connsiteX18" fmla="*/ 1374403 w 1455326"/>
                <a:gd name="connsiteY18" fmla="*/ 1273947 h 1620600"/>
                <a:gd name="connsiteX19" fmla="*/ 809384 w 1455326"/>
                <a:gd name="connsiteY19" fmla="*/ 1600161 h 1620600"/>
                <a:gd name="connsiteX20" fmla="*/ 693762 w 1455326"/>
                <a:gd name="connsiteY20" fmla="*/ 1615383 h 1620600"/>
                <a:gd name="connsiteX21" fmla="*/ 682351 w 1455326"/>
                <a:gd name="connsiteY21" fmla="*/ 1611122 h 1620600"/>
                <a:gd name="connsiteX22" fmla="*/ 675670 w 1455326"/>
                <a:gd name="connsiteY22" fmla="*/ 1609610 h 1620600"/>
                <a:gd name="connsiteX23" fmla="*/ 647528 w 1455326"/>
                <a:gd name="connsiteY23" fmla="*/ 1596937 h 1620600"/>
                <a:gd name="connsiteX24" fmla="*/ 82509 w 1455326"/>
                <a:gd name="connsiteY24" fmla="*/ 1270723 h 1620600"/>
                <a:gd name="connsiteX25" fmla="*/ 72780 w 1455326"/>
                <a:gd name="connsiteY25" fmla="*/ 1263717 h 1620600"/>
                <a:gd name="connsiteX26" fmla="*/ 67179 w 1455326"/>
                <a:gd name="connsiteY26" fmla="*/ 1260677 h 1620600"/>
                <a:gd name="connsiteX27" fmla="*/ 57722 w 1455326"/>
                <a:gd name="connsiteY27" fmla="*/ 1252874 h 1620600"/>
                <a:gd name="connsiteX28" fmla="*/ 57463 w 1455326"/>
                <a:gd name="connsiteY28" fmla="*/ 1252688 h 1620600"/>
                <a:gd name="connsiteX29" fmla="*/ 57357 w 1455326"/>
                <a:gd name="connsiteY29" fmla="*/ 1252573 h 1620600"/>
                <a:gd name="connsiteX30" fmla="*/ 44628 w 1455326"/>
                <a:gd name="connsiteY30" fmla="*/ 1242071 h 1620600"/>
                <a:gd name="connsiteX31" fmla="*/ 0 w 1455326"/>
                <a:gd name="connsiteY31" fmla="*/ 1134329 h 1620600"/>
                <a:gd name="connsiteX32" fmla="*/ 0 w 1455326"/>
                <a:gd name="connsiteY32" fmla="*/ 481901 h 1620600"/>
                <a:gd name="connsiteX33" fmla="*/ 67179 w 1455326"/>
                <a:gd name="connsiteY33" fmla="*/ 355552 h 1620600"/>
                <a:gd name="connsiteX34" fmla="*/ 77105 w 1455326"/>
                <a:gd name="connsiteY34" fmla="*/ 350165 h 1620600"/>
                <a:gd name="connsiteX35" fmla="*/ 82509 w 1455326"/>
                <a:gd name="connsiteY35" fmla="*/ 346274 h 1620600"/>
                <a:gd name="connsiteX36" fmla="*/ 647528 w 1455326"/>
                <a:gd name="connsiteY36" fmla="*/ 20060 h 1620600"/>
                <a:gd name="connsiteX37" fmla="*/ 704879 w 1455326"/>
                <a:gd name="connsiteY37" fmla="*/ 775 h 1620600"/>
                <a:gd name="connsiteX38" fmla="*/ 720413 w 1455326"/>
                <a:gd name="connsiteY38" fmla="*/ 366 h 16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55326" h="1620600">
                  <a:moveTo>
                    <a:pt x="722594" y="0"/>
                  </a:moveTo>
                  <a:lnTo>
                    <a:pt x="728455" y="154"/>
                  </a:lnTo>
                  <a:lnTo>
                    <a:pt x="734318" y="0"/>
                  </a:lnTo>
                  <a:lnTo>
                    <a:pt x="736499" y="366"/>
                  </a:lnTo>
                  <a:lnTo>
                    <a:pt x="752033" y="775"/>
                  </a:lnTo>
                  <a:cubicBezTo>
                    <a:pt x="771675" y="3212"/>
                    <a:pt x="791164" y="9540"/>
                    <a:pt x="809383" y="20060"/>
                  </a:cubicBezTo>
                  <a:lnTo>
                    <a:pt x="1374403" y="346274"/>
                  </a:lnTo>
                  <a:lnTo>
                    <a:pt x="1385745" y="354442"/>
                  </a:lnTo>
                  <a:lnTo>
                    <a:pt x="1388148" y="355745"/>
                  </a:lnTo>
                  <a:lnTo>
                    <a:pt x="1392203" y="359091"/>
                  </a:lnTo>
                  <a:lnTo>
                    <a:pt x="1399449" y="364309"/>
                  </a:lnTo>
                  <a:lnTo>
                    <a:pt x="1402415" y="367517"/>
                  </a:lnTo>
                  <a:lnTo>
                    <a:pt x="1410698" y="374351"/>
                  </a:lnTo>
                  <a:cubicBezTo>
                    <a:pt x="1438271" y="401924"/>
                    <a:pt x="1455326" y="440017"/>
                    <a:pt x="1455326" y="482093"/>
                  </a:cubicBezTo>
                  <a:lnTo>
                    <a:pt x="1455326" y="1134521"/>
                  </a:lnTo>
                  <a:cubicBezTo>
                    <a:pt x="1455326" y="1166078"/>
                    <a:pt x="1445733" y="1195394"/>
                    <a:pt x="1429304" y="1219713"/>
                  </a:cubicBezTo>
                  <a:lnTo>
                    <a:pt x="1426139" y="1223549"/>
                  </a:lnTo>
                  <a:lnTo>
                    <a:pt x="1419780" y="1233922"/>
                  </a:lnTo>
                  <a:cubicBezTo>
                    <a:pt x="1407848" y="1249714"/>
                    <a:pt x="1392623" y="1263428"/>
                    <a:pt x="1374403" y="1273947"/>
                  </a:cubicBezTo>
                  <a:lnTo>
                    <a:pt x="809384" y="1600161"/>
                  </a:lnTo>
                  <a:cubicBezTo>
                    <a:pt x="772945" y="1621199"/>
                    <a:pt x="731429" y="1625476"/>
                    <a:pt x="693762" y="1615383"/>
                  </a:cubicBezTo>
                  <a:lnTo>
                    <a:pt x="682351" y="1611122"/>
                  </a:lnTo>
                  <a:lnTo>
                    <a:pt x="675670" y="1609610"/>
                  </a:lnTo>
                  <a:cubicBezTo>
                    <a:pt x="666065" y="1606408"/>
                    <a:pt x="656638" y="1602196"/>
                    <a:pt x="647528" y="1596937"/>
                  </a:cubicBezTo>
                  <a:lnTo>
                    <a:pt x="82509" y="1270723"/>
                  </a:lnTo>
                  <a:lnTo>
                    <a:pt x="72780" y="1263717"/>
                  </a:lnTo>
                  <a:lnTo>
                    <a:pt x="67179" y="1260677"/>
                  </a:lnTo>
                  <a:lnTo>
                    <a:pt x="57722" y="1252874"/>
                  </a:lnTo>
                  <a:lnTo>
                    <a:pt x="57463" y="1252688"/>
                  </a:lnTo>
                  <a:lnTo>
                    <a:pt x="57357" y="1252573"/>
                  </a:lnTo>
                  <a:lnTo>
                    <a:pt x="44628" y="1242071"/>
                  </a:lnTo>
                  <a:cubicBezTo>
                    <a:pt x="17054" y="1214497"/>
                    <a:pt x="0" y="1176405"/>
                    <a:pt x="0" y="1134329"/>
                  </a:cubicBezTo>
                  <a:lnTo>
                    <a:pt x="0" y="481901"/>
                  </a:lnTo>
                  <a:cubicBezTo>
                    <a:pt x="0" y="429306"/>
                    <a:pt x="26648" y="382935"/>
                    <a:pt x="67179" y="355552"/>
                  </a:cubicBezTo>
                  <a:lnTo>
                    <a:pt x="77105" y="350165"/>
                  </a:lnTo>
                  <a:lnTo>
                    <a:pt x="82509" y="346274"/>
                  </a:lnTo>
                  <a:lnTo>
                    <a:pt x="647528" y="20060"/>
                  </a:lnTo>
                  <a:cubicBezTo>
                    <a:pt x="665747" y="9540"/>
                    <a:pt x="685236" y="3212"/>
                    <a:pt x="704879" y="775"/>
                  </a:cubicBezTo>
                  <a:lnTo>
                    <a:pt x="720413" y="366"/>
                  </a:lnTo>
                  <a:close/>
                </a:path>
              </a:pathLst>
            </a:custGeom>
          </p:spPr>
        </p:pic>
        <p:sp>
          <p:nvSpPr>
            <p:cNvPr id="48" name="任意多边形 47"/>
            <p:cNvSpPr/>
            <p:nvPr/>
          </p:nvSpPr>
          <p:spPr>
            <a:xfrm rot="5400000">
              <a:off x="1080956" y="2424441"/>
              <a:ext cx="1620600" cy="145532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7" name="组合 56"/>
          <p:cNvGrpSpPr/>
          <p:nvPr/>
        </p:nvGrpSpPr>
        <p:grpSpPr>
          <a:xfrm>
            <a:off x="1718919" y="3996407"/>
            <a:ext cx="838200" cy="838200"/>
            <a:chOff x="1466850" y="5076821"/>
            <a:chExt cx="838200" cy="838200"/>
          </a:xfrm>
        </p:grpSpPr>
        <p:sp>
          <p:nvSpPr>
            <p:cNvPr id="23" name="椭圆 22"/>
            <p:cNvSpPr/>
            <p:nvPr/>
          </p:nvSpPr>
          <p:spPr>
            <a:xfrm>
              <a:off x="1466850" y="5076821"/>
              <a:ext cx="838200" cy="838200"/>
            </a:xfrm>
            <a:prstGeom prst="ellipse">
              <a:avLst/>
            </a:prstGeom>
            <a:gradFill flip="none" rotWithShape="1">
              <a:gsLst>
                <a:gs pos="0">
                  <a:srgbClr val="FDFDFD"/>
                </a:gs>
                <a:gs pos="100000">
                  <a:srgbClr val="E6E6E6"/>
                </a:gs>
              </a:gsLst>
              <a:lin ang="0" scaled="1"/>
              <a:tileRect/>
            </a:gradFill>
            <a:ln w="25400">
              <a:gradFill>
                <a:gsLst>
                  <a:gs pos="0">
                    <a:srgbClr val="E6E6E6"/>
                  </a:gs>
                  <a:gs pos="100000">
                    <a:srgbClr val="FDFDFD"/>
                  </a:gs>
                </a:gsLst>
                <a:lin ang="5400000" scaled="1"/>
              </a:gradFill>
            </a:ln>
            <a:effectLst>
              <a:outerShdw blurRad="431800" dist="203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Freeform 898"/>
            <p:cNvSpPr>
              <a:spLocks noEditPoints="1"/>
            </p:cNvSpPr>
            <p:nvPr/>
          </p:nvSpPr>
          <p:spPr bwMode="auto">
            <a:xfrm>
              <a:off x="1606550" y="5303833"/>
              <a:ext cx="558800" cy="384176"/>
            </a:xfrm>
            <a:custGeom>
              <a:avLst/>
              <a:gdLst>
                <a:gd name="T0" fmla="*/ 107 w 210"/>
                <a:gd name="T1" fmla="*/ 101 h 144"/>
                <a:gd name="T2" fmla="*/ 94 w 210"/>
                <a:gd name="T3" fmla="*/ 89 h 144"/>
                <a:gd name="T4" fmla="*/ 94 w 210"/>
                <a:gd name="T5" fmla="*/ 80 h 144"/>
                <a:gd name="T6" fmla="*/ 100 w 210"/>
                <a:gd name="T7" fmla="*/ 67 h 144"/>
                <a:gd name="T8" fmla="*/ 102 w 210"/>
                <a:gd name="T9" fmla="*/ 50 h 144"/>
                <a:gd name="T10" fmla="*/ 101 w 210"/>
                <a:gd name="T11" fmla="*/ 32 h 144"/>
                <a:gd name="T12" fmla="*/ 96 w 210"/>
                <a:gd name="T13" fmla="*/ 11 h 144"/>
                <a:gd name="T14" fmla="*/ 88 w 210"/>
                <a:gd name="T15" fmla="*/ 7 h 144"/>
                <a:gd name="T16" fmla="*/ 46 w 210"/>
                <a:gd name="T17" fmla="*/ 45 h 144"/>
                <a:gd name="T18" fmla="*/ 48 w 210"/>
                <a:gd name="T19" fmla="*/ 69 h 144"/>
                <a:gd name="T20" fmla="*/ 53 w 210"/>
                <a:gd name="T21" fmla="*/ 81 h 144"/>
                <a:gd name="T22" fmla="*/ 54 w 210"/>
                <a:gd name="T23" fmla="*/ 89 h 144"/>
                <a:gd name="T24" fmla="*/ 41 w 210"/>
                <a:gd name="T25" fmla="*/ 101 h 144"/>
                <a:gd name="T26" fmla="*/ 1 w 210"/>
                <a:gd name="T27" fmla="*/ 122 h 144"/>
                <a:gd name="T28" fmla="*/ 147 w 210"/>
                <a:gd name="T29" fmla="*/ 144 h 144"/>
                <a:gd name="T30" fmla="*/ 130 w 210"/>
                <a:gd name="T31" fmla="*/ 111 h 144"/>
                <a:gd name="T32" fmla="*/ 155 w 210"/>
                <a:gd name="T33" fmla="*/ 103 h 144"/>
                <a:gd name="T34" fmla="*/ 146 w 210"/>
                <a:gd name="T35" fmla="*/ 95 h 144"/>
                <a:gd name="T36" fmla="*/ 146 w 210"/>
                <a:gd name="T37" fmla="*/ 88 h 144"/>
                <a:gd name="T38" fmla="*/ 150 w 210"/>
                <a:gd name="T39" fmla="*/ 79 h 144"/>
                <a:gd name="T40" fmla="*/ 152 w 210"/>
                <a:gd name="T41" fmla="*/ 67 h 144"/>
                <a:gd name="T42" fmla="*/ 151 w 210"/>
                <a:gd name="T43" fmla="*/ 54 h 144"/>
                <a:gd name="T44" fmla="*/ 147 w 210"/>
                <a:gd name="T45" fmla="*/ 39 h 144"/>
                <a:gd name="T46" fmla="*/ 142 w 210"/>
                <a:gd name="T47" fmla="*/ 36 h 144"/>
                <a:gd name="T48" fmla="*/ 111 w 210"/>
                <a:gd name="T49" fmla="*/ 63 h 144"/>
                <a:gd name="T50" fmla="*/ 113 w 210"/>
                <a:gd name="T51" fmla="*/ 80 h 144"/>
                <a:gd name="T52" fmla="*/ 116 w 210"/>
                <a:gd name="T53" fmla="*/ 89 h 144"/>
                <a:gd name="T54" fmla="*/ 117 w 210"/>
                <a:gd name="T55" fmla="*/ 95 h 144"/>
                <a:gd name="T56" fmla="*/ 122 w 210"/>
                <a:gd name="T57" fmla="*/ 104 h 144"/>
                <a:gd name="T58" fmla="*/ 136 w 210"/>
                <a:gd name="T59" fmla="*/ 109 h 144"/>
                <a:gd name="T60" fmla="*/ 151 w 210"/>
                <a:gd name="T61" fmla="*/ 121 h 144"/>
                <a:gd name="T62" fmla="*/ 151 w 210"/>
                <a:gd name="T63" fmla="*/ 130 h 144"/>
                <a:gd name="T64" fmla="*/ 184 w 210"/>
                <a:gd name="T65" fmla="*/ 134 h 144"/>
                <a:gd name="T66" fmla="*/ 171 w 210"/>
                <a:gd name="T67" fmla="*/ 110 h 144"/>
                <a:gd name="T68" fmla="*/ 201 w 210"/>
                <a:gd name="T69" fmla="*/ 108 h 144"/>
                <a:gd name="T70" fmla="*/ 186 w 210"/>
                <a:gd name="T71" fmla="*/ 102 h 144"/>
                <a:gd name="T72" fmla="*/ 181 w 210"/>
                <a:gd name="T73" fmla="*/ 97 h 144"/>
                <a:gd name="T74" fmla="*/ 184 w 210"/>
                <a:gd name="T75" fmla="*/ 88 h 144"/>
                <a:gd name="T76" fmla="*/ 187 w 210"/>
                <a:gd name="T77" fmla="*/ 83 h 144"/>
                <a:gd name="T78" fmla="*/ 186 w 210"/>
                <a:gd name="T79" fmla="*/ 76 h 144"/>
                <a:gd name="T80" fmla="*/ 186 w 210"/>
                <a:gd name="T81" fmla="*/ 61 h 144"/>
                <a:gd name="T82" fmla="*/ 182 w 210"/>
                <a:gd name="T83" fmla="*/ 58 h 144"/>
                <a:gd name="T84" fmla="*/ 165 w 210"/>
                <a:gd name="T85" fmla="*/ 57 h 144"/>
                <a:gd name="T86" fmla="*/ 158 w 210"/>
                <a:gd name="T87" fmla="*/ 79 h 144"/>
                <a:gd name="T88" fmla="*/ 162 w 210"/>
                <a:gd name="T89" fmla="*/ 87 h 144"/>
                <a:gd name="T90" fmla="*/ 165 w 210"/>
                <a:gd name="T91" fmla="*/ 97 h 144"/>
                <a:gd name="T92" fmla="*/ 161 w 210"/>
                <a:gd name="T93" fmla="*/ 102 h 144"/>
                <a:gd name="T94" fmla="*/ 173 w 210"/>
                <a:gd name="T95" fmla="*/ 107 h 144"/>
                <a:gd name="T96" fmla="*/ 187 w 210"/>
                <a:gd name="T97" fmla="*/ 117 h 144"/>
                <a:gd name="T98" fmla="*/ 187 w 210"/>
                <a:gd name="T99" fmla="*/ 118 h 144"/>
                <a:gd name="T100" fmla="*/ 187 w 210"/>
                <a:gd name="T101" fmla="*/ 125 h 144"/>
                <a:gd name="T102" fmla="*/ 210 w 210"/>
                <a:gd name="T103" fmla="*/ 11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0" h="144">
                  <a:moveTo>
                    <a:pt x="130" y="111"/>
                  </a:moveTo>
                  <a:cubicBezTo>
                    <a:pt x="122" y="108"/>
                    <a:pt x="114" y="104"/>
                    <a:pt x="107" y="101"/>
                  </a:cubicBezTo>
                  <a:cubicBezTo>
                    <a:pt x="105" y="100"/>
                    <a:pt x="102" y="100"/>
                    <a:pt x="100" y="99"/>
                  </a:cubicBezTo>
                  <a:cubicBezTo>
                    <a:pt x="98" y="98"/>
                    <a:pt x="95" y="92"/>
                    <a:pt x="94" y="89"/>
                  </a:cubicBezTo>
                  <a:cubicBezTo>
                    <a:pt x="93" y="89"/>
                    <a:pt x="91" y="89"/>
                    <a:pt x="90" y="88"/>
                  </a:cubicBezTo>
                  <a:cubicBezTo>
                    <a:pt x="90" y="84"/>
                    <a:pt x="93" y="84"/>
                    <a:pt x="94" y="80"/>
                  </a:cubicBezTo>
                  <a:cubicBezTo>
                    <a:pt x="95" y="77"/>
                    <a:pt x="94" y="73"/>
                    <a:pt x="96" y="71"/>
                  </a:cubicBezTo>
                  <a:cubicBezTo>
                    <a:pt x="97" y="69"/>
                    <a:pt x="99" y="69"/>
                    <a:pt x="100" y="67"/>
                  </a:cubicBezTo>
                  <a:cubicBezTo>
                    <a:pt x="101" y="66"/>
                    <a:pt x="102" y="63"/>
                    <a:pt x="102" y="61"/>
                  </a:cubicBezTo>
                  <a:cubicBezTo>
                    <a:pt x="103" y="58"/>
                    <a:pt x="103" y="53"/>
                    <a:pt x="102" y="50"/>
                  </a:cubicBezTo>
                  <a:cubicBezTo>
                    <a:pt x="101" y="48"/>
                    <a:pt x="100" y="48"/>
                    <a:pt x="100" y="46"/>
                  </a:cubicBezTo>
                  <a:cubicBezTo>
                    <a:pt x="100" y="43"/>
                    <a:pt x="101" y="34"/>
                    <a:pt x="101" y="32"/>
                  </a:cubicBezTo>
                  <a:cubicBezTo>
                    <a:pt x="101" y="26"/>
                    <a:pt x="101" y="22"/>
                    <a:pt x="100" y="17"/>
                  </a:cubicBezTo>
                  <a:cubicBezTo>
                    <a:pt x="100" y="17"/>
                    <a:pt x="98" y="12"/>
                    <a:pt x="96" y="11"/>
                  </a:cubicBezTo>
                  <a:cubicBezTo>
                    <a:pt x="91" y="10"/>
                    <a:pt x="91" y="10"/>
                    <a:pt x="91" y="10"/>
                  </a:cubicBezTo>
                  <a:cubicBezTo>
                    <a:pt x="88" y="7"/>
                    <a:pt x="88" y="7"/>
                    <a:pt x="88" y="7"/>
                  </a:cubicBezTo>
                  <a:cubicBezTo>
                    <a:pt x="77" y="0"/>
                    <a:pt x="64" y="5"/>
                    <a:pt x="57" y="8"/>
                  </a:cubicBezTo>
                  <a:cubicBezTo>
                    <a:pt x="48" y="11"/>
                    <a:pt x="41" y="25"/>
                    <a:pt x="46" y="45"/>
                  </a:cubicBezTo>
                  <a:cubicBezTo>
                    <a:pt x="46" y="49"/>
                    <a:pt x="44" y="50"/>
                    <a:pt x="44" y="52"/>
                  </a:cubicBezTo>
                  <a:cubicBezTo>
                    <a:pt x="44" y="56"/>
                    <a:pt x="44" y="66"/>
                    <a:pt x="48" y="69"/>
                  </a:cubicBezTo>
                  <a:cubicBezTo>
                    <a:pt x="49" y="69"/>
                    <a:pt x="51" y="70"/>
                    <a:pt x="51" y="69"/>
                  </a:cubicBezTo>
                  <a:cubicBezTo>
                    <a:pt x="52" y="73"/>
                    <a:pt x="52" y="77"/>
                    <a:pt x="53" y="81"/>
                  </a:cubicBezTo>
                  <a:cubicBezTo>
                    <a:pt x="54" y="84"/>
                    <a:pt x="56" y="84"/>
                    <a:pt x="57" y="88"/>
                  </a:cubicBezTo>
                  <a:cubicBezTo>
                    <a:pt x="54" y="89"/>
                    <a:pt x="54" y="89"/>
                    <a:pt x="54" y="89"/>
                  </a:cubicBezTo>
                  <a:cubicBezTo>
                    <a:pt x="52" y="92"/>
                    <a:pt x="50" y="98"/>
                    <a:pt x="47" y="99"/>
                  </a:cubicBezTo>
                  <a:cubicBezTo>
                    <a:pt x="45" y="100"/>
                    <a:pt x="43" y="100"/>
                    <a:pt x="41" y="101"/>
                  </a:cubicBezTo>
                  <a:cubicBezTo>
                    <a:pt x="34" y="104"/>
                    <a:pt x="25" y="108"/>
                    <a:pt x="18" y="111"/>
                  </a:cubicBezTo>
                  <a:cubicBezTo>
                    <a:pt x="11" y="114"/>
                    <a:pt x="3" y="115"/>
                    <a:pt x="1" y="122"/>
                  </a:cubicBezTo>
                  <a:cubicBezTo>
                    <a:pt x="1" y="127"/>
                    <a:pt x="0" y="138"/>
                    <a:pt x="0" y="144"/>
                  </a:cubicBezTo>
                  <a:cubicBezTo>
                    <a:pt x="147" y="144"/>
                    <a:pt x="147" y="144"/>
                    <a:pt x="147" y="144"/>
                  </a:cubicBezTo>
                  <a:cubicBezTo>
                    <a:pt x="147" y="138"/>
                    <a:pt x="147" y="127"/>
                    <a:pt x="147" y="122"/>
                  </a:cubicBezTo>
                  <a:cubicBezTo>
                    <a:pt x="145" y="115"/>
                    <a:pt x="137" y="114"/>
                    <a:pt x="130" y="111"/>
                  </a:cubicBezTo>
                  <a:close/>
                  <a:moveTo>
                    <a:pt x="171" y="110"/>
                  </a:moveTo>
                  <a:cubicBezTo>
                    <a:pt x="166" y="108"/>
                    <a:pt x="160" y="105"/>
                    <a:pt x="155" y="103"/>
                  </a:cubicBezTo>
                  <a:cubicBezTo>
                    <a:pt x="153" y="103"/>
                    <a:pt x="152" y="102"/>
                    <a:pt x="150" y="102"/>
                  </a:cubicBezTo>
                  <a:cubicBezTo>
                    <a:pt x="149" y="101"/>
                    <a:pt x="147" y="97"/>
                    <a:pt x="146" y="95"/>
                  </a:cubicBezTo>
                  <a:cubicBezTo>
                    <a:pt x="145" y="94"/>
                    <a:pt x="144" y="94"/>
                    <a:pt x="143" y="94"/>
                  </a:cubicBezTo>
                  <a:cubicBezTo>
                    <a:pt x="143" y="91"/>
                    <a:pt x="145" y="91"/>
                    <a:pt x="146" y="88"/>
                  </a:cubicBezTo>
                  <a:cubicBezTo>
                    <a:pt x="147" y="86"/>
                    <a:pt x="146" y="84"/>
                    <a:pt x="147" y="82"/>
                  </a:cubicBezTo>
                  <a:cubicBezTo>
                    <a:pt x="148" y="80"/>
                    <a:pt x="150" y="80"/>
                    <a:pt x="150" y="79"/>
                  </a:cubicBezTo>
                  <a:cubicBezTo>
                    <a:pt x="151" y="78"/>
                    <a:pt x="152" y="76"/>
                    <a:pt x="152" y="75"/>
                  </a:cubicBezTo>
                  <a:cubicBezTo>
                    <a:pt x="152" y="72"/>
                    <a:pt x="153" y="69"/>
                    <a:pt x="152" y="67"/>
                  </a:cubicBezTo>
                  <a:cubicBezTo>
                    <a:pt x="151" y="65"/>
                    <a:pt x="150" y="65"/>
                    <a:pt x="150" y="64"/>
                  </a:cubicBezTo>
                  <a:cubicBezTo>
                    <a:pt x="150" y="62"/>
                    <a:pt x="151" y="55"/>
                    <a:pt x="151" y="54"/>
                  </a:cubicBezTo>
                  <a:cubicBezTo>
                    <a:pt x="151" y="50"/>
                    <a:pt x="151" y="47"/>
                    <a:pt x="150" y="43"/>
                  </a:cubicBezTo>
                  <a:cubicBezTo>
                    <a:pt x="150" y="43"/>
                    <a:pt x="149" y="40"/>
                    <a:pt x="147" y="39"/>
                  </a:cubicBezTo>
                  <a:cubicBezTo>
                    <a:pt x="144" y="38"/>
                    <a:pt x="144" y="38"/>
                    <a:pt x="144" y="38"/>
                  </a:cubicBezTo>
                  <a:cubicBezTo>
                    <a:pt x="142" y="36"/>
                    <a:pt x="142" y="36"/>
                    <a:pt x="142" y="36"/>
                  </a:cubicBezTo>
                  <a:cubicBezTo>
                    <a:pt x="133" y="31"/>
                    <a:pt x="124" y="35"/>
                    <a:pt x="120" y="37"/>
                  </a:cubicBezTo>
                  <a:cubicBezTo>
                    <a:pt x="113" y="39"/>
                    <a:pt x="108" y="49"/>
                    <a:pt x="111" y="63"/>
                  </a:cubicBezTo>
                  <a:cubicBezTo>
                    <a:pt x="112" y="66"/>
                    <a:pt x="110" y="67"/>
                    <a:pt x="110" y="68"/>
                  </a:cubicBezTo>
                  <a:cubicBezTo>
                    <a:pt x="110" y="71"/>
                    <a:pt x="111" y="78"/>
                    <a:pt x="113" y="80"/>
                  </a:cubicBezTo>
                  <a:cubicBezTo>
                    <a:pt x="114" y="80"/>
                    <a:pt x="116" y="81"/>
                    <a:pt x="116" y="81"/>
                  </a:cubicBezTo>
                  <a:cubicBezTo>
                    <a:pt x="116" y="84"/>
                    <a:pt x="116" y="86"/>
                    <a:pt x="116" y="89"/>
                  </a:cubicBezTo>
                  <a:cubicBezTo>
                    <a:pt x="117" y="91"/>
                    <a:pt x="119" y="91"/>
                    <a:pt x="119" y="94"/>
                  </a:cubicBezTo>
                  <a:cubicBezTo>
                    <a:pt x="117" y="95"/>
                    <a:pt x="117" y="95"/>
                    <a:pt x="117" y="95"/>
                  </a:cubicBezTo>
                  <a:cubicBezTo>
                    <a:pt x="116" y="96"/>
                    <a:pt x="115" y="99"/>
                    <a:pt x="114" y="100"/>
                  </a:cubicBezTo>
                  <a:cubicBezTo>
                    <a:pt x="117" y="101"/>
                    <a:pt x="119" y="103"/>
                    <a:pt x="122" y="104"/>
                  </a:cubicBezTo>
                  <a:cubicBezTo>
                    <a:pt x="125" y="105"/>
                    <a:pt x="128" y="106"/>
                    <a:pt x="131" y="108"/>
                  </a:cubicBezTo>
                  <a:cubicBezTo>
                    <a:pt x="133" y="108"/>
                    <a:pt x="134" y="109"/>
                    <a:pt x="136" y="109"/>
                  </a:cubicBezTo>
                  <a:cubicBezTo>
                    <a:pt x="141" y="111"/>
                    <a:pt x="148" y="114"/>
                    <a:pt x="150" y="121"/>
                  </a:cubicBezTo>
                  <a:cubicBezTo>
                    <a:pt x="151" y="121"/>
                    <a:pt x="151" y="121"/>
                    <a:pt x="151" y="121"/>
                  </a:cubicBezTo>
                  <a:cubicBezTo>
                    <a:pt x="151" y="122"/>
                    <a:pt x="151" y="122"/>
                    <a:pt x="151" y="122"/>
                  </a:cubicBezTo>
                  <a:cubicBezTo>
                    <a:pt x="151" y="124"/>
                    <a:pt x="151" y="127"/>
                    <a:pt x="151" y="130"/>
                  </a:cubicBezTo>
                  <a:cubicBezTo>
                    <a:pt x="151" y="131"/>
                    <a:pt x="151" y="133"/>
                    <a:pt x="151" y="134"/>
                  </a:cubicBezTo>
                  <a:cubicBezTo>
                    <a:pt x="184" y="134"/>
                    <a:pt x="184" y="134"/>
                    <a:pt x="184" y="134"/>
                  </a:cubicBezTo>
                  <a:cubicBezTo>
                    <a:pt x="184" y="130"/>
                    <a:pt x="184" y="121"/>
                    <a:pt x="184" y="118"/>
                  </a:cubicBezTo>
                  <a:cubicBezTo>
                    <a:pt x="182" y="113"/>
                    <a:pt x="176" y="112"/>
                    <a:pt x="171" y="110"/>
                  </a:cubicBezTo>
                  <a:close/>
                  <a:moveTo>
                    <a:pt x="210" y="113"/>
                  </a:moveTo>
                  <a:cubicBezTo>
                    <a:pt x="208" y="110"/>
                    <a:pt x="204" y="109"/>
                    <a:pt x="201" y="108"/>
                  </a:cubicBezTo>
                  <a:cubicBezTo>
                    <a:pt x="197" y="106"/>
                    <a:pt x="193" y="105"/>
                    <a:pt x="190" y="103"/>
                  </a:cubicBezTo>
                  <a:cubicBezTo>
                    <a:pt x="188" y="103"/>
                    <a:pt x="187" y="103"/>
                    <a:pt x="186" y="102"/>
                  </a:cubicBezTo>
                  <a:cubicBezTo>
                    <a:pt x="185" y="101"/>
                    <a:pt x="184" y="99"/>
                    <a:pt x="183" y="97"/>
                  </a:cubicBezTo>
                  <a:cubicBezTo>
                    <a:pt x="183" y="97"/>
                    <a:pt x="182" y="97"/>
                    <a:pt x="181" y="97"/>
                  </a:cubicBezTo>
                  <a:cubicBezTo>
                    <a:pt x="181" y="95"/>
                    <a:pt x="183" y="95"/>
                    <a:pt x="183" y="93"/>
                  </a:cubicBezTo>
                  <a:cubicBezTo>
                    <a:pt x="184" y="91"/>
                    <a:pt x="183" y="89"/>
                    <a:pt x="184" y="88"/>
                  </a:cubicBezTo>
                  <a:cubicBezTo>
                    <a:pt x="185" y="87"/>
                    <a:pt x="186" y="87"/>
                    <a:pt x="186" y="86"/>
                  </a:cubicBezTo>
                  <a:cubicBezTo>
                    <a:pt x="187" y="86"/>
                    <a:pt x="187" y="84"/>
                    <a:pt x="187" y="83"/>
                  </a:cubicBezTo>
                  <a:cubicBezTo>
                    <a:pt x="188" y="82"/>
                    <a:pt x="188" y="79"/>
                    <a:pt x="187" y="78"/>
                  </a:cubicBezTo>
                  <a:cubicBezTo>
                    <a:pt x="187" y="77"/>
                    <a:pt x="186" y="77"/>
                    <a:pt x="186" y="76"/>
                  </a:cubicBezTo>
                  <a:cubicBezTo>
                    <a:pt x="186" y="74"/>
                    <a:pt x="187" y="70"/>
                    <a:pt x="187" y="69"/>
                  </a:cubicBezTo>
                  <a:cubicBezTo>
                    <a:pt x="187" y="66"/>
                    <a:pt x="187" y="64"/>
                    <a:pt x="186" y="61"/>
                  </a:cubicBezTo>
                  <a:cubicBezTo>
                    <a:pt x="186" y="61"/>
                    <a:pt x="185" y="59"/>
                    <a:pt x="184" y="58"/>
                  </a:cubicBezTo>
                  <a:cubicBezTo>
                    <a:pt x="182" y="58"/>
                    <a:pt x="182" y="58"/>
                    <a:pt x="182" y="58"/>
                  </a:cubicBezTo>
                  <a:cubicBezTo>
                    <a:pt x="180" y="57"/>
                    <a:pt x="180" y="57"/>
                    <a:pt x="180" y="57"/>
                  </a:cubicBezTo>
                  <a:cubicBezTo>
                    <a:pt x="175" y="53"/>
                    <a:pt x="168" y="55"/>
                    <a:pt x="165" y="57"/>
                  </a:cubicBezTo>
                  <a:cubicBezTo>
                    <a:pt x="160" y="58"/>
                    <a:pt x="157" y="65"/>
                    <a:pt x="159" y="75"/>
                  </a:cubicBezTo>
                  <a:cubicBezTo>
                    <a:pt x="160" y="77"/>
                    <a:pt x="158" y="78"/>
                    <a:pt x="158" y="79"/>
                  </a:cubicBezTo>
                  <a:cubicBezTo>
                    <a:pt x="158" y="81"/>
                    <a:pt x="159" y="86"/>
                    <a:pt x="160" y="87"/>
                  </a:cubicBezTo>
                  <a:cubicBezTo>
                    <a:pt x="161" y="87"/>
                    <a:pt x="162" y="87"/>
                    <a:pt x="162" y="87"/>
                  </a:cubicBezTo>
                  <a:cubicBezTo>
                    <a:pt x="162" y="89"/>
                    <a:pt x="162" y="91"/>
                    <a:pt x="163" y="93"/>
                  </a:cubicBezTo>
                  <a:cubicBezTo>
                    <a:pt x="163" y="95"/>
                    <a:pt x="164" y="95"/>
                    <a:pt x="165" y="97"/>
                  </a:cubicBezTo>
                  <a:cubicBezTo>
                    <a:pt x="163" y="97"/>
                    <a:pt x="163" y="97"/>
                    <a:pt x="163" y="97"/>
                  </a:cubicBezTo>
                  <a:cubicBezTo>
                    <a:pt x="163" y="98"/>
                    <a:pt x="162" y="101"/>
                    <a:pt x="161" y="102"/>
                  </a:cubicBezTo>
                  <a:cubicBezTo>
                    <a:pt x="162" y="103"/>
                    <a:pt x="164" y="103"/>
                    <a:pt x="166" y="104"/>
                  </a:cubicBezTo>
                  <a:cubicBezTo>
                    <a:pt x="168" y="105"/>
                    <a:pt x="171" y="106"/>
                    <a:pt x="173" y="107"/>
                  </a:cubicBezTo>
                  <a:cubicBezTo>
                    <a:pt x="174" y="107"/>
                    <a:pt x="175" y="108"/>
                    <a:pt x="176" y="108"/>
                  </a:cubicBezTo>
                  <a:cubicBezTo>
                    <a:pt x="180" y="110"/>
                    <a:pt x="185" y="111"/>
                    <a:pt x="187" y="117"/>
                  </a:cubicBezTo>
                  <a:cubicBezTo>
                    <a:pt x="187" y="117"/>
                    <a:pt x="187" y="117"/>
                    <a:pt x="187" y="117"/>
                  </a:cubicBezTo>
                  <a:cubicBezTo>
                    <a:pt x="187" y="118"/>
                    <a:pt x="187" y="118"/>
                    <a:pt x="187" y="118"/>
                  </a:cubicBezTo>
                  <a:cubicBezTo>
                    <a:pt x="187" y="119"/>
                    <a:pt x="187" y="121"/>
                    <a:pt x="187" y="124"/>
                  </a:cubicBezTo>
                  <a:cubicBezTo>
                    <a:pt x="187" y="124"/>
                    <a:pt x="187" y="124"/>
                    <a:pt x="187" y="125"/>
                  </a:cubicBezTo>
                  <a:cubicBezTo>
                    <a:pt x="210" y="125"/>
                    <a:pt x="210" y="125"/>
                    <a:pt x="210" y="125"/>
                  </a:cubicBezTo>
                  <a:cubicBezTo>
                    <a:pt x="210" y="121"/>
                    <a:pt x="210" y="116"/>
                    <a:pt x="210" y="113"/>
                  </a:cubicBezTo>
                  <a:close/>
                </a:path>
              </a:pathLst>
            </a:custGeom>
            <a:solidFill>
              <a:srgbClr val="F87230"/>
            </a:solidFill>
            <a:ln>
              <a:noFill/>
            </a:ln>
          </p:spPr>
          <p:txBody>
            <a:bodyPr vert="horz" wrap="square" lIns="91440" tIns="45720" rIns="91440" bIns="45720" numCol="1" anchor="t" anchorCtr="0" compatLnSpc="1"/>
            <a:lstStyle/>
            <a:p>
              <a:endParaRPr lang="zh-CN" altLang="en-US">
                <a:solidFill>
                  <a:schemeClr val="tx1"/>
                </a:solidFill>
              </a:endParaRPr>
            </a:p>
          </p:txBody>
        </p:sp>
      </p:grpSp>
      <p:grpSp>
        <p:nvGrpSpPr>
          <p:cNvPr id="56" name="组合 55"/>
          <p:cNvGrpSpPr/>
          <p:nvPr/>
        </p:nvGrpSpPr>
        <p:grpSpPr>
          <a:xfrm>
            <a:off x="5686426" y="3996407"/>
            <a:ext cx="838200" cy="838200"/>
            <a:chOff x="5434357" y="5076821"/>
            <a:chExt cx="838200" cy="838200"/>
          </a:xfrm>
        </p:grpSpPr>
        <p:sp>
          <p:nvSpPr>
            <p:cNvPr id="26" name="椭圆 25"/>
            <p:cNvSpPr/>
            <p:nvPr/>
          </p:nvSpPr>
          <p:spPr>
            <a:xfrm>
              <a:off x="5434357" y="5076821"/>
              <a:ext cx="838200" cy="838200"/>
            </a:xfrm>
            <a:prstGeom prst="ellipse">
              <a:avLst/>
            </a:prstGeom>
            <a:gradFill flip="none" rotWithShape="1">
              <a:gsLst>
                <a:gs pos="0">
                  <a:srgbClr val="FDFDFD"/>
                </a:gs>
                <a:gs pos="100000">
                  <a:srgbClr val="E6E6E6"/>
                </a:gs>
              </a:gsLst>
              <a:lin ang="0" scaled="1"/>
              <a:tileRect/>
            </a:gradFill>
            <a:ln w="25400">
              <a:gradFill>
                <a:gsLst>
                  <a:gs pos="0">
                    <a:srgbClr val="E6E6E6"/>
                  </a:gs>
                  <a:gs pos="100000">
                    <a:srgbClr val="FDFDFD"/>
                  </a:gs>
                </a:gsLst>
                <a:lin ang="5400000" scaled="1"/>
              </a:gradFill>
            </a:ln>
            <a:effectLst>
              <a:outerShdw blurRad="431800" dist="203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5" name="Freeform 804"/>
            <p:cNvSpPr/>
            <p:nvPr/>
          </p:nvSpPr>
          <p:spPr bwMode="auto">
            <a:xfrm>
              <a:off x="5610913" y="5258072"/>
              <a:ext cx="504138" cy="475698"/>
            </a:xfrm>
            <a:custGeom>
              <a:avLst/>
              <a:gdLst>
                <a:gd name="T0" fmla="*/ 164 w 165"/>
                <a:gd name="T1" fmla="*/ 131 h 156"/>
                <a:gd name="T2" fmla="*/ 145 w 165"/>
                <a:gd name="T3" fmla="*/ 119 h 156"/>
                <a:gd name="T4" fmla="*/ 119 w 165"/>
                <a:gd name="T5" fmla="*/ 108 h 156"/>
                <a:gd name="T6" fmla="*/ 112 w 165"/>
                <a:gd name="T7" fmla="*/ 106 h 156"/>
                <a:gd name="T8" fmla="*/ 105 w 165"/>
                <a:gd name="T9" fmla="*/ 94 h 156"/>
                <a:gd name="T10" fmla="*/ 101 w 165"/>
                <a:gd name="T11" fmla="*/ 94 h 156"/>
                <a:gd name="T12" fmla="*/ 105 w 165"/>
                <a:gd name="T13" fmla="*/ 85 h 156"/>
                <a:gd name="T14" fmla="*/ 107 w 165"/>
                <a:gd name="T15" fmla="*/ 74 h 156"/>
                <a:gd name="T16" fmla="*/ 112 w 165"/>
                <a:gd name="T17" fmla="*/ 70 h 156"/>
                <a:gd name="T18" fmla="*/ 114 w 165"/>
                <a:gd name="T19" fmla="*/ 63 h 156"/>
                <a:gd name="T20" fmla="*/ 114 w 165"/>
                <a:gd name="T21" fmla="*/ 51 h 156"/>
                <a:gd name="T22" fmla="*/ 112 w 165"/>
                <a:gd name="T23" fmla="*/ 46 h 156"/>
                <a:gd name="T24" fmla="*/ 113 w 165"/>
                <a:gd name="T25" fmla="*/ 30 h 156"/>
                <a:gd name="T26" fmla="*/ 111 w 165"/>
                <a:gd name="T27" fmla="*/ 19 h 156"/>
                <a:gd name="T28" fmla="*/ 107 w 165"/>
                <a:gd name="T29" fmla="*/ 12 h 156"/>
                <a:gd name="T30" fmla="*/ 102 w 165"/>
                <a:gd name="T31" fmla="*/ 11 h 156"/>
                <a:gd name="T32" fmla="*/ 99 w 165"/>
                <a:gd name="T33" fmla="*/ 8 h 156"/>
                <a:gd name="T34" fmla="*/ 64 w 165"/>
                <a:gd name="T35" fmla="*/ 9 h 156"/>
                <a:gd name="T36" fmla="*/ 51 w 165"/>
                <a:gd name="T37" fmla="*/ 46 h 156"/>
                <a:gd name="T38" fmla="*/ 49 w 165"/>
                <a:gd name="T39" fmla="*/ 53 h 156"/>
                <a:gd name="T40" fmla="*/ 54 w 165"/>
                <a:gd name="T41" fmla="*/ 72 h 156"/>
                <a:gd name="T42" fmla="*/ 58 w 165"/>
                <a:gd name="T43" fmla="*/ 73 h 156"/>
                <a:gd name="T44" fmla="*/ 59 w 165"/>
                <a:gd name="T45" fmla="*/ 86 h 156"/>
                <a:gd name="T46" fmla="*/ 63 w 165"/>
                <a:gd name="T47" fmla="*/ 94 h 156"/>
                <a:gd name="T48" fmla="*/ 60 w 165"/>
                <a:gd name="T49" fmla="*/ 94 h 156"/>
                <a:gd name="T50" fmla="*/ 53 w 165"/>
                <a:gd name="T51" fmla="*/ 106 h 156"/>
                <a:gd name="T52" fmla="*/ 46 w 165"/>
                <a:gd name="T53" fmla="*/ 108 h 156"/>
                <a:gd name="T54" fmla="*/ 20 w 165"/>
                <a:gd name="T55" fmla="*/ 119 h 156"/>
                <a:gd name="T56" fmla="*/ 1 w 165"/>
                <a:gd name="T57" fmla="*/ 131 h 156"/>
                <a:gd name="T58" fmla="*/ 0 w 165"/>
                <a:gd name="T59" fmla="*/ 156 h 156"/>
                <a:gd name="T60" fmla="*/ 72 w 165"/>
                <a:gd name="T61" fmla="*/ 156 h 156"/>
                <a:gd name="T62" fmla="*/ 78 w 165"/>
                <a:gd name="T63" fmla="*/ 120 h 156"/>
                <a:gd name="T64" fmla="*/ 73 w 165"/>
                <a:gd name="T65" fmla="*/ 111 h 156"/>
                <a:gd name="T66" fmla="*/ 83 w 165"/>
                <a:gd name="T67" fmla="*/ 106 h 156"/>
                <a:gd name="T68" fmla="*/ 92 w 165"/>
                <a:gd name="T69" fmla="*/ 111 h 156"/>
                <a:gd name="T70" fmla="*/ 87 w 165"/>
                <a:gd name="T71" fmla="*/ 120 h 156"/>
                <a:gd name="T72" fmla="*/ 96 w 165"/>
                <a:gd name="T73" fmla="*/ 156 h 156"/>
                <a:gd name="T74" fmla="*/ 164 w 165"/>
                <a:gd name="T75" fmla="*/ 156 h 156"/>
                <a:gd name="T76" fmla="*/ 164 w 165"/>
                <a:gd name="T77" fmla="*/ 1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rgbClr val="1D8B4F"/>
            </a:solidFill>
            <a:ln>
              <a:noFill/>
            </a:ln>
          </p:spPr>
          <p:txBody>
            <a:bodyPr vert="horz" wrap="square" lIns="91440" tIns="45720" rIns="91440" bIns="45720" numCol="1" anchor="t" anchorCtr="0" compatLnSpc="1"/>
            <a:lstStyle/>
            <a:p>
              <a:endParaRPr lang="zh-CN" altLang="en-US">
                <a:solidFill>
                  <a:schemeClr val="tx1"/>
                </a:solidFill>
              </a:endParaRPr>
            </a:p>
          </p:txBody>
        </p:sp>
      </p:grpSp>
      <p:sp>
        <p:nvSpPr>
          <p:cNvPr id="66" name="矩形 65"/>
          <p:cNvSpPr/>
          <p:nvPr/>
        </p:nvSpPr>
        <p:spPr>
          <a:xfrm>
            <a:off x="2996761" y="3293061"/>
            <a:ext cx="2249334" cy="400110"/>
          </a:xfrm>
          <a:prstGeom prst="rect">
            <a:avLst/>
          </a:prstGeom>
        </p:spPr>
        <p:txBody>
          <a:bodyPr wrap="none">
            <a:spAutoFit/>
          </a:bodyPr>
          <a:lstStyle/>
          <a:p>
            <a:r>
              <a:rPr lang="zh-CN" altLang="en-US" sz="2000" b="1" dirty="0">
                <a:solidFill>
                  <a:schemeClr val="tx1"/>
                </a:solidFill>
                <a:latin typeface="方正正纤黑简体" panose="02000000000000000000" pitchFamily="2" charset="-122"/>
                <a:ea typeface="方正正纤黑简体" panose="02000000000000000000" pitchFamily="2" charset="-122"/>
              </a:rPr>
              <a:t>点击此处添加文本</a:t>
            </a:r>
          </a:p>
        </p:txBody>
      </p:sp>
      <p:sp>
        <p:nvSpPr>
          <p:cNvPr id="68" name="矩形 67"/>
          <p:cNvSpPr/>
          <p:nvPr/>
        </p:nvSpPr>
        <p:spPr>
          <a:xfrm>
            <a:off x="2996761" y="3697260"/>
            <a:ext cx="2249334" cy="1104533"/>
          </a:xfrm>
          <a:prstGeom prst="rect">
            <a:avLst/>
          </a:prstGeom>
        </p:spPr>
        <p:txBody>
          <a:bodyPr wrap="square">
            <a:spAutoFit/>
          </a:bodyPr>
          <a:lstStyle/>
          <a:p>
            <a:pPr>
              <a:lnSpc>
                <a:spcPct val="120000"/>
              </a:lnSpc>
            </a:pPr>
            <a:r>
              <a:rPr lang="zh-CN" altLang="en-US" sz="1400" dirty="0">
                <a:solidFill>
                  <a:schemeClr val="tx1"/>
                </a:solidFill>
                <a:latin typeface="微软雅黑" panose="020B0503020204020204" charset="-122"/>
                <a:ea typeface="微软雅黑" panose="020B0503020204020204" charset="-122"/>
              </a:rPr>
              <a:t>点击此处添加</a:t>
            </a:r>
            <a:r>
              <a:rPr lang="zh-CN" altLang="en-US" sz="1400" dirty="0" smtClean="0">
                <a:solidFill>
                  <a:schemeClr val="tx1"/>
                </a:solidFill>
                <a:latin typeface="微软雅黑" panose="020B0503020204020204" charset="-122"/>
                <a:ea typeface="微软雅黑" panose="020B0503020204020204" charset="-122"/>
              </a:rPr>
              <a:t>文本</a:t>
            </a:r>
            <a:r>
              <a:rPr lang="zh-CN" altLang="en-US" sz="1400" dirty="0">
                <a:solidFill>
                  <a:schemeClr val="tx1"/>
                </a:solidFill>
                <a:latin typeface="微软雅黑" panose="020B0503020204020204" charset="-122"/>
                <a:ea typeface="微软雅黑" panose="020B0503020204020204" charset="-122"/>
              </a:rPr>
              <a:t>点击此处添加</a:t>
            </a:r>
            <a:r>
              <a:rPr lang="zh-CN" altLang="en-US" sz="1400" dirty="0" smtClean="0">
                <a:solidFill>
                  <a:schemeClr val="tx1"/>
                </a:solidFill>
                <a:latin typeface="微软雅黑" panose="020B0503020204020204" charset="-122"/>
                <a:ea typeface="微软雅黑" panose="020B0503020204020204" charset="-122"/>
              </a:rPr>
              <a:t>文本点击</a:t>
            </a:r>
            <a:r>
              <a:rPr lang="zh-CN" altLang="en-US" sz="1400" dirty="0">
                <a:solidFill>
                  <a:schemeClr val="tx1"/>
                </a:solidFill>
                <a:latin typeface="微软雅黑" panose="020B0503020204020204" charset="-122"/>
                <a:ea typeface="微软雅黑" panose="020B0503020204020204" charset="-122"/>
              </a:rPr>
              <a:t>此处添加</a:t>
            </a:r>
            <a:r>
              <a:rPr lang="zh-CN" altLang="en-US" sz="1400" dirty="0" smtClean="0">
                <a:solidFill>
                  <a:schemeClr val="tx1"/>
                </a:solidFill>
                <a:latin typeface="微软雅黑" panose="020B0503020204020204" charset="-122"/>
                <a:ea typeface="微软雅黑" panose="020B0503020204020204" charset="-122"/>
              </a:rPr>
              <a:t>文本</a:t>
            </a:r>
            <a:r>
              <a:rPr lang="zh-CN" altLang="en-US" sz="1400" dirty="0">
                <a:solidFill>
                  <a:schemeClr val="tx1"/>
                </a:solidFill>
                <a:latin typeface="微软雅黑" panose="020B0503020204020204" charset="-122"/>
                <a:ea typeface="微软雅黑" panose="020B0503020204020204" charset="-122"/>
              </a:rPr>
              <a:t>点击此处添加</a:t>
            </a:r>
            <a:r>
              <a:rPr lang="zh-CN" altLang="en-US" sz="1400" dirty="0" smtClean="0">
                <a:solidFill>
                  <a:schemeClr val="tx1"/>
                </a:solidFill>
                <a:latin typeface="微软雅黑" panose="020B0503020204020204" charset="-122"/>
                <a:ea typeface="微软雅黑" panose="020B0503020204020204" charset="-122"/>
              </a:rPr>
              <a:t>文本点击</a:t>
            </a:r>
            <a:r>
              <a:rPr lang="zh-CN" altLang="en-US" sz="1400" dirty="0">
                <a:solidFill>
                  <a:schemeClr val="tx1"/>
                </a:solidFill>
                <a:latin typeface="微软雅黑" panose="020B0503020204020204" charset="-122"/>
                <a:ea typeface="微软雅黑" panose="020B0503020204020204" charset="-122"/>
              </a:rPr>
              <a:t>此处添加</a:t>
            </a:r>
            <a:r>
              <a:rPr lang="zh-CN" altLang="en-US" sz="1400" dirty="0" smtClean="0">
                <a:solidFill>
                  <a:schemeClr val="tx1"/>
                </a:solidFill>
                <a:latin typeface="微软雅黑" panose="020B0503020204020204" charset="-122"/>
                <a:ea typeface="微软雅黑" panose="020B0503020204020204" charset="-122"/>
              </a:rPr>
              <a:t>文本</a:t>
            </a:r>
          </a:p>
        </p:txBody>
      </p:sp>
      <p:sp>
        <p:nvSpPr>
          <p:cNvPr id="69" name="矩形 68"/>
          <p:cNvSpPr/>
          <p:nvPr/>
        </p:nvSpPr>
        <p:spPr>
          <a:xfrm>
            <a:off x="6963858" y="3293061"/>
            <a:ext cx="2249334" cy="400110"/>
          </a:xfrm>
          <a:prstGeom prst="rect">
            <a:avLst/>
          </a:prstGeom>
        </p:spPr>
        <p:txBody>
          <a:bodyPr wrap="none">
            <a:spAutoFit/>
          </a:bodyPr>
          <a:lstStyle/>
          <a:p>
            <a:r>
              <a:rPr lang="zh-CN" altLang="en-US" sz="2000" b="1" dirty="0">
                <a:solidFill>
                  <a:schemeClr val="tx1"/>
                </a:solidFill>
                <a:latin typeface="方正正纤黑简体" panose="02000000000000000000" pitchFamily="2" charset="-122"/>
                <a:ea typeface="方正正纤黑简体" panose="02000000000000000000" pitchFamily="2" charset="-122"/>
              </a:rPr>
              <a:t>点击此处添加文本</a:t>
            </a:r>
          </a:p>
        </p:txBody>
      </p:sp>
      <p:sp>
        <p:nvSpPr>
          <p:cNvPr id="70" name="矩形 69"/>
          <p:cNvSpPr/>
          <p:nvPr/>
        </p:nvSpPr>
        <p:spPr>
          <a:xfrm>
            <a:off x="6963858" y="3697260"/>
            <a:ext cx="2249334" cy="1104533"/>
          </a:xfrm>
          <a:prstGeom prst="rect">
            <a:avLst/>
          </a:prstGeom>
        </p:spPr>
        <p:txBody>
          <a:bodyPr wrap="square">
            <a:spAutoFit/>
          </a:bodyPr>
          <a:lstStyle/>
          <a:p>
            <a:pPr>
              <a:lnSpc>
                <a:spcPct val="120000"/>
              </a:lnSpc>
            </a:pPr>
            <a:r>
              <a:rPr lang="zh-CN" altLang="en-US" sz="1400" dirty="0">
                <a:solidFill>
                  <a:schemeClr val="tx1"/>
                </a:solidFill>
                <a:latin typeface="微软雅黑" panose="020B0503020204020204" charset="-122"/>
                <a:ea typeface="微软雅黑" panose="020B0503020204020204" charset="-122"/>
              </a:rPr>
              <a:t>点击此处添加</a:t>
            </a:r>
            <a:r>
              <a:rPr lang="zh-CN" altLang="en-US" sz="1400" dirty="0" smtClean="0">
                <a:solidFill>
                  <a:schemeClr val="tx1"/>
                </a:solidFill>
                <a:latin typeface="微软雅黑" panose="020B0503020204020204" charset="-122"/>
                <a:ea typeface="微软雅黑" panose="020B0503020204020204" charset="-122"/>
              </a:rPr>
              <a:t>文本</a:t>
            </a:r>
            <a:r>
              <a:rPr lang="zh-CN" altLang="en-US" sz="1400" dirty="0">
                <a:solidFill>
                  <a:schemeClr val="tx1"/>
                </a:solidFill>
                <a:latin typeface="微软雅黑" panose="020B0503020204020204" charset="-122"/>
                <a:ea typeface="微软雅黑" panose="020B0503020204020204" charset="-122"/>
              </a:rPr>
              <a:t>点击此处添加</a:t>
            </a:r>
            <a:r>
              <a:rPr lang="zh-CN" altLang="en-US" sz="1400" dirty="0" smtClean="0">
                <a:solidFill>
                  <a:schemeClr val="tx1"/>
                </a:solidFill>
                <a:latin typeface="微软雅黑" panose="020B0503020204020204" charset="-122"/>
                <a:ea typeface="微软雅黑" panose="020B0503020204020204" charset="-122"/>
              </a:rPr>
              <a:t>文本点击</a:t>
            </a:r>
            <a:r>
              <a:rPr lang="zh-CN" altLang="en-US" sz="1400" dirty="0">
                <a:solidFill>
                  <a:schemeClr val="tx1"/>
                </a:solidFill>
                <a:latin typeface="微软雅黑" panose="020B0503020204020204" charset="-122"/>
                <a:ea typeface="微软雅黑" panose="020B0503020204020204" charset="-122"/>
              </a:rPr>
              <a:t>此处添加</a:t>
            </a:r>
            <a:r>
              <a:rPr lang="zh-CN" altLang="en-US" sz="1400" dirty="0" smtClean="0">
                <a:solidFill>
                  <a:schemeClr val="tx1"/>
                </a:solidFill>
                <a:latin typeface="微软雅黑" panose="020B0503020204020204" charset="-122"/>
                <a:ea typeface="微软雅黑" panose="020B0503020204020204" charset="-122"/>
              </a:rPr>
              <a:t>文本</a:t>
            </a:r>
            <a:r>
              <a:rPr lang="zh-CN" altLang="en-US" sz="1400" dirty="0">
                <a:solidFill>
                  <a:schemeClr val="tx1"/>
                </a:solidFill>
                <a:latin typeface="微软雅黑" panose="020B0503020204020204" charset="-122"/>
                <a:ea typeface="微软雅黑" panose="020B0503020204020204" charset="-122"/>
              </a:rPr>
              <a:t>点击此处添加</a:t>
            </a:r>
            <a:r>
              <a:rPr lang="zh-CN" altLang="en-US" sz="1400" dirty="0" smtClean="0">
                <a:solidFill>
                  <a:schemeClr val="tx1"/>
                </a:solidFill>
                <a:latin typeface="微软雅黑" panose="020B0503020204020204" charset="-122"/>
                <a:ea typeface="微软雅黑" panose="020B0503020204020204" charset="-122"/>
              </a:rPr>
              <a:t>文本点击</a:t>
            </a:r>
            <a:r>
              <a:rPr lang="zh-CN" altLang="en-US" sz="1400" dirty="0">
                <a:solidFill>
                  <a:schemeClr val="tx1"/>
                </a:solidFill>
                <a:latin typeface="微软雅黑" panose="020B0503020204020204" charset="-122"/>
                <a:ea typeface="微软雅黑" panose="020B0503020204020204" charset="-122"/>
              </a:rPr>
              <a:t>此处添加</a:t>
            </a:r>
            <a:r>
              <a:rPr lang="zh-CN" altLang="en-US" sz="1400" dirty="0" smtClean="0">
                <a:solidFill>
                  <a:schemeClr val="tx1"/>
                </a:solidFill>
                <a:latin typeface="微软雅黑" panose="020B0503020204020204" charset="-122"/>
                <a:ea typeface="微软雅黑" panose="020B0503020204020204" charset="-122"/>
              </a:rPr>
              <a:t>文本</a:t>
            </a:r>
          </a:p>
        </p:txBody>
      </p:sp>
      <p:sp>
        <p:nvSpPr>
          <p:cNvPr id="72" name="矩形 71"/>
          <p:cNvSpPr/>
          <p:nvPr/>
        </p:nvSpPr>
        <p:spPr>
          <a:xfrm>
            <a:off x="1767902" y="5579089"/>
            <a:ext cx="8675248" cy="587469"/>
          </a:xfrm>
          <a:prstGeom prst="rect">
            <a:avLst/>
          </a:prstGeom>
        </p:spPr>
        <p:txBody>
          <a:bodyPr wrap="square">
            <a:spAutoFit/>
          </a:bodyPr>
          <a:lstStyle/>
          <a:p>
            <a:pPr>
              <a:lnSpc>
                <a:spcPct val="120000"/>
              </a:lnSpc>
            </a:pPr>
            <a:r>
              <a:rPr lang="zh-CN" altLang="en-US" sz="1400" dirty="0">
                <a:solidFill>
                  <a:schemeClr val="tx1"/>
                </a:solidFill>
                <a:latin typeface="微软雅黑" panose="020B0503020204020204" charset="-122"/>
                <a:ea typeface="微软雅黑" panose="020B0503020204020204" charset="-122"/>
              </a:rPr>
              <a:t>点击此处添加文本点击此处添加</a:t>
            </a:r>
            <a:r>
              <a:rPr lang="zh-CN" altLang="en-US" sz="1400" dirty="0" smtClean="0">
                <a:solidFill>
                  <a:schemeClr val="tx1"/>
                </a:solidFill>
                <a:latin typeface="微软雅黑" panose="020B0503020204020204" charset="-122"/>
                <a:ea typeface="微软雅黑" panose="020B0503020204020204" charset="-122"/>
              </a:rPr>
              <a:t>文本</a:t>
            </a:r>
            <a:r>
              <a:rPr lang="zh-CN" altLang="en-US" sz="1400" dirty="0">
                <a:solidFill>
                  <a:schemeClr val="tx1"/>
                </a:solidFill>
                <a:latin typeface="微软雅黑" panose="020B0503020204020204" charset="-122"/>
                <a:ea typeface="微软雅黑" panose="020B0503020204020204" charset="-122"/>
              </a:rPr>
              <a:t>点击此处添加</a:t>
            </a:r>
            <a:r>
              <a:rPr lang="zh-CN" altLang="en-US" sz="1400" dirty="0" smtClean="0">
                <a:solidFill>
                  <a:schemeClr val="tx1"/>
                </a:solidFill>
                <a:latin typeface="微软雅黑" panose="020B0503020204020204" charset="-122"/>
                <a:ea typeface="微软雅黑" panose="020B0503020204020204" charset="-122"/>
              </a:rPr>
              <a:t>文本</a:t>
            </a:r>
            <a:r>
              <a:rPr lang="zh-CN" altLang="en-US" sz="1400" dirty="0">
                <a:solidFill>
                  <a:schemeClr val="tx1"/>
                </a:solidFill>
                <a:latin typeface="微软雅黑" panose="020B0503020204020204" charset="-122"/>
                <a:ea typeface="微软雅黑" panose="020B0503020204020204" charset="-122"/>
              </a:rPr>
              <a:t>点击此处添加</a:t>
            </a:r>
            <a:r>
              <a:rPr lang="zh-CN" altLang="en-US" sz="1400" dirty="0" smtClean="0">
                <a:solidFill>
                  <a:schemeClr val="tx1"/>
                </a:solidFill>
                <a:latin typeface="微软雅黑" panose="020B0503020204020204" charset="-122"/>
                <a:ea typeface="微软雅黑" panose="020B0503020204020204" charset="-122"/>
              </a:rPr>
              <a:t>文本</a:t>
            </a:r>
            <a:r>
              <a:rPr lang="zh-CN" altLang="en-US" sz="1400" dirty="0">
                <a:solidFill>
                  <a:schemeClr val="tx1"/>
                </a:solidFill>
                <a:latin typeface="微软雅黑" panose="020B0503020204020204" charset="-122"/>
                <a:ea typeface="微软雅黑" panose="020B0503020204020204" charset="-122"/>
              </a:rPr>
              <a:t>点击此处添加</a:t>
            </a:r>
            <a:r>
              <a:rPr lang="zh-CN" altLang="en-US" sz="1400" dirty="0" smtClean="0">
                <a:solidFill>
                  <a:schemeClr val="tx1"/>
                </a:solidFill>
                <a:latin typeface="微软雅黑" panose="020B0503020204020204" charset="-122"/>
                <a:ea typeface="微软雅黑" panose="020B0503020204020204" charset="-122"/>
              </a:rPr>
              <a:t>文本点击</a:t>
            </a:r>
            <a:r>
              <a:rPr lang="zh-CN" altLang="en-US" sz="1400" dirty="0">
                <a:solidFill>
                  <a:schemeClr val="tx1"/>
                </a:solidFill>
                <a:latin typeface="微软雅黑" panose="020B0503020204020204" charset="-122"/>
                <a:ea typeface="微软雅黑" panose="020B0503020204020204" charset="-122"/>
              </a:rPr>
              <a:t>此处添加文本点击此处添加文本点击此处添加文本点击此处添加文本点击此处添加</a:t>
            </a:r>
            <a:r>
              <a:rPr lang="zh-CN" altLang="en-US" sz="1400" dirty="0" smtClean="0">
                <a:solidFill>
                  <a:schemeClr val="tx1"/>
                </a:solidFill>
                <a:latin typeface="微软雅黑" panose="020B0503020204020204" charset="-122"/>
                <a:ea typeface="微软雅黑" panose="020B0503020204020204" charset="-122"/>
              </a:rPr>
              <a:t>文本点击</a:t>
            </a:r>
            <a:r>
              <a:rPr lang="zh-CN" altLang="en-US" sz="1400" dirty="0">
                <a:solidFill>
                  <a:schemeClr val="tx1"/>
                </a:solidFill>
                <a:latin typeface="微软雅黑" panose="020B0503020204020204" charset="-122"/>
                <a:ea typeface="微软雅黑" panose="020B0503020204020204" charset="-122"/>
              </a:rPr>
              <a:t>此处添加</a:t>
            </a:r>
            <a:r>
              <a:rPr lang="zh-CN" altLang="en-US" sz="1400" dirty="0" smtClean="0">
                <a:solidFill>
                  <a:schemeClr val="tx1"/>
                </a:solidFill>
                <a:latin typeface="微软雅黑" panose="020B0503020204020204" charset="-122"/>
                <a:ea typeface="微软雅黑" panose="020B0503020204020204" charset="-122"/>
              </a:rPr>
              <a:t>文本</a:t>
            </a:r>
          </a:p>
        </p:txBody>
      </p:sp>
      <p:grpSp>
        <p:nvGrpSpPr>
          <p:cNvPr id="2" name="组合 1"/>
          <p:cNvGrpSpPr/>
          <p:nvPr/>
        </p:nvGrpSpPr>
        <p:grpSpPr>
          <a:xfrm>
            <a:off x="9653244" y="4042127"/>
            <a:ext cx="838200" cy="838200"/>
            <a:chOff x="1466850" y="5076821"/>
            <a:chExt cx="838200" cy="838200"/>
          </a:xfrm>
        </p:grpSpPr>
        <p:sp>
          <p:nvSpPr>
            <p:cNvPr id="3" name="椭圆 2"/>
            <p:cNvSpPr/>
            <p:nvPr/>
          </p:nvSpPr>
          <p:spPr>
            <a:xfrm>
              <a:off x="1466850" y="5076821"/>
              <a:ext cx="838200" cy="838200"/>
            </a:xfrm>
            <a:prstGeom prst="ellipse">
              <a:avLst/>
            </a:prstGeom>
            <a:gradFill flip="none" rotWithShape="1">
              <a:gsLst>
                <a:gs pos="0">
                  <a:srgbClr val="FDFDFD"/>
                </a:gs>
                <a:gs pos="100000">
                  <a:srgbClr val="E6E6E6"/>
                </a:gs>
              </a:gsLst>
              <a:lin ang="0" scaled="1"/>
              <a:tileRect/>
            </a:gradFill>
            <a:ln w="25400">
              <a:gradFill>
                <a:gsLst>
                  <a:gs pos="0">
                    <a:srgbClr val="E6E6E6"/>
                  </a:gs>
                  <a:gs pos="100000">
                    <a:srgbClr val="FDFDFD"/>
                  </a:gs>
                </a:gsLst>
                <a:lin ang="5400000" scaled="1"/>
              </a:gradFill>
            </a:ln>
            <a:effectLst>
              <a:outerShdw blurRad="431800" dist="203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Freeform 898"/>
            <p:cNvSpPr>
              <a:spLocks noEditPoints="1"/>
            </p:cNvSpPr>
            <p:nvPr/>
          </p:nvSpPr>
          <p:spPr bwMode="auto">
            <a:xfrm>
              <a:off x="1606550" y="5303833"/>
              <a:ext cx="558800" cy="384176"/>
            </a:xfrm>
            <a:custGeom>
              <a:avLst/>
              <a:gdLst>
                <a:gd name="T0" fmla="*/ 107 w 210"/>
                <a:gd name="T1" fmla="*/ 101 h 144"/>
                <a:gd name="T2" fmla="*/ 94 w 210"/>
                <a:gd name="T3" fmla="*/ 89 h 144"/>
                <a:gd name="T4" fmla="*/ 94 w 210"/>
                <a:gd name="T5" fmla="*/ 80 h 144"/>
                <a:gd name="T6" fmla="*/ 100 w 210"/>
                <a:gd name="T7" fmla="*/ 67 h 144"/>
                <a:gd name="T8" fmla="*/ 102 w 210"/>
                <a:gd name="T9" fmla="*/ 50 h 144"/>
                <a:gd name="T10" fmla="*/ 101 w 210"/>
                <a:gd name="T11" fmla="*/ 32 h 144"/>
                <a:gd name="T12" fmla="*/ 96 w 210"/>
                <a:gd name="T13" fmla="*/ 11 h 144"/>
                <a:gd name="T14" fmla="*/ 88 w 210"/>
                <a:gd name="T15" fmla="*/ 7 h 144"/>
                <a:gd name="T16" fmla="*/ 46 w 210"/>
                <a:gd name="T17" fmla="*/ 45 h 144"/>
                <a:gd name="T18" fmla="*/ 48 w 210"/>
                <a:gd name="T19" fmla="*/ 69 h 144"/>
                <a:gd name="T20" fmla="*/ 53 w 210"/>
                <a:gd name="T21" fmla="*/ 81 h 144"/>
                <a:gd name="T22" fmla="*/ 54 w 210"/>
                <a:gd name="T23" fmla="*/ 89 h 144"/>
                <a:gd name="T24" fmla="*/ 41 w 210"/>
                <a:gd name="T25" fmla="*/ 101 h 144"/>
                <a:gd name="T26" fmla="*/ 1 w 210"/>
                <a:gd name="T27" fmla="*/ 122 h 144"/>
                <a:gd name="T28" fmla="*/ 147 w 210"/>
                <a:gd name="T29" fmla="*/ 144 h 144"/>
                <a:gd name="T30" fmla="*/ 130 w 210"/>
                <a:gd name="T31" fmla="*/ 111 h 144"/>
                <a:gd name="T32" fmla="*/ 155 w 210"/>
                <a:gd name="T33" fmla="*/ 103 h 144"/>
                <a:gd name="T34" fmla="*/ 146 w 210"/>
                <a:gd name="T35" fmla="*/ 95 h 144"/>
                <a:gd name="T36" fmla="*/ 146 w 210"/>
                <a:gd name="T37" fmla="*/ 88 h 144"/>
                <a:gd name="T38" fmla="*/ 150 w 210"/>
                <a:gd name="T39" fmla="*/ 79 h 144"/>
                <a:gd name="T40" fmla="*/ 152 w 210"/>
                <a:gd name="T41" fmla="*/ 67 h 144"/>
                <a:gd name="T42" fmla="*/ 151 w 210"/>
                <a:gd name="T43" fmla="*/ 54 h 144"/>
                <a:gd name="T44" fmla="*/ 147 w 210"/>
                <a:gd name="T45" fmla="*/ 39 h 144"/>
                <a:gd name="T46" fmla="*/ 142 w 210"/>
                <a:gd name="T47" fmla="*/ 36 h 144"/>
                <a:gd name="T48" fmla="*/ 111 w 210"/>
                <a:gd name="T49" fmla="*/ 63 h 144"/>
                <a:gd name="T50" fmla="*/ 113 w 210"/>
                <a:gd name="T51" fmla="*/ 80 h 144"/>
                <a:gd name="T52" fmla="*/ 116 w 210"/>
                <a:gd name="T53" fmla="*/ 89 h 144"/>
                <a:gd name="T54" fmla="*/ 117 w 210"/>
                <a:gd name="T55" fmla="*/ 95 h 144"/>
                <a:gd name="T56" fmla="*/ 122 w 210"/>
                <a:gd name="T57" fmla="*/ 104 h 144"/>
                <a:gd name="T58" fmla="*/ 136 w 210"/>
                <a:gd name="T59" fmla="*/ 109 h 144"/>
                <a:gd name="T60" fmla="*/ 151 w 210"/>
                <a:gd name="T61" fmla="*/ 121 h 144"/>
                <a:gd name="T62" fmla="*/ 151 w 210"/>
                <a:gd name="T63" fmla="*/ 130 h 144"/>
                <a:gd name="T64" fmla="*/ 184 w 210"/>
                <a:gd name="T65" fmla="*/ 134 h 144"/>
                <a:gd name="T66" fmla="*/ 171 w 210"/>
                <a:gd name="T67" fmla="*/ 110 h 144"/>
                <a:gd name="T68" fmla="*/ 201 w 210"/>
                <a:gd name="T69" fmla="*/ 108 h 144"/>
                <a:gd name="T70" fmla="*/ 186 w 210"/>
                <a:gd name="T71" fmla="*/ 102 h 144"/>
                <a:gd name="T72" fmla="*/ 181 w 210"/>
                <a:gd name="T73" fmla="*/ 97 h 144"/>
                <a:gd name="T74" fmla="*/ 184 w 210"/>
                <a:gd name="T75" fmla="*/ 88 h 144"/>
                <a:gd name="T76" fmla="*/ 187 w 210"/>
                <a:gd name="T77" fmla="*/ 83 h 144"/>
                <a:gd name="T78" fmla="*/ 186 w 210"/>
                <a:gd name="T79" fmla="*/ 76 h 144"/>
                <a:gd name="T80" fmla="*/ 186 w 210"/>
                <a:gd name="T81" fmla="*/ 61 h 144"/>
                <a:gd name="T82" fmla="*/ 182 w 210"/>
                <a:gd name="T83" fmla="*/ 58 h 144"/>
                <a:gd name="T84" fmla="*/ 165 w 210"/>
                <a:gd name="T85" fmla="*/ 57 h 144"/>
                <a:gd name="T86" fmla="*/ 158 w 210"/>
                <a:gd name="T87" fmla="*/ 79 h 144"/>
                <a:gd name="T88" fmla="*/ 162 w 210"/>
                <a:gd name="T89" fmla="*/ 87 h 144"/>
                <a:gd name="T90" fmla="*/ 165 w 210"/>
                <a:gd name="T91" fmla="*/ 97 h 144"/>
                <a:gd name="T92" fmla="*/ 161 w 210"/>
                <a:gd name="T93" fmla="*/ 102 h 144"/>
                <a:gd name="T94" fmla="*/ 173 w 210"/>
                <a:gd name="T95" fmla="*/ 107 h 144"/>
                <a:gd name="T96" fmla="*/ 187 w 210"/>
                <a:gd name="T97" fmla="*/ 117 h 144"/>
                <a:gd name="T98" fmla="*/ 187 w 210"/>
                <a:gd name="T99" fmla="*/ 118 h 144"/>
                <a:gd name="T100" fmla="*/ 187 w 210"/>
                <a:gd name="T101" fmla="*/ 125 h 144"/>
                <a:gd name="T102" fmla="*/ 210 w 210"/>
                <a:gd name="T103" fmla="*/ 11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0" h="144">
                  <a:moveTo>
                    <a:pt x="130" y="111"/>
                  </a:moveTo>
                  <a:cubicBezTo>
                    <a:pt x="122" y="108"/>
                    <a:pt x="114" y="104"/>
                    <a:pt x="107" y="101"/>
                  </a:cubicBezTo>
                  <a:cubicBezTo>
                    <a:pt x="105" y="100"/>
                    <a:pt x="102" y="100"/>
                    <a:pt x="100" y="99"/>
                  </a:cubicBezTo>
                  <a:cubicBezTo>
                    <a:pt x="98" y="98"/>
                    <a:pt x="95" y="92"/>
                    <a:pt x="94" y="89"/>
                  </a:cubicBezTo>
                  <a:cubicBezTo>
                    <a:pt x="93" y="89"/>
                    <a:pt x="91" y="89"/>
                    <a:pt x="90" y="88"/>
                  </a:cubicBezTo>
                  <a:cubicBezTo>
                    <a:pt x="90" y="84"/>
                    <a:pt x="93" y="84"/>
                    <a:pt x="94" y="80"/>
                  </a:cubicBezTo>
                  <a:cubicBezTo>
                    <a:pt x="95" y="77"/>
                    <a:pt x="94" y="73"/>
                    <a:pt x="96" y="71"/>
                  </a:cubicBezTo>
                  <a:cubicBezTo>
                    <a:pt x="97" y="69"/>
                    <a:pt x="99" y="69"/>
                    <a:pt x="100" y="67"/>
                  </a:cubicBezTo>
                  <a:cubicBezTo>
                    <a:pt x="101" y="66"/>
                    <a:pt x="102" y="63"/>
                    <a:pt x="102" y="61"/>
                  </a:cubicBezTo>
                  <a:cubicBezTo>
                    <a:pt x="103" y="58"/>
                    <a:pt x="103" y="53"/>
                    <a:pt x="102" y="50"/>
                  </a:cubicBezTo>
                  <a:cubicBezTo>
                    <a:pt x="101" y="48"/>
                    <a:pt x="100" y="48"/>
                    <a:pt x="100" y="46"/>
                  </a:cubicBezTo>
                  <a:cubicBezTo>
                    <a:pt x="100" y="43"/>
                    <a:pt x="101" y="34"/>
                    <a:pt x="101" y="32"/>
                  </a:cubicBezTo>
                  <a:cubicBezTo>
                    <a:pt x="101" y="26"/>
                    <a:pt x="101" y="22"/>
                    <a:pt x="100" y="17"/>
                  </a:cubicBezTo>
                  <a:cubicBezTo>
                    <a:pt x="100" y="17"/>
                    <a:pt x="98" y="12"/>
                    <a:pt x="96" y="11"/>
                  </a:cubicBezTo>
                  <a:cubicBezTo>
                    <a:pt x="91" y="10"/>
                    <a:pt x="91" y="10"/>
                    <a:pt x="91" y="10"/>
                  </a:cubicBezTo>
                  <a:cubicBezTo>
                    <a:pt x="88" y="7"/>
                    <a:pt x="88" y="7"/>
                    <a:pt x="88" y="7"/>
                  </a:cubicBezTo>
                  <a:cubicBezTo>
                    <a:pt x="77" y="0"/>
                    <a:pt x="64" y="5"/>
                    <a:pt x="57" y="8"/>
                  </a:cubicBezTo>
                  <a:cubicBezTo>
                    <a:pt x="48" y="11"/>
                    <a:pt x="41" y="25"/>
                    <a:pt x="46" y="45"/>
                  </a:cubicBezTo>
                  <a:cubicBezTo>
                    <a:pt x="46" y="49"/>
                    <a:pt x="44" y="50"/>
                    <a:pt x="44" y="52"/>
                  </a:cubicBezTo>
                  <a:cubicBezTo>
                    <a:pt x="44" y="56"/>
                    <a:pt x="44" y="66"/>
                    <a:pt x="48" y="69"/>
                  </a:cubicBezTo>
                  <a:cubicBezTo>
                    <a:pt x="49" y="69"/>
                    <a:pt x="51" y="70"/>
                    <a:pt x="51" y="69"/>
                  </a:cubicBezTo>
                  <a:cubicBezTo>
                    <a:pt x="52" y="73"/>
                    <a:pt x="52" y="77"/>
                    <a:pt x="53" y="81"/>
                  </a:cubicBezTo>
                  <a:cubicBezTo>
                    <a:pt x="54" y="84"/>
                    <a:pt x="56" y="84"/>
                    <a:pt x="57" y="88"/>
                  </a:cubicBezTo>
                  <a:cubicBezTo>
                    <a:pt x="54" y="89"/>
                    <a:pt x="54" y="89"/>
                    <a:pt x="54" y="89"/>
                  </a:cubicBezTo>
                  <a:cubicBezTo>
                    <a:pt x="52" y="92"/>
                    <a:pt x="50" y="98"/>
                    <a:pt x="47" y="99"/>
                  </a:cubicBezTo>
                  <a:cubicBezTo>
                    <a:pt x="45" y="100"/>
                    <a:pt x="43" y="100"/>
                    <a:pt x="41" y="101"/>
                  </a:cubicBezTo>
                  <a:cubicBezTo>
                    <a:pt x="34" y="104"/>
                    <a:pt x="25" y="108"/>
                    <a:pt x="18" y="111"/>
                  </a:cubicBezTo>
                  <a:cubicBezTo>
                    <a:pt x="11" y="114"/>
                    <a:pt x="3" y="115"/>
                    <a:pt x="1" y="122"/>
                  </a:cubicBezTo>
                  <a:cubicBezTo>
                    <a:pt x="1" y="127"/>
                    <a:pt x="0" y="138"/>
                    <a:pt x="0" y="144"/>
                  </a:cubicBezTo>
                  <a:cubicBezTo>
                    <a:pt x="147" y="144"/>
                    <a:pt x="147" y="144"/>
                    <a:pt x="147" y="144"/>
                  </a:cubicBezTo>
                  <a:cubicBezTo>
                    <a:pt x="147" y="138"/>
                    <a:pt x="147" y="127"/>
                    <a:pt x="147" y="122"/>
                  </a:cubicBezTo>
                  <a:cubicBezTo>
                    <a:pt x="145" y="115"/>
                    <a:pt x="137" y="114"/>
                    <a:pt x="130" y="111"/>
                  </a:cubicBezTo>
                  <a:close/>
                  <a:moveTo>
                    <a:pt x="171" y="110"/>
                  </a:moveTo>
                  <a:cubicBezTo>
                    <a:pt x="166" y="108"/>
                    <a:pt x="160" y="105"/>
                    <a:pt x="155" y="103"/>
                  </a:cubicBezTo>
                  <a:cubicBezTo>
                    <a:pt x="153" y="103"/>
                    <a:pt x="152" y="102"/>
                    <a:pt x="150" y="102"/>
                  </a:cubicBezTo>
                  <a:cubicBezTo>
                    <a:pt x="149" y="101"/>
                    <a:pt x="147" y="97"/>
                    <a:pt x="146" y="95"/>
                  </a:cubicBezTo>
                  <a:cubicBezTo>
                    <a:pt x="145" y="94"/>
                    <a:pt x="144" y="94"/>
                    <a:pt x="143" y="94"/>
                  </a:cubicBezTo>
                  <a:cubicBezTo>
                    <a:pt x="143" y="91"/>
                    <a:pt x="145" y="91"/>
                    <a:pt x="146" y="88"/>
                  </a:cubicBezTo>
                  <a:cubicBezTo>
                    <a:pt x="147" y="86"/>
                    <a:pt x="146" y="84"/>
                    <a:pt x="147" y="82"/>
                  </a:cubicBezTo>
                  <a:cubicBezTo>
                    <a:pt x="148" y="80"/>
                    <a:pt x="150" y="80"/>
                    <a:pt x="150" y="79"/>
                  </a:cubicBezTo>
                  <a:cubicBezTo>
                    <a:pt x="151" y="78"/>
                    <a:pt x="152" y="76"/>
                    <a:pt x="152" y="75"/>
                  </a:cubicBezTo>
                  <a:cubicBezTo>
                    <a:pt x="152" y="72"/>
                    <a:pt x="153" y="69"/>
                    <a:pt x="152" y="67"/>
                  </a:cubicBezTo>
                  <a:cubicBezTo>
                    <a:pt x="151" y="65"/>
                    <a:pt x="150" y="65"/>
                    <a:pt x="150" y="64"/>
                  </a:cubicBezTo>
                  <a:cubicBezTo>
                    <a:pt x="150" y="62"/>
                    <a:pt x="151" y="55"/>
                    <a:pt x="151" y="54"/>
                  </a:cubicBezTo>
                  <a:cubicBezTo>
                    <a:pt x="151" y="50"/>
                    <a:pt x="151" y="47"/>
                    <a:pt x="150" y="43"/>
                  </a:cubicBezTo>
                  <a:cubicBezTo>
                    <a:pt x="150" y="43"/>
                    <a:pt x="149" y="40"/>
                    <a:pt x="147" y="39"/>
                  </a:cubicBezTo>
                  <a:cubicBezTo>
                    <a:pt x="144" y="38"/>
                    <a:pt x="144" y="38"/>
                    <a:pt x="144" y="38"/>
                  </a:cubicBezTo>
                  <a:cubicBezTo>
                    <a:pt x="142" y="36"/>
                    <a:pt x="142" y="36"/>
                    <a:pt x="142" y="36"/>
                  </a:cubicBezTo>
                  <a:cubicBezTo>
                    <a:pt x="133" y="31"/>
                    <a:pt x="124" y="35"/>
                    <a:pt x="120" y="37"/>
                  </a:cubicBezTo>
                  <a:cubicBezTo>
                    <a:pt x="113" y="39"/>
                    <a:pt x="108" y="49"/>
                    <a:pt x="111" y="63"/>
                  </a:cubicBezTo>
                  <a:cubicBezTo>
                    <a:pt x="112" y="66"/>
                    <a:pt x="110" y="67"/>
                    <a:pt x="110" y="68"/>
                  </a:cubicBezTo>
                  <a:cubicBezTo>
                    <a:pt x="110" y="71"/>
                    <a:pt x="111" y="78"/>
                    <a:pt x="113" y="80"/>
                  </a:cubicBezTo>
                  <a:cubicBezTo>
                    <a:pt x="114" y="80"/>
                    <a:pt x="116" y="81"/>
                    <a:pt x="116" y="81"/>
                  </a:cubicBezTo>
                  <a:cubicBezTo>
                    <a:pt x="116" y="84"/>
                    <a:pt x="116" y="86"/>
                    <a:pt x="116" y="89"/>
                  </a:cubicBezTo>
                  <a:cubicBezTo>
                    <a:pt x="117" y="91"/>
                    <a:pt x="119" y="91"/>
                    <a:pt x="119" y="94"/>
                  </a:cubicBezTo>
                  <a:cubicBezTo>
                    <a:pt x="117" y="95"/>
                    <a:pt x="117" y="95"/>
                    <a:pt x="117" y="95"/>
                  </a:cubicBezTo>
                  <a:cubicBezTo>
                    <a:pt x="116" y="96"/>
                    <a:pt x="115" y="99"/>
                    <a:pt x="114" y="100"/>
                  </a:cubicBezTo>
                  <a:cubicBezTo>
                    <a:pt x="117" y="101"/>
                    <a:pt x="119" y="103"/>
                    <a:pt x="122" y="104"/>
                  </a:cubicBezTo>
                  <a:cubicBezTo>
                    <a:pt x="125" y="105"/>
                    <a:pt x="128" y="106"/>
                    <a:pt x="131" y="108"/>
                  </a:cubicBezTo>
                  <a:cubicBezTo>
                    <a:pt x="133" y="108"/>
                    <a:pt x="134" y="109"/>
                    <a:pt x="136" y="109"/>
                  </a:cubicBezTo>
                  <a:cubicBezTo>
                    <a:pt x="141" y="111"/>
                    <a:pt x="148" y="114"/>
                    <a:pt x="150" y="121"/>
                  </a:cubicBezTo>
                  <a:cubicBezTo>
                    <a:pt x="151" y="121"/>
                    <a:pt x="151" y="121"/>
                    <a:pt x="151" y="121"/>
                  </a:cubicBezTo>
                  <a:cubicBezTo>
                    <a:pt x="151" y="122"/>
                    <a:pt x="151" y="122"/>
                    <a:pt x="151" y="122"/>
                  </a:cubicBezTo>
                  <a:cubicBezTo>
                    <a:pt x="151" y="124"/>
                    <a:pt x="151" y="127"/>
                    <a:pt x="151" y="130"/>
                  </a:cubicBezTo>
                  <a:cubicBezTo>
                    <a:pt x="151" y="131"/>
                    <a:pt x="151" y="133"/>
                    <a:pt x="151" y="134"/>
                  </a:cubicBezTo>
                  <a:cubicBezTo>
                    <a:pt x="184" y="134"/>
                    <a:pt x="184" y="134"/>
                    <a:pt x="184" y="134"/>
                  </a:cubicBezTo>
                  <a:cubicBezTo>
                    <a:pt x="184" y="130"/>
                    <a:pt x="184" y="121"/>
                    <a:pt x="184" y="118"/>
                  </a:cubicBezTo>
                  <a:cubicBezTo>
                    <a:pt x="182" y="113"/>
                    <a:pt x="176" y="112"/>
                    <a:pt x="171" y="110"/>
                  </a:cubicBezTo>
                  <a:close/>
                  <a:moveTo>
                    <a:pt x="210" y="113"/>
                  </a:moveTo>
                  <a:cubicBezTo>
                    <a:pt x="208" y="110"/>
                    <a:pt x="204" y="109"/>
                    <a:pt x="201" y="108"/>
                  </a:cubicBezTo>
                  <a:cubicBezTo>
                    <a:pt x="197" y="106"/>
                    <a:pt x="193" y="105"/>
                    <a:pt x="190" y="103"/>
                  </a:cubicBezTo>
                  <a:cubicBezTo>
                    <a:pt x="188" y="103"/>
                    <a:pt x="187" y="103"/>
                    <a:pt x="186" y="102"/>
                  </a:cubicBezTo>
                  <a:cubicBezTo>
                    <a:pt x="185" y="101"/>
                    <a:pt x="184" y="99"/>
                    <a:pt x="183" y="97"/>
                  </a:cubicBezTo>
                  <a:cubicBezTo>
                    <a:pt x="183" y="97"/>
                    <a:pt x="182" y="97"/>
                    <a:pt x="181" y="97"/>
                  </a:cubicBezTo>
                  <a:cubicBezTo>
                    <a:pt x="181" y="95"/>
                    <a:pt x="183" y="95"/>
                    <a:pt x="183" y="93"/>
                  </a:cubicBezTo>
                  <a:cubicBezTo>
                    <a:pt x="184" y="91"/>
                    <a:pt x="183" y="89"/>
                    <a:pt x="184" y="88"/>
                  </a:cubicBezTo>
                  <a:cubicBezTo>
                    <a:pt x="185" y="87"/>
                    <a:pt x="186" y="87"/>
                    <a:pt x="186" y="86"/>
                  </a:cubicBezTo>
                  <a:cubicBezTo>
                    <a:pt x="187" y="86"/>
                    <a:pt x="187" y="84"/>
                    <a:pt x="187" y="83"/>
                  </a:cubicBezTo>
                  <a:cubicBezTo>
                    <a:pt x="188" y="82"/>
                    <a:pt x="188" y="79"/>
                    <a:pt x="187" y="78"/>
                  </a:cubicBezTo>
                  <a:cubicBezTo>
                    <a:pt x="187" y="77"/>
                    <a:pt x="186" y="77"/>
                    <a:pt x="186" y="76"/>
                  </a:cubicBezTo>
                  <a:cubicBezTo>
                    <a:pt x="186" y="74"/>
                    <a:pt x="187" y="70"/>
                    <a:pt x="187" y="69"/>
                  </a:cubicBezTo>
                  <a:cubicBezTo>
                    <a:pt x="187" y="66"/>
                    <a:pt x="187" y="64"/>
                    <a:pt x="186" y="61"/>
                  </a:cubicBezTo>
                  <a:cubicBezTo>
                    <a:pt x="186" y="61"/>
                    <a:pt x="185" y="59"/>
                    <a:pt x="184" y="58"/>
                  </a:cubicBezTo>
                  <a:cubicBezTo>
                    <a:pt x="182" y="58"/>
                    <a:pt x="182" y="58"/>
                    <a:pt x="182" y="58"/>
                  </a:cubicBezTo>
                  <a:cubicBezTo>
                    <a:pt x="180" y="57"/>
                    <a:pt x="180" y="57"/>
                    <a:pt x="180" y="57"/>
                  </a:cubicBezTo>
                  <a:cubicBezTo>
                    <a:pt x="175" y="53"/>
                    <a:pt x="168" y="55"/>
                    <a:pt x="165" y="57"/>
                  </a:cubicBezTo>
                  <a:cubicBezTo>
                    <a:pt x="160" y="58"/>
                    <a:pt x="157" y="65"/>
                    <a:pt x="159" y="75"/>
                  </a:cubicBezTo>
                  <a:cubicBezTo>
                    <a:pt x="160" y="77"/>
                    <a:pt x="158" y="78"/>
                    <a:pt x="158" y="79"/>
                  </a:cubicBezTo>
                  <a:cubicBezTo>
                    <a:pt x="158" y="81"/>
                    <a:pt x="159" y="86"/>
                    <a:pt x="160" y="87"/>
                  </a:cubicBezTo>
                  <a:cubicBezTo>
                    <a:pt x="161" y="87"/>
                    <a:pt x="162" y="87"/>
                    <a:pt x="162" y="87"/>
                  </a:cubicBezTo>
                  <a:cubicBezTo>
                    <a:pt x="162" y="89"/>
                    <a:pt x="162" y="91"/>
                    <a:pt x="163" y="93"/>
                  </a:cubicBezTo>
                  <a:cubicBezTo>
                    <a:pt x="163" y="95"/>
                    <a:pt x="164" y="95"/>
                    <a:pt x="165" y="97"/>
                  </a:cubicBezTo>
                  <a:cubicBezTo>
                    <a:pt x="163" y="97"/>
                    <a:pt x="163" y="97"/>
                    <a:pt x="163" y="97"/>
                  </a:cubicBezTo>
                  <a:cubicBezTo>
                    <a:pt x="163" y="98"/>
                    <a:pt x="162" y="101"/>
                    <a:pt x="161" y="102"/>
                  </a:cubicBezTo>
                  <a:cubicBezTo>
                    <a:pt x="162" y="103"/>
                    <a:pt x="164" y="103"/>
                    <a:pt x="166" y="104"/>
                  </a:cubicBezTo>
                  <a:cubicBezTo>
                    <a:pt x="168" y="105"/>
                    <a:pt x="171" y="106"/>
                    <a:pt x="173" y="107"/>
                  </a:cubicBezTo>
                  <a:cubicBezTo>
                    <a:pt x="174" y="107"/>
                    <a:pt x="175" y="108"/>
                    <a:pt x="176" y="108"/>
                  </a:cubicBezTo>
                  <a:cubicBezTo>
                    <a:pt x="180" y="110"/>
                    <a:pt x="185" y="111"/>
                    <a:pt x="187" y="117"/>
                  </a:cubicBezTo>
                  <a:cubicBezTo>
                    <a:pt x="187" y="117"/>
                    <a:pt x="187" y="117"/>
                    <a:pt x="187" y="117"/>
                  </a:cubicBezTo>
                  <a:cubicBezTo>
                    <a:pt x="187" y="118"/>
                    <a:pt x="187" y="118"/>
                    <a:pt x="187" y="118"/>
                  </a:cubicBezTo>
                  <a:cubicBezTo>
                    <a:pt x="187" y="119"/>
                    <a:pt x="187" y="121"/>
                    <a:pt x="187" y="124"/>
                  </a:cubicBezTo>
                  <a:cubicBezTo>
                    <a:pt x="187" y="124"/>
                    <a:pt x="187" y="124"/>
                    <a:pt x="187" y="125"/>
                  </a:cubicBezTo>
                  <a:cubicBezTo>
                    <a:pt x="210" y="125"/>
                    <a:pt x="210" y="125"/>
                    <a:pt x="210" y="125"/>
                  </a:cubicBezTo>
                  <a:cubicBezTo>
                    <a:pt x="210" y="121"/>
                    <a:pt x="210" y="116"/>
                    <a:pt x="210" y="113"/>
                  </a:cubicBezTo>
                  <a:close/>
                </a:path>
              </a:pathLst>
            </a:custGeom>
            <a:solidFill>
              <a:srgbClr val="F87230"/>
            </a:solidFill>
            <a:ln>
              <a:noFill/>
            </a:ln>
          </p:spPr>
          <p:txBody>
            <a:bodyPr vert="horz" wrap="square" lIns="91440" tIns="45720" rIns="91440" bIns="45720" numCol="1" anchor="t" anchorCtr="0" compatLnSpc="1"/>
            <a:lstStyle/>
            <a:p>
              <a:endParaRPr lang="zh-CN" altLang="en-US">
                <a:solidFill>
                  <a:schemeClr val="tx1"/>
                </a:solidFill>
              </a:endParaRPr>
            </a:p>
          </p:txBody>
        </p:sp>
      </p:grpSp>
      <p:sp>
        <p:nvSpPr>
          <p:cNvPr id="34" name="矩形 33"/>
          <p:cNvSpPr/>
          <p:nvPr/>
        </p:nvSpPr>
        <p:spPr>
          <a:xfrm>
            <a:off x="4154712" y="360241"/>
            <a:ext cx="3980367" cy="457200"/>
          </a:xfrm>
          <a:prstGeom prst="rect">
            <a:avLst/>
          </a:prstGeom>
        </p:spPr>
        <p:txBody>
          <a:bodyPr wrap="square">
            <a:spAutoFit/>
          </a:bodyPr>
          <a:lstStyle/>
          <a:p>
            <a:pPr algn="ctr">
              <a:spcBef>
                <a:spcPts val="600"/>
              </a:spcBef>
            </a:pPr>
            <a:r>
              <a:rPr sz="2400" dirty="0">
                <a:latin typeface="方正姚体" panose="02010601030101010101" charset="-122"/>
                <a:ea typeface="方正姚体" panose="02010601030101010101" charset="-122"/>
                <a:cs typeface="Segoe UI Light 8" panose="020B0502040204020203" pitchFamily="34" charset="0"/>
              </a:rPr>
              <a:t>单击此处添加标题</a:t>
            </a:r>
          </a:p>
        </p:txBody>
      </p:sp>
      <p:sp>
        <p:nvSpPr>
          <p:cNvPr id="35" name="直角三角形 34"/>
          <p:cNvSpPr/>
          <p:nvPr/>
        </p:nvSpPr>
        <p:spPr>
          <a:xfrm rot="18900000">
            <a:off x="5847715" y="-315595"/>
            <a:ext cx="594360" cy="594360"/>
          </a:xfrm>
          <a:prstGeom prst="rtTriangle">
            <a:avLst/>
          </a:prstGeom>
          <a:solidFill>
            <a:srgbClr val="1D8B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5487035" y="817245"/>
            <a:ext cx="1315720" cy="75565"/>
          </a:xfrm>
          <a:prstGeom prst="rect">
            <a:avLst/>
          </a:prstGeom>
          <a:solidFill>
            <a:srgbClr val="F87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advTm="9141">
    <p:zo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7653338" y="-1"/>
            <a:ext cx="2695575" cy="6858000"/>
          </a:xfrm>
          <a:prstGeom prst="rect">
            <a:avLst/>
          </a:prstGeom>
          <a:solidFill>
            <a:srgbClr val="1D8B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p:cNvGrpSpPr/>
          <p:nvPr/>
        </p:nvGrpSpPr>
        <p:grpSpPr>
          <a:xfrm>
            <a:off x="5889940" y="1515620"/>
            <a:ext cx="6222370" cy="3826758"/>
            <a:chOff x="5889940" y="1515620"/>
            <a:chExt cx="6222370" cy="3826758"/>
          </a:xfrm>
        </p:grpSpPr>
        <p:pic>
          <p:nvPicPr>
            <p:cNvPr id="29" name="图片 2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889940" y="1515620"/>
              <a:ext cx="6222370" cy="3826758"/>
            </a:xfrm>
            <a:prstGeom prst="rect">
              <a:avLst/>
            </a:prstGeom>
            <a:effectLst>
              <a:outerShdw blurRad="431800" dist="203200" dir="2700000" algn="tl" rotWithShape="0">
                <a:prstClr val="black">
                  <a:alpha val="27000"/>
                </a:prstClr>
              </a:outerShdw>
            </a:effectLst>
          </p:spPr>
        </p:pic>
        <p:pic>
          <p:nvPicPr>
            <p:cNvPr id="30" name="图片 29" descr="C:\Users\Administrator\Desktop\QQ截图20170317125855.jpgQQ截图20170317125855"/>
            <p:cNvPicPr>
              <a:picLocks noChangeAspect="1"/>
            </p:cNvPicPr>
            <p:nvPr/>
          </p:nvPicPr>
          <p:blipFill rotWithShape="1">
            <a:blip r:embed="rId5" cstate="print"/>
            <a:srcRect/>
            <a:stretch>
              <a:fillRect/>
            </a:stretch>
          </p:blipFill>
          <p:spPr>
            <a:xfrm>
              <a:off x="7018335" y="2019175"/>
              <a:ext cx="3962400" cy="2457450"/>
            </a:xfrm>
            <a:prstGeom prst="rect">
              <a:avLst/>
            </a:prstGeom>
          </p:spPr>
        </p:pic>
      </p:grpSp>
      <p:sp>
        <p:nvSpPr>
          <p:cNvPr id="32" name="任意多边形 31"/>
          <p:cNvSpPr/>
          <p:nvPr/>
        </p:nvSpPr>
        <p:spPr>
          <a:xfrm rot="5400000">
            <a:off x="990600" y="1654810"/>
            <a:ext cx="1003300" cy="90106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solidFill>
            <a:srgbClr val="F87230"/>
          </a:soli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45" name="组合 44"/>
          <p:cNvGrpSpPr/>
          <p:nvPr/>
        </p:nvGrpSpPr>
        <p:grpSpPr>
          <a:xfrm>
            <a:off x="1042310" y="3141637"/>
            <a:ext cx="900789" cy="1003088"/>
            <a:chOff x="1042310" y="3321057"/>
            <a:chExt cx="900789" cy="1003088"/>
          </a:xfrm>
        </p:grpSpPr>
        <p:sp>
          <p:nvSpPr>
            <p:cNvPr id="33" name="任意多边形 32"/>
            <p:cNvSpPr/>
            <p:nvPr/>
          </p:nvSpPr>
          <p:spPr>
            <a:xfrm rot="5400000">
              <a:off x="991161" y="3372206"/>
              <a:ext cx="1003088" cy="900789"/>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solidFill>
              <a:srgbClr val="1D8B4F"/>
            </a:soli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6" name="Freeform 804"/>
            <p:cNvSpPr/>
            <p:nvPr/>
          </p:nvSpPr>
          <p:spPr bwMode="auto">
            <a:xfrm>
              <a:off x="1240636" y="3584751"/>
              <a:ext cx="504138" cy="475698"/>
            </a:xfrm>
            <a:custGeom>
              <a:avLst/>
              <a:gdLst>
                <a:gd name="T0" fmla="*/ 164 w 165"/>
                <a:gd name="T1" fmla="*/ 131 h 156"/>
                <a:gd name="T2" fmla="*/ 145 w 165"/>
                <a:gd name="T3" fmla="*/ 119 h 156"/>
                <a:gd name="T4" fmla="*/ 119 w 165"/>
                <a:gd name="T5" fmla="*/ 108 h 156"/>
                <a:gd name="T6" fmla="*/ 112 w 165"/>
                <a:gd name="T7" fmla="*/ 106 h 156"/>
                <a:gd name="T8" fmla="*/ 105 w 165"/>
                <a:gd name="T9" fmla="*/ 94 h 156"/>
                <a:gd name="T10" fmla="*/ 101 w 165"/>
                <a:gd name="T11" fmla="*/ 94 h 156"/>
                <a:gd name="T12" fmla="*/ 105 w 165"/>
                <a:gd name="T13" fmla="*/ 85 h 156"/>
                <a:gd name="T14" fmla="*/ 107 w 165"/>
                <a:gd name="T15" fmla="*/ 74 h 156"/>
                <a:gd name="T16" fmla="*/ 112 w 165"/>
                <a:gd name="T17" fmla="*/ 70 h 156"/>
                <a:gd name="T18" fmla="*/ 114 w 165"/>
                <a:gd name="T19" fmla="*/ 63 h 156"/>
                <a:gd name="T20" fmla="*/ 114 w 165"/>
                <a:gd name="T21" fmla="*/ 51 h 156"/>
                <a:gd name="T22" fmla="*/ 112 w 165"/>
                <a:gd name="T23" fmla="*/ 46 h 156"/>
                <a:gd name="T24" fmla="*/ 113 w 165"/>
                <a:gd name="T25" fmla="*/ 30 h 156"/>
                <a:gd name="T26" fmla="*/ 111 w 165"/>
                <a:gd name="T27" fmla="*/ 19 h 156"/>
                <a:gd name="T28" fmla="*/ 107 w 165"/>
                <a:gd name="T29" fmla="*/ 12 h 156"/>
                <a:gd name="T30" fmla="*/ 102 w 165"/>
                <a:gd name="T31" fmla="*/ 11 h 156"/>
                <a:gd name="T32" fmla="*/ 99 w 165"/>
                <a:gd name="T33" fmla="*/ 8 h 156"/>
                <a:gd name="T34" fmla="*/ 64 w 165"/>
                <a:gd name="T35" fmla="*/ 9 h 156"/>
                <a:gd name="T36" fmla="*/ 51 w 165"/>
                <a:gd name="T37" fmla="*/ 46 h 156"/>
                <a:gd name="T38" fmla="*/ 49 w 165"/>
                <a:gd name="T39" fmla="*/ 53 h 156"/>
                <a:gd name="T40" fmla="*/ 54 w 165"/>
                <a:gd name="T41" fmla="*/ 72 h 156"/>
                <a:gd name="T42" fmla="*/ 58 w 165"/>
                <a:gd name="T43" fmla="*/ 73 h 156"/>
                <a:gd name="T44" fmla="*/ 59 w 165"/>
                <a:gd name="T45" fmla="*/ 86 h 156"/>
                <a:gd name="T46" fmla="*/ 63 w 165"/>
                <a:gd name="T47" fmla="*/ 94 h 156"/>
                <a:gd name="T48" fmla="*/ 60 w 165"/>
                <a:gd name="T49" fmla="*/ 94 h 156"/>
                <a:gd name="T50" fmla="*/ 53 w 165"/>
                <a:gd name="T51" fmla="*/ 106 h 156"/>
                <a:gd name="T52" fmla="*/ 46 w 165"/>
                <a:gd name="T53" fmla="*/ 108 h 156"/>
                <a:gd name="T54" fmla="*/ 20 w 165"/>
                <a:gd name="T55" fmla="*/ 119 h 156"/>
                <a:gd name="T56" fmla="*/ 1 w 165"/>
                <a:gd name="T57" fmla="*/ 131 h 156"/>
                <a:gd name="T58" fmla="*/ 0 w 165"/>
                <a:gd name="T59" fmla="*/ 156 h 156"/>
                <a:gd name="T60" fmla="*/ 72 w 165"/>
                <a:gd name="T61" fmla="*/ 156 h 156"/>
                <a:gd name="T62" fmla="*/ 78 w 165"/>
                <a:gd name="T63" fmla="*/ 120 h 156"/>
                <a:gd name="T64" fmla="*/ 73 w 165"/>
                <a:gd name="T65" fmla="*/ 111 h 156"/>
                <a:gd name="T66" fmla="*/ 83 w 165"/>
                <a:gd name="T67" fmla="*/ 106 h 156"/>
                <a:gd name="T68" fmla="*/ 92 w 165"/>
                <a:gd name="T69" fmla="*/ 111 h 156"/>
                <a:gd name="T70" fmla="*/ 87 w 165"/>
                <a:gd name="T71" fmla="*/ 120 h 156"/>
                <a:gd name="T72" fmla="*/ 96 w 165"/>
                <a:gd name="T73" fmla="*/ 156 h 156"/>
                <a:gd name="T74" fmla="*/ 164 w 165"/>
                <a:gd name="T75" fmla="*/ 156 h 156"/>
                <a:gd name="T76" fmla="*/ 164 w 165"/>
                <a:gd name="T77" fmla="*/ 1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solidFill>
              </a:endParaRPr>
            </a:p>
          </p:txBody>
        </p:sp>
      </p:grpSp>
      <p:sp>
        <p:nvSpPr>
          <p:cNvPr id="47" name="矩形 46"/>
          <p:cNvSpPr/>
          <p:nvPr/>
        </p:nvSpPr>
        <p:spPr>
          <a:xfrm>
            <a:off x="2104139" y="1499138"/>
            <a:ext cx="2249334" cy="400110"/>
          </a:xfrm>
          <a:prstGeom prst="rect">
            <a:avLst/>
          </a:prstGeom>
        </p:spPr>
        <p:txBody>
          <a:bodyPr wrap="none">
            <a:spAutoFit/>
          </a:bodyPr>
          <a:lstStyle/>
          <a:p>
            <a:r>
              <a:rPr lang="zh-CN" altLang="en-US" sz="2000" b="1" dirty="0">
                <a:solidFill>
                  <a:schemeClr val="tx1"/>
                </a:solidFill>
                <a:latin typeface="方正正纤黑简体" panose="02000000000000000000" pitchFamily="2" charset="-122"/>
                <a:ea typeface="方正正纤黑简体" panose="02000000000000000000" pitchFamily="2" charset="-122"/>
              </a:rPr>
              <a:t>点击此处添加文本</a:t>
            </a:r>
          </a:p>
        </p:txBody>
      </p:sp>
      <p:sp>
        <p:nvSpPr>
          <p:cNvPr id="48" name="矩形 47"/>
          <p:cNvSpPr/>
          <p:nvPr/>
        </p:nvSpPr>
        <p:spPr>
          <a:xfrm>
            <a:off x="2104139" y="1865849"/>
            <a:ext cx="3554423" cy="846001"/>
          </a:xfrm>
          <a:prstGeom prst="rect">
            <a:avLst/>
          </a:prstGeom>
        </p:spPr>
        <p:txBody>
          <a:bodyPr wrap="square">
            <a:spAutoFit/>
          </a:bodyPr>
          <a:lstStyle/>
          <a:p>
            <a:pPr>
              <a:lnSpc>
                <a:spcPct val="120000"/>
              </a:lnSpc>
            </a:pPr>
            <a:r>
              <a:rPr lang="zh-CN" altLang="en-US" sz="1400" dirty="0">
                <a:solidFill>
                  <a:schemeClr val="tx1"/>
                </a:solidFill>
                <a:latin typeface="微软雅黑" panose="020B0503020204020204" charset="-122"/>
                <a:ea typeface="微软雅黑" panose="020B0503020204020204" charset="-122"/>
              </a:rPr>
              <a:t>点击此处添加文本点击此处添加</a:t>
            </a:r>
            <a:r>
              <a:rPr lang="zh-CN" altLang="en-US" sz="1400" dirty="0" smtClean="0">
                <a:solidFill>
                  <a:schemeClr val="tx1"/>
                </a:solidFill>
                <a:latin typeface="微软雅黑" panose="020B0503020204020204" charset="-122"/>
                <a:ea typeface="微软雅黑" panose="020B0503020204020204" charset="-122"/>
              </a:rPr>
              <a:t>文本</a:t>
            </a:r>
            <a:r>
              <a:rPr lang="zh-CN" altLang="en-US" sz="1400" dirty="0">
                <a:solidFill>
                  <a:schemeClr val="tx1"/>
                </a:solidFill>
                <a:latin typeface="微软雅黑" panose="020B0503020204020204" charset="-122"/>
                <a:ea typeface="微软雅黑" panose="020B0503020204020204" charset="-122"/>
              </a:rPr>
              <a:t>点击此处添加</a:t>
            </a:r>
            <a:r>
              <a:rPr lang="zh-CN" altLang="en-US" sz="1400" dirty="0" smtClean="0">
                <a:solidFill>
                  <a:schemeClr val="tx1"/>
                </a:solidFill>
                <a:latin typeface="微软雅黑" panose="020B0503020204020204" charset="-122"/>
                <a:ea typeface="微软雅黑" panose="020B0503020204020204" charset="-122"/>
              </a:rPr>
              <a:t>文本</a:t>
            </a:r>
            <a:r>
              <a:rPr lang="zh-CN" altLang="en-US" sz="1400" dirty="0">
                <a:solidFill>
                  <a:schemeClr val="tx1"/>
                </a:solidFill>
                <a:latin typeface="微软雅黑" panose="020B0503020204020204" charset="-122"/>
                <a:ea typeface="微软雅黑" panose="020B0503020204020204" charset="-122"/>
              </a:rPr>
              <a:t>点击此处添加</a:t>
            </a:r>
            <a:r>
              <a:rPr lang="zh-CN" altLang="en-US" sz="1400" dirty="0" smtClean="0">
                <a:solidFill>
                  <a:schemeClr val="tx1"/>
                </a:solidFill>
                <a:latin typeface="微软雅黑" panose="020B0503020204020204" charset="-122"/>
                <a:ea typeface="微软雅黑" panose="020B0503020204020204" charset="-122"/>
              </a:rPr>
              <a:t>文本</a:t>
            </a:r>
            <a:r>
              <a:rPr lang="zh-CN" altLang="en-US" sz="1400" dirty="0">
                <a:solidFill>
                  <a:schemeClr val="tx1"/>
                </a:solidFill>
                <a:latin typeface="微软雅黑" panose="020B0503020204020204" charset="-122"/>
                <a:ea typeface="微软雅黑" panose="020B0503020204020204" charset="-122"/>
              </a:rPr>
              <a:t>点击此处添加</a:t>
            </a:r>
            <a:r>
              <a:rPr lang="zh-CN" altLang="en-US" sz="1400" dirty="0" smtClean="0">
                <a:solidFill>
                  <a:schemeClr val="tx1"/>
                </a:solidFill>
                <a:latin typeface="微软雅黑" panose="020B0503020204020204" charset="-122"/>
                <a:ea typeface="微软雅黑" panose="020B0503020204020204" charset="-122"/>
              </a:rPr>
              <a:t>文本</a:t>
            </a:r>
          </a:p>
        </p:txBody>
      </p:sp>
      <p:sp>
        <p:nvSpPr>
          <p:cNvPr id="49" name="矩形 48"/>
          <p:cNvSpPr/>
          <p:nvPr/>
        </p:nvSpPr>
        <p:spPr>
          <a:xfrm>
            <a:off x="2104139" y="3038730"/>
            <a:ext cx="2249334" cy="400110"/>
          </a:xfrm>
          <a:prstGeom prst="rect">
            <a:avLst/>
          </a:prstGeom>
        </p:spPr>
        <p:txBody>
          <a:bodyPr wrap="none">
            <a:spAutoFit/>
          </a:bodyPr>
          <a:lstStyle/>
          <a:p>
            <a:r>
              <a:rPr lang="zh-CN" altLang="en-US" sz="2000" b="1" dirty="0">
                <a:solidFill>
                  <a:schemeClr val="tx1"/>
                </a:solidFill>
                <a:latin typeface="方正正纤黑简体" panose="02000000000000000000" pitchFamily="2" charset="-122"/>
                <a:ea typeface="方正正纤黑简体" panose="02000000000000000000" pitchFamily="2" charset="-122"/>
              </a:rPr>
              <a:t>点击此处添加文本</a:t>
            </a:r>
          </a:p>
        </p:txBody>
      </p:sp>
      <p:sp>
        <p:nvSpPr>
          <p:cNvPr id="50" name="矩形 49"/>
          <p:cNvSpPr/>
          <p:nvPr/>
        </p:nvSpPr>
        <p:spPr>
          <a:xfrm>
            <a:off x="2104139" y="3405441"/>
            <a:ext cx="3554423" cy="846001"/>
          </a:xfrm>
          <a:prstGeom prst="rect">
            <a:avLst/>
          </a:prstGeom>
        </p:spPr>
        <p:txBody>
          <a:bodyPr wrap="square">
            <a:spAutoFit/>
          </a:bodyPr>
          <a:lstStyle/>
          <a:p>
            <a:pPr>
              <a:lnSpc>
                <a:spcPct val="120000"/>
              </a:lnSpc>
            </a:pPr>
            <a:r>
              <a:rPr lang="zh-CN" altLang="en-US" sz="1400" dirty="0">
                <a:solidFill>
                  <a:schemeClr val="tx1"/>
                </a:solidFill>
                <a:latin typeface="微软雅黑" panose="020B0503020204020204" charset="-122"/>
                <a:ea typeface="微软雅黑" panose="020B0503020204020204" charset="-122"/>
              </a:rPr>
              <a:t>点击此处添加文本点击此处添加</a:t>
            </a:r>
            <a:r>
              <a:rPr lang="zh-CN" altLang="en-US" sz="1400" dirty="0" smtClean="0">
                <a:solidFill>
                  <a:schemeClr val="tx1"/>
                </a:solidFill>
                <a:latin typeface="微软雅黑" panose="020B0503020204020204" charset="-122"/>
                <a:ea typeface="微软雅黑" panose="020B0503020204020204" charset="-122"/>
              </a:rPr>
              <a:t>文本</a:t>
            </a:r>
            <a:r>
              <a:rPr lang="zh-CN" altLang="en-US" sz="1400" dirty="0">
                <a:solidFill>
                  <a:schemeClr val="tx1"/>
                </a:solidFill>
                <a:latin typeface="微软雅黑" panose="020B0503020204020204" charset="-122"/>
                <a:ea typeface="微软雅黑" panose="020B0503020204020204" charset="-122"/>
              </a:rPr>
              <a:t>点击此处添加</a:t>
            </a:r>
            <a:r>
              <a:rPr lang="zh-CN" altLang="en-US" sz="1400" dirty="0" smtClean="0">
                <a:solidFill>
                  <a:schemeClr val="tx1"/>
                </a:solidFill>
                <a:latin typeface="微软雅黑" panose="020B0503020204020204" charset="-122"/>
                <a:ea typeface="微软雅黑" panose="020B0503020204020204" charset="-122"/>
              </a:rPr>
              <a:t>文本</a:t>
            </a:r>
            <a:r>
              <a:rPr lang="zh-CN" altLang="en-US" sz="1400" dirty="0">
                <a:solidFill>
                  <a:schemeClr val="tx1"/>
                </a:solidFill>
                <a:latin typeface="微软雅黑" panose="020B0503020204020204" charset="-122"/>
                <a:ea typeface="微软雅黑" panose="020B0503020204020204" charset="-122"/>
              </a:rPr>
              <a:t>点击此处添加</a:t>
            </a:r>
            <a:r>
              <a:rPr lang="zh-CN" altLang="en-US" sz="1400" dirty="0" smtClean="0">
                <a:solidFill>
                  <a:schemeClr val="tx1"/>
                </a:solidFill>
                <a:latin typeface="微软雅黑" panose="020B0503020204020204" charset="-122"/>
                <a:ea typeface="微软雅黑" panose="020B0503020204020204" charset="-122"/>
              </a:rPr>
              <a:t>文本</a:t>
            </a:r>
            <a:r>
              <a:rPr lang="zh-CN" altLang="en-US" sz="1400" dirty="0">
                <a:solidFill>
                  <a:schemeClr val="tx1"/>
                </a:solidFill>
                <a:latin typeface="微软雅黑" panose="020B0503020204020204" charset="-122"/>
                <a:ea typeface="微软雅黑" panose="020B0503020204020204" charset="-122"/>
              </a:rPr>
              <a:t>点击此处添加</a:t>
            </a:r>
            <a:r>
              <a:rPr lang="zh-CN" altLang="en-US" sz="1400" dirty="0" smtClean="0">
                <a:solidFill>
                  <a:schemeClr val="tx1"/>
                </a:solidFill>
                <a:latin typeface="微软雅黑" panose="020B0503020204020204" charset="-122"/>
                <a:ea typeface="微软雅黑" panose="020B0503020204020204" charset="-122"/>
              </a:rPr>
              <a:t>文本</a:t>
            </a:r>
          </a:p>
        </p:txBody>
      </p:sp>
      <p:sp>
        <p:nvSpPr>
          <p:cNvPr id="51" name="矩形 50"/>
          <p:cNvSpPr/>
          <p:nvPr/>
        </p:nvSpPr>
        <p:spPr>
          <a:xfrm>
            <a:off x="2104139" y="4578322"/>
            <a:ext cx="2249334" cy="400110"/>
          </a:xfrm>
          <a:prstGeom prst="rect">
            <a:avLst/>
          </a:prstGeom>
        </p:spPr>
        <p:txBody>
          <a:bodyPr wrap="none">
            <a:spAutoFit/>
          </a:bodyPr>
          <a:lstStyle/>
          <a:p>
            <a:r>
              <a:rPr lang="zh-CN" altLang="en-US" sz="2000" b="1" dirty="0">
                <a:solidFill>
                  <a:schemeClr val="tx1"/>
                </a:solidFill>
                <a:latin typeface="方正正纤黑简体" panose="02000000000000000000" pitchFamily="2" charset="-122"/>
                <a:ea typeface="方正正纤黑简体" panose="02000000000000000000" pitchFamily="2" charset="-122"/>
              </a:rPr>
              <a:t>点击此处添加文本</a:t>
            </a:r>
          </a:p>
        </p:txBody>
      </p:sp>
      <p:sp>
        <p:nvSpPr>
          <p:cNvPr id="52" name="矩形 51"/>
          <p:cNvSpPr/>
          <p:nvPr/>
        </p:nvSpPr>
        <p:spPr>
          <a:xfrm>
            <a:off x="2104139" y="4945033"/>
            <a:ext cx="3554423" cy="846001"/>
          </a:xfrm>
          <a:prstGeom prst="rect">
            <a:avLst/>
          </a:prstGeom>
        </p:spPr>
        <p:txBody>
          <a:bodyPr wrap="square">
            <a:spAutoFit/>
          </a:bodyPr>
          <a:lstStyle/>
          <a:p>
            <a:pPr>
              <a:lnSpc>
                <a:spcPct val="120000"/>
              </a:lnSpc>
            </a:pPr>
            <a:r>
              <a:rPr lang="zh-CN" altLang="en-US" sz="1400" dirty="0">
                <a:solidFill>
                  <a:schemeClr val="tx1"/>
                </a:solidFill>
                <a:latin typeface="微软雅黑" panose="020B0503020204020204" charset="-122"/>
                <a:ea typeface="微软雅黑" panose="020B0503020204020204" charset="-122"/>
              </a:rPr>
              <a:t>点击此处添加文本点击此处添加</a:t>
            </a:r>
            <a:r>
              <a:rPr lang="zh-CN" altLang="en-US" sz="1400" dirty="0" smtClean="0">
                <a:solidFill>
                  <a:schemeClr val="tx1"/>
                </a:solidFill>
                <a:latin typeface="微软雅黑" panose="020B0503020204020204" charset="-122"/>
                <a:ea typeface="微软雅黑" panose="020B0503020204020204" charset="-122"/>
              </a:rPr>
              <a:t>文本</a:t>
            </a:r>
            <a:r>
              <a:rPr lang="zh-CN" altLang="en-US" sz="1400" dirty="0">
                <a:solidFill>
                  <a:schemeClr val="tx1"/>
                </a:solidFill>
                <a:latin typeface="微软雅黑" panose="020B0503020204020204" charset="-122"/>
                <a:ea typeface="微软雅黑" panose="020B0503020204020204" charset="-122"/>
              </a:rPr>
              <a:t>点击此处添加</a:t>
            </a:r>
            <a:r>
              <a:rPr lang="zh-CN" altLang="en-US" sz="1400" dirty="0" smtClean="0">
                <a:solidFill>
                  <a:schemeClr val="tx1"/>
                </a:solidFill>
                <a:latin typeface="微软雅黑" panose="020B0503020204020204" charset="-122"/>
                <a:ea typeface="微软雅黑" panose="020B0503020204020204" charset="-122"/>
              </a:rPr>
              <a:t>文本</a:t>
            </a:r>
            <a:r>
              <a:rPr lang="zh-CN" altLang="en-US" sz="1400" dirty="0">
                <a:solidFill>
                  <a:schemeClr val="tx1"/>
                </a:solidFill>
                <a:latin typeface="微软雅黑" panose="020B0503020204020204" charset="-122"/>
                <a:ea typeface="微软雅黑" panose="020B0503020204020204" charset="-122"/>
              </a:rPr>
              <a:t>点击此处添加</a:t>
            </a:r>
            <a:r>
              <a:rPr lang="zh-CN" altLang="en-US" sz="1400" dirty="0" smtClean="0">
                <a:solidFill>
                  <a:schemeClr val="tx1"/>
                </a:solidFill>
                <a:latin typeface="微软雅黑" panose="020B0503020204020204" charset="-122"/>
                <a:ea typeface="微软雅黑" panose="020B0503020204020204" charset="-122"/>
              </a:rPr>
              <a:t>文本</a:t>
            </a:r>
            <a:r>
              <a:rPr lang="zh-CN" altLang="en-US" sz="1400" dirty="0">
                <a:solidFill>
                  <a:schemeClr val="tx1"/>
                </a:solidFill>
                <a:latin typeface="微软雅黑" panose="020B0503020204020204" charset="-122"/>
                <a:ea typeface="微软雅黑" panose="020B0503020204020204" charset="-122"/>
              </a:rPr>
              <a:t>点击此处添加</a:t>
            </a:r>
            <a:r>
              <a:rPr lang="zh-CN" altLang="en-US" sz="1400" dirty="0" smtClean="0">
                <a:solidFill>
                  <a:schemeClr val="tx1"/>
                </a:solidFill>
                <a:latin typeface="微软雅黑" panose="020B0503020204020204" charset="-122"/>
                <a:ea typeface="微软雅黑" panose="020B0503020204020204" charset="-122"/>
              </a:rPr>
              <a:t>文本</a:t>
            </a:r>
          </a:p>
        </p:txBody>
      </p:sp>
      <p:grpSp>
        <p:nvGrpSpPr>
          <p:cNvPr id="2" name="组合 1"/>
          <p:cNvGrpSpPr/>
          <p:nvPr/>
        </p:nvGrpSpPr>
        <p:grpSpPr>
          <a:xfrm>
            <a:off x="1042945" y="4578642"/>
            <a:ext cx="900789" cy="1003088"/>
            <a:chOff x="1042310" y="3321057"/>
            <a:chExt cx="900789" cy="1003088"/>
          </a:xfrm>
        </p:grpSpPr>
        <p:sp>
          <p:nvSpPr>
            <p:cNvPr id="3" name="任意多边形 2"/>
            <p:cNvSpPr/>
            <p:nvPr/>
          </p:nvSpPr>
          <p:spPr>
            <a:xfrm rot="5400000">
              <a:off x="991161" y="3372206"/>
              <a:ext cx="1003088" cy="900789"/>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solidFill>
              <a:srgbClr val="F87230"/>
            </a:soli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Freeform 804"/>
            <p:cNvSpPr/>
            <p:nvPr/>
          </p:nvSpPr>
          <p:spPr bwMode="auto">
            <a:xfrm>
              <a:off x="1240636" y="3584751"/>
              <a:ext cx="504138" cy="475698"/>
            </a:xfrm>
            <a:custGeom>
              <a:avLst/>
              <a:gdLst>
                <a:gd name="T0" fmla="*/ 164 w 165"/>
                <a:gd name="T1" fmla="*/ 131 h 156"/>
                <a:gd name="T2" fmla="*/ 145 w 165"/>
                <a:gd name="T3" fmla="*/ 119 h 156"/>
                <a:gd name="T4" fmla="*/ 119 w 165"/>
                <a:gd name="T5" fmla="*/ 108 h 156"/>
                <a:gd name="T6" fmla="*/ 112 w 165"/>
                <a:gd name="T7" fmla="*/ 106 h 156"/>
                <a:gd name="T8" fmla="*/ 105 w 165"/>
                <a:gd name="T9" fmla="*/ 94 h 156"/>
                <a:gd name="T10" fmla="*/ 101 w 165"/>
                <a:gd name="T11" fmla="*/ 94 h 156"/>
                <a:gd name="T12" fmla="*/ 105 w 165"/>
                <a:gd name="T13" fmla="*/ 85 h 156"/>
                <a:gd name="T14" fmla="*/ 107 w 165"/>
                <a:gd name="T15" fmla="*/ 74 h 156"/>
                <a:gd name="T16" fmla="*/ 112 w 165"/>
                <a:gd name="T17" fmla="*/ 70 h 156"/>
                <a:gd name="T18" fmla="*/ 114 w 165"/>
                <a:gd name="T19" fmla="*/ 63 h 156"/>
                <a:gd name="T20" fmla="*/ 114 w 165"/>
                <a:gd name="T21" fmla="*/ 51 h 156"/>
                <a:gd name="T22" fmla="*/ 112 w 165"/>
                <a:gd name="T23" fmla="*/ 46 h 156"/>
                <a:gd name="T24" fmla="*/ 113 w 165"/>
                <a:gd name="T25" fmla="*/ 30 h 156"/>
                <a:gd name="T26" fmla="*/ 111 w 165"/>
                <a:gd name="T27" fmla="*/ 19 h 156"/>
                <a:gd name="T28" fmla="*/ 107 w 165"/>
                <a:gd name="T29" fmla="*/ 12 h 156"/>
                <a:gd name="T30" fmla="*/ 102 w 165"/>
                <a:gd name="T31" fmla="*/ 11 h 156"/>
                <a:gd name="T32" fmla="*/ 99 w 165"/>
                <a:gd name="T33" fmla="*/ 8 h 156"/>
                <a:gd name="T34" fmla="*/ 64 w 165"/>
                <a:gd name="T35" fmla="*/ 9 h 156"/>
                <a:gd name="T36" fmla="*/ 51 w 165"/>
                <a:gd name="T37" fmla="*/ 46 h 156"/>
                <a:gd name="T38" fmla="*/ 49 w 165"/>
                <a:gd name="T39" fmla="*/ 53 h 156"/>
                <a:gd name="T40" fmla="*/ 54 w 165"/>
                <a:gd name="T41" fmla="*/ 72 h 156"/>
                <a:gd name="T42" fmla="*/ 58 w 165"/>
                <a:gd name="T43" fmla="*/ 73 h 156"/>
                <a:gd name="T44" fmla="*/ 59 w 165"/>
                <a:gd name="T45" fmla="*/ 86 h 156"/>
                <a:gd name="T46" fmla="*/ 63 w 165"/>
                <a:gd name="T47" fmla="*/ 94 h 156"/>
                <a:gd name="T48" fmla="*/ 60 w 165"/>
                <a:gd name="T49" fmla="*/ 94 h 156"/>
                <a:gd name="T50" fmla="*/ 53 w 165"/>
                <a:gd name="T51" fmla="*/ 106 h 156"/>
                <a:gd name="T52" fmla="*/ 46 w 165"/>
                <a:gd name="T53" fmla="*/ 108 h 156"/>
                <a:gd name="T54" fmla="*/ 20 w 165"/>
                <a:gd name="T55" fmla="*/ 119 h 156"/>
                <a:gd name="T56" fmla="*/ 1 w 165"/>
                <a:gd name="T57" fmla="*/ 131 h 156"/>
                <a:gd name="T58" fmla="*/ 0 w 165"/>
                <a:gd name="T59" fmla="*/ 156 h 156"/>
                <a:gd name="T60" fmla="*/ 72 w 165"/>
                <a:gd name="T61" fmla="*/ 156 h 156"/>
                <a:gd name="T62" fmla="*/ 78 w 165"/>
                <a:gd name="T63" fmla="*/ 120 h 156"/>
                <a:gd name="T64" fmla="*/ 73 w 165"/>
                <a:gd name="T65" fmla="*/ 111 h 156"/>
                <a:gd name="T66" fmla="*/ 83 w 165"/>
                <a:gd name="T67" fmla="*/ 106 h 156"/>
                <a:gd name="T68" fmla="*/ 92 w 165"/>
                <a:gd name="T69" fmla="*/ 111 h 156"/>
                <a:gd name="T70" fmla="*/ 87 w 165"/>
                <a:gd name="T71" fmla="*/ 120 h 156"/>
                <a:gd name="T72" fmla="*/ 96 w 165"/>
                <a:gd name="T73" fmla="*/ 156 h 156"/>
                <a:gd name="T74" fmla="*/ 164 w 165"/>
                <a:gd name="T75" fmla="*/ 156 h 156"/>
                <a:gd name="T76" fmla="*/ 164 w 165"/>
                <a:gd name="T77" fmla="*/ 1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solidFill>
              </a:endParaRPr>
            </a:p>
          </p:txBody>
        </p:sp>
      </p:grpSp>
      <p:sp>
        <p:nvSpPr>
          <p:cNvPr id="5" name="Freeform 804"/>
          <p:cNvSpPr/>
          <p:nvPr/>
        </p:nvSpPr>
        <p:spPr bwMode="auto">
          <a:xfrm>
            <a:off x="1239366" y="1863551"/>
            <a:ext cx="504138" cy="475698"/>
          </a:xfrm>
          <a:custGeom>
            <a:avLst/>
            <a:gdLst>
              <a:gd name="T0" fmla="*/ 164 w 165"/>
              <a:gd name="T1" fmla="*/ 131 h 156"/>
              <a:gd name="T2" fmla="*/ 145 w 165"/>
              <a:gd name="T3" fmla="*/ 119 h 156"/>
              <a:gd name="T4" fmla="*/ 119 w 165"/>
              <a:gd name="T5" fmla="*/ 108 h 156"/>
              <a:gd name="T6" fmla="*/ 112 w 165"/>
              <a:gd name="T7" fmla="*/ 106 h 156"/>
              <a:gd name="T8" fmla="*/ 105 w 165"/>
              <a:gd name="T9" fmla="*/ 94 h 156"/>
              <a:gd name="T10" fmla="*/ 101 w 165"/>
              <a:gd name="T11" fmla="*/ 94 h 156"/>
              <a:gd name="T12" fmla="*/ 105 w 165"/>
              <a:gd name="T13" fmla="*/ 85 h 156"/>
              <a:gd name="T14" fmla="*/ 107 w 165"/>
              <a:gd name="T15" fmla="*/ 74 h 156"/>
              <a:gd name="T16" fmla="*/ 112 w 165"/>
              <a:gd name="T17" fmla="*/ 70 h 156"/>
              <a:gd name="T18" fmla="*/ 114 w 165"/>
              <a:gd name="T19" fmla="*/ 63 h 156"/>
              <a:gd name="T20" fmla="*/ 114 w 165"/>
              <a:gd name="T21" fmla="*/ 51 h 156"/>
              <a:gd name="T22" fmla="*/ 112 w 165"/>
              <a:gd name="T23" fmla="*/ 46 h 156"/>
              <a:gd name="T24" fmla="*/ 113 w 165"/>
              <a:gd name="T25" fmla="*/ 30 h 156"/>
              <a:gd name="T26" fmla="*/ 111 w 165"/>
              <a:gd name="T27" fmla="*/ 19 h 156"/>
              <a:gd name="T28" fmla="*/ 107 w 165"/>
              <a:gd name="T29" fmla="*/ 12 h 156"/>
              <a:gd name="T30" fmla="*/ 102 w 165"/>
              <a:gd name="T31" fmla="*/ 11 h 156"/>
              <a:gd name="T32" fmla="*/ 99 w 165"/>
              <a:gd name="T33" fmla="*/ 8 h 156"/>
              <a:gd name="T34" fmla="*/ 64 w 165"/>
              <a:gd name="T35" fmla="*/ 9 h 156"/>
              <a:gd name="T36" fmla="*/ 51 w 165"/>
              <a:gd name="T37" fmla="*/ 46 h 156"/>
              <a:gd name="T38" fmla="*/ 49 w 165"/>
              <a:gd name="T39" fmla="*/ 53 h 156"/>
              <a:gd name="T40" fmla="*/ 54 w 165"/>
              <a:gd name="T41" fmla="*/ 72 h 156"/>
              <a:gd name="T42" fmla="*/ 58 w 165"/>
              <a:gd name="T43" fmla="*/ 73 h 156"/>
              <a:gd name="T44" fmla="*/ 59 w 165"/>
              <a:gd name="T45" fmla="*/ 86 h 156"/>
              <a:gd name="T46" fmla="*/ 63 w 165"/>
              <a:gd name="T47" fmla="*/ 94 h 156"/>
              <a:gd name="T48" fmla="*/ 60 w 165"/>
              <a:gd name="T49" fmla="*/ 94 h 156"/>
              <a:gd name="T50" fmla="*/ 53 w 165"/>
              <a:gd name="T51" fmla="*/ 106 h 156"/>
              <a:gd name="T52" fmla="*/ 46 w 165"/>
              <a:gd name="T53" fmla="*/ 108 h 156"/>
              <a:gd name="T54" fmla="*/ 20 w 165"/>
              <a:gd name="T55" fmla="*/ 119 h 156"/>
              <a:gd name="T56" fmla="*/ 1 w 165"/>
              <a:gd name="T57" fmla="*/ 131 h 156"/>
              <a:gd name="T58" fmla="*/ 0 w 165"/>
              <a:gd name="T59" fmla="*/ 156 h 156"/>
              <a:gd name="T60" fmla="*/ 72 w 165"/>
              <a:gd name="T61" fmla="*/ 156 h 156"/>
              <a:gd name="T62" fmla="*/ 78 w 165"/>
              <a:gd name="T63" fmla="*/ 120 h 156"/>
              <a:gd name="T64" fmla="*/ 73 w 165"/>
              <a:gd name="T65" fmla="*/ 111 h 156"/>
              <a:gd name="T66" fmla="*/ 83 w 165"/>
              <a:gd name="T67" fmla="*/ 106 h 156"/>
              <a:gd name="T68" fmla="*/ 92 w 165"/>
              <a:gd name="T69" fmla="*/ 111 h 156"/>
              <a:gd name="T70" fmla="*/ 87 w 165"/>
              <a:gd name="T71" fmla="*/ 120 h 156"/>
              <a:gd name="T72" fmla="*/ 96 w 165"/>
              <a:gd name="T73" fmla="*/ 156 h 156"/>
              <a:gd name="T74" fmla="*/ 164 w 165"/>
              <a:gd name="T75" fmla="*/ 156 h 156"/>
              <a:gd name="T76" fmla="*/ 164 w 165"/>
              <a:gd name="T77" fmla="*/ 1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solidFill>
            </a:endParaRPr>
          </a:p>
        </p:txBody>
      </p:sp>
      <p:sp>
        <p:nvSpPr>
          <p:cNvPr id="6" name="矩形 5"/>
          <p:cNvSpPr/>
          <p:nvPr/>
        </p:nvSpPr>
        <p:spPr>
          <a:xfrm>
            <a:off x="4154712" y="360241"/>
            <a:ext cx="3980367" cy="457200"/>
          </a:xfrm>
          <a:prstGeom prst="rect">
            <a:avLst/>
          </a:prstGeom>
        </p:spPr>
        <p:txBody>
          <a:bodyPr wrap="square">
            <a:spAutoFit/>
          </a:bodyPr>
          <a:lstStyle/>
          <a:p>
            <a:pPr algn="ctr">
              <a:spcBef>
                <a:spcPts val="600"/>
              </a:spcBef>
            </a:pPr>
            <a:r>
              <a:rPr sz="2400" dirty="0">
                <a:latin typeface="方正姚体" panose="02010601030101010101" charset="-122"/>
                <a:ea typeface="方正姚体" panose="02010601030101010101" charset="-122"/>
                <a:cs typeface="Segoe UI Light 8" panose="020B0502040204020203" pitchFamily="34" charset="0"/>
              </a:rPr>
              <a:t>单击此处添加标题</a:t>
            </a:r>
          </a:p>
        </p:txBody>
      </p:sp>
      <p:sp>
        <p:nvSpPr>
          <p:cNvPr id="7" name="直角三角形 6"/>
          <p:cNvSpPr/>
          <p:nvPr/>
        </p:nvSpPr>
        <p:spPr>
          <a:xfrm rot="18900000">
            <a:off x="5847715" y="-315595"/>
            <a:ext cx="594360" cy="594360"/>
          </a:xfrm>
          <a:prstGeom prst="rtTriangle">
            <a:avLst/>
          </a:prstGeom>
          <a:solidFill>
            <a:srgbClr val="1D8B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487035" y="817245"/>
            <a:ext cx="1315720" cy="75565"/>
          </a:xfrm>
          <a:prstGeom prst="rect">
            <a:avLst/>
          </a:prstGeom>
          <a:solidFill>
            <a:srgbClr val="F87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cSld>
  <p:clrMapOvr>
    <a:masterClrMapping/>
  </p:clrMapOvr>
  <p:transition advTm="8893">
    <p:checker dir="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264150" y="1159220"/>
            <a:ext cx="1663700" cy="1859280"/>
          </a:xfrm>
          <a:prstGeom prst="rect">
            <a:avLst/>
          </a:prstGeom>
          <a:noFill/>
        </p:spPr>
        <p:txBody>
          <a:bodyPr wrap="none" rtlCol="0">
            <a:spAutoFit/>
          </a:bodyPr>
          <a:lstStyle/>
          <a:p>
            <a:pPr algn="ctr"/>
            <a:r>
              <a:rPr lang="en-US" altLang="zh-CN" sz="11500">
                <a:ln w="19050">
                  <a:noFill/>
                </a:ln>
                <a:solidFill>
                  <a:srgbClr val="1D8B4F"/>
                </a:solidFill>
                <a:latin typeface="+mj-lt"/>
              </a:rPr>
              <a:t>03</a:t>
            </a:r>
          </a:p>
        </p:txBody>
      </p:sp>
      <p:sp>
        <p:nvSpPr>
          <p:cNvPr id="4" name="矩形 3"/>
          <p:cNvSpPr/>
          <p:nvPr/>
        </p:nvSpPr>
        <p:spPr>
          <a:xfrm>
            <a:off x="3883959" y="3186953"/>
            <a:ext cx="4424083" cy="822960"/>
          </a:xfrm>
          <a:prstGeom prst="rect">
            <a:avLst/>
          </a:prstGeom>
        </p:spPr>
        <p:txBody>
          <a:bodyPr wrap="square">
            <a:spAutoFit/>
          </a:bodyPr>
          <a:lstStyle/>
          <a:p>
            <a:pPr algn="ctr">
              <a:spcBef>
                <a:spcPts val="600"/>
              </a:spcBef>
            </a:pPr>
            <a:r>
              <a:rPr lang="en-US" altLang="zh-CN" sz="4800">
                <a:solidFill>
                  <a:srgbClr val="1D8B4F"/>
                </a:solidFill>
                <a:latin typeface="方正姚体" panose="02010601030101010101" charset="-122"/>
                <a:ea typeface="方正姚体" panose="02010601030101010101" charset="-122"/>
                <a:cs typeface="Segoe UI Light 8" panose="020B0502040204020203" pitchFamily="34" charset="0"/>
              </a:rPr>
              <a:t>此处添加标题</a:t>
            </a:r>
          </a:p>
        </p:txBody>
      </p:sp>
      <p:sp>
        <p:nvSpPr>
          <p:cNvPr id="5" name="矩形 4"/>
          <p:cNvSpPr/>
          <p:nvPr/>
        </p:nvSpPr>
        <p:spPr>
          <a:xfrm>
            <a:off x="4031877" y="4346171"/>
            <a:ext cx="4128247" cy="752514"/>
          </a:xfrm>
          <a:prstGeom prst="rect">
            <a:avLst/>
          </a:prstGeom>
        </p:spPr>
        <p:txBody>
          <a:bodyPr wrap="square">
            <a:spAutoFit/>
          </a:bodyPr>
          <a:lstStyle/>
          <a:p>
            <a:pPr algn="ctr">
              <a:lnSpc>
                <a:spcPct val="130000"/>
              </a:lnSpc>
              <a:spcBef>
                <a:spcPts val="600"/>
              </a:spcBef>
            </a:pPr>
            <a:r>
              <a:rPr lang="en-US" altLang="zh-CN" sz="1100">
                <a:solidFill>
                  <a:srgbClr val="1D8B4F"/>
                </a:solidFill>
              </a:rPr>
              <a:t>Lorem ipsum dolor sit amet, consectetur adipisicing elit, sed do eiusmod tempor incididunt ut labore et dolore magna aliqua. Ut culpa qui officia deserunt mollit anim id est laborum.</a:t>
            </a:r>
          </a:p>
        </p:txBody>
      </p:sp>
      <p:cxnSp>
        <p:nvCxnSpPr>
          <p:cNvPr id="6" name="直接连接符 5"/>
          <p:cNvCxnSpPr/>
          <p:nvPr/>
        </p:nvCxnSpPr>
        <p:spPr>
          <a:xfrm>
            <a:off x="4159624" y="3160059"/>
            <a:ext cx="3872753" cy="0"/>
          </a:xfrm>
          <a:prstGeom prst="line">
            <a:avLst/>
          </a:prstGeom>
          <a:ln>
            <a:solidFill>
              <a:srgbClr val="1D8B4F"/>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4159624" y="4132729"/>
            <a:ext cx="3872753" cy="0"/>
          </a:xfrm>
          <a:prstGeom prst="line">
            <a:avLst/>
          </a:prstGeom>
          <a:ln>
            <a:solidFill>
              <a:srgbClr val="1D8B4F"/>
            </a:solidFill>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transition advTm="4212">
    <p:comb dir="ver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5029200" y="2104569"/>
            <a:ext cx="2133600" cy="2133600"/>
          </a:xfrm>
          <a:prstGeom prst="ellipse">
            <a:avLst/>
          </a:prstGeom>
          <a:solidFill>
            <a:srgbClr val="1D8B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Freeform 51"/>
          <p:cNvSpPr/>
          <p:nvPr/>
        </p:nvSpPr>
        <p:spPr bwMode="auto">
          <a:xfrm>
            <a:off x="5753978" y="2577046"/>
            <a:ext cx="684044" cy="649845"/>
          </a:xfrm>
          <a:custGeom>
            <a:avLst/>
            <a:gdLst>
              <a:gd name="T0" fmla="*/ 154 w 240"/>
              <a:gd name="T1" fmla="*/ 78 h 228"/>
              <a:gd name="T2" fmla="*/ 120 w 240"/>
              <a:gd name="T3" fmla="*/ 0 h 228"/>
              <a:gd name="T4" fmla="*/ 86 w 240"/>
              <a:gd name="T5" fmla="*/ 78 h 228"/>
              <a:gd name="T6" fmla="*/ 0 w 240"/>
              <a:gd name="T7" fmla="*/ 86 h 228"/>
              <a:gd name="T8" fmla="*/ 66 w 240"/>
              <a:gd name="T9" fmla="*/ 142 h 228"/>
              <a:gd name="T10" fmla="*/ 46 w 240"/>
              <a:gd name="T11" fmla="*/ 228 h 228"/>
              <a:gd name="T12" fmla="*/ 120 w 240"/>
              <a:gd name="T13" fmla="*/ 182 h 228"/>
              <a:gd name="T14" fmla="*/ 194 w 240"/>
              <a:gd name="T15" fmla="*/ 228 h 228"/>
              <a:gd name="T16" fmla="*/ 174 w 240"/>
              <a:gd name="T17" fmla="*/ 142 h 228"/>
              <a:gd name="T18" fmla="*/ 240 w 240"/>
              <a:gd name="T19" fmla="*/ 86 h 228"/>
              <a:gd name="T20" fmla="*/ 154 w 240"/>
              <a:gd name="T21" fmla="*/ 78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0" h="228">
                <a:moveTo>
                  <a:pt x="154" y="78"/>
                </a:moveTo>
                <a:lnTo>
                  <a:pt x="120" y="0"/>
                </a:lnTo>
                <a:lnTo>
                  <a:pt x="86" y="78"/>
                </a:lnTo>
                <a:lnTo>
                  <a:pt x="0" y="86"/>
                </a:lnTo>
                <a:lnTo>
                  <a:pt x="66" y="142"/>
                </a:lnTo>
                <a:lnTo>
                  <a:pt x="46" y="228"/>
                </a:lnTo>
                <a:lnTo>
                  <a:pt x="120" y="182"/>
                </a:lnTo>
                <a:lnTo>
                  <a:pt x="194" y="228"/>
                </a:lnTo>
                <a:lnTo>
                  <a:pt x="174" y="142"/>
                </a:lnTo>
                <a:lnTo>
                  <a:pt x="240" y="86"/>
                </a:lnTo>
                <a:lnTo>
                  <a:pt x="154" y="78"/>
                </a:lnTo>
                <a:close/>
              </a:path>
            </a:pathLst>
          </a:custGeom>
          <a:noFill/>
          <a:ln w="2540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 name="矩形 4"/>
          <p:cNvSpPr/>
          <p:nvPr/>
        </p:nvSpPr>
        <p:spPr>
          <a:xfrm>
            <a:off x="4923972" y="4797732"/>
            <a:ext cx="2344057" cy="972574"/>
          </a:xfrm>
          <a:prstGeom prst="rect">
            <a:avLst/>
          </a:prstGeom>
        </p:spPr>
        <p:txBody>
          <a:bodyPr wrap="square">
            <a:spAutoFit/>
          </a:bodyPr>
          <a:lstStyle/>
          <a:p>
            <a:pPr algn="ctr">
              <a:lnSpc>
                <a:spcPct val="130000"/>
              </a:lnSpc>
              <a:spcBef>
                <a:spcPts val="600"/>
              </a:spcBef>
            </a:pPr>
            <a:r>
              <a:rPr lang="en-US" altLang="zh-CN" sz="1100">
                <a:solidFill>
                  <a:schemeClr val="tx1">
                    <a:lumMod val="85000"/>
                    <a:lumOff val="15000"/>
                  </a:schemeClr>
                </a:solidFill>
              </a:rPr>
              <a:t>consectetur adipisicing elit, sed eiusmod tempor incididunt ut labore et dolore magna aliqua.  enim ad minim veniam.</a:t>
            </a:r>
          </a:p>
        </p:txBody>
      </p:sp>
      <p:sp>
        <p:nvSpPr>
          <p:cNvPr id="3" name="文本框 2"/>
          <p:cNvSpPr txBox="1"/>
          <p:nvPr/>
        </p:nvSpPr>
        <p:spPr>
          <a:xfrm>
            <a:off x="5527575" y="3361207"/>
            <a:ext cx="1136850" cy="523220"/>
          </a:xfrm>
          <a:prstGeom prst="rect">
            <a:avLst/>
          </a:prstGeom>
          <a:noFill/>
        </p:spPr>
        <p:txBody>
          <a:bodyPr wrap="none" rtlCol="0">
            <a:spAutoFit/>
          </a:bodyPr>
          <a:lstStyle/>
          <a:p>
            <a:r>
              <a:rPr lang="en-US" altLang="zh-CN" sz="2800">
                <a:solidFill>
                  <a:schemeClr val="bg1"/>
                </a:solidFill>
                <a:latin typeface="+mj-lt"/>
              </a:rPr>
              <a:t>81,342</a:t>
            </a:r>
            <a:endParaRPr lang="zh-CN" altLang="en-US" sz="2800">
              <a:solidFill>
                <a:schemeClr val="bg1"/>
              </a:solidFill>
              <a:latin typeface="+mj-lt"/>
            </a:endParaRPr>
          </a:p>
        </p:txBody>
      </p:sp>
      <p:sp>
        <p:nvSpPr>
          <p:cNvPr id="23" name="椭圆 22"/>
          <p:cNvSpPr/>
          <p:nvPr/>
        </p:nvSpPr>
        <p:spPr>
          <a:xfrm>
            <a:off x="1030517" y="2960912"/>
            <a:ext cx="420914" cy="420914"/>
          </a:xfrm>
          <a:prstGeom prst="ellipse">
            <a:avLst/>
          </a:prstGeom>
          <a:solidFill>
            <a:schemeClr val="bg1"/>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tx1">
                    <a:lumMod val="85000"/>
                    <a:lumOff val="15000"/>
                  </a:schemeClr>
                </a:solidFill>
              </a:rPr>
              <a:t>3</a:t>
            </a:r>
            <a:endParaRPr lang="zh-CN" altLang="en-US">
              <a:solidFill>
                <a:schemeClr val="tx1">
                  <a:lumMod val="85000"/>
                  <a:lumOff val="15000"/>
                </a:schemeClr>
              </a:solidFill>
            </a:endParaRPr>
          </a:p>
        </p:txBody>
      </p:sp>
      <p:sp>
        <p:nvSpPr>
          <p:cNvPr id="25" name="椭圆 24"/>
          <p:cNvSpPr/>
          <p:nvPr/>
        </p:nvSpPr>
        <p:spPr>
          <a:xfrm>
            <a:off x="2489436" y="2963215"/>
            <a:ext cx="420914" cy="420914"/>
          </a:xfrm>
          <a:prstGeom prst="ellipse">
            <a:avLst/>
          </a:prstGeom>
          <a:solidFill>
            <a:schemeClr val="bg1"/>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tx1">
                    <a:lumMod val="85000"/>
                    <a:lumOff val="15000"/>
                  </a:schemeClr>
                </a:solidFill>
              </a:rPr>
              <a:t>2</a:t>
            </a:r>
            <a:endParaRPr lang="zh-CN" altLang="en-US">
              <a:solidFill>
                <a:schemeClr val="tx1">
                  <a:lumMod val="85000"/>
                  <a:lumOff val="15000"/>
                </a:schemeClr>
              </a:solidFill>
            </a:endParaRPr>
          </a:p>
        </p:txBody>
      </p:sp>
      <p:sp>
        <p:nvSpPr>
          <p:cNvPr id="26" name="椭圆 25"/>
          <p:cNvSpPr/>
          <p:nvPr/>
        </p:nvSpPr>
        <p:spPr>
          <a:xfrm>
            <a:off x="3948356" y="2965518"/>
            <a:ext cx="420914" cy="420914"/>
          </a:xfrm>
          <a:prstGeom prst="ellipse">
            <a:avLst/>
          </a:prstGeom>
          <a:solidFill>
            <a:schemeClr val="bg1"/>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tx1">
                    <a:lumMod val="85000"/>
                    <a:lumOff val="15000"/>
                  </a:schemeClr>
                </a:solidFill>
              </a:rPr>
              <a:t>1</a:t>
            </a:r>
            <a:endParaRPr lang="zh-CN" altLang="en-US">
              <a:solidFill>
                <a:schemeClr val="tx1">
                  <a:lumMod val="85000"/>
                  <a:lumOff val="15000"/>
                </a:schemeClr>
              </a:solidFill>
            </a:endParaRPr>
          </a:p>
        </p:txBody>
      </p:sp>
      <p:sp>
        <p:nvSpPr>
          <p:cNvPr id="27" name="椭圆 26"/>
          <p:cNvSpPr/>
          <p:nvPr/>
        </p:nvSpPr>
        <p:spPr>
          <a:xfrm>
            <a:off x="7887578" y="2960912"/>
            <a:ext cx="420914" cy="420914"/>
          </a:xfrm>
          <a:prstGeom prst="ellipse">
            <a:avLst/>
          </a:prstGeom>
          <a:solidFill>
            <a:schemeClr val="bg1"/>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tx1">
                    <a:lumMod val="85000"/>
                    <a:lumOff val="15000"/>
                  </a:schemeClr>
                </a:solidFill>
              </a:rPr>
              <a:t>1</a:t>
            </a:r>
            <a:endParaRPr lang="zh-CN" altLang="en-US">
              <a:solidFill>
                <a:schemeClr val="tx1">
                  <a:lumMod val="85000"/>
                  <a:lumOff val="15000"/>
                </a:schemeClr>
              </a:solidFill>
            </a:endParaRPr>
          </a:p>
        </p:txBody>
      </p:sp>
      <p:sp>
        <p:nvSpPr>
          <p:cNvPr id="28" name="椭圆 27"/>
          <p:cNvSpPr/>
          <p:nvPr/>
        </p:nvSpPr>
        <p:spPr>
          <a:xfrm>
            <a:off x="9346497" y="2963215"/>
            <a:ext cx="420914" cy="420914"/>
          </a:xfrm>
          <a:prstGeom prst="ellipse">
            <a:avLst/>
          </a:prstGeom>
          <a:solidFill>
            <a:schemeClr val="bg1"/>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tx1">
                    <a:lumMod val="85000"/>
                    <a:lumOff val="15000"/>
                  </a:schemeClr>
                </a:solidFill>
              </a:rPr>
              <a:t>2</a:t>
            </a:r>
            <a:endParaRPr lang="zh-CN" altLang="en-US">
              <a:solidFill>
                <a:schemeClr val="tx1">
                  <a:lumMod val="85000"/>
                  <a:lumOff val="15000"/>
                </a:schemeClr>
              </a:solidFill>
            </a:endParaRPr>
          </a:p>
        </p:txBody>
      </p:sp>
      <p:sp>
        <p:nvSpPr>
          <p:cNvPr id="29" name="椭圆 28"/>
          <p:cNvSpPr/>
          <p:nvPr/>
        </p:nvSpPr>
        <p:spPr>
          <a:xfrm>
            <a:off x="10805417" y="2965518"/>
            <a:ext cx="420914" cy="420914"/>
          </a:xfrm>
          <a:prstGeom prst="ellipse">
            <a:avLst/>
          </a:prstGeom>
          <a:solidFill>
            <a:schemeClr val="bg1"/>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tx1">
                    <a:lumMod val="85000"/>
                    <a:lumOff val="15000"/>
                  </a:schemeClr>
                </a:solidFill>
              </a:rPr>
              <a:t>3</a:t>
            </a:r>
            <a:endParaRPr lang="zh-CN" altLang="en-US">
              <a:solidFill>
                <a:schemeClr val="tx1">
                  <a:lumMod val="85000"/>
                  <a:lumOff val="15000"/>
                </a:schemeClr>
              </a:solidFill>
            </a:endParaRPr>
          </a:p>
        </p:txBody>
      </p:sp>
      <p:sp>
        <p:nvSpPr>
          <p:cNvPr id="30" name="矩形 29"/>
          <p:cNvSpPr/>
          <p:nvPr/>
        </p:nvSpPr>
        <p:spPr>
          <a:xfrm>
            <a:off x="366106" y="2103754"/>
            <a:ext cx="1723951" cy="752514"/>
          </a:xfrm>
          <a:prstGeom prst="rect">
            <a:avLst/>
          </a:prstGeom>
        </p:spPr>
        <p:txBody>
          <a:bodyPr wrap="square">
            <a:spAutoFit/>
          </a:bodyPr>
          <a:lstStyle/>
          <a:p>
            <a:pPr algn="ctr">
              <a:lnSpc>
                <a:spcPct val="130000"/>
              </a:lnSpc>
              <a:spcBef>
                <a:spcPts val="600"/>
              </a:spcBef>
            </a:pPr>
            <a:r>
              <a:rPr lang="en-US" altLang="zh-CN" sz="1100">
                <a:solidFill>
                  <a:schemeClr val="tx1">
                    <a:lumMod val="85000"/>
                    <a:lumOff val="15000"/>
                  </a:schemeClr>
                </a:solidFill>
              </a:rPr>
              <a:t>incididunt ut labore et dolore magna aliqua.  enim ad minim veniam.</a:t>
            </a:r>
          </a:p>
        </p:txBody>
      </p:sp>
      <p:sp>
        <p:nvSpPr>
          <p:cNvPr id="31" name="矩形 30"/>
          <p:cNvSpPr/>
          <p:nvPr/>
        </p:nvSpPr>
        <p:spPr>
          <a:xfrm>
            <a:off x="366106" y="1724223"/>
            <a:ext cx="1723951" cy="365760"/>
          </a:xfrm>
          <a:prstGeom prst="rect">
            <a:avLst/>
          </a:prstGeom>
        </p:spPr>
        <p:txBody>
          <a:bodyPr wrap="square">
            <a:spAutoFit/>
          </a:bodyPr>
          <a:lstStyle/>
          <a:p>
            <a:pPr algn="ctr">
              <a:spcBef>
                <a:spcPts val="600"/>
              </a:spcBef>
            </a:pPr>
            <a:r>
              <a:rPr lang="en-US" altLang="zh-CN" b="1">
                <a:solidFill>
                  <a:schemeClr val="tx1">
                    <a:lumMod val="85000"/>
                    <a:lumOff val="15000"/>
                  </a:schemeClr>
                </a:solidFill>
              </a:rPr>
              <a:t>添加标题</a:t>
            </a:r>
          </a:p>
        </p:txBody>
      </p:sp>
      <p:cxnSp>
        <p:nvCxnSpPr>
          <p:cNvPr id="32" name="直接箭头连接符 31"/>
          <p:cNvCxnSpPr>
            <a:stCxn id="26" idx="2"/>
            <a:endCxn id="25" idx="6"/>
          </p:cNvCxnSpPr>
          <p:nvPr/>
        </p:nvCxnSpPr>
        <p:spPr>
          <a:xfrm flipH="1" flipV="1">
            <a:off x="2910350" y="3173672"/>
            <a:ext cx="1038006" cy="2303"/>
          </a:xfrm>
          <a:prstGeom prst="straightConnector1">
            <a:avLst/>
          </a:prstGeom>
          <a:ln w="28575">
            <a:solidFill>
              <a:schemeClr val="tx1">
                <a:lumMod val="75000"/>
                <a:lumOff val="25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a:stCxn id="25" idx="2"/>
            <a:endCxn id="23" idx="6"/>
          </p:cNvCxnSpPr>
          <p:nvPr/>
        </p:nvCxnSpPr>
        <p:spPr>
          <a:xfrm flipH="1" flipV="1">
            <a:off x="1451431" y="3171369"/>
            <a:ext cx="1038005" cy="2303"/>
          </a:xfrm>
          <a:prstGeom prst="straightConnector1">
            <a:avLst/>
          </a:prstGeom>
          <a:ln w="28575">
            <a:solidFill>
              <a:schemeClr val="tx1">
                <a:lumMod val="75000"/>
                <a:lumOff val="25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p:nvPr/>
        </p:nvCxnSpPr>
        <p:spPr>
          <a:xfrm flipH="1" flipV="1">
            <a:off x="9767411" y="3169066"/>
            <a:ext cx="1038006" cy="2303"/>
          </a:xfrm>
          <a:prstGeom prst="straightConnector1">
            <a:avLst/>
          </a:prstGeom>
          <a:ln w="28575">
            <a:solidFill>
              <a:schemeClr val="tx1">
                <a:lumMod val="75000"/>
                <a:lumOff val="25000"/>
              </a:schemeClr>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flipH="1" flipV="1">
            <a:off x="8308492" y="3166763"/>
            <a:ext cx="1038005" cy="2303"/>
          </a:xfrm>
          <a:prstGeom prst="straightConnector1">
            <a:avLst/>
          </a:prstGeom>
          <a:ln w="28575">
            <a:solidFill>
              <a:schemeClr val="tx1">
                <a:lumMod val="75000"/>
                <a:lumOff val="25000"/>
              </a:schemeClr>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3287383" y="2101213"/>
            <a:ext cx="1723951" cy="752514"/>
          </a:xfrm>
          <a:prstGeom prst="rect">
            <a:avLst/>
          </a:prstGeom>
        </p:spPr>
        <p:txBody>
          <a:bodyPr wrap="square">
            <a:spAutoFit/>
          </a:bodyPr>
          <a:lstStyle/>
          <a:p>
            <a:pPr algn="ctr">
              <a:lnSpc>
                <a:spcPct val="130000"/>
              </a:lnSpc>
              <a:spcBef>
                <a:spcPts val="600"/>
              </a:spcBef>
            </a:pPr>
            <a:r>
              <a:rPr lang="en-US" altLang="zh-CN" sz="1100">
                <a:solidFill>
                  <a:schemeClr val="tx1">
                    <a:lumMod val="85000"/>
                    <a:lumOff val="15000"/>
                  </a:schemeClr>
                </a:solidFill>
              </a:rPr>
              <a:t>incididunt ut labore et dolore magna aliqua.  enim ad minim veniam.</a:t>
            </a:r>
          </a:p>
        </p:txBody>
      </p:sp>
      <p:sp>
        <p:nvSpPr>
          <p:cNvPr id="10" name="矩形 9"/>
          <p:cNvSpPr/>
          <p:nvPr/>
        </p:nvSpPr>
        <p:spPr>
          <a:xfrm>
            <a:off x="3287383" y="1721682"/>
            <a:ext cx="1723951" cy="365760"/>
          </a:xfrm>
          <a:prstGeom prst="rect">
            <a:avLst/>
          </a:prstGeom>
        </p:spPr>
        <p:txBody>
          <a:bodyPr wrap="square">
            <a:spAutoFit/>
          </a:bodyPr>
          <a:lstStyle/>
          <a:p>
            <a:pPr algn="ctr">
              <a:spcBef>
                <a:spcPts val="600"/>
              </a:spcBef>
            </a:pPr>
            <a:r>
              <a:rPr lang="en-US" altLang="zh-CN" b="1">
                <a:solidFill>
                  <a:schemeClr val="tx1">
                    <a:lumMod val="85000"/>
                    <a:lumOff val="15000"/>
                  </a:schemeClr>
                </a:solidFill>
              </a:rPr>
              <a:t>添加标题</a:t>
            </a:r>
          </a:p>
        </p:txBody>
      </p:sp>
      <p:sp>
        <p:nvSpPr>
          <p:cNvPr id="11" name="矩形 10"/>
          <p:cNvSpPr/>
          <p:nvPr/>
        </p:nvSpPr>
        <p:spPr>
          <a:xfrm>
            <a:off x="1850191" y="4026093"/>
            <a:ext cx="1723951" cy="752514"/>
          </a:xfrm>
          <a:prstGeom prst="rect">
            <a:avLst/>
          </a:prstGeom>
        </p:spPr>
        <p:txBody>
          <a:bodyPr wrap="square">
            <a:spAutoFit/>
          </a:bodyPr>
          <a:lstStyle/>
          <a:p>
            <a:pPr algn="ctr">
              <a:lnSpc>
                <a:spcPct val="130000"/>
              </a:lnSpc>
              <a:spcBef>
                <a:spcPts val="600"/>
              </a:spcBef>
            </a:pPr>
            <a:r>
              <a:rPr lang="en-US" altLang="zh-CN" sz="1100">
                <a:solidFill>
                  <a:schemeClr val="tx1">
                    <a:lumMod val="85000"/>
                    <a:lumOff val="15000"/>
                  </a:schemeClr>
                </a:solidFill>
              </a:rPr>
              <a:t>incididunt ut labore et dolore magna aliqua.  enim ad minim veniam.</a:t>
            </a:r>
          </a:p>
        </p:txBody>
      </p:sp>
      <p:sp>
        <p:nvSpPr>
          <p:cNvPr id="12" name="矩形 11"/>
          <p:cNvSpPr/>
          <p:nvPr/>
        </p:nvSpPr>
        <p:spPr>
          <a:xfrm>
            <a:off x="1850191" y="3646562"/>
            <a:ext cx="1723951" cy="365760"/>
          </a:xfrm>
          <a:prstGeom prst="rect">
            <a:avLst/>
          </a:prstGeom>
        </p:spPr>
        <p:txBody>
          <a:bodyPr wrap="square">
            <a:spAutoFit/>
          </a:bodyPr>
          <a:lstStyle/>
          <a:p>
            <a:pPr algn="ctr">
              <a:spcBef>
                <a:spcPts val="600"/>
              </a:spcBef>
            </a:pPr>
            <a:r>
              <a:rPr lang="en-US" altLang="zh-CN" b="1">
                <a:solidFill>
                  <a:schemeClr val="tx1">
                    <a:lumMod val="85000"/>
                    <a:lumOff val="15000"/>
                  </a:schemeClr>
                </a:solidFill>
              </a:rPr>
              <a:t>添加标题</a:t>
            </a:r>
          </a:p>
        </p:txBody>
      </p:sp>
      <p:sp>
        <p:nvSpPr>
          <p:cNvPr id="13" name="矩形 12"/>
          <p:cNvSpPr/>
          <p:nvPr/>
        </p:nvSpPr>
        <p:spPr>
          <a:xfrm>
            <a:off x="7218877" y="2111412"/>
            <a:ext cx="1723951" cy="752514"/>
          </a:xfrm>
          <a:prstGeom prst="rect">
            <a:avLst/>
          </a:prstGeom>
        </p:spPr>
        <p:txBody>
          <a:bodyPr wrap="square">
            <a:spAutoFit/>
          </a:bodyPr>
          <a:lstStyle/>
          <a:p>
            <a:pPr algn="ctr">
              <a:lnSpc>
                <a:spcPct val="130000"/>
              </a:lnSpc>
              <a:spcBef>
                <a:spcPts val="600"/>
              </a:spcBef>
            </a:pPr>
            <a:r>
              <a:rPr lang="en-US" altLang="zh-CN" sz="1100">
                <a:solidFill>
                  <a:schemeClr val="tx1">
                    <a:lumMod val="85000"/>
                    <a:lumOff val="15000"/>
                  </a:schemeClr>
                </a:solidFill>
              </a:rPr>
              <a:t>incididunt ut labore et dolore magna aliqua.  enim ad minim veniam.</a:t>
            </a:r>
          </a:p>
        </p:txBody>
      </p:sp>
      <p:sp>
        <p:nvSpPr>
          <p:cNvPr id="15" name="矩形 14"/>
          <p:cNvSpPr/>
          <p:nvPr/>
        </p:nvSpPr>
        <p:spPr>
          <a:xfrm>
            <a:off x="7218877" y="1731881"/>
            <a:ext cx="1723951" cy="365760"/>
          </a:xfrm>
          <a:prstGeom prst="rect">
            <a:avLst/>
          </a:prstGeom>
        </p:spPr>
        <p:txBody>
          <a:bodyPr wrap="square">
            <a:spAutoFit/>
          </a:bodyPr>
          <a:lstStyle/>
          <a:p>
            <a:pPr algn="ctr">
              <a:spcBef>
                <a:spcPts val="600"/>
              </a:spcBef>
            </a:pPr>
            <a:r>
              <a:rPr lang="en-US" altLang="zh-CN" b="1">
                <a:solidFill>
                  <a:schemeClr val="tx1">
                    <a:lumMod val="85000"/>
                    <a:lumOff val="15000"/>
                  </a:schemeClr>
                </a:solidFill>
              </a:rPr>
              <a:t>添加标题</a:t>
            </a:r>
          </a:p>
        </p:txBody>
      </p:sp>
      <p:sp>
        <p:nvSpPr>
          <p:cNvPr id="16" name="矩形 15"/>
          <p:cNvSpPr/>
          <p:nvPr/>
        </p:nvSpPr>
        <p:spPr>
          <a:xfrm>
            <a:off x="10140154" y="2108871"/>
            <a:ext cx="1723951" cy="752514"/>
          </a:xfrm>
          <a:prstGeom prst="rect">
            <a:avLst/>
          </a:prstGeom>
        </p:spPr>
        <p:txBody>
          <a:bodyPr wrap="square">
            <a:spAutoFit/>
          </a:bodyPr>
          <a:lstStyle/>
          <a:p>
            <a:pPr algn="ctr">
              <a:lnSpc>
                <a:spcPct val="130000"/>
              </a:lnSpc>
              <a:spcBef>
                <a:spcPts val="600"/>
              </a:spcBef>
            </a:pPr>
            <a:r>
              <a:rPr lang="en-US" altLang="zh-CN" sz="1100">
                <a:solidFill>
                  <a:schemeClr val="tx1">
                    <a:lumMod val="85000"/>
                    <a:lumOff val="15000"/>
                  </a:schemeClr>
                </a:solidFill>
              </a:rPr>
              <a:t>incididunt ut labore et dolore magna aliqua.  enim ad minim veniam.</a:t>
            </a:r>
          </a:p>
        </p:txBody>
      </p:sp>
      <p:sp>
        <p:nvSpPr>
          <p:cNvPr id="17" name="矩形 16"/>
          <p:cNvSpPr/>
          <p:nvPr/>
        </p:nvSpPr>
        <p:spPr>
          <a:xfrm>
            <a:off x="10140154" y="1729340"/>
            <a:ext cx="1723951" cy="365760"/>
          </a:xfrm>
          <a:prstGeom prst="rect">
            <a:avLst/>
          </a:prstGeom>
        </p:spPr>
        <p:txBody>
          <a:bodyPr wrap="square">
            <a:spAutoFit/>
          </a:bodyPr>
          <a:lstStyle/>
          <a:p>
            <a:pPr algn="ctr">
              <a:spcBef>
                <a:spcPts val="600"/>
              </a:spcBef>
            </a:pPr>
            <a:r>
              <a:rPr lang="en-US" altLang="zh-CN" b="1">
                <a:solidFill>
                  <a:schemeClr val="tx1">
                    <a:lumMod val="85000"/>
                    <a:lumOff val="15000"/>
                  </a:schemeClr>
                </a:solidFill>
              </a:rPr>
              <a:t>添加标题</a:t>
            </a:r>
          </a:p>
        </p:txBody>
      </p:sp>
      <p:sp>
        <p:nvSpPr>
          <p:cNvPr id="18" name="矩形 17"/>
          <p:cNvSpPr/>
          <p:nvPr/>
        </p:nvSpPr>
        <p:spPr>
          <a:xfrm>
            <a:off x="8702962" y="4033751"/>
            <a:ext cx="1723951" cy="752514"/>
          </a:xfrm>
          <a:prstGeom prst="rect">
            <a:avLst/>
          </a:prstGeom>
        </p:spPr>
        <p:txBody>
          <a:bodyPr wrap="square">
            <a:spAutoFit/>
          </a:bodyPr>
          <a:lstStyle/>
          <a:p>
            <a:pPr algn="ctr">
              <a:lnSpc>
                <a:spcPct val="130000"/>
              </a:lnSpc>
              <a:spcBef>
                <a:spcPts val="600"/>
              </a:spcBef>
            </a:pPr>
            <a:r>
              <a:rPr lang="en-US" altLang="zh-CN" sz="1100">
                <a:solidFill>
                  <a:schemeClr val="tx1">
                    <a:lumMod val="85000"/>
                    <a:lumOff val="15000"/>
                  </a:schemeClr>
                </a:solidFill>
              </a:rPr>
              <a:t>incididunt ut labore et dolore magna aliqua.  enim ad minim veniam.</a:t>
            </a:r>
          </a:p>
        </p:txBody>
      </p:sp>
      <p:sp>
        <p:nvSpPr>
          <p:cNvPr id="49" name="矩形 48"/>
          <p:cNvSpPr/>
          <p:nvPr/>
        </p:nvSpPr>
        <p:spPr>
          <a:xfrm>
            <a:off x="8702962" y="3654220"/>
            <a:ext cx="1723951" cy="365760"/>
          </a:xfrm>
          <a:prstGeom prst="rect">
            <a:avLst/>
          </a:prstGeom>
        </p:spPr>
        <p:txBody>
          <a:bodyPr wrap="square">
            <a:spAutoFit/>
          </a:bodyPr>
          <a:lstStyle/>
          <a:p>
            <a:pPr algn="ctr">
              <a:spcBef>
                <a:spcPts val="600"/>
              </a:spcBef>
            </a:pPr>
            <a:r>
              <a:rPr lang="en-US" altLang="zh-CN" b="1">
                <a:solidFill>
                  <a:schemeClr val="tx1">
                    <a:lumMod val="85000"/>
                    <a:lumOff val="15000"/>
                  </a:schemeClr>
                </a:solidFill>
              </a:rPr>
              <a:t>添加标题</a:t>
            </a:r>
          </a:p>
        </p:txBody>
      </p:sp>
      <p:sp>
        <p:nvSpPr>
          <p:cNvPr id="19" name="矩形 18"/>
          <p:cNvSpPr/>
          <p:nvPr/>
        </p:nvSpPr>
        <p:spPr>
          <a:xfrm>
            <a:off x="4154712" y="360241"/>
            <a:ext cx="3980367" cy="457200"/>
          </a:xfrm>
          <a:prstGeom prst="rect">
            <a:avLst/>
          </a:prstGeom>
        </p:spPr>
        <p:txBody>
          <a:bodyPr wrap="square">
            <a:spAutoFit/>
          </a:bodyPr>
          <a:lstStyle/>
          <a:p>
            <a:pPr algn="ctr">
              <a:spcBef>
                <a:spcPts val="600"/>
              </a:spcBef>
            </a:pPr>
            <a:r>
              <a:rPr sz="2400" dirty="0">
                <a:latin typeface="方正姚体" panose="02010601030101010101" charset="-122"/>
                <a:ea typeface="方正姚体" panose="02010601030101010101" charset="-122"/>
                <a:cs typeface="Segoe UI Light 8" panose="020B0502040204020203" pitchFamily="34" charset="0"/>
              </a:rPr>
              <a:t>单击此处添加标题</a:t>
            </a:r>
          </a:p>
        </p:txBody>
      </p:sp>
      <p:sp>
        <p:nvSpPr>
          <p:cNvPr id="20" name="直角三角形 19"/>
          <p:cNvSpPr/>
          <p:nvPr/>
        </p:nvSpPr>
        <p:spPr>
          <a:xfrm rot="18900000">
            <a:off x="5847715" y="-315595"/>
            <a:ext cx="594360" cy="594360"/>
          </a:xfrm>
          <a:prstGeom prst="rtTriangle">
            <a:avLst/>
          </a:prstGeom>
          <a:solidFill>
            <a:srgbClr val="1D8B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5487035" y="817245"/>
            <a:ext cx="1315720" cy="75565"/>
          </a:xfrm>
          <a:prstGeom prst="rect">
            <a:avLst/>
          </a:prstGeom>
          <a:solidFill>
            <a:srgbClr val="F87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cSld>
  <p:clrMapOvr>
    <a:masterClrMapping/>
  </p:clrMapOvr>
  <p:transition advTm="2917">
    <p:cove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descr="C:\Users\Administrator\Desktop\QQ截图20170317130017.jpgQQ截图20170317130017"/>
          <p:cNvPicPr>
            <a:picLocks noChangeAspect="1"/>
          </p:cNvPicPr>
          <p:nvPr/>
        </p:nvPicPr>
        <p:blipFill rotWithShape="1">
          <a:blip r:embed="rId3" cstate="print"/>
          <a:srcRect/>
          <a:stretch>
            <a:fillRect/>
          </a:stretch>
        </p:blipFill>
        <p:spPr>
          <a:xfrm>
            <a:off x="6495941" y="1848707"/>
            <a:ext cx="4754245" cy="3599643"/>
          </a:xfrm>
          <a:prstGeom prst="rect">
            <a:avLst/>
          </a:prstGeom>
        </p:spPr>
      </p:pic>
      <p:pic>
        <p:nvPicPr>
          <p:cNvPr id="11" name="图片 10" descr="C:\Users\Administrator\Desktop\QQ截图20170317125927.jpgQQ截图20170317125927"/>
          <p:cNvPicPr>
            <a:picLocks noChangeAspect="1"/>
          </p:cNvPicPr>
          <p:nvPr/>
        </p:nvPicPr>
        <p:blipFill rotWithShape="1">
          <a:blip r:embed="rId4" cstate="print"/>
          <a:srcRect/>
          <a:stretch>
            <a:fillRect/>
          </a:stretch>
        </p:blipFill>
        <p:spPr>
          <a:xfrm>
            <a:off x="762000" y="1849120"/>
            <a:ext cx="3587115" cy="3574415"/>
          </a:xfrm>
          <a:prstGeom prst="rect">
            <a:avLst/>
          </a:prstGeom>
        </p:spPr>
      </p:pic>
      <p:sp>
        <p:nvSpPr>
          <p:cNvPr id="30" name="矩形 29"/>
          <p:cNvSpPr/>
          <p:nvPr/>
        </p:nvSpPr>
        <p:spPr>
          <a:xfrm>
            <a:off x="762000" y="1848708"/>
            <a:ext cx="3586892" cy="3586892"/>
          </a:xfrm>
          <a:prstGeom prst="rect">
            <a:avLst/>
          </a:prstGeom>
          <a:solidFill>
            <a:srgbClr val="1D8B4F">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4562534" y="1848708"/>
            <a:ext cx="1671374" cy="1671374"/>
          </a:xfrm>
          <a:prstGeom prst="rect">
            <a:avLst/>
          </a:prstGeom>
          <a:solidFill>
            <a:srgbClr val="F87230">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4562534" y="3751915"/>
            <a:ext cx="1671374" cy="1671374"/>
          </a:xfrm>
          <a:prstGeom prst="rect">
            <a:avLst/>
          </a:prstGeom>
          <a:solidFill>
            <a:srgbClr val="F87230">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58"/>
          <p:cNvSpPr>
            <a:spLocks noEditPoints="1"/>
          </p:cNvSpPr>
          <p:nvPr/>
        </p:nvSpPr>
        <p:spPr bwMode="auto">
          <a:xfrm>
            <a:off x="5142677" y="4291352"/>
            <a:ext cx="511087" cy="511087"/>
          </a:xfrm>
          <a:custGeom>
            <a:avLst/>
            <a:gdLst/>
            <a:ahLst/>
            <a:cxnLst>
              <a:cxn ang="0">
                <a:pos x="51" y="58"/>
              </a:cxn>
              <a:cxn ang="0">
                <a:pos x="7" y="58"/>
              </a:cxn>
              <a:cxn ang="0">
                <a:pos x="3" y="50"/>
              </a:cxn>
              <a:cxn ang="0">
                <a:pos x="22" y="20"/>
              </a:cxn>
              <a:cxn ang="0">
                <a:pos x="22" y="4"/>
              </a:cxn>
              <a:cxn ang="0">
                <a:pos x="19" y="4"/>
              </a:cxn>
              <a:cxn ang="0">
                <a:pos x="17" y="2"/>
              </a:cxn>
              <a:cxn ang="0">
                <a:pos x="19" y="0"/>
              </a:cxn>
              <a:cxn ang="0">
                <a:pos x="39" y="0"/>
              </a:cxn>
              <a:cxn ang="0">
                <a:pos x="41" y="2"/>
              </a:cxn>
              <a:cxn ang="0">
                <a:pos x="39" y="4"/>
              </a:cxn>
              <a:cxn ang="0">
                <a:pos x="36" y="4"/>
              </a:cxn>
              <a:cxn ang="0">
                <a:pos x="36" y="20"/>
              </a:cxn>
              <a:cxn ang="0">
                <a:pos x="55" y="50"/>
              </a:cxn>
              <a:cxn ang="0">
                <a:pos x="51" y="58"/>
              </a:cxn>
              <a:cxn ang="0">
                <a:pos x="16" y="38"/>
              </a:cxn>
              <a:cxn ang="0">
                <a:pos x="43" y="38"/>
              </a:cxn>
              <a:cxn ang="0">
                <a:pos x="32" y="22"/>
              </a:cxn>
              <a:cxn ang="0">
                <a:pos x="31" y="21"/>
              </a:cxn>
              <a:cxn ang="0">
                <a:pos x="31" y="20"/>
              </a:cxn>
              <a:cxn ang="0">
                <a:pos x="31" y="4"/>
              </a:cxn>
              <a:cxn ang="0">
                <a:pos x="27" y="4"/>
              </a:cxn>
              <a:cxn ang="0">
                <a:pos x="27" y="20"/>
              </a:cxn>
              <a:cxn ang="0">
                <a:pos x="27" y="21"/>
              </a:cxn>
              <a:cxn ang="0">
                <a:pos x="26" y="22"/>
              </a:cxn>
              <a:cxn ang="0">
                <a:pos x="16" y="38"/>
              </a:cxn>
            </a:cxnLst>
            <a:rect l="0" t="0" r="r" b="b"/>
            <a:pathLst>
              <a:path w="58" h="58">
                <a:moveTo>
                  <a:pt x="51" y="58"/>
                </a:moveTo>
                <a:cubicBezTo>
                  <a:pt x="7" y="58"/>
                  <a:pt x="7" y="58"/>
                  <a:pt x="7" y="58"/>
                </a:cubicBezTo>
                <a:cubicBezTo>
                  <a:pt x="2" y="58"/>
                  <a:pt x="0" y="54"/>
                  <a:pt x="3" y="50"/>
                </a:cubicBezTo>
                <a:cubicBezTo>
                  <a:pt x="22" y="20"/>
                  <a:pt x="22" y="20"/>
                  <a:pt x="22" y="20"/>
                </a:cubicBezTo>
                <a:cubicBezTo>
                  <a:pt x="22" y="4"/>
                  <a:pt x="22" y="4"/>
                  <a:pt x="22" y="4"/>
                </a:cubicBezTo>
                <a:cubicBezTo>
                  <a:pt x="19" y="4"/>
                  <a:pt x="19" y="4"/>
                  <a:pt x="19" y="4"/>
                </a:cubicBezTo>
                <a:cubicBezTo>
                  <a:pt x="18" y="4"/>
                  <a:pt x="17" y="3"/>
                  <a:pt x="17" y="2"/>
                </a:cubicBezTo>
                <a:cubicBezTo>
                  <a:pt x="17" y="1"/>
                  <a:pt x="18" y="0"/>
                  <a:pt x="19" y="0"/>
                </a:cubicBezTo>
                <a:cubicBezTo>
                  <a:pt x="39" y="0"/>
                  <a:pt x="39" y="0"/>
                  <a:pt x="39" y="0"/>
                </a:cubicBezTo>
                <a:cubicBezTo>
                  <a:pt x="40" y="0"/>
                  <a:pt x="41" y="1"/>
                  <a:pt x="41" y="2"/>
                </a:cubicBezTo>
                <a:cubicBezTo>
                  <a:pt x="41" y="3"/>
                  <a:pt x="40" y="4"/>
                  <a:pt x="39" y="4"/>
                </a:cubicBezTo>
                <a:cubicBezTo>
                  <a:pt x="36" y="4"/>
                  <a:pt x="36" y="4"/>
                  <a:pt x="36" y="4"/>
                </a:cubicBezTo>
                <a:cubicBezTo>
                  <a:pt x="36" y="20"/>
                  <a:pt x="36" y="20"/>
                  <a:pt x="36" y="20"/>
                </a:cubicBezTo>
                <a:cubicBezTo>
                  <a:pt x="55" y="50"/>
                  <a:pt x="55" y="50"/>
                  <a:pt x="55" y="50"/>
                </a:cubicBezTo>
                <a:cubicBezTo>
                  <a:pt x="58" y="54"/>
                  <a:pt x="56" y="58"/>
                  <a:pt x="51" y="58"/>
                </a:cubicBezTo>
                <a:close/>
                <a:moveTo>
                  <a:pt x="16" y="38"/>
                </a:moveTo>
                <a:cubicBezTo>
                  <a:pt x="43" y="38"/>
                  <a:pt x="43" y="38"/>
                  <a:pt x="43" y="38"/>
                </a:cubicBezTo>
                <a:cubicBezTo>
                  <a:pt x="32" y="22"/>
                  <a:pt x="32" y="22"/>
                  <a:pt x="32" y="22"/>
                </a:cubicBezTo>
                <a:cubicBezTo>
                  <a:pt x="31" y="21"/>
                  <a:pt x="31" y="21"/>
                  <a:pt x="31" y="21"/>
                </a:cubicBezTo>
                <a:cubicBezTo>
                  <a:pt x="31" y="20"/>
                  <a:pt x="31" y="20"/>
                  <a:pt x="31" y="20"/>
                </a:cubicBezTo>
                <a:cubicBezTo>
                  <a:pt x="31" y="4"/>
                  <a:pt x="31" y="4"/>
                  <a:pt x="31" y="4"/>
                </a:cubicBezTo>
                <a:cubicBezTo>
                  <a:pt x="27" y="4"/>
                  <a:pt x="27" y="4"/>
                  <a:pt x="27" y="4"/>
                </a:cubicBezTo>
                <a:cubicBezTo>
                  <a:pt x="27" y="20"/>
                  <a:pt x="27" y="20"/>
                  <a:pt x="27" y="20"/>
                </a:cubicBezTo>
                <a:cubicBezTo>
                  <a:pt x="27" y="21"/>
                  <a:pt x="27" y="21"/>
                  <a:pt x="27" y="21"/>
                </a:cubicBezTo>
                <a:cubicBezTo>
                  <a:pt x="26" y="22"/>
                  <a:pt x="26" y="22"/>
                  <a:pt x="26" y="22"/>
                </a:cubicBezTo>
                <a:lnTo>
                  <a:pt x="16" y="38"/>
                </a:lnTo>
                <a:close/>
              </a:path>
            </a:pathLst>
          </a:custGeom>
          <a:solidFill>
            <a:schemeClr val="bg1"/>
          </a:solidFill>
          <a:ln w="9525">
            <a:noFill/>
            <a:round/>
          </a:ln>
        </p:spPr>
        <p:txBody>
          <a:bodyPr vert="horz" wrap="square" lIns="91440" tIns="45720" rIns="91440" bIns="45720" numCol="1" anchor="t" anchorCtr="0" compatLnSpc="1"/>
          <a:lstStyle/>
          <a:p>
            <a:endParaRPr lang="en-US"/>
          </a:p>
        </p:txBody>
      </p:sp>
      <p:sp>
        <p:nvSpPr>
          <p:cNvPr id="47" name="Freeform 89"/>
          <p:cNvSpPr>
            <a:spLocks noEditPoints="1"/>
          </p:cNvSpPr>
          <p:nvPr/>
        </p:nvSpPr>
        <p:spPr bwMode="auto">
          <a:xfrm>
            <a:off x="5087799" y="2504420"/>
            <a:ext cx="620842" cy="478834"/>
          </a:xfrm>
          <a:custGeom>
            <a:avLst/>
            <a:gdLst/>
            <a:ahLst/>
            <a:cxnLst>
              <a:cxn ang="0">
                <a:pos x="191" y="0"/>
              </a:cxn>
              <a:cxn ang="0">
                <a:pos x="160" y="30"/>
              </a:cxn>
              <a:cxn ang="0">
                <a:pos x="177" y="57"/>
              </a:cxn>
              <a:cxn ang="0">
                <a:pos x="161" y="103"/>
              </a:cxn>
              <a:cxn ang="0">
                <a:pos x="155" y="102"/>
              </a:cxn>
              <a:cxn ang="0">
                <a:pos x="142" y="105"/>
              </a:cxn>
              <a:cxn ang="0">
                <a:pos x="107" y="68"/>
              </a:cxn>
              <a:cxn ang="0">
                <a:pos x="109" y="56"/>
              </a:cxn>
              <a:cxn ang="0">
                <a:pos x="79" y="26"/>
              </a:cxn>
              <a:cxn ang="0">
                <a:pos x="48" y="56"/>
              </a:cxn>
              <a:cxn ang="0">
                <a:pos x="59" y="79"/>
              </a:cxn>
              <a:cxn ang="0">
                <a:pos x="44" y="112"/>
              </a:cxn>
              <a:cxn ang="0">
                <a:pos x="30" y="109"/>
              </a:cxn>
              <a:cxn ang="0">
                <a:pos x="0" y="139"/>
              </a:cxn>
              <a:cxn ang="0">
                <a:pos x="30" y="170"/>
              </a:cxn>
              <a:cxn ang="0">
                <a:pos x="61" y="139"/>
              </a:cxn>
              <a:cxn ang="0">
                <a:pos x="54" y="120"/>
              </a:cxn>
              <a:cxn ang="0">
                <a:pos x="70" y="85"/>
              </a:cxn>
              <a:cxn ang="0">
                <a:pos x="78" y="86"/>
              </a:cxn>
              <a:cxn ang="0">
                <a:pos x="99" y="78"/>
              </a:cxn>
              <a:cxn ang="0">
                <a:pos x="132" y="113"/>
              </a:cxn>
              <a:cxn ang="0">
                <a:pos x="125" y="132"/>
              </a:cxn>
              <a:cxn ang="0">
                <a:pos x="156" y="163"/>
              </a:cxn>
              <a:cxn ang="0">
                <a:pos x="186" y="132"/>
              </a:cxn>
              <a:cxn ang="0">
                <a:pos x="173" y="108"/>
              </a:cxn>
              <a:cxn ang="0">
                <a:pos x="189" y="60"/>
              </a:cxn>
              <a:cxn ang="0">
                <a:pos x="191" y="60"/>
              </a:cxn>
              <a:cxn ang="0">
                <a:pos x="221" y="30"/>
              </a:cxn>
              <a:cxn ang="0">
                <a:pos x="191" y="0"/>
              </a:cxn>
              <a:cxn ang="0">
                <a:pos x="31" y="157"/>
              </a:cxn>
              <a:cxn ang="0">
                <a:pos x="13" y="139"/>
              </a:cxn>
              <a:cxn ang="0">
                <a:pos x="31" y="122"/>
              </a:cxn>
              <a:cxn ang="0">
                <a:pos x="48" y="139"/>
              </a:cxn>
              <a:cxn ang="0">
                <a:pos x="31" y="157"/>
              </a:cxn>
              <a:cxn ang="0">
                <a:pos x="79" y="74"/>
              </a:cxn>
              <a:cxn ang="0">
                <a:pos x="61" y="56"/>
              </a:cxn>
              <a:cxn ang="0">
                <a:pos x="79" y="38"/>
              </a:cxn>
              <a:cxn ang="0">
                <a:pos x="96" y="56"/>
              </a:cxn>
              <a:cxn ang="0">
                <a:pos x="79" y="74"/>
              </a:cxn>
              <a:cxn ang="0">
                <a:pos x="156" y="150"/>
              </a:cxn>
              <a:cxn ang="0">
                <a:pos x="138" y="133"/>
              </a:cxn>
              <a:cxn ang="0">
                <a:pos x="156" y="115"/>
              </a:cxn>
              <a:cxn ang="0">
                <a:pos x="173" y="133"/>
              </a:cxn>
              <a:cxn ang="0">
                <a:pos x="156" y="150"/>
              </a:cxn>
              <a:cxn ang="0">
                <a:pos x="191" y="48"/>
              </a:cxn>
              <a:cxn ang="0">
                <a:pos x="173" y="30"/>
              </a:cxn>
              <a:cxn ang="0">
                <a:pos x="191" y="13"/>
              </a:cxn>
              <a:cxn ang="0">
                <a:pos x="208" y="30"/>
              </a:cxn>
              <a:cxn ang="0">
                <a:pos x="191" y="48"/>
              </a:cxn>
              <a:cxn ang="0">
                <a:pos x="191" y="48"/>
              </a:cxn>
              <a:cxn ang="0">
                <a:pos x="191" y="48"/>
              </a:cxn>
            </a:cxnLst>
            <a:rect l="0" t="0" r="r" b="b"/>
            <a:pathLst>
              <a:path w="221" h="170">
                <a:moveTo>
                  <a:pt x="191" y="0"/>
                </a:moveTo>
                <a:cubicBezTo>
                  <a:pt x="174" y="0"/>
                  <a:pt x="160" y="14"/>
                  <a:pt x="160" y="30"/>
                </a:cubicBezTo>
                <a:cubicBezTo>
                  <a:pt x="160" y="42"/>
                  <a:pt x="167" y="52"/>
                  <a:pt x="177" y="57"/>
                </a:cubicBezTo>
                <a:cubicBezTo>
                  <a:pt x="161" y="103"/>
                  <a:pt x="161" y="103"/>
                  <a:pt x="161" y="103"/>
                </a:cubicBezTo>
                <a:cubicBezTo>
                  <a:pt x="159" y="103"/>
                  <a:pt x="157" y="102"/>
                  <a:pt x="155" y="102"/>
                </a:cubicBezTo>
                <a:cubicBezTo>
                  <a:pt x="150" y="102"/>
                  <a:pt x="146" y="103"/>
                  <a:pt x="142" y="105"/>
                </a:cubicBezTo>
                <a:cubicBezTo>
                  <a:pt x="107" y="68"/>
                  <a:pt x="107" y="68"/>
                  <a:pt x="107" y="68"/>
                </a:cubicBezTo>
                <a:cubicBezTo>
                  <a:pt x="108" y="64"/>
                  <a:pt x="109" y="60"/>
                  <a:pt x="109" y="56"/>
                </a:cubicBezTo>
                <a:cubicBezTo>
                  <a:pt x="109" y="39"/>
                  <a:pt x="95" y="26"/>
                  <a:pt x="79" y="26"/>
                </a:cubicBezTo>
                <a:cubicBezTo>
                  <a:pt x="62" y="26"/>
                  <a:pt x="48" y="39"/>
                  <a:pt x="48" y="56"/>
                </a:cubicBezTo>
                <a:cubicBezTo>
                  <a:pt x="48" y="65"/>
                  <a:pt x="52" y="74"/>
                  <a:pt x="59" y="79"/>
                </a:cubicBezTo>
                <a:cubicBezTo>
                  <a:pt x="44" y="112"/>
                  <a:pt x="44" y="112"/>
                  <a:pt x="44" y="112"/>
                </a:cubicBezTo>
                <a:cubicBezTo>
                  <a:pt x="40" y="110"/>
                  <a:pt x="35" y="109"/>
                  <a:pt x="30" y="109"/>
                </a:cubicBezTo>
                <a:cubicBezTo>
                  <a:pt x="14" y="109"/>
                  <a:pt x="0" y="123"/>
                  <a:pt x="0" y="139"/>
                </a:cubicBezTo>
                <a:cubicBezTo>
                  <a:pt x="0" y="156"/>
                  <a:pt x="14" y="170"/>
                  <a:pt x="30" y="170"/>
                </a:cubicBezTo>
                <a:cubicBezTo>
                  <a:pt x="47" y="170"/>
                  <a:pt x="61" y="156"/>
                  <a:pt x="61" y="139"/>
                </a:cubicBezTo>
                <a:cubicBezTo>
                  <a:pt x="61" y="132"/>
                  <a:pt x="58" y="125"/>
                  <a:pt x="54" y="120"/>
                </a:cubicBezTo>
                <a:cubicBezTo>
                  <a:pt x="70" y="85"/>
                  <a:pt x="70" y="85"/>
                  <a:pt x="70" y="85"/>
                </a:cubicBezTo>
                <a:cubicBezTo>
                  <a:pt x="73" y="86"/>
                  <a:pt x="76" y="86"/>
                  <a:pt x="78" y="86"/>
                </a:cubicBezTo>
                <a:cubicBezTo>
                  <a:pt x="86" y="86"/>
                  <a:pt x="93" y="83"/>
                  <a:pt x="99" y="78"/>
                </a:cubicBezTo>
                <a:cubicBezTo>
                  <a:pt x="132" y="113"/>
                  <a:pt x="132" y="113"/>
                  <a:pt x="132" y="113"/>
                </a:cubicBezTo>
                <a:cubicBezTo>
                  <a:pt x="128" y="118"/>
                  <a:pt x="125" y="125"/>
                  <a:pt x="125" y="132"/>
                </a:cubicBezTo>
                <a:cubicBezTo>
                  <a:pt x="125" y="149"/>
                  <a:pt x="139" y="163"/>
                  <a:pt x="156" y="163"/>
                </a:cubicBezTo>
                <a:cubicBezTo>
                  <a:pt x="172" y="163"/>
                  <a:pt x="186" y="149"/>
                  <a:pt x="186" y="132"/>
                </a:cubicBezTo>
                <a:cubicBezTo>
                  <a:pt x="186" y="122"/>
                  <a:pt x="181" y="113"/>
                  <a:pt x="173" y="108"/>
                </a:cubicBezTo>
                <a:cubicBezTo>
                  <a:pt x="189" y="60"/>
                  <a:pt x="189" y="60"/>
                  <a:pt x="189" y="60"/>
                </a:cubicBezTo>
                <a:cubicBezTo>
                  <a:pt x="191" y="60"/>
                  <a:pt x="191" y="60"/>
                  <a:pt x="191" y="60"/>
                </a:cubicBezTo>
                <a:cubicBezTo>
                  <a:pt x="207" y="60"/>
                  <a:pt x="221" y="47"/>
                  <a:pt x="221" y="30"/>
                </a:cubicBezTo>
                <a:cubicBezTo>
                  <a:pt x="221" y="14"/>
                  <a:pt x="207" y="0"/>
                  <a:pt x="191" y="0"/>
                </a:cubicBezTo>
                <a:close/>
                <a:moveTo>
                  <a:pt x="31" y="157"/>
                </a:moveTo>
                <a:cubicBezTo>
                  <a:pt x="21" y="157"/>
                  <a:pt x="13" y="149"/>
                  <a:pt x="13" y="139"/>
                </a:cubicBezTo>
                <a:cubicBezTo>
                  <a:pt x="13" y="130"/>
                  <a:pt x="21" y="122"/>
                  <a:pt x="31" y="122"/>
                </a:cubicBezTo>
                <a:cubicBezTo>
                  <a:pt x="40" y="122"/>
                  <a:pt x="48" y="130"/>
                  <a:pt x="48" y="139"/>
                </a:cubicBezTo>
                <a:cubicBezTo>
                  <a:pt x="48" y="149"/>
                  <a:pt x="40" y="157"/>
                  <a:pt x="31" y="157"/>
                </a:cubicBezTo>
                <a:close/>
                <a:moveTo>
                  <a:pt x="79" y="74"/>
                </a:moveTo>
                <a:cubicBezTo>
                  <a:pt x="69" y="74"/>
                  <a:pt x="61" y="66"/>
                  <a:pt x="61" y="56"/>
                </a:cubicBezTo>
                <a:cubicBezTo>
                  <a:pt x="61" y="46"/>
                  <a:pt x="69" y="38"/>
                  <a:pt x="79" y="38"/>
                </a:cubicBezTo>
                <a:cubicBezTo>
                  <a:pt x="88" y="38"/>
                  <a:pt x="96" y="46"/>
                  <a:pt x="96" y="56"/>
                </a:cubicBezTo>
                <a:cubicBezTo>
                  <a:pt x="96" y="66"/>
                  <a:pt x="88" y="74"/>
                  <a:pt x="79" y="74"/>
                </a:cubicBezTo>
                <a:close/>
                <a:moveTo>
                  <a:pt x="156" y="150"/>
                </a:moveTo>
                <a:cubicBezTo>
                  <a:pt x="146" y="150"/>
                  <a:pt x="138" y="142"/>
                  <a:pt x="138" y="133"/>
                </a:cubicBezTo>
                <a:cubicBezTo>
                  <a:pt x="138" y="123"/>
                  <a:pt x="146" y="115"/>
                  <a:pt x="156" y="115"/>
                </a:cubicBezTo>
                <a:cubicBezTo>
                  <a:pt x="165" y="115"/>
                  <a:pt x="173" y="123"/>
                  <a:pt x="173" y="133"/>
                </a:cubicBezTo>
                <a:cubicBezTo>
                  <a:pt x="173" y="142"/>
                  <a:pt x="165" y="150"/>
                  <a:pt x="156" y="150"/>
                </a:cubicBezTo>
                <a:close/>
                <a:moveTo>
                  <a:pt x="191" y="48"/>
                </a:moveTo>
                <a:cubicBezTo>
                  <a:pt x="181" y="48"/>
                  <a:pt x="173" y="40"/>
                  <a:pt x="173" y="30"/>
                </a:cubicBezTo>
                <a:cubicBezTo>
                  <a:pt x="173" y="21"/>
                  <a:pt x="181" y="13"/>
                  <a:pt x="191" y="13"/>
                </a:cubicBezTo>
                <a:cubicBezTo>
                  <a:pt x="200" y="13"/>
                  <a:pt x="208" y="21"/>
                  <a:pt x="208" y="30"/>
                </a:cubicBezTo>
                <a:cubicBezTo>
                  <a:pt x="208" y="40"/>
                  <a:pt x="200" y="48"/>
                  <a:pt x="191" y="48"/>
                </a:cubicBezTo>
                <a:close/>
                <a:moveTo>
                  <a:pt x="191" y="48"/>
                </a:moveTo>
                <a:cubicBezTo>
                  <a:pt x="191" y="48"/>
                  <a:pt x="191" y="48"/>
                  <a:pt x="191" y="48"/>
                </a:cubicBezTo>
              </a:path>
            </a:pathLst>
          </a:custGeom>
          <a:solidFill>
            <a:schemeClr val="bg1"/>
          </a:solidFill>
          <a:ln w="9525">
            <a:noFill/>
            <a:round/>
          </a:ln>
        </p:spPr>
        <p:txBody>
          <a:bodyPr vert="horz" wrap="square" lIns="91440" tIns="45720" rIns="91440" bIns="45720" numCol="1" anchor="t" anchorCtr="0" compatLnSpc="1"/>
          <a:lstStyle/>
          <a:p>
            <a:endParaRPr lang="en-US"/>
          </a:p>
        </p:txBody>
      </p:sp>
      <p:grpSp>
        <p:nvGrpSpPr>
          <p:cNvPr id="53" name="Group 65"/>
          <p:cNvGrpSpPr/>
          <p:nvPr/>
        </p:nvGrpSpPr>
        <p:grpSpPr>
          <a:xfrm>
            <a:off x="1515873" y="2809875"/>
            <a:ext cx="2193626" cy="1652246"/>
            <a:chOff x="550885" y="1190671"/>
            <a:chExt cx="3840309" cy="2892537"/>
          </a:xfrm>
          <a:solidFill>
            <a:schemeClr val="bg1"/>
          </a:solidFill>
        </p:grpSpPr>
        <p:sp>
          <p:nvSpPr>
            <p:cNvPr id="54" name="Freeform 14"/>
            <p:cNvSpPr>
              <a:spLocks noEditPoints="1"/>
            </p:cNvSpPr>
            <p:nvPr/>
          </p:nvSpPr>
          <p:spPr bwMode="auto">
            <a:xfrm>
              <a:off x="2425794" y="2978264"/>
              <a:ext cx="149229" cy="239723"/>
            </a:xfrm>
            <a:custGeom>
              <a:avLst/>
              <a:gdLst/>
              <a:ahLst/>
              <a:cxnLst>
                <a:cxn ang="0">
                  <a:pos x="65" y="30"/>
                </a:cxn>
                <a:cxn ang="0">
                  <a:pos x="46" y="17"/>
                </a:cxn>
                <a:cxn ang="0">
                  <a:pos x="0" y="0"/>
                </a:cxn>
                <a:cxn ang="0">
                  <a:pos x="0" y="122"/>
                </a:cxn>
                <a:cxn ang="0">
                  <a:pos x="69" y="86"/>
                </a:cxn>
                <a:cxn ang="0">
                  <a:pos x="74" y="48"/>
                </a:cxn>
                <a:cxn ang="0">
                  <a:pos x="65" y="30"/>
                </a:cxn>
                <a:cxn ang="0">
                  <a:pos x="65" y="30"/>
                </a:cxn>
                <a:cxn ang="0">
                  <a:pos x="65" y="30"/>
                </a:cxn>
              </a:cxnLst>
              <a:rect l="0" t="0" r="r" b="b"/>
              <a:pathLst>
                <a:path w="76" h="122">
                  <a:moveTo>
                    <a:pt x="65" y="30"/>
                  </a:moveTo>
                  <a:cubicBezTo>
                    <a:pt x="59" y="24"/>
                    <a:pt x="53" y="20"/>
                    <a:pt x="46" y="17"/>
                  </a:cubicBezTo>
                  <a:cubicBezTo>
                    <a:pt x="32" y="9"/>
                    <a:pt x="16" y="4"/>
                    <a:pt x="0" y="0"/>
                  </a:cubicBezTo>
                  <a:cubicBezTo>
                    <a:pt x="0" y="122"/>
                    <a:pt x="0" y="122"/>
                    <a:pt x="0" y="122"/>
                  </a:cubicBezTo>
                  <a:cubicBezTo>
                    <a:pt x="26" y="119"/>
                    <a:pt x="55" y="110"/>
                    <a:pt x="69" y="86"/>
                  </a:cubicBezTo>
                  <a:cubicBezTo>
                    <a:pt x="75" y="75"/>
                    <a:pt x="76" y="61"/>
                    <a:pt x="74" y="48"/>
                  </a:cubicBezTo>
                  <a:cubicBezTo>
                    <a:pt x="72" y="41"/>
                    <a:pt x="69" y="35"/>
                    <a:pt x="65" y="30"/>
                  </a:cubicBezTo>
                  <a:close/>
                  <a:moveTo>
                    <a:pt x="65" y="30"/>
                  </a:moveTo>
                  <a:cubicBezTo>
                    <a:pt x="65" y="30"/>
                    <a:pt x="65" y="30"/>
                    <a:pt x="65" y="30"/>
                  </a:cubicBezTo>
                </a:path>
              </a:pathLst>
            </a:custGeom>
            <a:grpFill/>
            <a:ln w="9525">
              <a:noFill/>
              <a:round/>
            </a:ln>
          </p:spPr>
          <p:txBody>
            <a:bodyPr vert="horz" wrap="square" lIns="91440" tIns="45720" rIns="91440" bIns="45720" numCol="1" anchor="t" anchorCtr="0" compatLnSpc="1"/>
            <a:lstStyle/>
            <a:p>
              <a:endParaRPr lang="en-US"/>
            </a:p>
          </p:txBody>
        </p:sp>
        <p:sp>
          <p:nvSpPr>
            <p:cNvPr id="55" name="Freeform 15"/>
            <p:cNvSpPr>
              <a:spLocks noEditPoints="1"/>
            </p:cNvSpPr>
            <p:nvPr/>
          </p:nvSpPr>
          <p:spPr bwMode="auto">
            <a:xfrm>
              <a:off x="2559149" y="3148136"/>
              <a:ext cx="1587" cy="1587"/>
            </a:xfrm>
            <a:custGeom>
              <a:avLst/>
              <a:gdLst/>
              <a:ahLst/>
              <a:cxnLst>
                <a:cxn ang="0">
                  <a:pos x="0" y="0"/>
                </a:cxn>
                <a:cxn ang="0">
                  <a:pos x="1" y="0"/>
                </a:cxn>
                <a:cxn ang="0">
                  <a:pos x="0" y="0"/>
                </a:cxn>
                <a:cxn ang="0">
                  <a:pos x="0" y="0"/>
                </a:cxn>
                <a:cxn ang="0">
                  <a:pos x="0" y="0"/>
                </a:cxn>
              </a:cxnLst>
              <a:rect l="0" t="0" r="r" b="b"/>
              <a:pathLst>
                <a:path w="1">
                  <a:moveTo>
                    <a:pt x="0" y="0"/>
                  </a:moveTo>
                  <a:cubicBezTo>
                    <a:pt x="0" y="0"/>
                    <a:pt x="0" y="0"/>
                    <a:pt x="1" y="0"/>
                  </a:cubicBezTo>
                  <a:cubicBezTo>
                    <a:pt x="0" y="0"/>
                    <a:pt x="0" y="0"/>
                    <a:pt x="0" y="0"/>
                  </a:cubicBezTo>
                  <a:close/>
                  <a:moveTo>
                    <a:pt x="0" y="0"/>
                  </a:moveTo>
                  <a:cubicBezTo>
                    <a:pt x="0" y="0"/>
                    <a:pt x="0" y="0"/>
                    <a:pt x="0" y="0"/>
                  </a:cubicBezTo>
                </a:path>
              </a:pathLst>
            </a:custGeom>
            <a:grpFill/>
            <a:ln w="9525">
              <a:noFill/>
              <a:round/>
            </a:ln>
          </p:spPr>
          <p:txBody>
            <a:bodyPr vert="horz" wrap="square" lIns="91440" tIns="45720" rIns="91440" bIns="45720" numCol="1" anchor="t" anchorCtr="0" compatLnSpc="1"/>
            <a:lstStyle/>
            <a:p>
              <a:endParaRPr lang="en-US"/>
            </a:p>
          </p:txBody>
        </p:sp>
        <p:sp>
          <p:nvSpPr>
            <p:cNvPr id="56" name="Freeform 16"/>
            <p:cNvSpPr>
              <a:spLocks noEditPoints="1"/>
            </p:cNvSpPr>
            <p:nvPr/>
          </p:nvSpPr>
          <p:spPr bwMode="auto">
            <a:xfrm>
              <a:off x="2174958" y="2597251"/>
              <a:ext cx="120655" cy="214319"/>
            </a:xfrm>
            <a:custGeom>
              <a:avLst/>
              <a:gdLst/>
              <a:ahLst/>
              <a:cxnLst>
                <a:cxn ang="0">
                  <a:pos x="9" y="30"/>
                </a:cxn>
                <a:cxn ang="0">
                  <a:pos x="1" y="52"/>
                </a:cxn>
                <a:cxn ang="0">
                  <a:pos x="4" y="75"/>
                </a:cxn>
                <a:cxn ang="0">
                  <a:pos x="18" y="92"/>
                </a:cxn>
                <a:cxn ang="0">
                  <a:pos x="40" y="103"/>
                </a:cxn>
                <a:cxn ang="0">
                  <a:pos x="61" y="110"/>
                </a:cxn>
                <a:cxn ang="0">
                  <a:pos x="61" y="0"/>
                </a:cxn>
                <a:cxn ang="0">
                  <a:pos x="9" y="30"/>
                </a:cxn>
                <a:cxn ang="0">
                  <a:pos x="9" y="30"/>
                </a:cxn>
                <a:cxn ang="0">
                  <a:pos x="9" y="30"/>
                </a:cxn>
              </a:cxnLst>
              <a:rect l="0" t="0" r="r" b="b"/>
              <a:pathLst>
                <a:path w="61" h="110">
                  <a:moveTo>
                    <a:pt x="9" y="30"/>
                  </a:moveTo>
                  <a:cubicBezTo>
                    <a:pt x="4" y="37"/>
                    <a:pt x="2" y="44"/>
                    <a:pt x="1" y="52"/>
                  </a:cubicBezTo>
                  <a:cubicBezTo>
                    <a:pt x="0" y="59"/>
                    <a:pt x="1" y="68"/>
                    <a:pt x="4" y="75"/>
                  </a:cubicBezTo>
                  <a:cubicBezTo>
                    <a:pt x="6" y="82"/>
                    <a:pt x="12" y="87"/>
                    <a:pt x="18" y="92"/>
                  </a:cubicBezTo>
                  <a:cubicBezTo>
                    <a:pt x="25" y="96"/>
                    <a:pt x="33" y="100"/>
                    <a:pt x="40" y="103"/>
                  </a:cubicBezTo>
                  <a:cubicBezTo>
                    <a:pt x="47" y="105"/>
                    <a:pt x="54" y="108"/>
                    <a:pt x="61" y="110"/>
                  </a:cubicBezTo>
                  <a:cubicBezTo>
                    <a:pt x="61" y="0"/>
                    <a:pt x="61" y="0"/>
                    <a:pt x="61" y="0"/>
                  </a:cubicBezTo>
                  <a:cubicBezTo>
                    <a:pt x="42" y="4"/>
                    <a:pt x="21" y="13"/>
                    <a:pt x="9" y="30"/>
                  </a:cubicBezTo>
                  <a:close/>
                  <a:moveTo>
                    <a:pt x="9" y="30"/>
                  </a:moveTo>
                  <a:cubicBezTo>
                    <a:pt x="9" y="30"/>
                    <a:pt x="9" y="30"/>
                    <a:pt x="9" y="30"/>
                  </a:cubicBezTo>
                </a:path>
              </a:pathLst>
            </a:custGeom>
            <a:grpFill/>
            <a:ln w="9525">
              <a:noFill/>
              <a:round/>
            </a:ln>
          </p:spPr>
          <p:txBody>
            <a:bodyPr vert="horz" wrap="square" lIns="91440" tIns="45720" rIns="91440" bIns="45720" numCol="1" anchor="t" anchorCtr="0" compatLnSpc="1"/>
            <a:lstStyle/>
            <a:p>
              <a:endParaRPr lang="en-US"/>
            </a:p>
          </p:txBody>
        </p:sp>
        <p:sp>
          <p:nvSpPr>
            <p:cNvPr id="57" name="Freeform 17"/>
            <p:cNvSpPr>
              <a:spLocks noEditPoints="1"/>
            </p:cNvSpPr>
            <p:nvPr/>
          </p:nvSpPr>
          <p:spPr bwMode="auto">
            <a:xfrm>
              <a:off x="2560736" y="3144958"/>
              <a:ext cx="1587" cy="3174"/>
            </a:xfrm>
            <a:custGeom>
              <a:avLst/>
              <a:gdLst/>
              <a:ahLst/>
              <a:cxnLst>
                <a:cxn ang="0">
                  <a:pos x="0" y="0"/>
                </a:cxn>
                <a:cxn ang="0">
                  <a:pos x="0" y="1"/>
                </a:cxn>
                <a:cxn ang="0">
                  <a:pos x="0" y="0"/>
                </a:cxn>
                <a:cxn ang="0">
                  <a:pos x="0" y="0"/>
                </a:cxn>
                <a:cxn ang="0">
                  <a:pos x="0" y="0"/>
                </a:cxn>
              </a:cxnLst>
              <a:rect l="0" t="0" r="r" b="b"/>
              <a:pathLst>
                <a:path h="1">
                  <a:moveTo>
                    <a:pt x="0" y="0"/>
                  </a:moveTo>
                  <a:cubicBezTo>
                    <a:pt x="0" y="0"/>
                    <a:pt x="0" y="1"/>
                    <a:pt x="0" y="1"/>
                  </a:cubicBezTo>
                  <a:cubicBezTo>
                    <a:pt x="0" y="1"/>
                    <a:pt x="0" y="0"/>
                    <a:pt x="0" y="0"/>
                  </a:cubicBezTo>
                  <a:close/>
                  <a:moveTo>
                    <a:pt x="0" y="0"/>
                  </a:moveTo>
                  <a:cubicBezTo>
                    <a:pt x="0" y="0"/>
                    <a:pt x="0" y="0"/>
                    <a:pt x="0" y="0"/>
                  </a:cubicBezTo>
                </a:path>
              </a:pathLst>
            </a:custGeom>
            <a:grpFill/>
            <a:ln w="9525">
              <a:noFill/>
              <a:round/>
            </a:ln>
          </p:spPr>
          <p:txBody>
            <a:bodyPr vert="horz" wrap="square" lIns="91440" tIns="45720" rIns="91440" bIns="45720" numCol="1" anchor="t" anchorCtr="0" compatLnSpc="1"/>
            <a:lstStyle/>
            <a:p>
              <a:endParaRPr lang="en-US"/>
            </a:p>
          </p:txBody>
        </p:sp>
        <p:sp>
          <p:nvSpPr>
            <p:cNvPr id="58" name="Freeform 18"/>
            <p:cNvSpPr>
              <a:spLocks noEditPoints="1"/>
            </p:cNvSpPr>
            <p:nvPr/>
          </p:nvSpPr>
          <p:spPr bwMode="auto">
            <a:xfrm>
              <a:off x="550885" y="1190671"/>
              <a:ext cx="3840309" cy="2892537"/>
            </a:xfrm>
            <a:custGeom>
              <a:avLst/>
              <a:gdLst/>
              <a:ahLst/>
              <a:cxnLst>
                <a:cxn ang="0">
                  <a:pos x="1000" y="335"/>
                </a:cxn>
                <a:cxn ang="0">
                  <a:pos x="1130" y="44"/>
                </a:cxn>
                <a:cxn ang="0">
                  <a:pos x="892" y="91"/>
                </a:cxn>
                <a:cxn ang="0">
                  <a:pos x="664" y="57"/>
                </a:cxn>
                <a:cxn ang="0">
                  <a:pos x="807" y="343"/>
                </a:cxn>
                <a:cxn ang="0">
                  <a:pos x="822" y="1394"/>
                </a:cxn>
                <a:cxn ang="0">
                  <a:pos x="1000" y="335"/>
                </a:cxn>
                <a:cxn ang="0">
                  <a:pos x="1098" y="988"/>
                </a:cxn>
                <a:cxn ang="0">
                  <a:pos x="1052" y="1069"/>
                </a:cxn>
                <a:cxn ang="0">
                  <a:pos x="957" y="1102"/>
                </a:cxn>
                <a:cxn ang="0">
                  <a:pos x="957" y="1138"/>
                </a:cxn>
                <a:cxn ang="0">
                  <a:pos x="946" y="1163"/>
                </a:cxn>
                <a:cxn ang="0">
                  <a:pos x="910" y="1168"/>
                </a:cxn>
                <a:cxn ang="0">
                  <a:pos x="890" y="1138"/>
                </a:cxn>
                <a:cxn ang="0">
                  <a:pos x="890" y="1099"/>
                </a:cxn>
                <a:cxn ang="0">
                  <a:pos x="873" y="1095"/>
                </a:cxn>
                <a:cxn ang="0">
                  <a:pos x="792" y="1045"/>
                </a:cxn>
                <a:cxn ang="0">
                  <a:pos x="766" y="1003"/>
                </a:cxn>
                <a:cxn ang="0">
                  <a:pos x="762" y="991"/>
                </a:cxn>
                <a:cxn ang="0">
                  <a:pos x="759" y="979"/>
                </a:cxn>
                <a:cxn ang="0">
                  <a:pos x="763" y="961"/>
                </a:cxn>
                <a:cxn ang="0">
                  <a:pos x="796" y="943"/>
                </a:cxn>
                <a:cxn ang="0">
                  <a:pos x="825" y="966"/>
                </a:cxn>
                <a:cxn ang="0">
                  <a:pos x="828" y="977"/>
                </a:cxn>
                <a:cxn ang="0">
                  <a:pos x="833" y="988"/>
                </a:cxn>
                <a:cxn ang="0">
                  <a:pos x="848" y="1007"/>
                </a:cxn>
                <a:cxn ang="0">
                  <a:pos x="890" y="1030"/>
                </a:cxn>
                <a:cxn ang="0">
                  <a:pos x="890" y="898"/>
                </a:cxn>
                <a:cxn ang="0">
                  <a:pos x="803" y="860"/>
                </a:cxn>
                <a:cxn ang="0">
                  <a:pos x="773" y="824"/>
                </a:cxn>
                <a:cxn ang="0">
                  <a:pos x="763" y="776"/>
                </a:cxn>
                <a:cxn ang="0">
                  <a:pos x="773" y="728"/>
                </a:cxn>
                <a:cxn ang="0">
                  <a:pos x="800" y="690"/>
                </a:cxn>
                <a:cxn ang="0">
                  <a:pos x="890" y="650"/>
                </a:cxn>
                <a:cxn ang="0">
                  <a:pos x="890" y="613"/>
                </a:cxn>
                <a:cxn ang="0">
                  <a:pos x="902" y="588"/>
                </a:cxn>
                <a:cxn ang="0">
                  <a:pos x="938" y="583"/>
                </a:cxn>
                <a:cxn ang="0">
                  <a:pos x="957" y="613"/>
                </a:cxn>
                <a:cxn ang="0">
                  <a:pos x="957" y="650"/>
                </a:cxn>
                <a:cxn ang="0">
                  <a:pos x="970" y="652"/>
                </a:cxn>
                <a:cxn ang="0">
                  <a:pos x="1058" y="694"/>
                </a:cxn>
                <a:cxn ang="0">
                  <a:pos x="1085" y="733"/>
                </a:cxn>
                <a:cxn ang="0">
                  <a:pos x="1089" y="745"/>
                </a:cxn>
                <a:cxn ang="0">
                  <a:pos x="1092" y="757"/>
                </a:cxn>
                <a:cxn ang="0">
                  <a:pos x="1090" y="776"/>
                </a:cxn>
                <a:cxn ang="0">
                  <a:pos x="1058" y="795"/>
                </a:cxn>
                <a:cxn ang="0">
                  <a:pos x="1028" y="774"/>
                </a:cxn>
                <a:cxn ang="0">
                  <a:pos x="1025" y="763"/>
                </a:cxn>
                <a:cxn ang="0">
                  <a:pos x="1019" y="752"/>
                </a:cxn>
                <a:cxn ang="0">
                  <a:pos x="1003" y="736"/>
                </a:cxn>
                <a:cxn ang="0">
                  <a:pos x="957" y="718"/>
                </a:cxn>
                <a:cxn ang="0">
                  <a:pos x="957" y="844"/>
                </a:cxn>
                <a:cxn ang="0">
                  <a:pos x="1015" y="861"/>
                </a:cxn>
                <a:cxn ang="0">
                  <a:pos x="1084" y="916"/>
                </a:cxn>
                <a:cxn ang="0">
                  <a:pos x="1084" y="916"/>
                </a:cxn>
                <a:cxn ang="0">
                  <a:pos x="1084" y="916"/>
                </a:cxn>
                <a:cxn ang="0">
                  <a:pos x="1098" y="988"/>
                </a:cxn>
                <a:cxn ang="0">
                  <a:pos x="1098" y="988"/>
                </a:cxn>
                <a:cxn ang="0">
                  <a:pos x="1098" y="988"/>
                </a:cxn>
              </a:cxnLst>
              <a:rect l="0" t="0" r="r" b="b"/>
              <a:pathLst>
                <a:path w="1960" h="1477">
                  <a:moveTo>
                    <a:pt x="1000" y="335"/>
                  </a:moveTo>
                  <a:cubicBezTo>
                    <a:pt x="1104" y="248"/>
                    <a:pt x="1173" y="53"/>
                    <a:pt x="1130" y="44"/>
                  </a:cubicBezTo>
                  <a:cubicBezTo>
                    <a:pt x="1074" y="33"/>
                    <a:pt x="951" y="83"/>
                    <a:pt x="892" y="91"/>
                  </a:cubicBezTo>
                  <a:cubicBezTo>
                    <a:pt x="808" y="102"/>
                    <a:pt x="716" y="0"/>
                    <a:pt x="664" y="57"/>
                  </a:cubicBezTo>
                  <a:cubicBezTo>
                    <a:pt x="623" y="103"/>
                    <a:pt x="694" y="270"/>
                    <a:pt x="807" y="343"/>
                  </a:cubicBezTo>
                  <a:cubicBezTo>
                    <a:pt x="472" y="507"/>
                    <a:pt x="0" y="1334"/>
                    <a:pt x="822" y="1394"/>
                  </a:cubicBezTo>
                  <a:cubicBezTo>
                    <a:pt x="1960" y="1477"/>
                    <a:pt x="1390" y="496"/>
                    <a:pt x="1000" y="335"/>
                  </a:cubicBezTo>
                  <a:close/>
                  <a:moveTo>
                    <a:pt x="1098" y="988"/>
                  </a:moveTo>
                  <a:cubicBezTo>
                    <a:pt x="1094" y="1020"/>
                    <a:pt x="1077" y="1049"/>
                    <a:pt x="1052" y="1069"/>
                  </a:cubicBezTo>
                  <a:cubicBezTo>
                    <a:pt x="1025" y="1090"/>
                    <a:pt x="991" y="1099"/>
                    <a:pt x="957" y="1102"/>
                  </a:cubicBezTo>
                  <a:cubicBezTo>
                    <a:pt x="957" y="1138"/>
                    <a:pt x="957" y="1138"/>
                    <a:pt x="957" y="1138"/>
                  </a:cubicBezTo>
                  <a:cubicBezTo>
                    <a:pt x="957" y="1147"/>
                    <a:pt x="953" y="1156"/>
                    <a:pt x="946" y="1163"/>
                  </a:cubicBezTo>
                  <a:cubicBezTo>
                    <a:pt x="936" y="1171"/>
                    <a:pt x="922" y="1174"/>
                    <a:pt x="910" y="1168"/>
                  </a:cubicBezTo>
                  <a:cubicBezTo>
                    <a:pt x="898" y="1163"/>
                    <a:pt x="890" y="1151"/>
                    <a:pt x="890" y="1138"/>
                  </a:cubicBezTo>
                  <a:cubicBezTo>
                    <a:pt x="890" y="1099"/>
                    <a:pt x="890" y="1099"/>
                    <a:pt x="890" y="1099"/>
                  </a:cubicBezTo>
                  <a:cubicBezTo>
                    <a:pt x="885" y="1098"/>
                    <a:pt x="879" y="1096"/>
                    <a:pt x="873" y="1095"/>
                  </a:cubicBezTo>
                  <a:cubicBezTo>
                    <a:pt x="842" y="1086"/>
                    <a:pt x="813" y="1069"/>
                    <a:pt x="792" y="1045"/>
                  </a:cubicBezTo>
                  <a:cubicBezTo>
                    <a:pt x="781" y="1032"/>
                    <a:pt x="772" y="1018"/>
                    <a:pt x="766" y="1003"/>
                  </a:cubicBezTo>
                  <a:cubicBezTo>
                    <a:pt x="765" y="999"/>
                    <a:pt x="763" y="995"/>
                    <a:pt x="762" y="991"/>
                  </a:cubicBezTo>
                  <a:cubicBezTo>
                    <a:pt x="761" y="987"/>
                    <a:pt x="760" y="983"/>
                    <a:pt x="759" y="979"/>
                  </a:cubicBezTo>
                  <a:cubicBezTo>
                    <a:pt x="759" y="973"/>
                    <a:pt x="760" y="966"/>
                    <a:pt x="763" y="961"/>
                  </a:cubicBezTo>
                  <a:cubicBezTo>
                    <a:pt x="769" y="949"/>
                    <a:pt x="782" y="942"/>
                    <a:pt x="796" y="943"/>
                  </a:cubicBezTo>
                  <a:cubicBezTo>
                    <a:pt x="809" y="944"/>
                    <a:pt x="820" y="953"/>
                    <a:pt x="825" y="966"/>
                  </a:cubicBezTo>
                  <a:cubicBezTo>
                    <a:pt x="826" y="969"/>
                    <a:pt x="827" y="973"/>
                    <a:pt x="828" y="977"/>
                  </a:cubicBezTo>
                  <a:cubicBezTo>
                    <a:pt x="830" y="981"/>
                    <a:pt x="831" y="985"/>
                    <a:pt x="833" y="988"/>
                  </a:cubicBezTo>
                  <a:cubicBezTo>
                    <a:pt x="837" y="995"/>
                    <a:pt x="842" y="1001"/>
                    <a:pt x="848" y="1007"/>
                  </a:cubicBezTo>
                  <a:cubicBezTo>
                    <a:pt x="860" y="1018"/>
                    <a:pt x="875" y="1026"/>
                    <a:pt x="890" y="1030"/>
                  </a:cubicBezTo>
                  <a:cubicBezTo>
                    <a:pt x="890" y="898"/>
                    <a:pt x="890" y="898"/>
                    <a:pt x="890" y="898"/>
                  </a:cubicBezTo>
                  <a:cubicBezTo>
                    <a:pt x="860" y="890"/>
                    <a:pt x="828" y="880"/>
                    <a:pt x="803" y="860"/>
                  </a:cubicBezTo>
                  <a:cubicBezTo>
                    <a:pt x="790" y="850"/>
                    <a:pt x="780" y="838"/>
                    <a:pt x="773" y="824"/>
                  </a:cubicBezTo>
                  <a:cubicBezTo>
                    <a:pt x="766" y="809"/>
                    <a:pt x="763" y="793"/>
                    <a:pt x="763" y="776"/>
                  </a:cubicBezTo>
                  <a:cubicBezTo>
                    <a:pt x="763" y="760"/>
                    <a:pt x="766" y="743"/>
                    <a:pt x="773" y="728"/>
                  </a:cubicBezTo>
                  <a:cubicBezTo>
                    <a:pt x="779" y="714"/>
                    <a:pt x="789" y="701"/>
                    <a:pt x="800" y="690"/>
                  </a:cubicBezTo>
                  <a:cubicBezTo>
                    <a:pt x="825" y="668"/>
                    <a:pt x="858" y="655"/>
                    <a:pt x="890" y="650"/>
                  </a:cubicBezTo>
                  <a:cubicBezTo>
                    <a:pt x="890" y="613"/>
                    <a:pt x="890" y="613"/>
                    <a:pt x="890" y="613"/>
                  </a:cubicBezTo>
                  <a:cubicBezTo>
                    <a:pt x="890" y="604"/>
                    <a:pt x="895" y="595"/>
                    <a:pt x="902" y="588"/>
                  </a:cubicBezTo>
                  <a:cubicBezTo>
                    <a:pt x="912" y="580"/>
                    <a:pt x="926" y="577"/>
                    <a:pt x="938" y="583"/>
                  </a:cubicBezTo>
                  <a:cubicBezTo>
                    <a:pt x="950" y="588"/>
                    <a:pt x="957" y="600"/>
                    <a:pt x="957" y="613"/>
                  </a:cubicBezTo>
                  <a:cubicBezTo>
                    <a:pt x="957" y="650"/>
                    <a:pt x="957" y="650"/>
                    <a:pt x="957" y="650"/>
                  </a:cubicBezTo>
                  <a:cubicBezTo>
                    <a:pt x="962" y="651"/>
                    <a:pt x="966" y="651"/>
                    <a:pt x="970" y="652"/>
                  </a:cubicBezTo>
                  <a:cubicBezTo>
                    <a:pt x="1003" y="658"/>
                    <a:pt x="1034" y="671"/>
                    <a:pt x="1058" y="694"/>
                  </a:cubicBezTo>
                  <a:cubicBezTo>
                    <a:pt x="1069" y="705"/>
                    <a:pt x="1078" y="719"/>
                    <a:pt x="1085" y="733"/>
                  </a:cubicBezTo>
                  <a:cubicBezTo>
                    <a:pt x="1086" y="737"/>
                    <a:pt x="1088" y="741"/>
                    <a:pt x="1089" y="745"/>
                  </a:cubicBezTo>
                  <a:cubicBezTo>
                    <a:pt x="1091" y="749"/>
                    <a:pt x="1092" y="753"/>
                    <a:pt x="1092" y="757"/>
                  </a:cubicBezTo>
                  <a:cubicBezTo>
                    <a:pt x="1093" y="763"/>
                    <a:pt x="1092" y="770"/>
                    <a:pt x="1090" y="776"/>
                  </a:cubicBezTo>
                  <a:cubicBezTo>
                    <a:pt x="1084" y="788"/>
                    <a:pt x="1071" y="796"/>
                    <a:pt x="1058" y="795"/>
                  </a:cubicBezTo>
                  <a:cubicBezTo>
                    <a:pt x="1045" y="795"/>
                    <a:pt x="1033" y="786"/>
                    <a:pt x="1028" y="774"/>
                  </a:cubicBezTo>
                  <a:cubicBezTo>
                    <a:pt x="1027" y="770"/>
                    <a:pt x="1026" y="766"/>
                    <a:pt x="1025" y="763"/>
                  </a:cubicBezTo>
                  <a:cubicBezTo>
                    <a:pt x="1023" y="759"/>
                    <a:pt x="1021" y="756"/>
                    <a:pt x="1019" y="752"/>
                  </a:cubicBezTo>
                  <a:cubicBezTo>
                    <a:pt x="1015" y="746"/>
                    <a:pt x="1010" y="740"/>
                    <a:pt x="1003" y="736"/>
                  </a:cubicBezTo>
                  <a:cubicBezTo>
                    <a:pt x="990" y="726"/>
                    <a:pt x="974" y="721"/>
                    <a:pt x="957" y="718"/>
                  </a:cubicBezTo>
                  <a:cubicBezTo>
                    <a:pt x="957" y="844"/>
                    <a:pt x="957" y="844"/>
                    <a:pt x="957" y="844"/>
                  </a:cubicBezTo>
                  <a:cubicBezTo>
                    <a:pt x="977" y="849"/>
                    <a:pt x="996" y="854"/>
                    <a:pt x="1015" y="861"/>
                  </a:cubicBezTo>
                  <a:cubicBezTo>
                    <a:pt x="1043" y="872"/>
                    <a:pt x="1069" y="889"/>
                    <a:pt x="1084" y="916"/>
                  </a:cubicBezTo>
                  <a:cubicBezTo>
                    <a:pt x="1082" y="912"/>
                    <a:pt x="1080" y="908"/>
                    <a:pt x="1084" y="916"/>
                  </a:cubicBezTo>
                  <a:cubicBezTo>
                    <a:pt x="1089" y="924"/>
                    <a:pt x="1087" y="920"/>
                    <a:pt x="1084" y="916"/>
                  </a:cubicBezTo>
                  <a:cubicBezTo>
                    <a:pt x="1097" y="938"/>
                    <a:pt x="1101" y="963"/>
                    <a:pt x="1098" y="988"/>
                  </a:cubicBezTo>
                  <a:close/>
                  <a:moveTo>
                    <a:pt x="1098" y="988"/>
                  </a:moveTo>
                  <a:cubicBezTo>
                    <a:pt x="1098" y="988"/>
                    <a:pt x="1098" y="988"/>
                    <a:pt x="1098" y="988"/>
                  </a:cubicBezTo>
                </a:path>
              </a:pathLst>
            </a:custGeom>
            <a:grpFill/>
            <a:ln w="9525">
              <a:noFill/>
              <a:round/>
            </a:ln>
          </p:spPr>
          <p:txBody>
            <a:bodyPr vert="horz" wrap="square" lIns="91440" tIns="45720" rIns="91440" bIns="45720" numCol="1" anchor="t" anchorCtr="0" compatLnSpc="1"/>
            <a:lstStyle/>
            <a:p>
              <a:endParaRPr lang="en-US"/>
            </a:p>
          </p:txBody>
        </p:sp>
        <p:sp>
          <p:nvSpPr>
            <p:cNvPr id="59" name="Freeform 19"/>
            <p:cNvSpPr>
              <a:spLocks noEditPoints="1"/>
            </p:cNvSpPr>
            <p:nvPr/>
          </p:nvSpPr>
          <p:spPr bwMode="auto">
            <a:xfrm>
              <a:off x="2559051" y="3149601"/>
              <a:ext cx="1587" cy="1587"/>
            </a:xfrm>
            <a:custGeom>
              <a:avLst/>
              <a:gdLst/>
              <a:ahLst/>
              <a:cxnLst>
                <a:cxn ang="0">
                  <a:pos x="0" y="0"/>
                </a:cxn>
                <a:cxn ang="0">
                  <a:pos x="0" y="1"/>
                </a:cxn>
                <a:cxn ang="0">
                  <a:pos x="0" y="0"/>
                </a:cxn>
                <a:cxn ang="0">
                  <a:pos x="0" y="0"/>
                </a:cxn>
                <a:cxn ang="0">
                  <a:pos x="0" y="0"/>
                </a:cxn>
              </a:cxnLst>
              <a:rect l="0" t="0" r="r" b="b"/>
              <a:pathLst>
                <a:path h="1">
                  <a:moveTo>
                    <a:pt x="0" y="0"/>
                  </a:moveTo>
                  <a:cubicBezTo>
                    <a:pt x="0" y="0"/>
                    <a:pt x="0" y="1"/>
                    <a:pt x="0" y="1"/>
                  </a:cubicBezTo>
                  <a:cubicBezTo>
                    <a:pt x="0" y="1"/>
                    <a:pt x="0" y="0"/>
                    <a:pt x="0" y="0"/>
                  </a:cubicBezTo>
                  <a:close/>
                  <a:moveTo>
                    <a:pt x="0" y="0"/>
                  </a:moveTo>
                  <a:cubicBezTo>
                    <a:pt x="0" y="0"/>
                    <a:pt x="0" y="0"/>
                    <a:pt x="0" y="0"/>
                  </a:cubicBezTo>
                </a:path>
              </a:pathLst>
            </a:custGeom>
            <a:grpFill/>
            <a:ln w="9525">
              <a:noFill/>
              <a:round/>
            </a:ln>
          </p:spPr>
          <p:txBody>
            <a:bodyPr vert="horz" wrap="square" lIns="91440" tIns="45720" rIns="91440" bIns="45720" numCol="1" anchor="t" anchorCtr="0" compatLnSpc="1"/>
            <a:lstStyle/>
            <a:p>
              <a:endParaRPr lang="en-US"/>
            </a:p>
          </p:txBody>
        </p:sp>
      </p:grpSp>
      <p:sp>
        <p:nvSpPr>
          <p:cNvPr id="61" name="矩形 60"/>
          <p:cNvSpPr/>
          <p:nvPr/>
        </p:nvSpPr>
        <p:spPr>
          <a:xfrm>
            <a:off x="6759173" y="2142823"/>
            <a:ext cx="4181475" cy="3048000"/>
          </a:xfrm>
          <a:prstGeom prst="rect">
            <a:avLst/>
          </a:prstGeom>
          <a:solidFill>
            <a:schemeClr val="bg1">
              <a:alpha val="9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2" name="文本框 61"/>
          <p:cNvSpPr txBox="1"/>
          <p:nvPr/>
        </p:nvSpPr>
        <p:spPr>
          <a:xfrm>
            <a:off x="7050795" y="2754785"/>
            <a:ext cx="1775705" cy="457200"/>
          </a:xfrm>
          <a:prstGeom prst="rect">
            <a:avLst/>
          </a:prstGeom>
          <a:noFill/>
        </p:spPr>
        <p:txBody>
          <a:bodyPr wrap="square" rtlCol="0">
            <a:spAutoFit/>
          </a:bodyPr>
          <a:lstStyle/>
          <a:p>
            <a:r>
              <a:rPr lang="zh-CN" altLang="en-US" sz="2400" b="1" smtClean="0">
                <a:solidFill>
                  <a:srgbClr val="424242"/>
                </a:solidFill>
                <a:latin typeface="冬青黑体简体中文 W3" panose="020B0300000000000000" pitchFamily="34" charset="-122"/>
                <a:ea typeface="冬青黑体简体中文 W3" panose="020B0300000000000000" pitchFamily="34" charset="-122"/>
              </a:rPr>
              <a:t>添加标题</a:t>
            </a:r>
          </a:p>
        </p:txBody>
      </p:sp>
      <p:sp>
        <p:nvSpPr>
          <p:cNvPr id="63" name="矩形 62"/>
          <p:cNvSpPr/>
          <p:nvPr/>
        </p:nvSpPr>
        <p:spPr>
          <a:xfrm>
            <a:off x="7050795" y="3451435"/>
            <a:ext cx="3502905" cy="1407160"/>
          </a:xfrm>
          <a:prstGeom prst="rect">
            <a:avLst/>
          </a:prstGeom>
          <a:noFill/>
        </p:spPr>
        <p:txBody>
          <a:bodyPr wrap="square" rtlCol="0">
            <a:spAutoFit/>
          </a:bodyPr>
          <a:lstStyle/>
          <a:p>
            <a:pPr>
              <a:lnSpc>
                <a:spcPct val="120000"/>
              </a:lnSpc>
            </a:pPr>
            <a:r>
              <a:rPr lang="zh-CN" altLang="en-US">
                <a:solidFill>
                  <a:srgbClr val="595959"/>
                </a:solidFill>
                <a:latin typeface="冬青黑体简体中文 W3" panose="020B0300000000000000" pitchFamily="34" charset="-122"/>
                <a:ea typeface="冬青黑体简体中文 W3" panose="020B0300000000000000" pitchFamily="34" charset="-122"/>
              </a:rPr>
              <a:t>请在此粘贴或者输入您的文字内容请在此粘贴或者输入您的文字内容请在此粘贴或者输入您的文字内容</a:t>
            </a:r>
          </a:p>
        </p:txBody>
      </p:sp>
      <p:cxnSp>
        <p:nvCxnSpPr>
          <p:cNvPr id="64" name="直接连接符 63"/>
          <p:cNvCxnSpPr/>
          <p:nvPr/>
        </p:nvCxnSpPr>
        <p:spPr>
          <a:xfrm>
            <a:off x="7193964" y="3258463"/>
            <a:ext cx="321726" cy="0"/>
          </a:xfrm>
          <a:prstGeom prst="line">
            <a:avLst/>
          </a:prstGeom>
          <a:ln w="28575">
            <a:solidFill>
              <a:srgbClr val="F87230"/>
            </a:solidFill>
          </a:ln>
        </p:spPr>
        <p:style>
          <a:lnRef idx="1">
            <a:schemeClr val="accent1"/>
          </a:lnRef>
          <a:fillRef idx="0">
            <a:schemeClr val="accent1"/>
          </a:fillRef>
          <a:effectRef idx="0">
            <a:schemeClr val="accent1"/>
          </a:effectRef>
          <a:fontRef idx="minor">
            <a:schemeClr val="tx1"/>
          </a:fontRef>
        </p:style>
      </p:cxnSp>
      <p:sp>
        <p:nvSpPr>
          <p:cNvPr id="65" name="文本框 64"/>
          <p:cNvSpPr txBox="1"/>
          <p:nvPr/>
        </p:nvSpPr>
        <p:spPr>
          <a:xfrm>
            <a:off x="3266203" y="4761331"/>
            <a:ext cx="1367269" cy="584775"/>
          </a:xfrm>
          <a:prstGeom prst="rect">
            <a:avLst/>
          </a:prstGeom>
          <a:noFill/>
        </p:spPr>
        <p:txBody>
          <a:bodyPr wrap="square" rtlCol="0">
            <a:spAutoFit/>
          </a:bodyPr>
          <a:lstStyle/>
          <a:p>
            <a:r>
              <a:rPr lang="en-US" altLang="zh-CN" sz="3200" smtClean="0">
                <a:solidFill>
                  <a:srgbClr val="FFFFFF"/>
                </a:solidFill>
                <a:latin typeface="Century Gothic" panose="020B0502020202020204" pitchFamily="34" charset="0"/>
                <a:ea typeface="冬青黑体简体中文 W3" panose="020B0300000000000000" pitchFamily="34" charset="-122"/>
              </a:rPr>
              <a:t>89%</a:t>
            </a:r>
            <a:endParaRPr lang="zh-CN" altLang="en-US" sz="3200" smtClean="0">
              <a:solidFill>
                <a:srgbClr val="FFFFFF"/>
              </a:solidFill>
              <a:latin typeface="Century Gothic" panose="020B0502020202020204" pitchFamily="34" charset="0"/>
              <a:ea typeface="冬青黑体简体中文 W3" panose="020B0300000000000000" pitchFamily="34" charset="-122"/>
            </a:endParaRPr>
          </a:p>
        </p:txBody>
      </p:sp>
      <p:sp>
        <p:nvSpPr>
          <p:cNvPr id="66" name="文本框 65"/>
          <p:cNvSpPr txBox="1"/>
          <p:nvPr/>
        </p:nvSpPr>
        <p:spPr>
          <a:xfrm>
            <a:off x="5444196" y="4976774"/>
            <a:ext cx="791181" cy="369332"/>
          </a:xfrm>
          <a:prstGeom prst="rect">
            <a:avLst/>
          </a:prstGeom>
          <a:noFill/>
        </p:spPr>
        <p:txBody>
          <a:bodyPr wrap="square" rtlCol="0">
            <a:spAutoFit/>
          </a:bodyPr>
          <a:lstStyle/>
          <a:p>
            <a:r>
              <a:rPr lang="en-US" altLang="zh-CN" smtClean="0">
                <a:solidFill>
                  <a:srgbClr val="FFFFFF"/>
                </a:solidFill>
                <a:latin typeface="Century Gothic" panose="020B0502020202020204" pitchFamily="34" charset="0"/>
                <a:ea typeface="冬青黑体简体中文 W3" panose="020B0300000000000000" pitchFamily="34" charset="-122"/>
              </a:rPr>
              <a:t>120%</a:t>
            </a:r>
            <a:endParaRPr lang="zh-CN" altLang="en-US" smtClean="0">
              <a:solidFill>
                <a:srgbClr val="FFFFFF"/>
              </a:solidFill>
              <a:latin typeface="Century Gothic" panose="020B0502020202020204" pitchFamily="34" charset="0"/>
              <a:ea typeface="冬青黑体简体中文 W3" panose="020B0300000000000000" pitchFamily="34" charset="-122"/>
            </a:endParaRPr>
          </a:p>
        </p:txBody>
      </p:sp>
      <p:sp>
        <p:nvSpPr>
          <p:cNvPr id="67" name="文本框 66"/>
          <p:cNvSpPr txBox="1"/>
          <p:nvPr/>
        </p:nvSpPr>
        <p:spPr>
          <a:xfrm>
            <a:off x="5520396" y="3112865"/>
            <a:ext cx="791181" cy="369332"/>
          </a:xfrm>
          <a:prstGeom prst="rect">
            <a:avLst/>
          </a:prstGeom>
          <a:noFill/>
        </p:spPr>
        <p:txBody>
          <a:bodyPr wrap="square" rtlCol="0">
            <a:spAutoFit/>
          </a:bodyPr>
          <a:lstStyle/>
          <a:p>
            <a:r>
              <a:rPr lang="en-US" altLang="zh-CN" smtClean="0">
                <a:solidFill>
                  <a:srgbClr val="FFFFFF"/>
                </a:solidFill>
                <a:latin typeface="Century Gothic" panose="020B0502020202020204" pitchFamily="34" charset="0"/>
                <a:ea typeface="冬青黑体简体中文 W3" panose="020B0300000000000000" pitchFamily="34" charset="-122"/>
              </a:rPr>
              <a:t>68%</a:t>
            </a:r>
            <a:endParaRPr lang="zh-CN" altLang="en-US" smtClean="0">
              <a:solidFill>
                <a:srgbClr val="FFFFFF"/>
              </a:solidFill>
              <a:latin typeface="Century Gothic" panose="020B0502020202020204" pitchFamily="34" charset="0"/>
              <a:ea typeface="冬青黑体简体中文 W3" panose="020B0300000000000000" pitchFamily="34" charset="-122"/>
            </a:endParaRPr>
          </a:p>
        </p:txBody>
      </p:sp>
      <p:sp>
        <p:nvSpPr>
          <p:cNvPr id="35" name="等腰三角形 34"/>
          <p:cNvSpPr/>
          <p:nvPr/>
        </p:nvSpPr>
        <p:spPr>
          <a:xfrm rot="10800000">
            <a:off x="5632115" y="3098080"/>
            <a:ext cx="76526" cy="6597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等腰三角形 67"/>
          <p:cNvSpPr/>
          <p:nvPr/>
        </p:nvSpPr>
        <p:spPr>
          <a:xfrm rot="10800000">
            <a:off x="5577238" y="4968358"/>
            <a:ext cx="76526" cy="6597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等腰三角形 68"/>
          <p:cNvSpPr/>
          <p:nvPr/>
        </p:nvSpPr>
        <p:spPr>
          <a:xfrm rot="10800000">
            <a:off x="2400250" y="4724695"/>
            <a:ext cx="155626" cy="13415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a:off x="6969075" y="2389163"/>
            <a:ext cx="3724326" cy="2579195"/>
          </a:xfrm>
          <a:prstGeom prst="rect">
            <a:avLst/>
          </a:prstGeom>
          <a:noFill/>
          <a:ln w="28575">
            <a:solidFill>
              <a:srgbClr val="F8723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4" name="矩形 33"/>
          <p:cNvSpPr/>
          <p:nvPr/>
        </p:nvSpPr>
        <p:spPr>
          <a:xfrm>
            <a:off x="4154712" y="360241"/>
            <a:ext cx="3980367" cy="457200"/>
          </a:xfrm>
          <a:prstGeom prst="rect">
            <a:avLst/>
          </a:prstGeom>
        </p:spPr>
        <p:txBody>
          <a:bodyPr wrap="square">
            <a:spAutoFit/>
          </a:bodyPr>
          <a:lstStyle/>
          <a:p>
            <a:pPr algn="ctr">
              <a:spcBef>
                <a:spcPts val="600"/>
              </a:spcBef>
            </a:pPr>
            <a:r>
              <a:rPr sz="2400" dirty="0">
                <a:latin typeface="方正姚体" panose="02010601030101010101" charset="-122"/>
                <a:ea typeface="方正姚体" panose="02010601030101010101" charset="-122"/>
                <a:cs typeface="Segoe UI Light 8" panose="020B0502040204020203" pitchFamily="34" charset="0"/>
              </a:rPr>
              <a:t>单击此处添加标题</a:t>
            </a:r>
          </a:p>
        </p:txBody>
      </p:sp>
      <p:sp>
        <p:nvSpPr>
          <p:cNvPr id="2" name="直角三角形 1"/>
          <p:cNvSpPr/>
          <p:nvPr/>
        </p:nvSpPr>
        <p:spPr>
          <a:xfrm rot="18900000">
            <a:off x="5847715" y="-315595"/>
            <a:ext cx="594360" cy="594360"/>
          </a:xfrm>
          <a:prstGeom prst="rtTriangle">
            <a:avLst/>
          </a:prstGeom>
          <a:solidFill>
            <a:srgbClr val="1D8B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5487035" y="817245"/>
            <a:ext cx="1315720" cy="75565"/>
          </a:xfrm>
          <a:prstGeom prst="rect">
            <a:avLst/>
          </a:prstGeom>
          <a:solidFill>
            <a:srgbClr val="F87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advTm="1326">
    <p:blinds dir="ver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C:\Users\Administrator\Desktop\QQ截图20170317125945.jpgQQ截图20170317125945"/>
          <p:cNvPicPr>
            <a:picLocks noChangeAspect="1"/>
          </p:cNvPicPr>
          <p:nvPr/>
        </p:nvPicPr>
        <p:blipFill>
          <a:blip r:embed="rId3" cstate="print"/>
          <a:srcRect/>
          <a:stretch>
            <a:fillRect/>
          </a:stretch>
        </p:blipFill>
        <p:spPr>
          <a:xfrm>
            <a:off x="5183505" y="819150"/>
            <a:ext cx="6261735" cy="4661535"/>
          </a:xfrm>
          <a:prstGeom prst="rect">
            <a:avLst/>
          </a:prstGeom>
        </p:spPr>
      </p:pic>
      <p:sp>
        <p:nvSpPr>
          <p:cNvPr id="33" name="矩形 32"/>
          <p:cNvSpPr/>
          <p:nvPr/>
        </p:nvSpPr>
        <p:spPr>
          <a:xfrm>
            <a:off x="1232647" y="1747108"/>
            <a:ext cx="6183085" cy="4377468"/>
          </a:xfrm>
          <a:prstGeom prst="rect">
            <a:avLst/>
          </a:prstGeom>
          <a:noFill/>
          <a:ln w="28575">
            <a:solidFill>
              <a:srgbClr val="F8723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4" name="文本框 217"/>
          <p:cNvSpPr txBox="1"/>
          <p:nvPr/>
        </p:nvSpPr>
        <p:spPr>
          <a:xfrm>
            <a:off x="1499907" y="2549916"/>
            <a:ext cx="1817034" cy="518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smtClean="0">
                <a:solidFill>
                  <a:srgbClr val="313131"/>
                </a:solidFill>
                <a:latin typeface="冬青黑体简体中文 W3" panose="020B0300000000000000" pitchFamily="34" charset="-122"/>
                <a:ea typeface="冬青黑体简体中文 W3" panose="020B0300000000000000" pitchFamily="34" charset="-122"/>
              </a:rPr>
              <a:t>添加标题</a:t>
            </a:r>
          </a:p>
        </p:txBody>
      </p:sp>
      <p:cxnSp>
        <p:nvCxnSpPr>
          <p:cNvPr id="36" name="直接连接符 35"/>
          <p:cNvCxnSpPr/>
          <p:nvPr/>
        </p:nvCxnSpPr>
        <p:spPr>
          <a:xfrm>
            <a:off x="1609128" y="2364766"/>
            <a:ext cx="381597" cy="0"/>
          </a:xfrm>
          <a:prstGeom prst="line">
            <a:avLst/>
          </a:prstGeom>
          <a:noFill/>
          <a:ln w="38100">
            <a:solidFill>
              <a:srgbClr val="F87230"/>
            </a:solidFill>
          </a:ln>
        </p:spPr>
        <p:style>
          <a:lnRef idx="2">
            <a:schemeClr val="accent1">
              <a:shade val="50000"/>
            </a:schemeClr>
          </a:lnRef>
          <a:fillRef idx="1">
            <a:schemeClr val="accent1"/>
          </a:fillRef>
          <a:effectRef idx="0">
            <a:schemeClr val="accent1"/>
          </a:effectRef>
          <a:fontRef idx="minor">
            <a:schemeClr val="lt1"/>
          </a:fontRef>
        </p:style>
      </p:cxnSp>
      <p:sp>
        <p:nvSpPr>
          <p:cNvPr id="44" name="矩形 43"/>
          <p:cNvSpPr/>
          <p:nvPr/>
        </p:nvSpPr>
        <p:spPr>
          <a:xfrm>
            <a:off x="1264819" y="3199704"/>
            <a:ext cx="5118564" cy="1283243"/>
          </a:xfrm>
          <a:prstGeom prst="rect">
            <a:avLst/>
          </a:prstGeom>
          <a:solidFill>
            <a:schemeClr val="bg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7" name="矩形 36"/>
          <p:cNvSpPr/>
          <p:nvPr/>
        </p:nvSpPr>
        <p:spPr>
          <a:xfrm>
            <a:off x="1448372" y="3321529"/>
            <a:ext cx="4751458" cy="116014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a:solidFill>
                  <a:srgbClr val="595959"/>
                </a:solidFill>
                <a:latin typeface="冬青黑体简体中文 W3" panose="020B0300000000000000" pitchFamily="34" charset="-122"/>
                <a:ea typeface="冬青黑体简体中文 W3" panose="020B0300000000000000" pitchFamily="34" charset="-122"/>
              </a:rPr>
              <a:t>请在此粘贴或者输入您的文字内容请在此粘贴或者输入您的文字内容请在此粘贴或者输入您的文字内容</a:t>
            </a:r>
          </a:p>
        </p:txBody>
      </p:sp>
      <p:sp>
        <p:nvSpPr>
          <p:cNvPr id="50" name="Freeform 92"/>
          <p:cNvSpPr>
            <a:spLocks noChangeArrowheads="1"/>
          </p:cNvSpPr>
          <p:nvPr/>
        </p:nvSpPr>
        <p:spPr bwMode="auto">
          <a:xfrm>
            <a:off x="1717293" y="4946768"/>
            <a:ext cx="308601" cy="404287"/>
          </a:xfrm>
          <a:custGeom>
            <a:avLst/>
            <a:gdLst>
              <a:gd name="T0" fmla="*/ 143373 w 472"/>
              <a:gd name="T1" fmla="*/ 26330 h 619"/>
              <a:gd name="T2" fmla="*/ 143373 w 472"/>
              <a:gd name="T3" fmla="*/ 26330 h 619"/>
              <a:gd name="T4" fmla="*/ 127482 w 472"/>
              <a:gd name="T5" fmla="*/ 26330 h 619"/>
              <a:gd name="T6" fmla="*/ 84868 w 472"/>
              <a:gd name="T7" fmla="*/ 0 h 619"/>
              <a:gd name="T8" fmla="*/ 42253 w 472"/>
              <a:gd name="T9" fmla="*/ 26330 h 619"/>
              <a:gd name="T10" fmla="*/ 26363 w 472"/>
              <a:gd name="T11" fmla="*/ 26330 h 619"/>
              <a:gd name="T12" fmla="*/ 0 w 472"/>
              <a:gd name="T13" fmla="*/ 53021 h 619"/>
              <a:gd name="T14" fmla="*/ 0 w 472"/>
              <a:gd name="T15" fmla="*/ 196214 h 619"/>
              <a:gd name="T16" fmla="*/ 26363 w 472"/>
              <a:gd name="T17" fmla="*/ 222904 h 619"/>
              <a:gd name="T18" fmla="*/ 143373 w 472"/>
              <a:gd name="T19" fmla="*/ 222904 h 619"/>
              <a:gd name="T20" fmla="*/ 170097 w 472"/>
              <a:gd name="T21" fmla="*/ 196214 h 619"/>
              <a:gd name="T22" fmla="*/ 170097 w 472"/>
              <a:gd name="T23" fmla="*/ 53021 h 619"/>
              <a:gd name="T24" fmla="*/ 143373 w 472"/>
              <a:gd name="T25" fmla="*/ 26330 h 619"/>
              <a:gd name="T26" fmla="*/ 84868 w 472"/>
              <a:gd name="T27" fmla="*/ 10460 h 619"/>
              <a:gd name="T28" fmla="*/ 84868 w 472"/>
              <a:gd name="T29" fmla="*/ 10460 h 619"/>
              <a:gd name="T30" fmla="*/ 111592 w 472"/>
              <a:gd name="T31" fmla="*/ 26330 h 619"/>
              <a:gd name="T32" fmla="*/ 58505 w 472"/>
              <a:gd name="T33" fmla="*/ 26330 h 619"/>
              <a:gd name="T34" fmla="*/ 84868 w 472"/>
              <a:gd name="T35" fmla="*/ 10460 h 619"/>
              <a:gd name="T36" fmla="*/ 153846 w 472"/>
              <a:gd name="T37" fmla="*/ 196214 h 619"/>
              <a:gd name="T38" fmla="*/ 153846 w 472"/>
              <a:gd name="T39" fmla="*/ 196214 h 619"/>
              <a:gd name="T40" fmla="*/ 143373 w 472"/>
              <a:gd name="T41" fmla="*/ 212444 h 619"/>
              <a:gd name="T42" fmla="*/ 26363 w 472"/>
              <a:gd name="T43" fmla="*/ 212444 h 619"/>
              <a:gd name="T44" fmla="*/ 15890 w 472"/>
              <a:gd name="T45" fmla="*/ 196214 h 619"/>
              <a:gd name="T46" fmla="*/ 15890 w 472"/>
              <a:gd name="T47" fmla="*/ 180343 h 619"/>
              <a:gd name="T48" fmla="*/ 153846 w 472"/>
              <a:gd name="T49" fmla="*/ 180343 h 619"/>
              <a:gd name="T50" fmla="*/ 153846 w 472"/>
              <a:gd name="T51" fmla="*/ 196214 h 619"/>
              <a:gd name="T52" fmla="*/ 153846 w 472"/>
              <a:gd name="T53" fmla="*/ 169883 h 619"/>
              <a:gd name="T54" fmla="*/ 153846 w 472"/>
              <a:gd name="T55" fmla="*/ 169883 h 619"/>
              <a:gd name="T56" fmla="*/ 15890 w 472"/>
              <a:gd name="T57" fmla="*/ 169883 h 619"/>
              <a:gd name="T58" fmla="*/ 15890 w 472"/>
              <a:gd name="T59" fmla="*/ 53021 h 619"/>
              <a:gd name="T60" fmla="*/ 26363 w 472"/>
              <a:gd name="T61" fmla="*/ 42561 h 619"/>
              <a:gd name="T62" fmla="*/ 42253 w 472"/>
              <a:gd name="T63" fmla="*/ 42561 h 619"/>
              <a:gd name="T64" fmla="*/ 42253 w 472"/>
              <a:gd name="T65" fmla="*/ 84761 h 619"/>
              <a:gd name="T66" fmla="*/ 58505 w 472"/>
              <a:gd name="T67" fmla="*/ 84761 h 619"/>
              <a:gd name="T68" fmla="*/ 58505 w 472"/>
              <a:gd name="T69" fmla="*/ 42561 h 619"/>
              <a:gd name="T70" fmla="*/ 111592 w 472"/>
              <a:gd name="T71" fmla="*/ 42561 h 619"/>
              <a:gd name="T72" fmla="*/ 111592 w 472"/>
              <a:gd name="T73" fmla="*/ 84761 h 619"/>
              <a:gd name="T74" fmla="*/ 127482 w 472"/>
              <a:gd name="T75" fmla="*/ 84761 h 619"/>
              <a:gd name="T76" fmla="*/ 127482 w 472"/>
              <a:gd name="T77" fmla="*/ 42561 h 619"/>
              <a:gd name="T78" fmla="*/ 143373 w 472"/>
              <a:gd name="T79" fmla="*/ 42561 h 619"/>
              <a:gd name="T80" fmla="*/ 153846 w 472"/>
              <a:gd name="T81" fmla="*/ 53021 h 619"/>
              <a:gd name="T82" fmla="*/ 153846 w 472"/>
              <a:gd name="T83" fmla="*/ 169883 h 61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472" h="619">
                <a:moveTo>
                  <a:pt x="397" y="73"/>
                </a:moveTo>
                <a:lnTo>
                  <a:pt x="397" y="73"/>
                </a:lnTo>
                <a:cubicBezTo>
                  <a:pt x="353" y="73"/>
                  <a:pt x="353" y="73"/>
                  <a:pt x="353" y="73"/>
                </a:cubicBezTo>
                <a:cubicBezTo>
                  <a:pt x="353" y="29"/>
                  <a:pt x="294" y="0"/>
                  <a:pt x="235" y="0"/>
                </a:cubicBezTo>
                <a:cubicBezTo>
                  <a:pt x="176" y="0"/>
                  <a:pt x="117" y="29"/>
                  <a:pt x="117" y="73"/>
                </a:cubicBezTo>
                <a:cubicBezTo>
                  <a:pt x="73" y="73"/>
                  <a:pt x="73" y="73"/>
                  <a:pt x="73" y="73"/>
                </a:cubicBezTo>
                <a:cubicBezTo>
                  <a:pt x="29" y="73"/>
                  <a:pt x="0" y="103"/>
                  <a:pt x="0" y="147"/>
                </a:cubicBezTo>
                <a:cubicBezTo>
                  <a:pt x="0" y="544"/>
                  <a:pt x="0" y="544"/>
                  <a:pt x="0" y="544"/>
                </a:cubicBezTo>
                <a:cubicBezTo>
                  <a:pt x="0" y="589"/>
                  <a:pt x="29" y="618"/>
                  <a:pt x="73" y="618"/>
                </a:cubicBezTo>
                <a:cubicBezTo>
                  <a:pt x="397" y="618"/>
                  <a:pt x="397" y="618"/>
                  <a:pt x="397" y="618"/>
                </a:cubicBezTo>
                <a:cubicBezTo>
                  <a:pt x="441" y="618"/>
                  <a:pt x="471" y="589"/>
                  <a:pt x="471" y="544"/>
                </a:cubicBezTo>
                <a:cubicBezTo>
                  <a:pt x="471" y="147"/>
                  <a:pt x="471" y="147"/>
                  <a:pt x="471" y="147"/>
                </a:cubicBezTo>
                <a:cubicBezTo>
                  <a:pt x="471" y="103"/>
                  <a:pt x="441" y="73"/>
                  <a:pt x="397" y="73"/>
                </a:cubicBezTo>
                <a:close/>
                <a:moveTo>
                  <a:pt x="235" y="29"/>
                </a:moveTo>
                <a:lnTo>
                  <a:pt x="235" y="29"/>
                </a:lnTo>
                <a:cubicBezTo>
                  <a:pt x="279" y="29"/>
                  <a:pt x="309" y="44"/>
                  <a:pt x="309" y="73"/>
                </a:cubicBezTo>
                <a:cubicBezTo>
                  <a:pt x="162" y="73"/>
                  <a:pt x="162" y="73"/>
                  <a:pt x="162" y="73"/>
                </a:cubicBezTo>
                <a:cubicBezTo>
                  <a:pt x="162" y="44"/>
                  <a:pt x="191" y="29"/>
                  <a:pt x="235" y="29"/>
                </a:cubicBezTo>
                <a:close/>
                <a:moveTo>
                  <a:pt x="426" y="544"/>
                </a:moveTo>
                <a:lnTo>
                  <a:pt x="426" y="544"/>
                </a:lnTo>
                <a:cubicBezTo>
                  <a:pt x="426" y="559"/>
                  <a:pt x="412" y="589"/>
                  <a:pt x="397" y="589"/>
                </a:cubicBezTo>
                <a:cubicBezTo>
                  <a:pt x="73" y="589"/>
                  <a:pt x="73" y="589"/>
                  <a:pt x="73" y="589"/>
                </a:cubicBezTo>
                <a:cubicBezTo>
                  <a:pt x="58" y="589"/>
                  <a:pt x="44" y="559"/>
                  <a:pt x="44" y="544"/>
                </a:cubicBezTo>
                <a:cubicBezTo>
                  <a:pt x="44" y="500"/>
                  <a:pt x="44" y="500"/>
                  <a:pt x="44" y="500"/>
                </a:cubicBezTo>
                <a:cubicBezTo>
                  <a:pt x="426" y="500"/>
                  <a:pt x="426" y="500"/>
                  <a:pt x="426" y="500"/>
                </a:cubicBezTo>
                <a:lnTo>
                  <a:pt x="426" y="544"/>
                </a:lnTo>
                <a:close/>
                <a:moveTo>
                  <a:pt x="426" y="471"/>
                </a:moveTo>
                <a:lnTo>
                  <a:pt x="426" y="471"/>
                </a:lnTo>
                <a:cubicBezTo>
                  <a:pt x="44" y="471"/>
                  <a:pt x="44" y="471"/>
                  <a:pt x="44" y="471"/>
                </a:cubicBezTo>
                <a:cubicBezTo>
                  <a:pt x="44" y="147"/>
                  <a:pt x="44" y="147"/>
                  <a:pt x="44" y="147"/>
                </a:cubicBezTo>
                <a:cubicBezTo>
                  <a:pt x="44" y="132"/>
                  <a:pt x="58" y="118"/>
                  <a:pt x="73" y="118"/>
                </a:cubicBezTo>
                <a:cubicBezTo>
                  <a:pt x="117" y="118"/>
                  <a:pt x="117" y="118"/>
                  <a:pt x="117" y="118"/>
                </a:cubicBezTo>
                <a:cubicBezTo>
                  <a:pt x="117" y="235"/>
                  <a:pt x="117" y="235"/>
                  <a:pt x="117" y="235"/>
                </a:cubicBezTo>
                <a:cubicBezTo>
                  <a:pt x="162" y="235"/>
                  <a:pt x="162" y="235"/>
                  <a:pt x="162" y="235"/>
                </a:cubicBezTo>
                <a:cubicBezTo>
                  <a:pt x="162" y="118"/>
                  <a:pt x="162" y="118"/>
                  <a:pt x="162" y="118"/>
                </a:cubicBezTo>
                <a:cubicBezTo>
                  <a:pt x="309" y="118"/>
                  <a:pt x="309" y="118"/>
                  <a:pt x="309" y="118"/>
                </a:cubicBezTo>
                <a:cubicBezTo>
                  <a:pt x="309" y="235"/>
                  <a:pt x="309" y="235"/>
                  <a:pt x="309" y="235"/>
                </a:cubicBezTo>
                <a:cubicBezTo>
                  <a:pt x="353" y="235"/>
                  <a:pt x="353" y="235"/>
                  <a:pt x="353" y="235"/>
                </a:cubicBezTo>
                <a:cubicBezTo>
                  <a:pt x="353" y="118"/>
                  <a:pt x="353" y="118"/>
                  <a:pt x="353" y="118"/>
                </a:cubicBezTo>
                <a:cubicBezTo>
                  <a:pt x="397" y="118"/>
                  <a:pt x="397" y="118"/>
                  <a:pt x="397" y="118"/>
                </a:cubicBezTo>
                <a:cubicBezTo>
                  <a:pt x="412" y="118"/>
                  <a:pt x="426" y="132"/>
                  <a:pt x="426" y="147"/>
                </a:cubicBezTo>
                <a:lnTo>
                  <a:pt x="426" y="471"/>
                </a:lnTo>
                <a:close/>
              </a:path>
            </a:pathLst>
          </a:custGeom>
          <a:solidFill>
            <a:srgbClr val="F87230"/>
          </a:solidFill>
          <a:ln>
            <a:noFill/>
          </a:ln>
          <a:effectLst/>
        </p:spPr>
        <p:txBody>
          <a:bodyPr wrap="none" anchor="ctr"/>
          <a:lstStyle/>
          <a:p>
            <a:pPr eaLnBrk="1" hangingPunct="1">
              <a:defRPr/>
            </a:pPr>
            <a:endParaRPr lang="zh-CN" altLang="en-US">
              <a:solidFill>
                <a:srgbClr val="C00000"/>
              </a:solidFill>
            </a:endParaRPr>
          </a:p>
        </p:txBody>
      </p:sp>
      <p:sp>
        <p:nvSpPr>
          <p:cNvPr id="51" name="椭圆 50"/>
          <p:cNvSpPr/>
          <p:nvPr/>
        </p:nvSpPr>
        <p:spPr>
          <a:xfrm>
            <a:off x="1537524" y="4811972"/>
            <a:ext cx="668138" cy="668136"/>
          </a:xfrm>
          <a:prstGeom prst="ellipse">
            <a:avLst/>
          </a:prstGeom>
          <a:noFill/>
          <a:ln w="28575">
            <a:solidFill>
              <a:srgbClr val="F8723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C00000"/>
              </a:solidFill>
            </a:endParaRPr>
          </a:p>
        </p:txBody>
      </p:sp>
      <p:sp>
        <p:nvSpPr>
          <p:cNvPr id="60" name="Freeform 109"/>
          <p:cNvSpPr>
            <a:spLocks noChangeArrowheads="1"/>
          </p:cNvSpPr>
          <p:nvPr/>
        </p:nvSpPr>
        <p:spPr bwMode="auto">
          <a:xfrm>
            <a:off x="3660458" y="4942900"/>
            <a:ext cx="413859" cy="413855"/>
          </a:xfrm>
          <a:custGeom>
            <a:avLst/>
            <a:gdLst>
              <a:gd name="T0" fmla="*/ 116822 w 634"/>
              <a:gd name="T1" fmla="*/ 0 h 634"/>
              <a:gd name="T2" fmla="*/ 116822 w 634"/>
              <a:gd name="T3" fmla="*/ 228190 h 634"/>
              <a:gd name="T4" fmla="*/ 116822 w 634"/>
              <a:gd name="T5" fmla="*/ 0 h 634"/>
              <a:gd name="T6" fmla="*/ 196507 w 634"/>
              <a:gd name="T7" fmla="*/ 58399 h 634"/>
              <a:gd name="T8" fmla="*/ 159369 w 634"/>
              <a:gd name="T9" fmla="*/ 105984 h 634"/>
              <a:gd name="T10" fmla="*/ 196507 w 634"/>
              <a:gd name="T11" fmla="*/ 58399 h 634"/>
              <a:gd name="T12" fmla="*/ 186051 w 634"/>
              <a:gd name="T13" fmla="*/ 47945 h 634"/>
              <a:gd name="T14" fmla="*/ 138096 w 634"/>
              <a:gd name="T15" fmla="*/ 21269 h 634"/>
              <a:gd name="T16" fmla="*/ 85093 w 634"/>
              <a:gd name="T17" fmla="*/ 105984 h 634"/>
              <a:gd name="T18" fmla="*/ 90501 w 634"/>
              <a:gd name="T19" fmla="*/ 69214 h 634"/>
              <a:gd name="T20" fmla="*/ 138096 w 634"/>
              <a:gd name="T21" fmla="*/ 69214 h 634"/>
              <a:gd name="T22" fmla="*/ 85093 w 634"/>
              <a:gd name="T23" fmla="*/ 105984 h 634"/>
              <a:gd name="T24" fmla="*/ 143504 w 634"/>
              <a:gd name="T25" fmla="*/ 122206 h 634"/>
              <a:gd name="T26" fmla="*/ 116822 w 634"/>
              <a:gd name="T27" fmla="*/ 159336 h 634"/>
              <a:gd name="T28" fmla="*/ 85093 w 634"/>
              <a:gd name="T29" fmla="*/ 122206 h 634"/>
              <a:gd name="T30" fmla="*/ 106366 w 634"/>
              <a:gd name="T31" fmla="*/ 15862 h 634"/>
              <a:gd name="T32" fmla="*/ 116822 w 634"/>
              <a:gd name="T33" fmla="*/ 15862 h 634"/>
              <a:gd name="T34" fmla="*/ 138096 w 634"/>
              <a:gd name="T35" fmla="*/ 58399 h 634"/>
              <a:gd name="T36" fmla="*/ 95549 w 634"/>
              <a:gd name="T37" fmla="*/ 58399 h 634"/>
              <a:gd name="T38" fmla="*/ 90501 w 634"/>
              <a:gd name="T39" fmla="*/ 21269 h 634"/>
              <a:gd name="T40" fmla="*/ 79684 w 634"/>
              <a:gd name="T41" fmla="*/ 52992 h 634"/>
              <a:gd name="T42" fmla="*/ 90501 w 634"/>
              <a:gd name="T43" fmla="*/ 21269 h 634"/>
              <a:gd name="T44" fmla="*/ 32090 w 634"/>
              <a:gd name="T45" fmla="*/ 58399 h 634"/>
              <a:gd name="T46" fmla="*/ 74637 w 634"/>
              <a:gd name="T47" fmla="*/ 105984 h 634"/>
              <a:gd name="T48" fmla="*/ 32090 w 634"/>
              <a:gd name="T49" fmla="*/ 58399 h 634"/>
              <a:gd name="T50" fmla="*/ 32090 w 634"/>
              <a:gd name="T51" fmla="*/ 169790 h 634"/>
              <a:gd name="T52" fmla="*/ 74637 w 634"/>
              <a:gd name="T53" fmla="*/ 122206 h 634"/>
              <a:gd name="T54" fmla="*/ 32090 w 634"/>
              <a:gd name="T55" fmla="*/ 169790 h 634"/>
              <a:gd name="T56" fmla="*/ 42546 w 634"/>
              <a:gd name="T57" fmla="*/ 180605 h 634"/>
              <a:gd name="T58" fmla="*/ 90501 w 634"/>
              <a:gd name="T59" fmla="*/ 212328 h 634"/>
              <a:gd name="T60" fmla="*/ 122231 w 634"/>
              <a:gd name="T61" fmla="*/ 212328 h 634"/>
              <a:gd name="T62" fmla="*/ 116822 w 634"/>
              <a:gd name="T63" fmla="*/ 212328 h 634"/>
              <a:gd name="T64" fmla="*/ 95549 w 634"/>
              <a:gd name="T65" fmla="*/ 169790 h 634"/>
              <a:gd name="T66" fmla="*/ 138096 w 634"/>
              <a:gd name="T67" fmla="*/ 169790 h 634"/>
              <a:gd name="T68" fmla="*/ 138096 w 634"/>
              <a:gd name="T69" fmla="*/ 212328 h 634"/>
              <a:gd name="T70" fmla="*/ 148552 w 634"/>
              <a:gd name="T71" fmla="*/ 175198 h 634"/>
              <a:gd name="T72" fmla="*/ 138096 w 634"/>
              <a:gd name="T73" fmla="*/ 212328 h 634"/>
              <a:gd name="T74" fmla="*/ 196507 w 634"/>
              <a:gd name="T75" fmla="*/ 169790 h 634"/>
              <a:gd name="T76" fmla="*/ 159369 w 634"/>
              <a:gd name="T77" fmla="*/ 122206 h 634"/>
              <a:gd name="T78" fmla="*/ 196507 w 634"/>
              <a:gd name="T79" fmla="*/ 169790 h 63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34" h="634">
                <a:moveTo>
                  <a:pt x="324" y="0"/>
                </a:moveTo>
                <a:lnTo>
                  <a:pt x="324" y="0"/>
                </a:lnTo>
                <a:cubicBezTo>
                  <a:pt x="148" y="0"/>
                  <a:pt x="0" y="147"/>
                  <a:pt x="0" y="324"/>
                </a:cubicBezTo>
                <a:cubicBezTo>
                  <a:pt x="0" y="486"/>
                  <a:pt x="148" y="633"/>
                  <a:pt x="324" y="633"/>
                </a:cubicBezTo>
                <a:cubicBezTo>
                  <a:pt x="486" y="633"/>
                  <a:pt x="633" y="486"/>
                  <a:pt x="633" y="324"/>
                </a:cubicBezTo>
                <a:cubicBezTo>
                  <a:pt x="633" y="147"/>
                  <a:pt x="486" y="0"/>
                  <a:pt x="324" y="0"/>
                </a:cubicBezTo>
                <a:close/>
                <a:moveTo>
                  <a:pt x="545" y="162"/>
                </a:moveTo>
                <a:lnTo>
                  <a:pt x="545" y="162"/>
                </a:lnTo>
                <a:cubicBezTo>
                  <a:pt x="574" y="206"/>
                  <a:pt x="589" y="251"/>
                  <a:pt x="589" y="294"/>
                </a:cubicBezTo>
                <a:cubicBezTo>
                  <a:pt x="442" y="294"/>
                  <a:pt x="442" y="294"/>
                  <a:pt x="442" y="294"/>
                </a:cubicBezTo>
                <a:cubicBezTo>
                  <a:pt x="442" y="265"/>
                  <a:pt x="427" y="221"/>
                  <a:pt x="427" y="192"/>
                </a:cubicBezTo>
                <a:cubicBezTo>
                  <a:pt x="471" y="192"/>
                  <a:pt x="516" y="177"/>
                  <a:pt x="545" y="162"/>
                </a:cubicBezTo>
                <a:close/>
                <a:moveTo>
                  <a:pt x="516" y="133"/>
                </a:moveTo>
                <a:lnTo>
                  <a:pt x="516" y="133"/>
                </a:lnTo>
                <a:cubicBezTo>
                  <a:pt x="486" y="147"/>
                  <a:pt x="457" y="147"/>
                  <a:pt x="412" y="147"/>
                </a:cubicBezTo>
                <a:cubicBezTo>
                  <a:pt x="412" y="118"/>
                  <a:pt x="398" y="89"/>
                  <a:pt x="383" y="59"/>
                </a:cubicBezTo>
                <a:cubicBezTo>
                  <a:pt x="442" y="59"/>
                  <a:pt x="486" y="89"/>
                  <a:pt x="516" y="133"/>
                </a:cubicBezTo>
                <a:close/>
                <a:moveTo>
                  <a:pt x="236" y="294"/>
                </a:moveTo>
                <a:lnTo>
                  <a:pt x="236" y="294"/>
                </a:lnTo>
                <a:cubicBezTo>
                  <a:pt x="236" y="265"/>
                  <a:pt x="251" y="236"/>
                  <a:pt x="251" y="192"/>
                </a:cubicBezTo>
                <a:cubicBezTo>
                  <a:pt x="280" y="206"/>
                  <a:pt x="295" y="206"/>
                  <a:pt x="324" y="206"/>
                </a:cubicBezTo>
                <a:cubicBezTo>
                  <a:pt x="339" y="206"/>
                  <a:pt x="369" y="206"/>
                  <a:pt x="383" y="192"/>
                </a:cubicBezTo>
                <a:cubicBezTo>
                  <a:pt x="398" y="236"/>
                  <a:pt x="398" y="265"/>
                  <a:pt x="398" y="294"/>
                </a:cubicBezTo>
                <a:lnTo>
                  <a:pt x="236" y="294"/>
                </a:lnTo>
                <a:close/>
                <a:moveTo>
                  <a:pt x="398" y="339"/>
                </a:moveTo>
                <a:lnTo>
                  <a:pt x="398" y="339"/>
                </a:lnTo>
                <a:cubicBezTo>
                  <a:pt x="398" y="368"/>
                  <a:pt x="398" y="412"/>
                  <a:pt x="383" y="442"/>
                </a:cubicBezTo>
                <a:cubicBezTo>
                  <a:pt x="369" y="442"/>
                  <a:pt x="339" y="442"/>
                  <a:pt x="324" y="442"/>
                </a:cubicBezTo>
                <a:cubicBezTo>
                  <a:pt x="295" y="442"/>
                  <a:pt x="280" y="442"/>
                  <a:pt x="251" y="442"/>
                </a:cubicBezTo>
                <a:cubicBezTo>
                  <a:pt x="251" y="412"/>
                  <a:pt x="236" y="368"/>
                  <a:pt x="236" y="339"/>
                </a:cubicBezTo>
                <a:lnTo>
                  <a:pt x="398" y="339"/>
                </a:lnTo>
                <a:close/>
                <a:moveTo>
                  <a:pt x="295" y="44"/>
                </a:moveTo>
                <a:lnTo>
                  <a:pt x="295" y="44"/>
                </a:lnTo>
                <a:cubicBezTo>
                  <a:pt x="310" y="44"/>
                  <a:pt x="310" y="44"/>
                  <a:pt x="324" y="44"/>
                </a:cubicBezTo>
                <a:lnTo>
                  <a:pt x="339" y="44"/>
                </a:lnTo>
                <a:cubicBezTo>
                  <a:pt x="354" y="74"/>
                  <a:pt x="369" y="118"/>
                  <a:pt x="383" y="162"/>
                </a:cubicBezTo>
                <a:cubicBezTo>
                  <a:pt x="354" y="162"/>
                  <a:pt x="339" y="162"/>
                  <a:pt x="324" y="162"/>
                </a:cubicBezTo>
                <a:cubicBezTo>
                  <a:pt x="295" y="162"/>
                  <a:pt x="280" y="162"/>
                  <a:pt x="265" y="162"/>
                </a:cubicBezTo>
                <a:cubicBezTo>
                  <a:pt x="265" y="118"/>
                  <a:pt x="280" y="74"/>
                  <a:pt x="295" y="44"/>
                </a:cubicBezTo>
                <a:close/>
                <a:moveTo>
                  <a:pt x="251" y="59"/>
                </a:moveTo>
                <a:lnTo>
                  <a:pt x="251" y="59"/>
                </a:lnTo>
                <a:cubicBezTo>
                  <a:pt x="236" y="89"/>
                  <a:pt x="221" y="118"/>
                  <a:pt x="221" y="147"/>
                </a:cubicBezTo>
                <a:cubicBezTo>
                  <a:pt x="192" y="147"/>
                  <a:pt x="148" y="147"/>
                  <a:pt x="118" y="133"/>
                </a:cubicBezTo>
                <a:cubicBezTo>
                  <a:pt x="148" y="89"/>
                  <a:pt x="207" y="59"/>
                  <a:pt x="251" y="59"/>
                </a:cubicBezTo>
                <a:close/>
                <a:moveTo>
                  <a:pt x="89" y="162"/>
                </a:moveTo>
                <a:lnTo>
                  <a:pt x="89" y="162"/>
                </a:lnTo>
                <a:cubicBezTo>
                  <a:pt x="133" y="177"/>
                  <a:pt x="177" y="192"/>
                  <a:pt x="207" y="192"/>
                </a:cubicBezTo>
                <a:cubicBezTo>
                  <a:pt x="207" y="221"/>
                  <a:pt x="207" y="265"/>
                  <a:pt x="207" y="294"/>
                </a:cubicBezTo>
                <a:cubicBezTo>
                  <a:pt x="44" y="294"/>
                  <a:pt x="44" y="294"/>
                  <a:pt x="44" y="294"/>
                </a:cubicBezTo>
                <a:cubicBezTo>
                  <a:pt x="44" y="251"/>
                  <a:pt x="59" y="206"/>
                  <a:pt x="89" y="162"/>
                </a:cubicBezTo>
                <a:close/>
                <a:moveTo>
                  <a:pt x="89" y="471"/>
                </a:moveTo>
                <a:lnTo>
                  <a:pt x="89" y="471"/>
                </a:lnTo>
                <a:cubicBezTo>
                  <a:pt x="59" y="427"/>
                  <a:pt x="44" y="383"/>
                  <a:pt x="44" y="339"/>
                </a:cubicBezTo>
                <a:cubicBezTo>
                  <a:pt x="207" y="339"/>
                  <a:pt x="207" y="339"/>
                  <a:pt x="207" y="339"/>
                </a:cubicBezTo>
                <a:cubicBezTo>
                  <a:pt x="207" y="368"/>
                  <a:pt x="207" y="412"/>
                  <a:pt x="207" y="442"/>
                </a:cubicBezTo>
                <a:cubicBezTo>
                  <a:pt x="177" y="457"/>
                  <a:pt x="133" y="457"/>
                  <a:pt x="89" y="471"/>
                </a:cubicBezTo>
                <a:close/>
                <a:moveTo>
                  <a:pt x="118" y="501"/>
                </a:moveTo>
                <a:lnTo>
                  <a:pt x="118" y="501"/>
                </a:lnTo>
                <a:cubicBezTo>
                  <a:pt x="148" y="501"/>
                  <a:pt x="192" y="486"/>
                  <a:pt x="221" y="486"/>
                </a:cubicBezTo>
                <a:cubicBezTo>
                  <a:pt x="221" y="515"/>
                  <a:pt x="236" y="560"/>
                  <a:pt x="251" y="589"/>
                </a:cubicBezTo>
                <a:cubicBezTo>
                  <a:pt x="207" y="574"/>
                  <a:pt x="148" y="545"/>
                  <a:pt x="118" y="501"/>
                </a:cubicBezTo>
                <a:close/>
                <a:moveTo>
                  <a:pt x="339" y="589"/>
                </a:moveTo>
                <a:lnTo>
                  <a:pt x="339" y="589"/>
                </a:lnTo>
                <a:lnTo>
                  <a:pt x="324" y="589"/>
                </a:lnTo>
                <a:cubicBezTo>
                  <a:pt x="310" y="589"/>
                  <a:pt x="310" y="589"/>
                  <a:pt x="295" y="589"/>
                </a:cubicBezTo>
                <a:cubicBezTo>
                  <a:pt x="280" y="560"/>
                  <a:pt x="265" y="515"/>
                  <a:pt x="265" y="471"/>
                </a:cubicBezTo>
                <a:cubicBezTo>
                  <a:pt x="280" y="471"/>
                  <a:pt x="295" y="471"/>
                  <a:pt x="324" y="471"/>
                </a:cubicBezTo>
                <a:cubicBezTo>
                  <a:pt x="339" y="471"/>
                  <a:pt x="354" y="471"/>
                  <a:pt x="383" y="471"/>
                </a:cubicBezTo>
                <a:cubicBezTo>
                  <a:pt x="369" y="515"/>
                  <a:pt x="354" y="560"/>
                  <a:pt x="339" y="589"/>
                </a:cubicBezTo>
                <a:close/>
                <a:moveTo>
                  <a:pt x="383" y="589"/>
                </a:moveTo>
                <a:lnTo>
                  <a:pt x="383" y="589"/>
                </a:lnTo>
                <a:cubicBezTo>
                  <a:pt x="398" y="560"/>
                  <a:pt x="412" y="515"/>
                  <a:pt x="412" y="486"/>
                </a:cubicBezTo>
                <a:cubicBezTo>
                  <a:pt x="457" y="486"/>
                  <a:pt x="486" y="501"/>
                  <a:pt x="516" y="501"/>
                </a:cubicBezTo>
                <a:cubicBezTo>
                  <a:pt x="486" y="545"/>
                  <a:pt x="442" y="574"/>
                  <a:pt x="383" y="589"/>
                </a:cubicBezTo>
                <a:close/>
                <a:moveTo>
                  <a:pt x="545" y="471"/>
                </a:moveTo>
                <a:lnTo>
                  <a:pt x="545" y="471"/>
                </a:lnTo>
                <a:cubicBezTo>
                  <a:pt x="516" y="457"/>
                  <a:pt x="471" y="457"/>
                  <a:pt x="427" y="442"/>
                </a:cubicBezTo>
                <a:cubicBezTo>
                  <a:pt x="427" y="412"/>
                  <a:pt x="442" y="368"/>
                  <a:pt x="442" y="339"/>
                </a:cubicBezTo>
                <a:cubicBezTo>
                  <a:pt x="589" y="339"/>
                  <a:pt x="589" y="339"/>
                  <a:pt x="589" y="339"/>
                </a:cubicBezTo>
                <a:cubicBezTo>
                  <a:pt x="589" y="383"/>
                  <a:pt x="574" y="427"/>
                  <a:pt x="545" y="471"/>
                </a:cubicBezTo>
                <a:close/>
              </a:path>
            </a:pathLst>
          </a:custGeom>
          <a:solidFill>
            <a:srgbClr val="F87230"/>
          </a:solidFill>
          <a:ln>
            <a:noFill/>
          </a:ln>
          <a:effectLst/>
        </p:spPr>
        <p:txBody>
          <a:bodyPr wrap="none" anchor="ctr"/>
          <a:lstStyle/>
          <a:p>
            <a:pPr eaLnBrk="1" hangingPunct="1">
              <a:defRPr/>
            </a:pPr>
            <a:endParaRPr lang="zh-CN" altLang="en-US">
              <a:solidFill>
                <a:srgbClr val="C00000"/>
              </a:solidFill>
            </a:endParaRPr>
          </a:p>
        </p:txBody>
      </p:sp>
      <p:sp>
        <p:nvSpPr>
          <p:cNvPr id="70" name="椭圆 69"/>
          <p:cNvSpPr/>
          <p:nvPr/>
        </p:nvSpPr>
        <p:spPr>
          <a:xfrm>
            <a:off x="3533318" y="4811914"/>
            <a:ext cx="668138" cy="668136"/>
          </a:xfrm>
          <a:prstGeom prst="ellipse">
            <a:avLst/>
          </a:prstGeom>
          <a:noFill/>
          <a:ln w="28575">
            <a:solidFill>
              <a:srgbClr val="F8723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C00000"/>
              </a:solidFill>
            </a:endParaRPr>
          </a:p>
        </p:txBody>
      </p:sp>
      <p:sp>
        <p:nvSpPr>
          <p:cNvPr id="72" name="椭圆 71"/>
          <p:cNvSpPr/>
          <p:nvPr/>
        </p:nvSpPr>
        <p:spPr>
          <a:xfrm>
            <a:off x="2535421" y="4811914"/>
            <a:ext cx="668138" cy="668136"/>
          </a:xfrm>
          <a:prstGeom prst="ellipse">
            <a:avLst/>
          </a:prstGeom>
          <a:noFill/>
          <a:ln w="28575">
            <a:solidFill>
              <a:srgbClr val="1D8B4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rgbClr val="C00000"/>
              </a:solidFill>
              <a:latin typeface="冬青黑体简体中文 W3" panose="020B0300000000000000" pitchFamily="34" charset="-122"/>
              <a:ea typeface="冬青黑体简体中文 W3" panose="020B0300000000000000" pitchFamily="34" charset="-122"/>
            </a:endParaRPr>
          </a:p>
        </p:txBody>
      </p:sp>
      <p:sp>
        <p:nvSpPr>
          <p:cNvPr id="73" name="矩形 72"/>
          <p:cNvSpPr/>
          <p:nvPr/>
        </p:nvSpPr>
        <p:spPr>
          <a:xfrm>
            <a:off x="2608841" y="4958137"/>
            <a:ext cx="521298" cy="400110"/>
          </a:xfrm>
          <a:prstGeom prst="rect">
            <a:avLst/>
          </a:prstGeom>
        </p:spPr>
        <p:txBody>
          <a:bodyPr wrap="none">
            <a:spAutoFit/>
          </a:bodyPr>
          <a:lstStyle/>
          <a:p>
            <a:pPr algn="ctr"/>
            <a:r>
              <a:rPr lang="en-US" altLang="zh-CN" sz="2000" smtClean="0">
                <a:solidFill>
                  <a:srgbClr val="1D8B4F"/>
                </a:solidFill>
                <a:latin typeface="冬青黑体简体中文 W3" panose="020B0300000000000000" pitchFamily="34" charset="-122"/>
                <a:ea typeface="冬青黑体简体中文 W3" panose="020B0300000000000000" pitchFamily="34" charset="-122"/>
              </a:rPr>
              <a:t>37</a:t>
            </a:r>
          </a:p>
        </p:txBody>
      </p:sp>
      <p:grpSp>
        <p:nvGrpSpPr>
          <p:cNvPr id="11" name="组合 10"/>
          <p:cNvGrpSpPr/>
          <p:nvPr/>
        </p:nvGrpSpPr>
        <p:grpSpPr>
          <a:xfrm>
            <a:off x="8162373" y="1751439"/>
            <a:ext cx="2459308" cy="2459308"/>
            <a:chOff x="8162373" y="1751439"/>
            <a:chExt cx="2459308" cy="2459308"/>
          </a:xfrm>
        </p:grpSpPr>
        <p:sp>
          <p:nvSpPr>
            <p:cNvPr id="26" name="椭圆 25"/>
            <p:cNvSpPr/>
            <p:nvPr/>
          </p:nvSpPr>
          <p:spPr>
            <a:xfrm rot="20826042">
              <a:off x="8162373" y="1751439"/>
              <a:ext cx="2459308" cy="2459308"/>
            </a:xfrm>
            <a:prstGeom prst="ellipse">
              <a:avLst/>
            </a:prstGeom>
            <a:solidFill>
              <a:srgbClr val="1D8B4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8353425" y="1955510"/>
              <a:ext cx="2057980" cy="2057980"/>
              <a:chOff x="8353425" y="1955510"/>
              <a:chExt cx="2057980" cy="2057980"/>
            </a:xfrm>
          </p:grpSpPr>
          <p:sp>
            <p:nvSpPr>
              <p:cNvPr id="10" name="椭圆 9"/>
              <p:cNvSpPr/>
              <p:nvPr/>
            </p:nvSpPr>
            <p:spPr>
              <a:xfrm rot="20826042">
                <a:off x="8353425" y="1955510"/>
                <a:ext cx="2057980" cy="205798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rot="20826042">
                <a:off x="8478487" y="2080572"/>
                <a:ext cx="1807856" cy="1807856"/>
              </a:xfrm>
              <a:prstGeom prst="ellipse">
                <a:avLst/>
              </a:prstGeom>
              <a:noFill/>
              <a:ln w="19050">
                <a:solidFill>
                  <a:srgbClr val="1D8B4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TextBox 64"/>
              <p:cNvSpPr txBox="1"/>
              <p:nvPr/>
            </p:nvSpPr>
            <p:spPr>
              <a:xfrm rot="20826042">
                <a:off x="8632447" y="2661334"/>
                <a:ext cx="1499936" cy="646331"/>
              </a:xfrm>
              <a:prstGeom prst="rect">
                <a:avLst/>
              </a:prstGeom>
              <a:noFill/>
            </p:spPr>
            <p:txBody>
              <a:bodyPr wrap="square" rtlCol="0">
                <a:spAutoFit/>
              </a:bodyPr>
              <a:lstStyle/>
              <a:p>
                <a:pPr algn="ctr"/>
                <a:r>
                  <a:rPr lang="en-US" altLang="zh-CN" sz="3600" b="1" spc="75" dirty="0" smtClean="0">
                    <a:latin typeface="Century Gothic" panose="020B0502020202020204" pitchFamily="34" charset="0"/>
                    <a:ea typeface="冬青黑体简体中文 W3" panose="020B0300000000000000" pitchFamily="34" charset="-122"/>
                  </a:rPr>
                  <a:t>180%</a:t>
                </a:r>
                <a:endParaRPr lang="zh-CN" altLang="en-US" sz="3600" b="1" spc="75" dirty="0">
                  <a:latin typeface="Century Gothic" panose="020B0502020202020204" pitchFamily="34" charset="0"/>
                  <a:ea typeface="冬青黑体简体中文 W3" panose="020B0300000000000000" pitchFamily="34" charset="-122"/>
                </a:endParaRPr>
              </a:p>
            </p:txBody>
          </p:sp>
          <p:sp>
            <p:nvSpPr>
              <p:cNvPr id="89" name="TextBox 64"/>
              <p:cNvSpPr txBox="1"/>
              <p:nvPr/>
            </p:nvSpPr>
            <p:spPr>
              <a:xfrm rot="20826042">
                <a:off x="8736479" y="3163864"/>
                <a:ext cx="1499936" cy="304800"/>
              </a:xfrm>
              <a:prstGeom prst="rect">
                <a:avLst/>
              </a:prstGeom>
              <a:noFill/>
            </p:spPr>
            <p:txBody>
              <a:bodyPr wrap="square" rtlCol="0">
                <a:spAutoFit/>
              </a:bodyPr>
              <a:lstStyle/>
              <a:p>
                <a:pPr algn="ctr"/>
                <a:r>
                  <a:rPr lang="zh-CN" altLang="en-US" sz="1400" b="1" spc="75" smtClean="0">
                    <a:solidFill>
                      <a:schemeClr val="tx1"/>
                    </a:solidFill>
                    <a:latin typeface="Century Gothic" panose="020B0502020202020204" pitchFamily="34" charset="0"/>
                    <a:ea typeface="冬青黑体简体中文 W3" panose="020B0300000000000000" pitchFamily="34" charset="-122"/>
                  </a:rPr>
                  <a:t>添加标题</a:t>
                </a:r>
              </a:p>
            </p:txBody>
          </p:sp>
          <p:sp>
            <p:nvSpPr>
              <p:cNvPr id="12" name="五角星 11"/>
              <p:cNvSpPr/>
              <p:nvPr/>
            </p:nvSpPr>
            <p:spPr>
              <a:xfrm rot="20826042">
                <a:off x="9140281" y="2410894"/>
                <a:ext cx="359228" cy="359228"/>
              </a:xfrm>
              <a:prstGeom prst="star5">
                <a:avLst/>
              </a:prstGeom>
              <a:solidFill>
                <a:srgbClr val="1D8B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矩形 1"/>
          <p:cNvSpPr/>
          <p:nvPr/>
        </p:nvSpPr>
        <p:spPr>
          <a:xfrm>
            <a:off x="4154712" y="360241"/>
            <a:ext cx="3980367" cy="457200"/>
          </a:xfrm>
          <a:prstGeom prst="rect">
            <a:avLst/>
          </a:prstGeom>
        </p:spPr>
        <p:txBody>
          <a:bodyPr wrap="square">
            <a:spAutoFit/>
          </a:bodyPr>
          <a:lstStyle/>
          <a:p>
            <a:pPr algn="ctr">
              <a:spcBef>
                <a:spcPts val="600"/>
              </a:spcBef>
            </a:pPr>
            <a:r>
              <a:rPr sz="2400" dirty="0">
                <a:latin typeface="方正姚体" panose="02010601030101010101" charset="-122"/>
                <a:ea typeface="方正姚体" panose="02010601030101010101" charset="-122"/>
                <a:cs typeface="Segoe UI Light 8" panose="020B0502040204020203" pitchFamily="34" charset="0"/>
              </a:rPr>
              <a:t>单击此处添加标题</a:t>
            </a:r>
          </a:p>
        </p:txBody>
      </p:sp>
      <p:sp>
        <p:nvSpPr>
          <p:cNvPr id="35" name="直角三角形 34"/>
          <p:cNvSpPr/>
          <p:nvPr/>
        </p:nvSpPr>
        <p:spPr>
          <a:xfrm rot="18900000">
            <a:off x="5847715" y="-315595"/>
            <a:ext cx="594360" cy="594360"/>
          </a:xfrm>
          <a:prstGeom prst="rtTriangle">
            <a:avLst/>
          </a:prstGeom>
          <a:solidFill>
            <a:srgbClr val="1D8B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487035" y="817245"/>
            <a:ext cx="1315720" cy="75565"/>
          </a:xfrm>
          <a:prstGeom prst="rect">
            <a:avLst/>
          </a:prstGeom>
          <a:solidFill>
            <a:srgbClr val="F87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advTm="1794">
    <p:zo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C:\Users\Administrator\Desktop\QQ截图20170317130003.jpgQQ截图20170317130003"/>
          <p:cNvPicPr>
            <a:picLocks noChangeAspect="1"/>
          </p:cNvPicPr>
          <p:nvPr/>
        </p:nvPicPr>
        <p:blipFill rotWithShape="1">
          <a:blip r:embed="rId5" cstate="print"/>
          <a:srcRect/>
          <a:stretch>
            <a:fillRect/>
          </a:stretch>
        </p:blipFill>
        <p:spPr>
          <a:xfrm>
            <a:off x="968375" y="1667510"/>
            <a:ext cx="5897245" cy="3886200"/>
          </a:xfrm>
          <a:prstGeom prst="rect">
            <a:avLst/>
          </a:prstGeom>
        </p:spPr>
      </p:pic>
      <p:sp>
        <p:nvSpPr>
          <p:cNvPr id="22" name="矩形 21"/>
          <p:cNvSpPr/>
          <p:nvPr/>
        </p:nvSpPr>
        <p:spPr>
          <a:xfrm>
            <a:off x="6058849" y="1655122"/>
            <a:ext cx="5424691" cy="38989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3" name="PA_矩形 40"/>
          <p:cNvSpPr/>
          <p:nvPr>
            <p:custDataLst>
              <p:tags r:id="rId1"/>
            </p:custDataLst>
          </p:nvPr>
        </p:nvSpPr>
        <p:spPr>
          <a:xfrm>
            <a:off x="968375" y="1667510"/>
            <a:ext cx="5693410" cy="3898900"/>
          </a:xfrm>
          <a:prstGeom prst="rect">
            <a:avLst/>
          </a:prstGeom>
          <a:solidFill>
            <a:srgbClr val="1D8B4F">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PA_矩形 41"/>
          <p:cNvSpPr/>
          <p:nvPr>
            <p:custDataLst>
              <p:tags r:id="rId2"/>
            </p:custDataLst>
          </p:nvPr>
        </p:nvSpPr>
        <p:spPr>
          <a:xfrm>
            <a:off x="1703294" y="2147887"/>
            <a:ext cx="4958764" cy="2867024"/>
          </a:xfrm>
          <a:prstGeom prst="rect">
            <a:avLst/>
          </a:prstGeom>
          <a:noFill/>
          <a:ln w="28575">
            <a:solidFill>
              <a:srgbClr val="F872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217"/>
          <p:cNvSpPr txBox="1"/>
          <p:nvPr/>
        </p:nvSpPr>
        <p:spPr>
          <a:xfrm>
            <a:off x="2197157" y="2782586"/>
            <a:ext cx="1817034" cy="518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smtClean="0">
                <a:solidFill>
                  <a:srgbClr val="FFFFFF"/>
                </a:solidFill>
                <a:latin typeface="冬青黑体简体中文 W3" panose="020B0300000000000000" pitchFamily="34" charset="-122"/>
                <a:ea typeface="冬青黑体简体中文 W3" panose="020B0300000000000000" pitchFamily="34" charset="-122"/>
              </a:rPr>
              <a:t>添加标题</a:t>
            </a:r>
          </a:p>
        </p:txBody>
      </p:sp>
      <p:cxnSp>
        <p:nvCxnSpPr>
          <p:cNvPr id="35" name="直接连接符 34"/>
          <p:cNvCxnSpPr/>
          <p:nvPr/>
        </p:nvCxnSpPr>
        <p:spPr>
          <a:xfrm>
            <a:off x="2324962" y="2574451"/>
            <a:ext cx="381597" cy="0"/>
          </a:xfrm>
          <a:prstGeom prst="line">
            <a:avLst/>
          </a:prstGeom>
          <a:noFill/>
          <a:ln w="38100">
            <a:solidFill>
              <a:srgbClr val="FFFFFF"/>
            </a:solidFill>
          </a:ln>
        </p:spPr>
        <p:style>
          <a:lnRef idx="2">
            <a:schemeClr val="accent1">
              <a:shade val="50000"/>
            </a:schemeClr>
          </a:lnRef>
          <a:fillRef idx="1">
            <a:schemeClr val="accent1"/>
          </a:fillRef>
          <a:effectRef idx="0">
            <a:schemeClr val="accent1"/>
          </a:effectRef>
          <a:fontRef idx="minor">
            <a:schemeClr val="lt1"/>
          </a:fontRef>
        </p:style>
      </p:cxnSp>
      <p:sp>
        <p:nvSpPr>
          <p:cNvPr id="38" name="矩形 37"/>
          <p:cNvSpPr/>
          <p:nvPr/>
        </p:nvSpPr>
        <p:spPr>
          <a:xfrm>
            <a:off x="2197158" y="3284529"/>
            <a:ext cx="3622257" cy="151638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a:solidFill>
                  <a:srgbClr val="FFFFFF"/>
                </a:solidFill>
                <a:latin typeface="冬青黑体简体中文 W3" panose="020B0300000000000000" pitchFamily="34" charset="-122"/>
                <a:ea typeface="冬青黑体简体中文 W3" panose="020B0300000000000000" pitchFamily="34" charset="-122"/>
              </a:rPr>
              <a:t>请在此粘贴或者输入您的文字内容请在此粘贴或者输入您的文字内容请在此粘贴或者输入您的文字内容请在此粘贴或者输入您的文字内容</a:t>
            </a:r>
          </a:p>
        </p:txBody>
      </p:sp>
      <p:sp>
        <p:nvSpPr>
          <p:cNvPr id="11" name="椭圆 10"/>
          <p:cNvSpPr/>
          <p:nvPr/>
        </p:nvSpPr>
        <p:spPr>
          <a:xfrm>
            <a:off x="7155921" y="2835538"/>
            <a:ext cx="1021080" cy="1021080"/>
          </a:xfrm>
          <a:prstGeom prst="ellipse">
            <a:avLst/>
          </a:prstGeom>
          <a:solidFill>
            <a:srgbClr val="1D8B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7288396" y="2968013"/>
            <a:ext cx="756130" cy="7561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85"/>
          <p:cNvSpPr>
            <a:spLocks noChangeArrowheads="1"/>
          </p:cNvSpPr>
          <p:nvPr/>
        </p:nvSpPr>
        <p:spPr bwMode="auto">
          <a:xfrm>
            <a:off x="7483696" y="3217008"/>
            <a:ext cx="365530" cy="293810"/>
          </a:xfrm>
          <a:custGeom>
            <a:avLst/>
            <a:gdLst>
              <a:gd name="T0" fmla="*/ 250282 w 462"/>
              <a:gd name="T1" fmla="*/ 24258 h 374"/>
              <a:gd name="T2" fmla="*/ 250282 w 462"/>
              <a:gd name="T3" fmla="*/ 24258 h 374"/>
              <a:gd name="T4" fmla="*/ 221508 w 462"/>
              <a:gd name="T5" fmla="*/ 33962 h 374"/>
              <a:gd name="T6" fmla="*/ 240510 w 462"/>
              <a:gd name="T7" fmla="*/ 5391 h 374"/>
              <a:gd name="T8" fmla="*/ 211192 w 462"/>
              <a:gd name="T9" fmla="*/ 19407 h 374"/>
              <a:gd name="T10" fmla="*/ 173189 w 462"/>
              <a:gd name="T11" fmla="*/ 0 h 374"/>
              <a:gd name="T12" fmla="*/ 119983 w 462"/>
              <a:gd name="T13" fmla="*/ 52829 h 374"/>
              <a:gd name="T14" fmla="*/ 124870 w 462"/>
              <a:gd name="T15" fmla="*/ 62532 h 374"/>
              <a:gd name="T16" fmla="*/ 19002 w 462"/>
              <a:gd name="T17" fmla="*/ 10242 h 374"/>
              <a:gd name="T18" fmla="*/ 9229 w 462"/>
              <a:gd name="T19" fmla="*/ 38813 h 374"/>
              <a:gd name="T20" fmla="*/ 33118 w 462"/>
              <a:gd name="T21" fmla="*/ 81400 h 374"/>
              <a:gd name="T22" fmla="*/ 9229 w 462"/>
              <a:gd name="T23" fmla="*/ 72236 h 374"/>
              <a:gd name="T24" fmla="*/ 9229 w 462"/>
              <a:gd name="T25" fmla="*/ 72236 h 374"/>
              <a:gd name="T26" fmla="*/ 53205 w 462"/>
              <a:gd name="T27" fmla="*/ 124526 h 374"/>
              <a:gd name="T28" fmla="*/ 38004 w 462"/>
              <a:gd name="T29" fmla="*/ 124526 h 374"/>
              <a:gd name="T30" fmla="*/ 28774 w 462"/>
              <a:gd name="T31" fmla="*/ 124526 h 374"/>
              <a:gd name="T32" fmla="*/ 77093 w 462"/>
              <a:gd name="T33" fmla="*/ 158487 h 374"/>
              <a:gd name="T34" fmla="*/ 14116 w 462"/>
              <a:gd name="T35" fmla="*/ 182206 h 374"/>
              <a:gd name="T36" fmla="*/ 0 w 462"/>
              <a:gd name="T37" fmla="*/ 182206 h 374"/>
              <a:gd name="T38" fmla="*/ 77093 w 462"/>
              <a:gd name="T39" fmla="*/ 201074 h 374"/>
              <a:gd name="T40" fmla="*/ 221508 w 462"/>
              <a:gd name="T41" fmla="*/ 57681 h 374"/>
              <a:gd name="T42" fmla="*/ 221508 w 462"/>
              <a:gd name="T43" fmla="*/ 52829 h 374"/>
              <a:gd name="T44" fmla="*/ 250282 w 462"/>
              <a:gd name="T45" fmla="*/ 24258 h 37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62" h="374">
                <a:moveTo>
                  <a:pt x="461" y="45"/>
                </a:moveTo>
                <a:lnTo>
                  <a:pt x="461" y="45"/>
                </a:lnTo>
                <a:cubicBezTo>
                  <a:pt x="443" y="54"/>
                  <a:pt x="425" y="63"/>
                  <a:pt x="408" y="63"/>
                </a:cubicBezTo>
                <a:cubicBezTo>
                  <a:pt x="425" y="54"/>
                  <a:pt x="443" y="36"/>
                  <a:pt x="443" y="10"/>
                </a:cubicBezTo>
                <a:cubicBezTo>
                  <a:pt x="425" y="19"/>
                  <a:pt x="408" y="27"/>
                  <a:pt x="389" y="36"/>
                </a:cubicBezTo>
                <a:cubicBezTo>
                  <a:pt x="372" y="19"/>
                  <a:pt x="345" y="0"/>
                  <a:pt x="319" y="0"/>
                </a:cubicBezTo>
                <a:cubicBezTo>
                  <a:pt x="265" y="0"/>
                  <a:pt x="221" y="45"/>
                  <a:pt x="221" y="98"/>
                </a:cubicBezTo>
                <a:cubicBezTo>
                  <a:pt x="221" y="107"/>
                  <a:pt x="221" y="116"/>
                  <a:pt x="230" y="116"/>
                </a:cubicBezTo>
                <a:cubicBezTo>
                  <a:pt x="151" y="116"/>
                  <a:pt x="79" y="81"/>
                  <a:pt x="35" y="19"/>
                </a:cubicBezTo>
                <a:cubicBezTo>
                  <a:pt x="26" y="36"/>
                  <a:pt x="17" y="54"/>
                  <a:pt x="17" y="72"/>
                </a:cubicBezTo>
                <a:cubicBezTo>
                  <a:pt x="17" y="98"/>
                  <a:pt x="35" y="134"/>
                  <a:pt x="61" y="151"/>
                </a:cubicBezTo>
                <a:cubicBezTo>
                  <a:pt x="44" y="143"/>
                  <a:pt x="35" y="143"/>
                  <a:pt x="17" y="134"/>
                </a:cubicBezTo>
                <a:cubicBezTo>
                  <a:pt x="17" y="178"/>
                  <a:pt x="53" y="222"/>
                  <a:pt x="98" y="231"/>
                </a:cubicBezTo>
                <a:cubicBezTo>
                  <a:pt x="89" y="231"/>
                  <a:pt x="79" y="231"/>
                  <a:pt x="70" y="231"/>
                </a:cubicBezTo>
                <a:cubicBezTo>
                  <a:pt x="61" y="231"/>
                  <a:pt x="61" y="231"/>
                  <a:pt x="53" y="231"/>
                </a:cubicBezTo>
                <a:cubicBezTo>
                  <a:pt x="61" y="266"/>
                  <a:pt x="98" y="294"/>
                  <a:pt x="142" y="294"/>
                </a:cubicBezTo>
                <a:cubicBezTo>
                  <a:pt x="106" y="319"/>
                  <a:pt x="70" y="338"/>
                  <a:pt x="26" y="338"/>
                </a:cubicBezTo>
                <a:cubicBezTo>
                  <a:pt x="17" y="338"/>
                  <a:pt x="8" y="338"/>
                  <a:pt x="0" y="338"/>
                </a:cubicBezTo>
                <a:cubicBezTo>
                  <a:pt x="44" y="364"/>
                  <a:pt x="89" y="373"/>
                  <a:pt x="142" y="373"/>
                </a:cubicBezTo>
                <a:cubicBezTo>
                  <a:pt x="319" y="373"/>
                  <a:pt x="408" y="231"/>
                  <a:pt x="408" y="107"/>
                </a:cubicBezTo>
                <a:lnTo>
                  <a:pt x="408" y="98"/>
                </a:lnTo>
                <a:cubicBezTo>
                  <a:pt x="434" y="81"/>
                  <a:pt x="443" y="72"/>
                  <a:pt x="461" y="45"/>
                </a:cubicBezTo>
              </a:path>
            </a:pathLst>
          </a:custGeom>
          <a:solidFill>
            <a:srgbClr val="F87230"/>
          </a:solidFill>
          <a:ln>
            <a:noFill/>
          </a:ln>
          <a:effectLst/>
        </p:spPr>
        <p:txBody>
          <a:bodyPr wrap="none" lIns="34290" tIns="17145" rIns="34290" bIns="17145" anchor="ctr"/>
          <a:lstStyle/>
          <a:p>
            <a:pPr eaLnBrk="1" hangingPunct="1">
              <a:defRPr/>
            </a:pPr>
            <a:endParaRPr lang="zh-CN" altLang="en-US"/>
          </a:p>
        </p:txBody>
      </p:sp>
      <p:sp>
        <p:nvSpPr>
          <p:cNvPr id="51" name="TextBox 64"/>
          <p:cNvSpPr txBox="1"/>
          <p:nvPr/>
        </p:nvSpPr>
        <p:spPr>
          <a:xfrm>
            <a:off x="6901492" y="4055389"/>
            <a:ext cx="1499936" cy="461665"/>
          </a:xfrm>
          <a:prstGeom prst="rect">
            <a:avLst/>
          </a:prstGeom>
          <a:noFill/>
        </p:spPr>
        <p:txBody>
          <a:bodyPr wrap="square" rtlCol="0">
            <a:spAutoFit/>
          </a:bodyPr>
          <a:lstStyle/>
          <a:p>
            <a:pPr algn="ctr"/>
            <a:r>
              <a:rPr lang="en-US" altLang="zh-CN" sz="2400" spc="75" dirty="0" smtClean="0">
                <a:latin typeface="Century Gothic" panose="020B0502020202020204" pitchFamily="34" charset="0"/>
                <a:ea typeface="冬青黑体简体中文 W3" panose="020B0300000000000000" pitchFamily="34" charset="-122"/>
              </a:rPr>
              <a:t>67%</a:t>
            </a:r>
            <a:endParaRPr lang="zh-CN" altLang="en-US" sz="2400" spc="75" dirty="0">
              <a:latin typeface="Century Gothic" panose="020B0502020202020204" pitchFamily="34" charset="0"/>
              <a:ea typeface="冬青黑体简体中文 W3" panose="020B0300000000000000" pitchFamily="34" charset="-122"/>
            </a:endParaRPr>
          </a:p>
        </p:txBody>
      </p:sp>
      <p:sp>
        <p:nvSpPr>
          <p:cNvPr id="52" name="TextBox 64"/>
          <p:cNvSpPr txBox="1"/>
          <p:nvPr/>
        </p:nvSpPr>
        <p:spPr>
          <a:xfrm>
            <a:off x="8387694" y="4055389"/>
            <a:ext cx="1499936" cy="461665"/>
          </a:xfrm>
          <a:prstGeom prst="rect">
            <a:avLst/>
          </a:prstGeom>
          <a:noFill/>
        </p:spPr>
        <p:txBody>
          <a:bodyPr wrap="square" rtlCol="0">
            <a:spAutoFit/>
          </a:bodyPr>
          <a:lstStyle/>
          <a:p>
            <a:pPr algn="ctr"/>
            <a:r>
              <a:rPr lang="en-US" altLang="zh-CN" sz="2400" spc="75" smtClean="0">
                <a:latin typeface="Century Gothic" panose="020B0502020202020204" pitchFamily="34" charset="0"/>
                <a:ea typeface="冬青黑体简体中文 W3" panose="020B0300000000000000" pitchFamily="34" charset="-122"/>
              </a:rPr>
              <a:t>91%</a:t>
            </a:r>
            <a:endParaRPr lang="zh-CN" altLang="en-US" sz="2400" spc="75" dirty="0">
              <a:latin typeface="Century Gothic" panose="020B0502020202020204" pitchFamily="34" charset="0"/>
              <a:ea typeface="冬青黑体简体中文 W3" panose="020B0300000000000000" pitchFamily="34" charset="-122"/>
            </a:endParaRPr>
          </a:p>
        </p:txBody>
      </p:sp>
      <p:sp>
        <p:nvSpPr>
          <p:cNvPr id="53" name="TextBox 64"/>
          <p:cNvSpPr txBox="1"/>
          <p:nvPr/>
        </p:nvSpPr>
        <p:spPr>
          <a:xfrm>
            <a:off x="9696118" y="4055389"/>
            <a:ext cx="1499936" cy="461665"/>
          </a:xfrm>
          <a:prstGeom prst="rect">
            <a:avLst/>
          </a:prstGeom>
          <a:noFill/>
        </p:spPr>
        <p:txBody>
          <a:bodyPr wrap="square" rtlCol="0">
            <a:spAutoFit/>
          </a:bodyPr>
          <a:lstStyle/>
          <a:p>
            <a:pPr algn="ctr"/>
            <a:r>
              <a:rPr lang="en-US" altLang="zh-CN" sz="2400" spc="75" smtClean="0">
                <a:latin typeface="Century Gothic" panose="020B0502020202020204" pitchFamily="34" charset="0"/>
                <a:ea typeface="冬青黑体简体中文 W3" panose="020B0300000000000000" pitchFamily="34" charset="-122"/>
              </a:rPr>
              <a:t>84%</a:t>
            </a:r>
            <a:endParaRPr lang="zh-CN" altLang="en-US" sz="2400" spc="75" dirty="0">
              <a:latin typeface="Century Gothic" panose="020B0502020202020204" pitchFamily="34" charset="0"/>
              <a:ea typeface="冬青黑体简体中文 W3" panose="020B0300000000000000" pitchFamily="34" charset="-122"/>
            </a:endParaRPr>
          </a:p>
        </p:txBody>
      </p:sp>
      <p:sp>
        <p:nvSpPr>
          <p:cNvPr id="54" name="文本框 217"/>
          <p:cNvSpPr txBox="1"/>
          <p:nvPr/>
        </p:nvSpPr>
        <p:spPr>
          <a:xfrm>
            <a:off x="969009" y="2082055"/>
            <a:ext cx="400110" cy="1468866"/>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400" smtClean="0">
                <a:solidFill>
                  <a:srgbClr val="FFFFFF"/>
                </a:solidFill>
                <a:latin typeface="冬青黑体简体中文 W3" panose="020B0300000000000000" pitchFamily="34" charset="-122"/>
                <a:ea typeface="冬青黑体简体中文 W3" panose="020B0300000000000000" pitchFamily="34" charset="-122"/>
              </a:rPr>
              <a:t>SHOW WORK</a:t>
            </a:r>
            <a:endParaRPr lang="zh-CN" altLang="en-US" sz="1400">
              <a:solidFill>
                <a:srgbClr val="FFFFFF"/>
              </a:solidFill>
              <a:latin typeface="冬青黑体简体中文 W3" panose="020B0300000000000000" pitchFamily="34" charset="-122"/>
              <a:ea typeface="冬青黑体简体中文 W3" panose="020B0300000000000000" pitchFamily="34" charset="-122"/>
            </a:endParaRPr>
          </a:p>
        </p:txBody>
      </p:sp>
      <p:cxnSp>
        <p:nvCxnSpPr>
          <p:cNvPr id="15" name="直接连接符 14"/>
          <p:cNvCxnSpPr/>
          <p:nvPr/>
        </p:nvCxnSpPr>
        <p:spPr>
          <a:xfrm>
            <a:off x="1171575" y="3414725"/>
            <a:ext cx="0" cy="657445"/>
          </a:xfrm>
          <a:prstGeom prst="line">
            <a:avLst/>
          </a:prstGeom>
          <a:ln w="12700">
            <a:solidFill>
              <a:srgbClr val="FFFFFF">
                <a:alpha val="99000"/>
              </a:srgbClr>
            </a:solidFill>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a:off x="8572101" y="2841433"/>
            <a:ext cx="1021080" cy="1021080"/>
          </a:xfrm>
          <a:prstGeom prst="ellipse">
            <a:avLst/>
          </a:prstGeom>
          <a:solidFill>
            <a:srgbClr val="F87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9910021" y="2835538"/>
            <a:ext cx="1021080" cy="1021080"/>
          </a:xfrm>
          <a:prstGeom prst="ellipse">
            <a:avLst/>
          </a:prstGeom>
          <a:solidFill>
            <a:srgbClr val="1D8B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8709589" y="2968013"/>
            <a:ext cx="756130" cy="7561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10042496" y="2968013"/>
            <a:ext cx="756130" cy="7561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64"/>
          <p:cNvSpPr>
            <a:spLocks noChangeArrowheads="1"/>
          </p:cNvSpPr>
          <p:nvPr/>
        </p:nvSpPr>
        <p:spPr bwMode="auto">
          <a:xfrm>
            <a:off x="10237795" y="3166784"/>
            <a:ext cx="365532" cy="358588"/>
          </a:xfrm>
          <a:custGeom>
            <a:avLst/>
            <a:gdLst>
              <a:gd name="T0" fmla="*/ 67467 w 461"/>
              <a:gd name="T1" fmla="*/ 14666 h 453"/>
              <a:gd name="T2" fmla="*/ 67467 w 461"/>
              <a:gd name="T3" fmla="*/ 14666 h 453"/>
              <a:gd name="T4" fmla="*/ 0 w 461"/>
              <a:gd name="T5" fmla="*/ 120587 h 453"/>
              <a:gd name="T6" fmla="*/ 4897 w 461"/>
              <a:gd name="T7" fmla="*/ 149375 h 453"/>
              <a:gd name="T8" fmla="*/ 110994 w 461"/>
              <a:gd name="T9" fmla="*/ 53232 h 453"/>
              <a:gd name="T10" fmla="*/ 67467 w 461"/>
              <a:gd name="T11" fmla="*/ 14666 h 453"/>
              <a:gd name="T12" fmla="*/ 178461 w 461"/>
              <a:gd name="T13" fmla="*/ 9777 h 453"/>
              <a:gd name="T14" fmla="*/ 178461 w 461"/>
              <a:gd name="T15" fmla="*/ 9777 h 453"/>
              <a:gd name="T16" fmla="*/ 125685 w 461"/>
              <a:gd name="T17" fmla="*/ 0 h 453"/>
              <a:gd name="T18" fmla="*/ 87054 w 461"/>
              <a:gd name="T19" fmla="*/ 4889 h 453"/>
              <a:gd name="T20" fmla="*/ 178461 w 461"/>
              <a:gd name="T21" fmla="*/ 86366 h 453"/>
              <a:gd name="T22" fmla="*/ 178461 w 461"/>
              <a:gd name="T23" fmla="*/ 9777 h 453"/>
              <a:gd name="T24" fmla="*/ 197504 w 461"/>
              <a:gd name="T25" fmla="*/ 19555 h 453"/>
              <a:gd name="T26" fmla="*/ 197504 w 461"/>
              <a:gd name="T27" fmla="*/ 19555 h 453"/>
              <a:gd name="T28" fmla="*/ 197504 w 461"/>
              <a:gd name="T29" fmla="*/ 164041 h 453"/>
              <a:gd name="T30" fmla="*/ 241031 w 461"/>
              <a:gd name="T31" fmla="*/ 164041 h 453"/>
              <a:gd name="T32" fmla="*/ 250281 w 461"/>
              <a:gd name="T33" fmla="*/ 120587 h 453"/>
              <a:gd name="T34" fmla="*/ 197504 w 461"/>
              <a:gd name="T35" fmla="*/ 19555 h 453"/>
              <a:gd name="T36" fmla="*/ 9794 w 461"/>
              <a:gd name="T37" fmla="*/ 168387 h 453"/>
              <a:gd name="T38" fmla="*/ 9794 w 461"/>
              <a:gd name="T39" fmla="*/ 168387 h 453"/>
              <a:gd name="T40" fmla="*/ 57673 w 461"/>
              <a:gd name="T41" fmla="*/ 226507 h 453"/>
              <a:gd name="T42" fmla="*/ 57673 w 461"/>
              <a:gd name="T43" fmla="*/ 125475 h 453"/>
              <a:gd name="T44" fmla="*/ 28837 w 461"/>
              <a:gd name="T45" fmla="*/ 154264 h 453"/>
              <a:gd name="T46" fmla="*/ 9794 w 461"/>
              <a:gd name="T47" fmla="*/ 168387 h 453"/>
              <a:gd name="T48" fmla="*/ 72364 w 461"/>
              <a:gd name="T49" fmla="*/ 235742 h 453"/>
              <a:gd name="T50" fmla="*/ 72364 w 461"/>
              <a:gd name="T51" fmla="*/ 235742 h 453"/>
              <a:gd name="T52" fmla="*/ 115891 w 461"/>
              <a:gd name="T53" fmla="*/ 245519 h 453"/>
              <a:gd name="T54" fmla="*/ 134934 w 461"/>
              <a:gd name="T55" fmla="*/ 245519 h 453"/>
              <a:gd name="T56" fmla="*/ 236135 w 461"/>
              <a:gd name="T57" fmla="*/ 183053 h 453"/>
              <a:gd name="T58" fmla="*/ 72364 w 461"/>
              <a:gd name="T59" fmla="*/ 183053 h 453"/>
              <a:gd name="T60" fmla="*/ 72364 w 461"/>
              <a:gd name="T61" fmla="*/ 235742 h 45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461" h="453">
                <a:moveTo>
                  <a:pt x="124" y="27"/>
                </a:moveTo>
                <a:lnTo>
                  <a:pt x="124" y="27"/>
                </a:lnTo>
                <a:cubicBezTo>
                  <a:pt x="53" y="62"/>
                  <a:pt x="0" y="142"/>
                  <a:pt x="0" y="222"/>
                </a:cubicBezTo>
                <a:cubicBezTo>
                  <a:pt x="0" y="240"/>
                  <a:pt x="0" y="257"/>
                  <a:pt x="9" y="275"/>
                </a:cubicBezTo>
                <a:cubicBezTo>
                  <a:pt x="204" y="98"/>
                  <a:pt x="204" y="98"/>
                  <a:pt x="204" y="98"/>
                </a:cubicBezTo>
                <a:cubicBezTo>
                  <a:pt x="186" y="71"/>
                  <a:pt x="124" y="27"/>
                  <a:pt x="124" y="27"/>
                </a:cubicBezTo>
                <a:close/>
                <a:moveTo>
                  <a:pt x="328" y="18"/>
                </a:moveTo>
                <a:lnTo>
                  <a:pt x="328" y="18"/>
                </a:lnTo>
                <a:cubicBezTo>
                  <a:pt x="293" y="0"/>
                  <a:pt x="266" y="0"/>
                  <a:pt x="231" y="0"/>
                </a:cubicBezTo>
                <a:cubicBezTo>
                  <a:pt x="204" y="0"/>
                  <a:pt x="186" y="0"/>
                  <a:pt x="160" y="9"/>
                </a:cubicBezTo>
                <a:cubicBezTo>
                  <a:pt x="328" y="159"/>
                  <a:pt x="328" y="159"/>
                  <a:pt x="328" y="159"/>
                </a:cubicBezTo>
                <a:lnTo>
                  <a:pt x="328" y="18"/>
                </a:lnTo>
                <a:close/>
                <a:moveTo>
                  <a:pt x="363" y="36"/>
                </a:moveTo>
                <a:lnTo>
                  <a:pt x="363" y="36"/>
                </a:lnTo>
                <a:cubicBezTo>
                  <a:pt x="363" y="302"/>
                  <a:pt x="363" y="302"/>
                  <a:pt x="363" y="302"/>
                </a:cubicBezTo>
                <a:cubicBezTo>
                  <a:pt x="443" y="302"/>
                  <a:pt x="443" y="302"/>
                  <a:pt x="443" y="302"/>
                </a:cubicBezTo>
                <a:cubicBezTo>
                  <a:pt x="452" y="275"/>
                  <a:pt x="460" y="248"/>
                  <a:pt x="460" y="222"/>
                </a:cubicBezTo>
                <a:cubicBezTo>
                  <a:pt x="460" y="151"/>
                  <a:pt x="416" y="80"/>
                  <a:pt x="363" y="36"/>
                </a:cubicBezTo>
                <a:close/>
                <a:moveTo>
                  <a:pt x="18" y="310"/>
                </a:moveTo>
                <a:lnTo>
                  <a:pt x="18" y="310"/>
                </a:lnTo>
                <a:cubicBezTo>
                  <a:pt x="35" y="355"/>
                  <a:pt x="62" y="390"/>
                  <a:pt x="106" y="417"/>
                </a:cubicBezTo>
                <a:cubicBezTo>
                  <a:pt x="106" y="231"/>
                  <a:pt x="106" y="231"/>
                  <a:pt x="106" y="231"/>
                </a:cubicBezTo>
                <a:cubicBezTo>
                  <a:pt x="53" y="284"/>
                  <a:pt x="53" y="284"/>
                  <a:pt x="53" y="284"/>
                </a:cubicBezTo>
                <a:cubicBezTo>
                  <a:pt x="35" y="293"/>
                  <a:pt x="18" y="310"/>
                  <a:pt x="18" y="310"/>
                </a:cubicBezTo>
                <a:close/>
                <a:moveTo>
                  <a:pt x="133" y="434"/>
                </a:moveTo>
                <a:lnTo>
                  <a:pt x="133" y="434"/>
                </a:lnTo>
                <a:cubicBezTo>
                  <a:pt x="160" y="443"/>
                  <a:pt x="186" y="452"/>
                  <a:pt x="213" y="452"/>
                </a:cubicBezTo>
                <a:cubicBezTo>
                  <a:pt x="248" y="452"/>
                  <a:pt x="248" y="452"/>
                  <a:pt x="248" y="452"/>
                </a:cubicBezTo>
                <a:cubicBezTo>
                  <a:pt x="328" y="443"/>
                  <a:pt x="390" y="399"/>
                  <a:pt x="434" y="337"/>
                </a:cubicBezTo>
                <a:cubicBezTo>
                  <a:pt x="133" y="337"/>
                  <a:pt x="133" y="337"/>
                  <a:pt x="133" y="337"/>
                </a:cubicBezTo>
                <a:lnTo>
                  <a:pt x="133" y="434"/>
                </a:lnTo>
                <a:close/>
              </a:path>
            </a:pathLst>
          </a:custGeom>
          <a:solidFill>
            <a:srgbClr val="F87230"/>
          </a:solidFill>
          <a:ln>
            <a:noFill/>
          </a:ln>
          <a:effectLst/>
        </p:spPr>
        <p:txBody>
          <a:bodyPr wrap="none" lIns="34290" tIns="17145" rIns="34290" bIns="17145" anchor="ctr"/>
          <a:lstStyle/>
          <a:p>
            <a:endParaRPr lang="zh-CN" altLang="en-US"/>
          </a:p>
        </p:txBody>
      </p:sp>
      <p:sp>
        <p:nvSpPr>
          <p:cNvPr id="42" name="Freeform 120"/>
          <p:cNvSpPr>
            <a:spLocks noChangeArrowheads="1"/>
          </p:cNvSpPr>
          <p:nvPr/>
        </p:nvSpPr>
        <p:spPr bwMode="auto">
          <a:xfrm>
            <a:off x="8887483" y="3191559"/>
            <a:ext cx="393292" cy="344708"/>
          </a:xfrm>
          <a:custGeom>
            <a:avLst/>
            <a:gdLst>
              <a:gd name="T0" fmla="*/ 197112 w 497"/>
              <a:gd name="T1" fmla="*/ 120716 h 435"/>
              <a:gd name="T2" fmla="*/ 197112 w 497"/>
              <a:gd name="T3" fmla="*/ 120716 h 435"/>
              <a:gd name="T4" fmla="*/ 192225 w 497"/>
              <a:gd name="T5" fmla="*/ 110384 h 435"/>
              <a:gd name="T6" fmla="*/ 192225 w 497"/>
              <a:gd name="T7" fmla="*/ 86459 h 435"/>
              <a:gd name="T8" fmla="*/ 134123 w 497"/>
              <a:gd name="T9" fmla="*/ 86459 h 435"/>
              <a:gd name="T10" fmla="*/ 129779 w 497"/>
              <a:gd name="T11" fmla="*/ 81565 h 435"/>
              <a:gd name="T12" fmla="*/ 124892 w 497"/>
              <a:gd name="T13" fmla="*/ 48395 h 435"/>
              <a:gd name="T14" fmla="*/ 38554 w 497"/>
              <a:gd name="T15" fmla="*/ 86459 h 435"/>
              <a:gd name="T16" fmla="*/ 0 w 497"/>
              <a:gd name="T17" fmla="*/ 159323 h 435"/>
              <a:gd name="T18" fmla="*/ 110231 w 497"/>
              <a:gd name="T19" fmla="*/ 235994 h 435"/>
              <a:gd name="T20" fmla="*/ 230778 w 497"/>
              <a:gd name="T21" fmla="*/ 154429 h 435"/>
              <a:gd name="T22" fmla="*/ 197112 w 497"/>
              <a:gd name="T23" fmla="*/ 120716 h 435"/>
              <a:gd name="T24" fmla="*/ 110231 w 497"/>
              <a:gd name="T25" fmla="*/ 212069 h 435"/>
              <a:gd name="T26" fmla="*/ 110231 w 497"/>
              <a:gd name="T27" fmla="*/ 212069 h 435"/>
              <a:gd name="T28" fmla="*/ 28779 w 497"/>
              <a:gd name="T29" fmla="*/ 168567 h 435"/>
              <a:gd name="T30" fmla="*/ 100999 w 497"/>
              <a:gd name="T31" fmla="*/ 110384 h 435"/>
              <a:gd name="T32" fmla="*/ 182451 w 497"/>
              <a:gd name="T33" fmla="*/ 154429 h 435"/>
              <a:gd name="T34" fmla="*/ 110231 w 497"/>
              <a:gd name="T35" fmla="*/ 212069 h 435"/>
              <a:gd name="T36" fmla="*/ 269332 w 497"/>
              <a:gd name="T37" fmla="*/ 81565 h 435"/>
              <a:gd name="T38" fmla="*/ 269332 w 497"/>
              <a:gd name="T39" fmla="*/ 81565 h 435"/>
              <a:gd name="T40" fmla="*/ 187338 w 497"/>
              <a:gd name="T41" fmla="*/ 0 h 435"/>
              <a:gd name="T42" fmla="*/ 177564 w 497"/>
              <a:gd name="T43" fmla="*/ 9788 h 435"/>
              <a:gd name="T44" fmla="*/ 187338 w 497"/>
              <a:gd name="T45" fmla="*/ 19576 h 435"/>
              <a:gd name="T46" fmla="*/ 249784 w 497"/>
              <a:gd name="T47" fmla="*/ 81565 h 435"/>
              <a:gd name="T48" fmla="*/ 259558 w 497"/>
              <a:gd name="T49" fmla="*/ 91353 h 435"/>
              <a:gd name="T50" fmla="*/ 269332 w 497"/>
              <a:gd name="T51" fmla="*/ 81565 h 435"/>
              <a:gd name="T52" fmla="*/ 230778 w 497"/>
              <a:gd name="T53" fmla="*/ 81565 h 435"/>
              <a:gd name="T54" fmla="*/ 230778 w 497"/>
              <a:gd name="T55" fmla="*/ 81565 h 435"/>
              <a:gd name="T56" fmla="*/ 187338 w 497"/>
              <a:gd name="T57" fmla="*/ 38607 h 435"/>
              <a:gd name="T58" fmla="*/ 177564 w 497"/>
              <a:gd name="T59" fmla="*/ 48395 h 435"/>
              <a:gd name="T60" fmla="*/ 187338 w 497"/>
              <a:gd name="T61" fmla="*/ 57639 h 435"/>
              <a:gd name="T62" fmla="*/ 211773 w 497"/>
              <a:gd name="T63" fmla="*/ 86459 h 435"/>
              <a:gd name="T64" fmla="*/ 225891 w 497"/>
              <a:gd name="T65" fmla="*/ 91353 h 435"/>
              <a:gd name="T66" fmla="*/ 230778 w 497"/>
              <a:gd name="T67" fmla="*/ 81565 h 435"/>
              <a:gd name="T68" fmla="*/ 86338 w 497"/>
              <a:gd name="T69" fmla="*/ 139748 h 435"/>
              <a:gd name="T70" fmla="*/ 86338 w 497"/>
              <a:gd name="T71" fmla="*/ 139748 h 435"/>
              <a:gd name="T72" fmla="*/ 62446 w 497"/>
              <a:gd name="T73" fmla="*/ 168567 h 435"/>
              <a:gd name="T74" fmla="*/ 100999 w 497"/>
              <a:gd name="T75" fmla="*/ 192493 h 435"/>
              <a:gd name="T76" fmla="*/ 124892 w 497"/>
              <a:gd name="T77" fmla="*/ 159323 h 435"/>
              <a:gd name="T78" fmla="*/ 86338 w 497"/>
              <a:gd name="T79" fmla="*/ 139748 h 43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497" h="435">
                <a:moveTo>
                  <a:pt x="363" y="222"/>
                </a:moveTo>
                <a:lnTo>
                  <a:pt x="363" y="222"/>
                </a:lnTo>
                <a:cubicBezTo>
                  <a:pt x="354" y="213"/>
                  <a:pt x="354" y="213"/>
                  <a:pt x="354" y="203"/>
                </a:cubicBezTo>
                <a:cubicBezTo>
                  <a:pt x="363" y="186"/>
                  <a:pt x="363" y="168"/>
                  <a:pt x="354" y="159"/>
                </a:cubicBezTo>
                <a:cubicBezTo>
                  <a:pt x="336" y="133"/>
                  <a:pt x="300" y="133"/>
                  <a:pt x="247" y="159"/>
                </a:cubicBezTo>
                <a:cubicBezTo>
                  <a:pt x="247" y="159"/>
                  <a:pt x="230" y="159"/>
                  <a:pt x="239" y="150"/>
                </a:cubicBezTo>
                <a:cubicBezTo>
                  <a:pt x="247" y="124"/>
                  <a:pt x="239" y="106"/>
                  <a:pt x="230" y="89"/>
                </a:cubicBezTo>
                <a:cubicBezTo>
                  <a:pt x="203" y="62"/>
                  <a:pt x="132" y="97"/>
                  <a:pt x="71" y="159"/>
                </a:cubicBezTo>
                <a:cubicBezTo>
                  <a:pt x="26" y="203"/>
                  <a:pt x="0" y="248"/>
                  <a:pt x="0" y="293"/>
                </a:cubicBezTo>
                <a:cubicBezTo>
                  <a:pt x="0" y="372"/>
                  <a:pt x="106" y="434"/>
                  <a:pt x="203" y="434"/>
                </a:cubicBezTo>
                <a:cubicBezTo>
                  <a:pt x="336" y="434"/>
                  <a:pt x="425" y="346"/>
                  <a:pt x="425" y="284"/>
                </a:cubicBezTo>
                <a:cubicBezTo>
                  <a:pt x="425" y="248"/>
                  <a:pt x="390" y="231"/>
                  <a:pt x="363" y="222"/>
                </a:cubicBezTo>
                <a:close/>
                <a:moveTo>
                  <a:pt x="203" y="390"/>
                </a:moveTo>
                <a:lnTo>
                  <a:pt x="203" y="390"/>
                </a:lnTo>
                <a:cubicBezTo>
                  <a:pt x="124" y="399"/>
                  <a:pt x="53" y="363"/>
                  <a:pt x="53" y="310"/>
                </a:cubicBezTo>
                <a:cubicBezTo>
                  <a:pt x="44" y="257"/>
                  <a:pt x="106" y="213"/>
                  <a:pt x="186" y="203"/>
                </a:cubicBezTo>
                <a:cubicBezTo>
                  <a:pt x="265" y="195"/>
                  <a:pt x="336" y="231"/>
                  <a:pt x="336" y="284"/>
                </a:cubicBezTo>
                <a:cubicBezTo>
                  <a:pt x="345" y="337"/>
                  <a:pt x="283" y="381"/>
                  <a:pt x="203" y="390"/>
                </a:cubicBezTo>
                <a:close/>
                <a:moveTo>
                  <a:pt x="496" y="150"/>
                </a:moveTo>
                <a:lnTo>
                  <a:pt x="496" y="150"/>
                </a:lnTo>
                <a:cubicBezTo>
                  <a:pt x="496" y="71"/>
                  <a:pt x="425" y="0"/>
                  <a:pt x="345" y="0"/>
                </a:cubicBezTo>
                <a:cubicBezTo>
                  <a:pt x="336" y="0"/>
                  <a:pt x="327" y="9"/>
                  <a:pt x="327" y="18"/>
                </a:cubicBezTo>
                <a:cubicBezTo>
                  <a:pt x="327" y="27"/>
                  <a:pt x="336" y="36"/>
                  <a:pt x="345" y="36"/>
                </a:cubicBezTo>
                <a:cubicBezTo>
                  <a:pt x="407" y="36"/>
                  <a:pt x="460" y="89"/>
                  <a:pt x="460" y="150"/>
                </a:cubicBezTo>
                <a:cubicBezTo>
                  <a:pt x="460" y="159"/>
                  <a:pt x="469" y="168"/>
                  <a:pt x="478" y="168"/>
                </a:cubicBezTo>
                <a:cubicBezTo>
                  <a:pt x="487" y="168"/>
                  <a:pt x="496" y="159"/>
                  <a:pt x="496" y="150"/>
                </a:cubicBezTo>
                <a:close/>
                <a:moveTo>
                  <a:pt x="425" y="150"/>
                </a:moveTo>
                <a:lnTo>
                  <a:pt x="425" y="150"/>
                </a:lnTo>
                <a:cubicBezTo>
                  <a:pt x="416" y="106"/>
                  <a:pt x="390" y="80"/>
                  <a:pt x="345" y="71"/>
                </a:cubicBezTo>
                <a:cubicBezTo>
                  <a:pt x="336" y="71"/>
                  <a:pt x="327" y="80"/>
                  <a:pt x="327" y="89"/>
                </a:cubicBezTo>
                <a:cubicBezTo>
                  <a:pt x="327" y="97"/>
                  <a:pt x="327" y="106"/>
                  <a:pt x="345" y="106"/>
                </a:cubicBezTo>
                <a:cubicBezTo>
                  <a:pt x="363" y="115"/>
                  <a:pt x="390" y="133"/>
                  <a:pt x="390" y="159"/>
                </a:cubicBezTo>
                <a:cubicBezTo>
                  <a:pt x="390" y="168"/>
                  <a:pt x="398" y="168"/>
                  <a:pt x="416" y="168"/>
                </a:cubicBezTo>
                <a:cubicBezTo>
                  <a:pt x="425" y="168"/>
                  <a:pt x="425" y="159"/>
                  <a:pt x="425" y="150"/>
                </a:cubicBezTo>
                <a:close/>
                <a:moveTo>
                  <a:pt x="159" y="257"/>
                </a:moveTo>
                <a:lnTo>
                  <a:pt x="159" y="257"/>
                </a:lnTo>
                <a:cubicBezTo>
                  <a:pt x="132" y="257"/>
                  <a:pt x="106" y="284"/>
                  <a:pt x="115" y="310"/>
                </a:cubicBezTo>
                <a:cubicBezTo>
                  <a:pt x="124" y="337"/>
                  <a:pt x="150" y="354"/>
                  <a:pt x="186" y="354"/>
                </a:cubicBezTo>
                <a:cubicBezTo>
                  <a:pt x="212" y="346"/>
                  <a:pt x="239" y="319"/>
                  <a:pt x="230" y="293"/>
                </a:cubicBezTo>
                <a:cubicBezTo>
                  <a:pt x="221" y="266"/>
                  <a:pt x="194" y="248"/>
                  <a:pt x="159" y="257"/>
                </a:cubicBezTo>
                <a:close/>
              </a:path>
            </a:pathLst>
          </a:custGeom>
          <a:solidFill>
            <a:srgbClr val="F87230"/>
          </a:solidFill>
          <a:ln>
            <a:noFill/>
          </a:ln>
          <a:effectLst/>
        </p:spPr>
        <p:txBody>
          <a:bodyPr wrap="none" lIns="34290" tIns="17145" rIns="34290" bIns="17145" anchor="ctr"/>
          <a:lstStyle/>
          <a:p>
            <a:endParaRPr lang="zh-CN" altLang="en-US"/>
          </a:p>
        </p:txBody>
      </p:sp>
      <p:grpSp>
        <p:nvGrpSpPr>
          <p:cNvPr id="9" name="组合 8"/>
          <p:cNvGrpSpPr/>
          <p:nvPr/>
        </p:nvGrpSpPr>
        <p:grpSpPr>
          <a:xfrm>
            <a:off x="10598063" y="1574617"/>
            <a:ext cx="419550" cy="428856"/>
            <a:chOff x="10598063" y="1574617"/>
            <a:chExt cx="419550" cy="428856"/>
          </a:xfrm>
        </p:grpSpPr>
        <p:sp>
          <p:nvSpPr>
            <p:cNvPr id="39" name="矩形 38"/>
            <p:cNvSpPr/>
            <p:nvPr/>
          </p:nvSpPr>
          <p:spPr>
            <a:xfrm>
              <a:off x="10678569" y="1576540"/>
              <a:ext cx="339044" cy="426933"/>
            </a:xfrm>
            <a:custGeom>
              <a:avLst/>
              <a:gdLst>
                <a:gd name="connsiteX0" fmla="*/ 0 w 391324"/>
                <a:gd name="connsiteY0" fmla="*/ 0 h 492765"/>
                <a:gd name="connsiteX1" fmla="*/ 391324 w 391324"/>
                <a:gd name="connsiteY1" fmla="*/ 0 h 492765"/>
                <a:gd name="connsiteX2" fmla="*/ 391324 w 391324"/>
                <a:gd name="connsiteY2" fmla="*/ 492765 h 492765"/>
                <a:gd name="connsiteX3" fmla="*/ 0 w 391324"/>
                <a:gd name="connsiteY3" fmla="*/ 492765 h 492765"/>
                <a:gd name="connsiteX4" fmla="*/ 0 w 391324"/>
                <a:gd name="connsiteY4" fmla="*/ 0 h 492765"/>
                <a:gd name="connsiteX0-1" fmla="*/ 0 w 391324"/>
                <a:gd name="connsiteY0-2" fmla="*/ 0 h 492766"/>
                <a:gd name="connsiteX1-3" fmla="*/ 391324 w 391324"/>
                <a:gd name="connsiteY1-4" fmla="*/ 0 h 492766"/>
                <a:gd name="connsiteX2-5" fmla="*/ 391324 w 391324"/>
                <a:gd name="connsiteY2-6" fmla="*/ 492765 h 492766"/>
                <a:gd name="connsiteX3-7" fmla="*/ 198874 w 391324"/>
                <a:gd name="connsiteY3-8" fmla="*/ 492766 h 492766"/>
                <a:gd name="connsiteX4-9" fmla="*/ 0 w 391324"/>
                <a:gd name="connsiteY4-10" fmla="*/ 492765 h 492766"/>
                <a:gd name="connsiteX5" fmla="*/ 0 w 391324"/>
                <a:gd name="connsiteY5" fmla="*/ 0 h 492766"/>
                <a:gd name="connsiteX0-11" fmla="*/ 0 w 391324"/>
                <a:gd name="connsiteY0-12" fmla="*/ 0 h 492765"/>
                <a:gd name="connsiteX1-13" fmla="*/ 391324 w 391324"/>
                <a:gd name="connsiteY1-14" fmla="*/ 0 h 492765"/>
                <a:gd name="connsiteX2-15" fmla="*/ 391324 w 391324"/>
                <a:gd name="connsiteY2-16" fmla="*/ 492765 h 492765"/>
                <a:gd name="connsiteX3-17" fmla="*/ 198874 w 391324"/>
                <a:gd name="connsiteY3-18" fmla="*/ 307028 h 492765"/>
                <a:gd name="connsiteX4-19" fmla="*/ 0 w 391324"/>
                <a:gd name="connsiteY4-20" fmla="*/ 492765 h 492765"/>
                <a:gd name="connsiteX5-21" fmla="*/ 0 w 391324"/>
                <a:gd name="connsiteY5-22" fmla="*/ 0 h 49276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391324" h="492765">
                  <a:moveTo>
                    <a:pt x="0" y="0"/>
                  </a:moveTo>
                  <a:lnTo>
                    <a:pt x="391324" y="0"/>
                  </a:lnTo>
                  <a:lnTo>
                    <a:pt x="391324" y="492765"/>
                  </a:lnTo>
                  <a:lnTo>
                    <a:pt x="198874" y="307028"/>
                  </a:lnTo>
                  <a:lnTo>
                    <a:pt x="0" y="492765"/>
                  </a:lnTo>
                  <a:lnTo>
                    <a:pt x="0" y="0"/>
                  </a:lnTo>
                  <a:close/>
                </a:path>
              </a:pathLst>
            </a:custGeom>
            <a:solidFill>
              <a:srgbClr val="F87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直角三角形 7"/>
            <p:cNvSpPr/>
            <p:nvPr/>
          </p:nvSpPr>
          <p:spPr>
            <a:xfrm rot="16200000">
              <a:off x="10598063" y="1574617"/>
              <a:ext cx="80505" cy="80505"/>
            </a:xfrm>
            <a:prstGeom prst="rtTriangle">
              <a:avLst/>
            </a:prstGeom>
            <a:gradFill>
              <a:gsLst>
                <a:gs pos="100000">
                  <a:srgbClr val="FF0000">
                    <a:alpha val="84000"/>
                  </a:srgbClr>
                </a:gs>
                <a:gs pos="28000">
                  <a:srgbClr val="C00000">
                    <a:alpha val="98000"/>
                  </a:srgb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1"/>
          <p:cNvSpPr/>
          <p:nvPr/>
        </p:nvSpPr>
        <p:spPr>
          <a:xfrm>
            <a:off x="4154712" y="360241"/>
            <a:ext cx="3980367" cy="457200"/>
          </a:xfrm>
          <a:prstGeom prst="rect">
            <a:avLst/>
          </a:prstGeom>
        </p:spPr>
        <p:txBody>
          <a:bodyPr wrap="square">
            <a:spAutoFit/>
          </a:bodyPr>
          <a:lstStyle/>
          <a:p>
            <a:pPr algn="ctr">
              <a:spcBef>
                <a:spcPts val="600"/>
              </a:spcBef>
            </a:pPr>
            <a:r>
              <a:rPr sz="2400" dirty="0">
                <a:latin typeface="方正姚体" panose="02010601030101010101" charset="-122"/>
                <a:ea typeface="方正姚体" panose="02010601030101010101" charset="-122"/>
                <a:cs typeface="Segoe UI Light 8" panose="020B0502040204020203" pitchFamily="34" charset="0"/>
              </a:rPr>
              <a:t>单击此处添加标题</a:t>
            </a:r>
          </a:p>
        </p:txBody>
      </p:sp>
      <p:sp>
        <p:nvSpPr>
          <p:cNvPr id="3" name="直角三角形 2"/>
          <p:cNvSpPr/>
          <p:nvPr/>
        </p:nvSpPr>
        <p:spPr>
          <a:xfrm rot="18900000">
            <a:off x="5847715" y="-315595"/>
            <a:ext cx="594360" cy="594360"/>
          </a:xfrm>
          <a:prstGeom prst="rtTriangle">
            <a:avLst/>
          </a:prstGeom>
          <a:solidFill>
            <a:srgbClr val="1D8B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5487035" y="817245"/>
            <a:ext cx="1315720" cy="75565"/>
          </a:xfrm>
          <a:prstGeom prst="rect">
            <a:avLst/>
          </a:prstGeom>
          <a:solidFill>
            <a:srgbClr val="F87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advTm="1716">
    <p:checker dir="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4" cstate="print"/>
          <a:stretch>
            <a:fillRect/>
          </a:stretch>
        </a:blipFill>
        <a:effectLst/>
      </p:bgPr>
    </p:bg>
    <p:spTree>
      <p:nvGrpSpPr>
        <p:cNvPr id="1" name=""/>
        <p:cNvGrpSpPr/>
        <p:nvPr/>
      </p:nvGrpSpPr>
      <p:grpSpPr>
        <a:xfrm>
          <a:off x="0" y="0"/>
          <a:ext cx="0" cy="0"/>
          <a:chOff x="0" y="0"/>
          <a:chExt cx="0" cy="0"/>
        </a:xfrm>
      </p:grpSpPr>
      <p:sp>
        <p:nvSpPr>
          <p:cNvPr id="44" name="文本框 43"/>
          <p:cNvSpPr txBox="1"/>
          <p:nvPr/>
        </p:nvSpPr>
        <p:spPr>
          <a:xfrm>
            <a:off x="3112992" y="2333566"/>
            <a:ext cx="683200" cy="1200329"/>
          </a:xfrm>
          <a:prstGeom prst="rect">
            <a:avLst/>
          </a:prstGeom>
          <a:noFill/>
        </p:spPr>
        <p:txBody>
          <a:bodyPr wrap="none" rtlCol="0">
            <a:spAutoFit/>
          </a:bodyPr>
          <a:lstStyle/>
          <a:p>
            <a:r>
              <a:rPr lang="en-US" altLang="zh-CN" sz="7200" dirty="0">
                <a:solidFill>
                  <a:srgbClr val="1D8B4F"/>
                </a:solidFill>
              </a:rPr>
              <a:t>1</a:t>
            </a:r>
          </a:p>
        </p:txBody>
      </p:sp>
      <p:sp>
        <p:nvSpPr>
          <p:cNvPr id="45" name="矩形 44"/>
          <p:cNvSpPr/>
          <p:nvPr/>
        </p:nvSpPr>
        <p:spPr>
          <a:xfrm>
            <a:off x="3864742" y="2891934"/>
            <a:ext cx="2048571" cy="547266"/>
          </a:xfrm>
          <a:prstGeom prst="rect">
            <a:avLst/>
          </a:prstGeom>
        </p:spPr>
        <p:txBody>
          <a:bodyPr wrap="square">
            <a:spAutoFit/>
          </a:bodyPr>
          <a:lstStyle/>
          <a:p>
            <a:pPr>
              <a:lnSpc>
                <a:spcPct val="130000"/>
              </a:lnSpc>
              <a:spcBef>
                <a:spcPts val="600"/>
              </a:spcBef>
            </a:pPr>
            <a:r>
              <a:rPr lang="en-US" altLang="zh-CN" sz="1100">
                <a:solidFill>
                  <a:schemeClr val="tx1">
                    <a:lumMod val="85000"/>
                    <a:lumOff val="15000"/>
                  </a:schemeClr>
                </a:solidFill>
              </a:rPr>
              <a:t>consectetur adipisicing elit, sed eiusmod tempor ut lbo.</a:t>
            </a:r>
          </a:p>
        </p:txBody>
      </p:sp>
      <p:sp>
        <p:nvSpPr>
          <p:cNvPr id="46" name="矩形 45"/>
          <p:cNvSpPr/>
          <p:nvPr/>
        </p:nvSpPr>
        <p:spPr>
          <a:xfrm>
            <a:off x="3864742" y="2510498"/>
            <a:ext cx="2048571" cy="365760"/>
          </a:xfrm>
          <a:prstGeom prst="rect">
            <a:avLst/>
          </a:prstGeom>
        </p:spPr>
        <p:txBody>
          <a:bodyPr wrap="square">
            <a:spAutoFit/>
          </a:bodyPr>
          <a:lstStyle/>
          <a:p>
            <a:pPr>
              <a:spcBef>
                <a:spcPts val="600"/>
              </a:spcBef>
            </a:pPr>
            <a:r>
              <a:rPr lang="en-US" altLang="zh-CN" b="1">
                <a:solidFill>
                  <a:srgbClr val="1D8B4F"/>
                </a:solidFill>
              </a:rPr>
              <a:t>此处添加标题</a:t>
            </a:r>
          </a:p>
        </p:txBody>
      </p:sp>
      <p:cxnSp>
        <p:nvCxnSpPr>
          <p:cNvPr id="78" name="直接连接符 77"/>
          <p:cNvCxnSpPr/>
          <p:nvPr/>
        </p:nvCxnSpPr>
        <p:spPr>
          <a:xfrm>
            <a:off x="3315259" y="3533895"/>
            <a:ext cx="2598054" cy="0"/>
          </a:xfrm>
          <a:prstGeom prst="line">
            <a:avLst/>
          </a:prstGeom>
          <a:ln>
            <a:solidFill>
              <a:srgbClr val="1D8B4F"/>
            </a:solidFill>
          </a:ln>
        </p:spPr>
        <p:style>
          <a:lnRef idx="1">
            <a:schemeClr val="accent1"/>
          </a:lnRef>
          <a:fillRef idx="0">
            <a:schemeClr val="accent1"/>
          </a:fillRef>
          <a:effectRef idx="0">
            <a:schemeClr val="accent1"/>
          </a:effectRef>
          <a:fontRef idx="minor">
            <a:schemeClr val="tx1"/>
          </a:fontRef>
        </p:style>
      </p:cxnSp>
      <p:sp>
        <p:nvSpPr>
          <p:cNvPr id="96" name="文本框 95"/>
          <p:cNvSpPr txBox="1"/>
          <p:nvPr/>
        </p:nvSpPr>
        <p:spPr>
          <a:xfrm>
            <a:off x="3112992" y="3772549"/>
            <a:ext cx="646430" cy="1198245"/>
          </a:xfrm>
          <a:prstGeom prst="rect">
            <a:avLst/>
          </a:prstGeom>
          <a:noFill/>
        </p:spPr>
        <p:txBody>
          <a:bodyPr wrap="none" rtlCol="0">
            <a:spAutoFit/>
          </a:bodyPr>
          <a:lstStyle/>
          <a:p>
            <a:r>
              <a:rPr lang="en-US" altLang="zh-CN" sz="7200">
                <a:solidFill>
                  <a:srgbClr val="1D8B4F"/>
                </a:solidFill>
              </a:rPr>
              <a:t>3</a:t>
            </a:r>
          </a:p>
        </p:txBody>
      </p:sp>
      <p:sp>
        <p:nvSpPr>
          <p:cNvPr id="97" name="矩形 96"/>
          <p:cNvSpPr/>
          <p:nvPr/>
        </p:nvSpPr>
        <p:spPr>
          <a:xfrm>
            <a:off x="3864742" y="4330917"/>
            <a:ext cx="2048571" cy="547266"/>
          </a:xfrm>
          <a:prstGeom prst="rect">
            <a:avLst/>
          </a:prstGeom>
        </p:spPr>
        <p:txBody>
          <a:bodyPr wrap="square">
            <a:spAutoFit/>
          </a:bodyPr>
          <a:lstStyle/>
          <a:p>
            <a:pPr>
              <a:lnSpc>
                <a:spcPct val="130000"/>
              </a:lnSpc>
              <a:spcBef>
                <a:spcPts val="600"/>
              </a:spcBef>
            </a:pPr>
            <a:r>
              <a:rPr lang="en-US" altLang="zh-CN" sz="1100" dirty="0">
                <a:solidFill>
                  <a:schemeClr val="tx1">
                    <a:lumMod val="85000"/>
                    <a:lumOff val="15000"/>
                  </a:schemeClr>
                </a:solidFill>
              </a:rPr>
              <a:t>consectetur adipisicing elit, sed eiusmod tempor ut lbo.</a:t>
            </a:r>
          </a:p>
        </p:txBody>
      </p:sp>
      <p:sp>
        <p:nvSpPr>
          <p:cNvPr id="98" name="矩形 97"/>
          <p:cNvSpPr/>
          <p:nvPr/>
        </p:nvSpPr>
        <p:spPr>
          <a:xfrm>
            <a:off x="3864742" y="3949481"/>
            <a:ext cx="2048571" cy="365760"/>
          </a:xfrm>
          <a:prstGeom prst="rect">
            <a:avLst/>
          </a:prstGeom>
        </p:spPr>
        <p:txBody>
          <a:bodyPr wrap="square">
            <a:spAutoFit/>
          </a:bodyPr>
          <a:lstStyle/>
          <a:p>
            <a:pPr>
              <a:spcBef>
                <a:spcPts val="600"/>
              </a:spcBef>
            </a:pPr>
            <a:r>
              <a:rPr lang="en-US" altLang="zh-CN" b="1" dirty="0">
                <a:solidFill>
                  <a:srgbClr val="1D8B4F"/>
                </a:solidFill>
              </a:rPr>
              <a:t>此处添加标题</a:t>
            </a:r>
          </a:p>
        </p:txBody>
      </p:sp>
      <p:cxnSp>
        <p:nvCxnSpPr>
          <p:cNvPr id="99" name="直接连接符 98"/>
          <p:cNvCxnSpPr/>
          <p:nvPr/>
        </p:nvCxnSpPr>
        <p:spPr>
          <a:xfrm>
            <a:off x="3315259" y="4972878"/>
            <a:ext cx="2598054" cy="0"/>
          </a:xfrm>
          <a:prstGeom prst="line">
            <a:avLst/>
          </a:prstGeom>
          <a:ln>
            <a:solidFill>
              <a:srgbClr val="1D8B4F"/>
            </a:solidFill>
          </a:ln>
        </p:spPr>
        <p:style>
          <a:lnRef idx="1">
            <a:schemeClr val="accent1"/>
          </a:lnRef>
          <a:fillRef idx="0">
            <a:schemeClr val="accent1"/>
          </a:fillRef>
          <a:effectRef idx="0">
            <a:schemeClr val="accent1"/>
          </a:effectRef>
          <a:fontRef idx="minor">
            <a:schemeClr val="tx1"/>
          </a:fontRef>
        </p:style>
      </p:cxnSp>
      <p:sp>
        <p:nvSpPr>
          <p:cNvPr id="106" name="文本框 105"/>
          <p:cNvSpPr txBox="1"/>
          <p:nvPr/>
        </p:nvSpPr>
        <p:spPr>
          <a:xfrm>
            <a:off x="6348745" y="2333566"/>
            <a:ext cx="646430" cy="1198245"/>
          </a:xfrm>
          <a:prstGeom prst="rect">
            <a:avLst/>
          </a:prstGeom>
          <a:noFill/>
        </p:spPr>
        <p:txBody>
          <a:bodyPr wrap="none" rtlCol="0">
            <a:spAutoFit/>
          </a:bodyPr>
          <a:lstStyle/>
          <a:p>
            <a:r>
              <a:rPr lang="en-US" altLang="zh-CN" sz="7200" dirty="0">
                <a:solidFill>
                  <a:srgbClr val="1D8B4F"/>
                </a:solidFill>
              </a:rPr>
              <a:t>2</a:t>
            </a:r>
          </a:p>
        </p:txBody>
      </p:sp>
      <p:sp>
        <p:nvSpPr>
          <p:cNvPr id="107" name="矩形 106"/>
          <p:cNvSpPr/>
          <p:nvPr/>
        </p:nvSpPr>
        <p:spPr>
          <a:xfrm>
            <a:off x="7100495" y="2891934"/>
            <a:ext cx="2048571" cy="547266"/>
          </a:xfrm>
          <a:prstGeom prst="rect">
            <a:avLst/>
          </a:prstGeom>
        </p:spPr>
        <p:txBody>
          <a:bodyPr wrap="square">
            <a:spAutoFit/>
          </a:bodyPr>
          <a:lstStyle/>
          <a:p>
            <a:pPr>
              <a:lnSpc>
                <a:spcPct val="130000"/>
              </a:lnSpc>
              <a:spcBef>
                <a:spcPts val="600"/>
              </a:spcBef>
            </a:pPr>
            <a:r>
              <a:rPr lang="en-US" altLang="zh-CN" sz="1100">
                <a:solidFill>
                  <a:schemeClr val="tx1">
                    <a:lumMod val="85000"/>
                    <a:lumOff val="15000"/>
                  </a:schemeClr>
                </a:solidFill>
              </a:rPr>
              <a:t>consectetur adipisicing elit, sed eiusmod tempor ut lbo.</a:t>
            </a:r>
          </a:p>
        </p:txBody>
      </p:sp>
      <p:sp>
        <p:nvSpPr>
          <p:cNvPr id="108" name="矩形 107"/>
          <p:cNvSpPr/>
          <p:nvPr/>
        </p:nvSpPr>
        <p:spPr>
          <a:xfrm>
            <a:off x="7100495" y="2510498"/>
            <a:ext cx="2048571" cy="365760"/>
          </a:xfrm>
          <a:prstGeom prst="rect">
            <a:avLst/>
          </a:prstGeom>
        </p:spPr>
        <p:txBody>
          <a:bodyPr wrap="square">
            <a:spAutoFit/>
          </a:bodyPr>
          <a:lstStyle/>
          <a:p>
            <a:pPr>
              <a:spcBef>
                <a:spcPts val="600"/>
              </a:spcBef>
            </a:pPr>
            <a:r>
              <a:rPr lang="en-US" altLang="zh-CN" b="1">
                <a:solidFill>
                  <a:srgbClr val="1D8B4F"/>
                </a:solidFill>
              </a:rPr>
              <a:t>此处添加标题</a:t>
            </a:r>
          </a:p>
        </p:txBody>
      </p:sp>
      <p:cxnSp>
        <p:nvCxnSpPr>
          <p:cNvPr id="109" name="直接连接符 108"/>
          <p:cNvCxnSpPr/>
          <p:nvPr/>
        </p:nvCxnSpPr>
        <p:spPr>
          <a:xfrm>
            <a:off x="6551012" y="3533895"/>
            <a:ext cx="2598054" cy="0"/>
          </a:xfrm>
          <a:prstGeom prst="line">
            <a:avLst/>
          </a:prstGeom>
          <a:ln>
            <a:solidFill>
              <a:srgbClr val="1D8B4F"/>
            </a:solidFill>
          </a:ln>
        </p:spPr>
        <p:style>
          <a:lnRef idx="1">
            <a:schemeClr val="accent1"/>
          </a:lnRef>
          <a:fillRef idx="0">
            <a:schemeClr val="accent1"/>
          </a:fillRef>
          <a:effectRef idx="0">
            <a:schemeClr val="accent1"/>
          </a:effectRef>
          <a:fontRef idx="minor">
            <a:schemeClr val="tx1"/>
          </a:fontRef>
        </p:style>
      </p:cxnSp>
      <p:sp>
        <p:nvSpPr>
          <p:cNvPr id="111" name="文本框 110"/>
          <p:cNvSpPr txBox="1"/>
          <p:nvPr/>
        </p:nvSpPr>
        <p:spPr>
          <a:xfrm>
            <a:off x="6348745" y="3772549"/>
            <a:ext cx="646430" cy="1198245"/>
          </a:xfrm>
          <a:prstGeom prst="rect">
            <a:avLst/>
          </a:prstGeom>
          <a:noFill/>
        </p:spPr>
        <p:txBody>
          <a:bodyPr wrap="none" rtlCol="0">
            <a:spAutoFit/>
          </a:bodyPr>
          <a:lstStyle/>
          <a:p>
            <a:r>
              <a:rPr lang="en-US" altLang="zh-CN" sz="7200">
                <a:solidFill>
                  <a:srgbClr val="1D8B4F"/>
                </a:solidFill>
              </a:rPr>
              <a:t>4</a:t>
            </a:r>
          </a:p>
        </p:txBody>
      </p:sp>
      <p:sp>
        <p:nvSpPr>
          <p:cNvPr id="112" name="矩形 111"/>
          <p:cNvSpPr/>
          <p:nvPr/>
        </p:nvSpPr>
        <p:spPr>
          <a:xfrm>
            <a:off x="7100495" y="4330917"/>
            <a:ext cx="2048571" cy="547266"/>
          </a:xfrm>
          <a:prstGeom prst="rect">
            <a:avLst/>
          </a:prstGeom>
        </p:spPr>
        <p:txBody>
          <a:bodyPr wrap="square">
            <a:spAutoFit/>
          </a:bodyPr>
          <a:lstStyle/>
          <a:p>
            <a:pPr>
              <a:lnSpc>
                <a:spcPct val="130000"/>
              </a:lnSpc>
              <a:spcBef>
                <a:spcPts val="600"/>
              </a:spcBef>
            </a:pPr>
            <a:r>
              <a:rPr lang="en-US" altLang="zh-CN" sz="1100">
                <a:solidFill>
                  <a:schemeClr val="tx1">
                    <a:lumMod val="85000"/>
                    <a:lumOff val="15000"/>
                  </a:schemeClr>
                </a:solidFill>
              </a:rPr>
              <a:t>consectetur adipisicing elit, sed eiusmod tempor ut lbo.</a:t>
            </a:r>
          </a:p>
        </p:txBody>
      </p:sp>
      <p:sp>
        <p:nvSpPr>
          <p:cNvPr id="113" name="矩形 112"/>
          <p:cNvSpPr/>
          <p:nvPr/>
        </p:nvSpPr>
        <p:spPr>
          <a:xfrm>
            <a:off x="7100495" y="3949481"/>
            <a:ext cx="2048571" cy="365760"/>
          </a:xfrm>
          <a:prstGeom prst="rect">
            <a:avLst/>
          </a:prstGeom>
        </p:spPr>
        <p:txBody>
          <a:bodyPr wrap="square">
            <a:spAutoFit/>
          </a:bodyPr>
          <a:lstStyle/>
          <a:p>
            <a:pPr>
              <a:spcBef>
                <a:spcPts val="600"/>
              </a:spcBef>
            </a:pPr>
            <a:r>
              <a:rPr lang="en-US" altLang="zh-CN" b="1">
                <a:solidFill>
                  <a:srgbClr val="1D8B4F"/>
                </a:solidFill>
              </a:rPr>
              <a:t>此处添加标题</a:t>
            </a:r>
          </a:p>
        </p:txBody>
      </p:sp>
      <p:cxnSp>
        <p:nvCxnSpPr>
          <p:cNvPr id="114" name="直接连接符 113"/>
          <p:cNvCxnSpPr/>
          <p:nvPr/>
        </p:nvCxnSpPr>
        <p:spPr>
          <a:xfrm>
            <a:off x="6551012" y="4972878"/>
            <a:ext cx="2598054" cy="0"/>
          </a:xfrm>
          <a:prstGeom prst="line">
            <a:avLst/>
          </a:prstGeom>
          <a:ln>
            <a:solidFill>
              <a:srgbClr val="1D8B4F"/>
            </a:solidFill>
          </a:ln>
        </p:spPr>
        <p:style>
          <a:lnRef idx="1">
            <a:schemeClr val="accent1"/>
          </a:lnRef>
          <a:fillRef idx="0">
            <a:schemeClr val="accent1"/>
          </a:fillRef>
          <a:effectRef idx="0">
            <a:schemeClr val="accent1"/>
          </a:effectRef>
          <a:fontRef idx="minor">
            <a:schemeClr val="tx1"/>
          </a:fontRef>
        </p:style>
      </p:cxnSp>
      <p:sp>
        <p:nvSpPr>
          <p:cNvPr id="38" name="矩形 37"/>
          <p:cNvSpPr/>
          <p:nvPr/>
        </p:nvSpPr>
        <p:spPr>
          <a:xfrm>
            <a:off x="4154712" y="402151"/>
            <a:ext cx="3980367" cy="579120"/>
          </a:xfrm>
          <a:prstGeom prst="rect">
            <a:avLst/>
          </a:prstGeom>
        </p:spPr>
        <p:txBody>
          <a:bodyPr wrap="square">
            <a:spAutoFit/>
          </a:bodyPr>
          <a:lstStyle/>
          <a:p>
            <a:pPr algn="ctr">
              <a:spcBef>
                <a:spcPts val="600"/>
              </a:spcBef>
            </a:pPr>
            <a:r>
              <a:rPr lang="en-US" altLang="zh-CN" sz="3200" dirty="0">
                <a:latin typeface="Segoe UI Light 8" panose="020B0502040204020203" pitchFamily="34" charset="0"/>
                <a:cs typeface="Segoe UI Light 8" panose="020B0502040204020203" pitchFamily="34" charset="0"/>
              </a:rPr>
              <a:t>添加</a:t>
            </a:r>
            <a:r>
              <a:rPr lang="zh-CN" altLang="en-US" sz="3200" dirty="0">
                <a:latin typeface="Segoe UI Light 8" panose="020B0502040204020203" pitchFamily="34" charset="0"/>
                <a:cs typeface="Segoe UI Light 8" panose="020B0502040204020203" pitchFamily="34" charset="0"/>
              </a:rPr>
              <a:t>目录</a:t>
            </a:r>
          </a:p>
        </p:txBody>
      </p:sp>
      <p:sp>
        <p:nvSpPr>
          <p:cNvPr id="2" name="直角三角形 1"/>
          <p:cNvSpPr/>
          <p:nvPr/>
        </p:nvSpPr>
        <p:spPr>
          <a:xfrm rot="18900000">
            <a:off x="5847715" y="-315595"/>
            <a:ext cx="594360" cy="594360"/>
          </a:xfrm>
          <a:prstGeom prst="rtTriangle">
            <a:avLst/>
          </a:prstGeom>
          <a:solidFill>
            <a:srgbClr val="1D8B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487035" y="1036955"/>
            <a:ext cx="1315720" cy="75565"/>
          </a:xfrm>
          <a:prstGeom prst="rect">
            <a:avLst/>
          </a:prstGeom>
          <a:solidFill>
            <a:srgbClr val="F87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cSld>
  <p:clrMapOvr>
    <a:masterClrMapping/>
  </p:clrMapOvr>
  <p:transition advTm="5429">
    <p:zo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264150" y="1159220"/>
            <a:ext cx="1663700" cy="1859280"/>
          </a:xfrm>
          <a:prstGeom prst="rect">
            <a:avLst/>
          </a:prstGeom>
          <a:noFill/>
        </p:spPr>
        <p:txBody>
          <a:bodyPr wrap="none" rtlCol="0">
            <a:spAutoFit/>
          </a:bodyPr>
          <a:lstStyle/>
          <a:p>
            <a:pPr algn="ctr"/>
            <a:r>
              <a:rPr lang="en-US" altLang="zh-CN" sz="11500">
                <a:ln w="19050">
                  <a:noFill/>
                </a:ln>
                <a:solidFill>
                  <a:srgbClr val="1D8B4F"/>
                </a:solidFill>
                <a:latin typeface="+mj-lt"/>
              </a:rPr>
              <a:t>04</a:t>
            </a:r>
          </a:p>
        </p:txBody>
      </p:sp>
      <p:sp>
        <p:nvSpPr>
          <p:cNvPr id="4" name="矩形 3"/>
          <p:cNvSpPr/>
          <p:nvPr/>
        </p:nvSpPr>
        <p:spPr>
          <a:xfrm>
            <a:off x="3883959" y="3186953"/>
            <a:ext cx="4424083" cy="822960"/>
          </a:xfrm>
          <a:prstGeom prst="rect">
            <a:avLst/>
          </a:prstGeom>
        </p:spPr>
        <p:txBody>
          <a:bodyPr wrap="square">
            <a:spAutoFit/>
          </a:bodyPr>
          <a:lstStyle/>
          <a:p>
            <a:pPr algn="ctr">
              <a:spcBef>
                <a:spcPts val="600"/>
              </a:spcBef>
            </a:pPr>
            <a:r>
              <a:rPr lang="en-US" altLang="zh-CN" sz="4800">
                <a:solidFill>
                  <a:srgbClr val="1D8B4F"/>
                </a:solidFill>
                <a:latin typeface="方正姚体" panose="02010601030101010101" charset="-122"/>
                <a:ea typeface="方正姚体" panose="02010601030101010101" charset="-122"/>
                <a:cs typeface="Segoe UI Light 8" panose="020B0502040204020203" pitchFamily="34" charset="0"/>
              </a:rPr>
              <a:t>此处添加标题</a:t>
            </a:r>
          </a:p>
        </p:txBody>
      </p:sp>
      <p:sp>
        <p:nvSpPr>
          <p:cNvPr id="5" name="矩形 4"/>
          <p:cNvSpPr/>
          <p:nvPr/>
        </p:nvSpPr>
        <p:spPr>
          <a:xfrm>
            <a:off x="4031877" y="4346171"/>
            <a:ext cx="4128247" cy="752514"/>
          </a:xfrm>
          <a:prstGeom prst="rect">
            <a:avLst/>
          </a:prstGeom>
        </p:spPr>
        <p:txBody>
          <a:bodyPr wrap="square">
            <a:spAutoFit/>
          </a:bodyPr>
          <a:lstStyle/>
          <a:p>
            <a:pPr algn="ctr">
              <a:lnSpc>
                <a:spcPct val="130000"/>
              </a:lnSpc>
              <a:spcBef>
                <a:spcPts val="600"/>
              </a:spcBef>
            </a:pPr>
            <a:r>
              <a:rPr lang="en-US" altLang="zh-CN" sz="1100">
                <a:solidFill>
                  <a:srgbClr val="1D8B4F"/>
                </a:solidFill>
              </a:rPr>
              <a:t>Lorem ipsum dolor sit amet, consectetur adipisicing elit, sed do eiusmod tempor incididunt ut labore et dolore magna aliqua. Ut culpa qui officia deserunt mollit anim id est laborum.</a:t>
            </a:r>
          </a:p>
        </p:txBody>
      </p:sp>
      <p:cxnSp>
        <p:nvCxnSpPr>
          <p:cNvPr id="6" name="直接连接符 5"/>
          <p:cNvCxnSpPr/>
          <p:nvPr/>
        </p:nvCxnSpPr>
        <p:spPr>
          <a:xfrm>
            <a:off x="4159624" y="3160059"/>
            <a:ext cx="3872753" cy="0"/>
          </a:xfrm>
          <a:prstGeom prst="line">
            <a:avLst/>
          </a:prstGeom>
          <a:ln>
            <a:solidFill>
              <a:srgbClr val="1D8B4F"/>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4159624" y="4132729"/>
            <a:ext cx="3872753" cy="0"/>
          </a:xfrm>
          <a:prstGeom prst="line">
            <a:avLst/>
          </a:prstGeom>
          <a:ln>
            <a:solidFill>
              <a:srgbClr val="1D8B4F"/>
            </a:solidFill>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transition advTm="4695">
    <p:comb dir="ver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4" cstate="screen">
            <a:extLst>
              <a:ext uri="{28A0092B-C50C-407E-A947-70E740481C1C}">
                <a14:useLocalDpi xmlns:a14="http://schemas.microsoft.com/office/drawing/2010/main"/>
              </a:ext>
            </a:extLst>
          </a:blip>
          <a:srcRect/>
          <a:stretch>
            <a:fillRect/>
          </a:stretch>
        </p:blipFill>
        <p:spPr>
          <a:xfrm>
            <a:off x="4373454" y="1523678"/>
            <a:ext cx="3463816" cy="1738322"/>
          </a:xfrm>
          <a:prstGeom prst="rect">
            <a:avLst/>
          </a:prstGeom>
        </p:spPr>
      </p:pic>
      <p:sp>
        <p:nvSpPr>
          <p:cNvPr id="36" name="矩形 35"/>
          <p:cNvSpPr/>
          <p:nvPr/>
        </p:nvSpPr>
        <p:spPr>
          <a:xfrm>
            <a:off x="766763" y="1523677"/>
            <a:ext cx="3463816" cy="173832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7970620" y="1523677"/>
            <a:ext cx="3463816" cy="173832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9" name="文本框 38"/>
          <p:cNvSpPr txBox="1"/>
          <p:nvPr/>
        </p:nvSpPr>
        <p:spPr>
          <a:xfrm>
            <a:off x="6717312" y="3461596"/>
            <a:ext cx="2764830" cy="518160"/>
          </a:xfrm>
          <a:prstGeom prst="rect">
            <a:avLst/>
          </a:prstGeom>
        </p:spPr>
        <p:txBody>
          <a:bodyPr wrap="square" rtlCol="0">
            <a:spAutoFit/>
          </a:bodyPr>
          <a:lstStyle/>
          <a:p>
            <a:r>
              <a:rPr lang="zh-CN" altLang="en-US" sz="2800" b="1">
                <a:solidFill>
                  <a:srgbClr val="595959"/>
                </a:solidFill>
                <a:latin typeface="冬青黑体简体中文 W3" panose="020B0300000000000000" pitchFamily="34" charset="-122"/>
                <a:ea typeface="冬青黑体简体中文 W3" panose="020B0300000000000000" pitchFamily="34" charset="-122"/>
              </a:rPr>
              <a:t>此处添加标题</a:t>
            </a:r>
          </a:p>
        </p:txBody>
      </p:sp>
      <p:cxnSp>
        <p:nvCxnSpPr>
          <p:cNvPr id="46" name="直接连接符 45"/>
          <p:cNvCxnSpPr/>
          <p:nvPr/>
        </p:nvCxnSpPr>
        <p:spPr>
          <a:xfrm>
            <a:off x="6841013" y="4153582"/>
            <a:ext cx="345600" cy="0"/>
          </a:xfrm>
          <a:prstGeom prst="line">
            <a:avLst/>
          </a:prstGeom>
          <a:ln w="28575">
            <a:solidFill>
              <a:srgbClr val="F87230"/>
            </a:solidFill>
          </a:ln>
        </p:spPr>
        <p:style>
          <a:lnRef idx="1">
            <a:schemeClr val="accent1"/>
          </a:lnRef>
          <a:fillRef idx="0">
            <a:schemeClr val="accent1"/>
          </a:fillRef>
          <a:effectRef idx="0">
            <a:schemeClr val="accent1"/>
          </a:effectRef>
          <a:fontRef idx="minor">
            <a:schemeClr val="tx1"/>
          </a:fontRef>
        </p:style>
      </p:cxnSp>
      <p:sp>
        <p:nvSpPr>
          <p:cNvPr id="50" name="矩形 49"/>
          <p:cNvSpPr/>
          <p:nvPr/>
        </p:nvSpPr>
        <p:spPr>
          <a:xfrm>
            <a:off x="6717312" y="4322349"/>
            <a:ext cx="4912637" cy="1160145"/>
          </a:xfrm>
          <a:prstGeom prst="rect">
            <a:avLst/>
          </a:prstGeom>
        </p:spPr>
        <p:txBody>
          <a:bodyPr wrap="square">
            <a:spAutoFit/>
          </a:bodyPr>
          <a:lstStyle/>
          <a:p>
            <a:pPr>
              <a:lnSpc>
                <a:spcPct val="130000"/>
              </a:lnSpc>
            </a:pPr>
            <a:r>
              <a:rPr lang="zh-CN" altLang="en-US">
                <a:solidFill>
                  <a:srgbClr val="595959"/>
                </a:solidFill>
                <a:latin typeface="冬青黑体简体中文 W3" panose="020B0300000000000000" pitchFamily="34" charset="-122"/>
                <a:ea typeface="冬青黑体简体中文 W3" panose="020B0300000000000000" pitchFamily="34" charset="-122"/>
              </a:rPr>
              <a:t>请在此粘贴或者输入您的文字内容请在此粘贴或者输入您的文字内容请在此粘贴或者输入您的文字内容请在此粘贴或者输入您的文字内容</a:t>
            </a:r>
          </a:p>
        </p:txBody>
      </p:sp>
      <p:sp>
        <p:nvSpPr>
          <p:cNvPr id="56" name="矩形 55"/>
          <p:cNvSpPr/>
          <p:nvPr/>
        </p:nvSpPr>
        <p:spPr>
          <a:xfrm>
            <a:off x="10318382" y="5648470"/>
            <a:ext cx="1106974" cy="410454"/>
          </a:xfrm>
          <a:prstGeom prst="rect">
            <a:avLst/>
          </a:prstGeom>
          <a:solidFill>
            <a:srgbClr val="F87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箭头连接符 16"/>
          <p:cNvCxnSpPr/>
          <p:nvPr/>
        </p:nvCxnSpPr>
        <p:spPr>
          <a:xfrm>
            <a:off x="10655496" y="5853697"/>
            <a:ext cx="432746" cy="0"/>
          </a:xfrm>
          <a:prstGeom prst="straightConnector1">
            <a:avLst/>
          </a:prstGeom>
          <a:ln w="28575">
            <a:solidFill>
              <a:srgbClr val="FFFFFF"/>
            </a:solidFill>
            <a:tailEnd type="triangle"/>
          </a:ln>
        </p:spPr>
        <p:style>
          <a:lnRef idx="1">
            <a:schemeClr val="accent1"/>
          </a:lnRef>
          <a:fillRef idx="0">
            <a:schemeClr val="accent1"/>
          </a:fillRef>
          <a:effectRef idx="0">
            <a:schemeClr val="accent1"/>
          </a:effectRef>
          <a:fontRef idx="minor">
            <a:schemeClr val="tx1"/>
          </a:fontRef>
        </p:style>
      </p:cxnSp>
      <p:sp>
        <p:nvSpPr>
          <p:cNvPr id="59" name="矩形 58"/>
          <p:cNvSpPr/>
          <p:nvPr/>
        </p:nvSpPr>
        <p:spPr>
          <a:xfrm>
            <a:off x="4373454" y="1530026"/>
            <a:ext cx="3463816" cy="1738322"/>
          </a:xfrm>
          <a:prstGeom prst="rect">
            <a:avLst/>
          </a:prstGeom>
          <a:solidFill>
            <a:srgbClr val="1D8B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TextBox 64"/>
          <p:cNvSpPr txBox="1"/>
          <p:nvPr/>
        </p:nvSpPr>
        <p:spPr>
          <a:xfrm>
            <a:off x="5457642" y="2681382"/>
            <a:ext cx="1499936" cy="461665"/>
          </a:xfrm>
          <a:prstGeom prst="rect">
            <a:avLst/>
          </a:prstGeom>
          <a:noFill/>
        </p:spPr>
        <p:txBody>
          <a:bodyPr wrap="square" rtlCol="0">
            <a:spAutoFit/>
          </a:bodyPr>
          <a:lstStyle/>
          <a:p>
            <a:pPr algn="ctr"/>
            <a:r>
              <a:rPr lang="en-US" altLang="zh-CN" sz="2400" spc="75" smtClean="0">
                <a:solidFill>
                  <a:srgbClr val="FFFFFF"/>
                </a:solidFill>
                <a:latin typeface="Century Gothic" panose="020B0502020202020204" pitchFamily="34" charset="0"/>
                <a:ea typeface="冬青黑体简体中文 W3" panose="020B0300000000000000" pitchFamily="34" charset="-122"/>
              </a:rPr>
              <a:t>67%</a:t>
            </a:r>
            <a:endParaRPr lang="zh-CN" altLang="en-US" sz="2400" spc="75" dirty="0">
              <a:solidFill>
                <a:srgbClr val="FFFFFF"/>
              </a:solidFill>
              <a:latin typeface="Century Gothic" panose="020B0502020202020204" pitchFamily="34" charset="0"/>
              <a:ea typeface="冬青黑体简体中文 W3" panose="020B0300000000000000" pitchFamily="34" charset="-122"/>
            </a:endParaRPr>
          </a:p>
        </p:txBody>
      </p:sp>
      <p:sp>
        <p:nvSpPr>
          <p:cNvPr id="64" name="TextBox 64"/>
          <p:cNvSpPr txBox="1"/>
          <p:nvPr/>
        </p:nvSpPr>
        <p:spPr>
          <a:xfrm>
            <a:off x="1844511" y="2694179"/>
            <a:ext cx="1241565" cy="400110"/>
          </a:xfrm>
          <a:prstGeom prst="rect">
            <a:avLst/>
          </a:prstGeom>
          <a:noFill/>
        </p:spPr>
        <p:txBody>
          <a:bodyPr wrap="square" rtlCol="0">
            <a:spAutoFit/>
          </a:bodyPr>
          <a:lstStyle/>
          <a:p>
            <a:pPr algn="ctr"/>
            <a:r>
              <a:rPr lang="en-US" altLang="zh-CN" sz="2000" spc="75" smtClean="0">
                <a:solidFill>
                  <a:srgbClr val="D51010"/>
                </a:solidFill>
                <a:latin typeface="Century Gothic" panose="020B0502020202020204" pitchFamily="34" charset="0"/>
                <a:ea typeface="冬青黑体简体中文 W3" panose="020B0300000000000000" pitchFamily="34" charset="-122"/>
              </a:rPr>
              <a:t>23%</a:t>
            </a:r>
            <a:endParaRPr lang="zh-CN" altLang="en-US" sz="2000" spc="75" dirty="0">
              <a:solidFill>
                <a:srgbClr val="D51010"/>
              </a:solidFill>
              <a:latin typeface="Century Gothic" panose="020B0502020202020204" pitchFamily="34" charset="0"/>
              <a:ea typeface="冬青黑体简体中文 W3" panose="020B0300000000000000" pitchFamily="34" charset="-122"/>
            </a:endParaRPr>
          </a:p>
        </p:txBody>
      </p:sp>
      <p:sp>
        <p:nvSpPr>
          <p:cNvPr id="65" name="TextBox 64"/>
          <p:cNvSpPr txBox="1"/>
          <p:nvPr/>
        </p:nvSpPr>
        <p:spPr>
          <a:xfrm>
            <a:off x="9069045" y="2680030"/>
            <a:ext cx="1241565" cy="400110"/>
          </a:xfrm>
          <a:prstGeom prst="rect">
            <a:avLst/>
          </a:prstGeom>
          <a:noFill/>
        </p:spPr>
        <p:txBody>
          <a:bodyPr wrap="square" rtlCol="0">
            <a:spAutoFit/>
          </a:bodyPr>
          <a:lstStyle/>
          <a:p>
            <a:pPr algn="ctr"/>
            <a:r>
              <a:rPr lang="en-US" altLang="zh-CN" sz="2000" spc="75" smtClean="0">
                <a:solidFill>
                  <a:srgbClr val="D51010"/>
                </a:solidFill>
                <a:latin typeface="Century Gothic" panose="020B0502020202020204" pitchFamily="34" charset="0"/>
                <a:ea typeface="冬青黑体简体中文 W3" panose="020B0300000000000000" pitchFamily="34" charset="-122"/>
              </a:rPr>
              <a:t>54%</a:t>
            </a:r>
            <a:endParaRPr lang="zh-CN" altLang="en-US" sz="2000" spc="75" dirty="0">
              <a:solidFill>
                <a:srgbClr val="D51010"/>
              </a:solidFill>
              <a:latin typeface="Century Gothic" panose="020B0502020202020204" pitchFamily="34" charset="0"/>
              <a:ea typeface="冬青黑体简体中文 W3" panose="020B0300000000000000" pitchFamily="34" charset="-122"/>
            </a:endParaRPr>
          </a:p>
        </p:txBody>
      </p:sp>
      <p:grpSp>
        <p:nvGrpSpPr>
          <p:cNvPr id="11" name="组合 10"/>
          <p:cNvGrpSpPr/>
          <p:nvPr/>
        </p:nvGrpSpPr>
        <p:grpSpPr>
          <a:xfrm>
            <a:off x="9318353" y="1931651"/>
            <a:ext cx="742950" cy="742950"/>
            <a:chOff x="9318353" y="1960226"/>
            <a:chExt cx="742950" cy="742950"/>
          </a:xfrm>
        </p:grpSpPr>
        <p:sp>
          <p:nvSpPr>
            <p:cNvPr id="27" name="椭圆 26"/>
            <p:cNvSpPr/>
            <p:nvPr/>
          </p:nvSpPr>
          <p:spPr>
            <a:xfrm>
              <a:off x="9318353" y="1960226"/>
              <a:ext cx="742950" cy="742950"/>
            </a:xfrm>
            <a:prstGeom prst="ellipse">
              <a:avLst/>
            </a:prstGeom>
            <a:solidFill>
              <a:srgbClr val="F87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Freeform 81"/>
            <p:cNvSpPr>
              <a:spLocks noChangeArrowheads="1"/>
            </p:cNvSpPr>
            <p:nvPr/>
          </p:nvSpPr>
          <p:spPr bwMode="auto">
            <a:xfrm>
              <a:off x="9486681" y="2165710"/>
              <a:ext cx="406294" cy="311974"/>
            </a:xfrm>
            <a:custGeom>
              <a:avLst/>
              <a:gdLst>
                <a:gd name="T0" fmla="*/ 131975 w 619"/>
                <a:gd name="T1" fmla="*/ 79795 h 472"/>
                <a:gd name="T2" fmla="*/ 131975 w 619"/>
                <a:gd name="T3" fmla="*/ 79795 h 472"/>
                <a:gd name="T4" fmla="*/ 105437 w 619"/>
                <a:gd name="T5" fmla="*/ 79795 h 472"/>
                <a:gd name="T6" fmla="*/ 116196 w 619"/>
                <a:gd name="T7" fmla="*/ 48021 h 472"/>
                <a:gd name="T8" fmla="*/ 110816 w 619"/>
                <a:gd name="T9" fmla="*/ 42605 h 472"/>
                <a:gd name="T10" fmla="*/ 100416 w 619"/>
                <a:gd name="T11" fmla="*/ 42605 h 472"/>
                <a:gd name="T12" fmla="*/ 84278 w 619"/>
                <a:gd name="T13" fmla="*/ 85211 h 472"/>
                <a:gd name="T14" fmla="*/ 84278 w 619"/>
                <a:gd name="T15" fmla="*/ 90626 h 472"/>
                <a:gd name="T16" fmla="*/ 89657 w 619"/>
                <a:gd name="T17" fmla="*/ 95681 h 472"/>
                <a:gd name="T18" fmla="*/ 121575 w 619"/>
                <a:gd name="T19" fmla="*/ 95681 h 472"/>
                <a:gd name="T20" fmla="*/ 105437 w 619"/>
                <a:gd name="T21" fmla="*/ 127455 h 472"/>
                <a:gd name="T22" fmla="*/ 105437 w 619"/>
                <a:gd name="T23" fmla="*/ 138287 h 472"/>
                <a:gd name="T24" fmla="*/ 116196 w 619"/>
                <a:gd name="T25" fmla="*/ 133232 h 472"/>
                <a:gd name="T26" fmla="*/ 136996 w 619"/>
                <a:gd name="T27" fmla="*/ 85211 h 472"/>
                <a:gd name="T28" fmla="*/ 131975 w 619"/>
                <a:gd name="T29" fmla="*/ 79795 h 472"/>
                <a:gd name="T30" fmla="*/ 158155 w 619"/>
                <a:gd name="T31" fmla="*/ 37189 h 472"/>
                <a:gd name="T32" fmla="*/ 158155 w 619"/>
                <a:gd name="T33" fmla="*/ 37189 h 472"/>
                <a:gd name="T34" fmla="*/ 105437 w 619"/>
                <a:gd name="T35" fmla="*/ 0 h 472"/>
                <a:gd name="T36" fmla="*/ 42318 w 619"/>
                <a:gd name="T37" fmla="*/ 58492 h 472"/>
                <a:gd name="T38" fmla="*/ 0 w 619"/>
                <a:gd name="T39" fmla="*/ 116984 h 472"/>
                <a:gd name="T40" fmla="*/ 52718 w 619"/>
                <a:gd name="T41" fmla="*/ 170060 h 472"/>
                <a:gd name="T42" fmla="*/ 153134 w 619"/>
                <a:gd name="T43" fmla="*/ 170060 h 472"/>
                <a:gd name="T44" fmla="*/ 221632 w 619"/>
                <a:gd name="T45" fmla="*/ 106513 h 472"/>
                <a:gd name="T46" fmla="*/ 158155 w 619"/>
                <a:gd name="T47" fmla="*/ 37189 h 472"/>
                <a:gd name="T48" fmla="*/ 153134 w 619"/>
                <a:gd name="T49" fmla="*/ 159589 h 472"/>
                <a:gd name="T50" fmla="*/ 153134 w 619"/>
                <a:gd name="T51" fmla="*/ 159589 h 472"/>
                <a:gd name="T52" fmla="*/ 52718 w 619"/>
                <a:gd name="T53" fmla="*/ 159589 h 472"/>
                <a:gd name="T54" fmla="*/ 10400 w 619"/>
                <a:gd name="T55" fmla="*/ 116984 h 472"/>
                <a:gd name="T56" fmla="*/ 52718 w 619"/>
                <a:gd name="T57" fmla="*/ 74379 h 472"/>
                <a:gd name="T58" fmla="*/ 105437 w 619"/>
                <a:gd name="T59" fmla="*/ 15887 h 472"/>
                <a:gd name="T60" fmla="*/ 147755 w 619"/>
                <a:gd name="T61" fmla="*/ 53437 h 472"/>
                <a:gd name="T62" fmla="*/ 211232 w 619"/>
                <a:gd name="T63" fmla="*/ 101097 h 472"/>
                <a:gd name="T64" fmla="*/ 153134 w 619"/>
                <a:gd name="T65" fmla="*/ 159589 h 47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19" h="472">
                  <a:moveTo>
                    <a:pt x="368" y="221"/>
                  </a:moveTo>
                  <a:lnTo>
                    <a:pt x="368" y="221"/>
                  </a:lnTo>
                  <a:cubicBezTo>
                    <a:pt x="294" y="221"/>
                    <a:pt x="294" y="221"/>
                    <a:pt x="294" y="221"/>
                  </a:cubicBezTo>
                  <a:cubicBezTo>
                    <a:pt x="324" y="133"/>
                    <a:pt x="324" y="133"/>
                    <a:pt x="324" y="133"/>
                  </a:cubicBezTo>
                  <a:cubicBezTo>
                    <a:pt x="324" y="133"/>
                    <a:pt x="324" y="118"/>
                    <a:pt x="309" y="118"/>
                  </a:cubicBezTo>
                  <a:cubicBezTo>
                    <a:pt x="294" y="103"/>
                    <a:pt x="294" y="118"/>
                    <a:pt x="280" y="118"/>
                  </a:cubicBezTo>
                  <a:cubicBezTo>
                    <a:pt x="235" y="236"/>
                    <a:pt x="235" y="236"/>
                    <a:pt x="235" y="236"/>
                  </a:cubicBezTo>
                  <a:lnTo>
                    <a:pt x="235" y="251"/>
                  </a:lnTo>
                  <a:lnTo>
                    <a:pt x="250" y="265"/>
                  </a:lnTo>
                  <a:cubicBezTo>
                    <a:pt x="339" y="265"/>
                    <a:pt x="339" y="265"/>
                    <a:pt x="339" y="265"/>
                  </a:cubicBezTo>
                  <a:cubicBezTo>
                    <a:pt x="294" y="353"/>
                    <a:pt x="294" y="353"/>
                    <a:pt x="294" y="353"/>
                  </a:cubicBezTo>
                  <a:cubicBezTo>
                    <a:pt x="280" y="353"/>
                    <a:pt x="294" y="369"/>
                    <a:pt x="294" y="383"/>
                  </a:cubicBezTo>
                  <a:cubicBezTo>
                    <a:pt x="309" y="383"/>
                    <a:pt x="324" y="383"/>
                    <a:pt x="324" y="369"/>
                  </a:cubicBezTo>
                  <a:cubicBezTo>
                    <a:pt x="324" y="369"/>
                    <a:pt x="382" y="251"/>
                    <a:pt x="382" y="236"/>
                  </a:cubicBezTo>
                  <a:cubicBezTo>
                    <a:pt x="382" y="236"/>
                    <a:pt x="382" y="221"/>
                    <a:pt x="368" y="221"/>
                  </a:cubicBezTo>
                  <a:close/>
                  <a:moveTo>
                    <a:pt x="441" y="103"/>
                  </a:moveTo>
                  <a:lnTo>
                    <a:pt x="441" y="103"/>
                  </a:lnTo>
                  <a:cubicBezTo>
                    <a:pt x="412" y="44"/>
                    <a:pt x="353" y="0"/>
                    <a:pt x="294" y="0"/>
                  </a:cubicBezTo>
                  <a:cubicBezTo>
                    <a:pt x="191" y="0"/>
                    <a:pt x="118" y="74"/>
                    <a:pt x="118" y="162"/>
                  </a:cubicBezTo>
                  <a:cubicBezTo>
                    <a:pt x="44" y="192"/>
                    <a:pt x="0" y="251"/>
                    <a:pt x="0" y="324"/>
                  </a:cubicBezTo>
                  <a:cubicBezTo>
                    <a:pt x="0" y="398"/>
                    <a:pt x="59" y="471"/>
                    <a:pt x="147" y="471"/>
                  </a:cubicBezTo>
                  <a:lnTo>
                    <a:pt x="427" y="471"/>
                  </a:lnTo>
                  <a:cubicBezTo>
                    <a:pt x="530" y="471"/>
                    <a:pt x="618" y="398"/>
                    <a:pt x="618" y="295"/>
                  </a:cubicBezTo>
                  <a:cubicBezTo>
                    <a:pt x="618" y="192"/>
                    <a:pt x="544" y="103"/>
                    <a:pt x="441" y="103"/>
                  </a:cubicBezTo>
                  <a:close/>
                  <a:moveTo>
                    <a:pt x="427" y="442"/>
                  </a:moveTo>
                  <a:lnTo>
                    <a:pt x="427" y="442"/>
                  </a:lnTo>
                  <a:lnTo>
                    <a:pt x="147" y="442"/>
                  </a:lnTo>
                  <a:cubicBezTo>
                    <a:pt x="147" y="442"/>
                    <a:pt x="29" y="427"/>
                    <a:pt x="29" y="324"/>
                  </a:cubicBezTo>
                  <a:cubicBezTo>
                    <a:pt x="29" y="265"/>
                    <a:pt x="88" y="206"/>
                    <a:pt x="147" y="206"/>
                  </a:cubicBezTo>
                  <a:cubicBezTo>
                    <a:pt x="147" y="118"/>
                    <a:pt x="206" y="44"/>
                    <a:pt x="294" y="44"/>
                  </a:cubicBezTo>
                  <a:cubicBezTo>
                    <a:pt x="353" y="44"/>
                    <a:pt x="397" y="89"/>
                    <a:pt x="412" y="148"/>
                  </a:cubicBezTo>
                  <a:cubicBezTo>
                    <a:pt x="515" y="133"/>
                    <a:pt x="574" y="221"/>
                    <a:pt x="589" y="280"/>
                  </a:cubicBezTo>
                  <a:cubicBezTo>
                    <a:pt x="589" y="369"/>
                    <a:pt x="500" y="442"/>
                    <a:pt x="427" y="442"/>
                  </a:cubicBezTo>
                  <a:close/>
                </a:path>
              </a:pathLst>
            </a:custGeom>
            <a:solidFill>
              <a:srgbClr val="FFFFFF"/>
            </a:solidFill>
            <a:ln>
              <a:noFill/>
            </a:ln>
            <a:effectLst/>
          </p:spPr>
          <p:txBody>
            <a:bodyPr wrap="none" anchor="ctr"/>
            <a:lstStyle/>
            <a:p>
              <a:pPr eaLnBrk="1" hangingPunct="1">
                <a:defRPr/>
              </a:pPr>
              <a:endParaRPr lang="zh-CN" altLang="en-US"/>
            </a:p>
          </p:txBody>
        </p:sp>
      </p:grpSp>
      <p:grpSp>
        <p:nvGrpSpPr>
          <p:cNvPr id="10" name="组合 9"/>
          <p:cNvGrpSpPr/>
          <p:nvPr/>
        </p:nvGrpSpPr>
        <p:grpSpPr>
          <a:xfrm>
            <a:off x="2119311" y="1931016"/>
            <a:ext cx="742950" cy="742950"/>
            <a:chOff x="2120581" y="1960226"/>
            <a:chExt cx="742950" cy="742950"/>
          </a:xfrm>
        </p:grpSpPr>
        <p:sp>
          <p:nvSpPr>
            <p:cNvPr id="9" name="椭圆 8"/>
            <p:cNvSpPr/>
            <p:nvPr/>
          </p:nvSpPr>
          <p:spPr>
            <a:xfrm>
              <a:off x="2120581" y="1960226"/>
              <a:ext cx="742950" cy="742950"/>
            </a:xfrm>
            <a:prstGeom prst="ellipse">
              <a:avLst/>
            </a:prstGeom>
            <a:solidFill>
              <a:srgbClr val="F87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Freeform 159"/>
            <p:cNvSpPr>
              <a:spLocks noChangeArrowheads="1"/>
            </p:cNvSpPr>
            <p:nvPr/>
          </p:nvSpPr>
          <p:spPr bwMode="auto">
            <a:xfrm>
              <a:off x="2290972" y="2121762"/>
              <a:ext cx="418386" cy="406292"/>
            </a:xfrm>
            <a:custGeom>
              <a:avLst/>
              <a:gdLst>
                <a:gd name="T0" fmla="*/ 63820 w 634"/>
                <a:gd name="T1" fmla="*/ 68484 h 619"/>
                <a:gd name="T2" fmla="*/ 63820 w 634"/>
                <a:gd name="T3" fmla="*/ 68484 h 619"/>
                <a:gd name="T4" fmla="*/ 58411 w 634"/>
                <a:gd name="T5" fmla="*/ 73504 h 619"/>
                <a:gd name="T6" fmla="*/ 58411 w 634"/>
                <a:gd name="T7" fmla="*/ 147724 h 619"/>
                <a:gd name="T8" fmla="*/ 63820 w 634"/>
                <a:gd name="T9" fmla="*/ 152744 h 619"/>
                <a:gd name="T10" fmla="*/ 74637 w 634"/>
                <a:gd name="T11" fmla="*/ 147724 h 619"/>
                <a:gd name="T12" fmla="*/ 74637 w 634"/>
                <a:gd name="T13" fmla="*/ 73504 h 619"/>
                <a:gd name="T14" fmla="*/ 63820 w 634"/>
                <a:gd name="T15" fmla="*/ 68484 h 619"/>
                <a:gd name="T16" fmla="*/ 122231 w 634"/>
                <a:gd name="T17" fmla="*/ 89639 h 619"/>
                <a:gd name="T18" fmla="*/ 122231 w 634"/>
                <a:gd name="T19" fmla="*/ 89639 h 619"/>
                <a:gd name="T20" fmla="*/ 116822 w 634"/>
                <a:gd name="T21" fmla="*/ 94658 h 619"/>
                <a:gd name="T22" fmla="*/ 116822 w 634"/>
                <a:gd name="T23" fmla="*/ 136968 h 619"/>
                <a:gd name="T24" fmla="*/ 122231 w 634"/>
                <a:gd name="T25" fmla="*/ 147724 h 619"/>
                <a:gd name="T26" fmla="*/ 127639 w 634"/>
                <a:gd name="T27" fmla="*/ 136968 h 619"/>
                <a:gd name="T28" fmla="*/ 127639 w 634"/>
                <a:gd name="T29" fmla="*/ 94658 h 619"/>
                <a:gd name="T30" fmla="*/ 122231 w 634"/>
                <a:gd name="T31" fmla="*/ 89639 h 619"/>
                <a:gd name="T32" fmla="*/ 169825 w 634"/>
                <a:gd name="T33" fmla="*/ 0 h 619"/>
                <a:gd name="T34" fmla="*/ 169825 w 634"/>
                <a:gd name="T35" fmla="*/ 0 h 619"/>
                <a:gd name="T36" fmla="*/ 116822 w 634"/>
                <a:gd name="T37" fmla="*/ 41951 h 619"/>
                <a:gd name="T38" fmla="*/ 58411 w 634"/>
                <a:gd name="T39" fmla="*/ 20796 h 619"/>
                <a:gd name="T40" fmla="*/ 0 w 634"/>
                <a:gd name="T41" fmla="*/ 52707 h 619"/>
                <a:gd name="T42" fmla="*/ 0 w 634"/>
                <a:gd name="T43" fmla="*/ 221586 h 619"/>
                <a:gd name="T44" fmla="*/ 58411 w 634"/>
                <a:gd name="T45" fmla="*/ 190034 h 619"/>
                <a:gd name="T46" fmla="*/ 116822 w 634"/>
                <a:gd name="T47" fmla="*/ 210830 h 619"/>
                <a:gd name="T48" fmla="*/ 169825 w 634"/>
                <a:gd name="T49" fmla="*/ 168879 h 619"/>
                <a:gd name="T50" fmla="*/ 228236 w 634"/>
                <a:gd name="T51" fmla="*/ 210830 h 619"/>
                <a:gd name="T52" fmla="*/ 228236 w 634"/>
                <a:gd name="T53" fmla="*/ 41951 h 619"/>
                <a:gd name="T54" fmla="*/ 169825 w 634"/>
                <a:gd name="T55" fmla="*/ 0 h 619"/>
                <a:gd name="T56" fmla="*/ 212372 w 634"/>
                <a:gd name="T57" fmla="*/ 184655 h 619"/>
                <a:gd name="T58" fmla="*/ 212372 w 634"/>
                <a:gd name="T59" fmla="*/ 184655 h 619"/>
                <a:gd name="T60" fmla="*/ 169825 w 634"/>
                <a:gd name="T61" fmla="*/ 152744 h 619"/>
                <a:gd name="T62" fmla="*/ 116822 w 634"/>
                <a:gd name="T63" fmla="*/ 195053 h 619"/>
                <a:gd name="T64" fmla="*/ 58411 w 634"/>
                <a:gd name="T65" fmla="*/ 173899 h 619"/>
                <a:gd name="T66" fmla="*/ 15865 w 634"/>
                <a:gd name="T67" fmla="*/ 200432 h 619"/>
                <a:gd name="T68" fmla="*/ 15865 w 634"/>
                <a:gd name="T69" fmla="*/ 58086 h 619"/>
                <a:gd name="T70" fmla="*/ 58411 w 634"/>
                <a:gd name="T71" fmla="*/ 31553 h 619"/>
                <a:gd name="T72" fmla="*/ 116822 w 634"/>
                <a:gd name="T73" fmla="*/ 52707 h 619"/>
                <a:gd name="T74" fmla="*/ 169825 w 634"/>
                <a:gd name="T75" fmla="*/ 10398 h 619"/>
                <a:gd name="T76" fmla="*/ 212372 w 634"/>
                <a:gd name="T77" fmla="*/ 41951 h 619"/>
                <a:gd name="T78" fmla="*/ 212372 w 634"/>
                <a:gd name="T79" fmla="*/ 184655 h 619"/>
                <a:gd name="T80" fmla="*/ 169825 w 634"/>
                <a:gd name="T81" fmla="*/ 115813 h 619"/>
                <a:gd name="T82" fmla="*/ 169825 w 634"/>
                <a:gd name="T83" fmla="*/ 115813 h 619"/>
                <a:gd name="T84" fmla="*/ 180642 w 634"/>
                <a:gd name="T85" fmla="*/ 126570 h 619"/>
                <a:gd name="T86" fmla="*/ 186051 w 634"/>
                <a:gd name="T87" fmla="*/ 115813 h 619"/>
                <a:gd name="T88" fmla="*/ 186051 w 634"/>
                <a:gd name="T89" fmla="*/ 63106 h 619"/>
                <a:gd name="T90" fmla="*/ 180642 w 634"/>
                <a:gd name="T91" fmla="*/ 52707 h 619"/>
                <a:gd name="T92" fmla="*/ 169825 w 634"/>
                <a:gd name="T93" fmla="*/ 63106 h 619"/>
                <a:gd name="T94" fmla="*/ 169825 w 634"/>
                <a:gd name="T95" fmla="*/ 115813 h 61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34" h="619">
                  <a:moveTo>
                    <a:pt x="177" y="191"/>
                  </a:moveTo>
                  <a:lnTo>
                    <a:pt x="177" y="191"/>
                  </a:lnTo>
                  <a:lnTo>
                    <a:pt x="162" y="205"/>
                  </a:lnTo>
                  <a:cubicBezTo>
                    <a:pt x="162" y="412"/>
                    <a:pt x="162" y="412"/>
                    <a:pt x="162" y="412"/>
                  </a:cubicBezTo>
                  <a:lnTo>
                    <a:pt x="177" y="426"/>
                  </a:lnTo>
                  <a:cubicBezTo>
                    <a:pt x="192" y="426"/>
                    <a:pt x="207" y="412"/>
                    <a:pt x="207" y="412"/>
                  </a:cubicBezTo>
                  <a:cubicBezTo>
                    <a:pt x="207" y="205"/>
                    <a:pt x="207" y="205"/>
                    <a:pt x="207" y="205"/>
                  </a:cubicBezTo>
                  <a:cubicBezTo>
                    <a:pt x="207" y="205"/>
                    <a:pt x="192" y="191"/>
                    <a:pt x="177" y="191"/>
                  </a:cubicBezTo>
                  <a:close/>
                  <a:moveTo>
                    <a:pt x="339" y="250"/>
                  </a:moveTo>
                  <a:lnTo>
                    <a:pt x="339" y="250"/>
                  </a:lnTo>
                  <a:cubicBezTo>
                    <a:pt x="324" y="250"/>
                    <a:pt x="324" y="264"/>
                    <a:pt x="324" y="264"/>
                  </a:cubicBezTo>
                  <a:cubicBezTo>
                    <a:pt x="324" y="382"/>
                    <a:pt x="324" y="382"/>
                    <a:pt x="324" y="382"/>
                  </a:cubicBezTo>
                  <a:cubicBezTo>
                    <a:pt x="324" y="397"/>
                    <a:pt x="324" y="412"/>
                    <a:pt x="339" y="412"/>
                  </a:cubicBezTo>
                  <a:cubicBezTo>
                    <a:pt x="354" y="412"/>
                    <a:pt x="354" y="397"/>
                    <a:pt x="354" y="382"/>
                  </a:cubicBezTo>
                  <a:cubicBezTo>
                    <a:pt x="354" y="264"/>
                    <a:pt x="354" y="264"/>
                    <a:pt x="354" y="264"/>
                  </a:cubicBezTo>
                  <a:cubicBezTo>
                    <a:pt x="354" y="264"/>
                    <a:pt x="354" y="250"/>
                    <a:pt x="339" y="250"/>
                  </a:cubicBezTo>
                  <a:close/>
                  <a:moveTo>
                    <a:pt x="471" y="0"/>
                  </a:moveTo>
                  <a:lnTo>
                    <a:pt x="471" y="0"/>
                  </a:lnTo>
                  <a:cubicBezTo>
                    <a:pt x="324" y="117"/>
                    <a:pt x="324" y="117"/>
                    <a:pt x="324" y="117"/>
                  </a:cubicBezTo>
                  <a:cubicBezTo>
                    <a:pt x="162" y="58"/>
                    <a:pt x="162" y="58"/>
                    <a:pt x="162" y="58"/>
                  </a:cubicBezTo>
                  <a:cubicBezTo>
                    <a:pt x="0" y="147"/>
                    <a:pt x="0" y="147"/>
                    <a:pt x="0" y="147"/>
                  </a:cubicBezTo>
                  <a:cubicBezTo>
                    <a:pt x="0" y="618"/>
                    <a:pt x="0" y="618"/>
                    <a:pt x="0" y="618"/>
                  </a:cubicBezTo>
                  <a:cubicBezTo>
                    <a:pt x="162" y="530"/>
                    <a:pt x="162" y="530"/>
                    <a:pt x="162" y="530"/>
                  </a:cubicBezTo>
                  <a:cubicBezTo>
                    <a:pt x="324" y="588"/>
                    <a:pt x="324" y="588"/>
                    <a:pt x="324" y="588"/>
                  </a:cubicBezTo>
                  <a:cubicBezTo>
                    <a:pt x="471" y="471"/>
                    <a:pt x="471" y="471"/>
                    <a:pt x="471" y="471"/>
                  </a:cubicBezTo>
                  <a:cubicBezTo>
                    <a:pt x="633" y="588"/>
                    <a:pt x="633" y="588"/>
                    <a:pt x="633" y="588"/>
                  </a:cubicBezTo>
                  <a:cubicBezTo>
                    <a:pt x="633" y="117"/>
                    <a:pt x="633" y="117"/>
                    <a:pt x="633" y="117"/>
                  </a:cubicBezTo>
                  <a:lnTo>
                    <a:pt x="471" y="0"/>
                  </a:lnTo>
                  <a:close/>
                  <a:moveTo>
                    <a:pt x="589" y="515"/>
                  </a:moveTo>
                  <a:lnTo>
                    <a:pt x="589" y="515"/>
                  </a:lnTo>
                  <a:cubicBezTo>
                    <a:pt x="471" y="426"/>
                    <a:pt x="471" y="426"/>
                    <a:pt x="471" y="426"/>
                  </a:cubicBezTo>
                  <a:cubicBezTo>
                    <a:pt x="324" y="544"/>
                    <a:pt x="324" y="544"/>
                    <a:pt x="324" y="544"/>
                  </a:cubicBezTo>
                  <a:cubicBezTo>
                    <a:pt x="162" y="485"/>
                    <a:pt x="162" y="485"/>
                    <a:pt x="162" y="485"/>
                  </a:cubicBezTo>
                  <a:cubicBezTo>
                    <a:pt x="44" y="559"/>
                    <a:pt x="44" y="559"/>
                    <a:pt x="44" y="559"/>
                  </a:cubicBezTo>
                  <a:cubicBezTo>
                    <a:pt x="44" y="162"/>
                    <a:pt x="44" y="162"/>
                    <a:pt x="44" y="162"/>
                  </a:cubicBezTo>
                  <a:cubicBezTo>
                    <a:pt x="162" y="88"/>
                    <a:pt x="162" y="88"/>
                    <a:pt x="162" y="88"/>
                  </a:cubicBezTo>
                  <a:cubicBezTo>
                    <a:pt x="324" y="147"/>
                    <a:pt x="324" y="147"/>
                    <a:pt x="324" y="147"/>
                  </a:cubicBezTo>
                  <a:cubicBezTo>
                    <a:pt x="471" y="29"/>
                    <a:pt x="471" y="29"/>
                    <a:pt x="471" y="29"/>
                  </a:cubicBezTo>
                  <a:cubicBezTo>
                    <a:pt x="589" y="117"/>
                    <a:pt x="589" y="117"/>
                    <a:pt x="589" y="117"/>
                  </a:cubicBezTo>
                  <a:lnTo>
                    <a:pt x="589" y="515"/>
                  </a:lnTo>
                  <a:close/>
                  <a:moveTo>
                    <a:pt x="471" y="323"/>
                  </a:moveTo>
                  <a:lnTo>
                    <a:pt x="471" y="323"/>
                  </a:lnTo>
                  <a:cubicBezTo>
                    <a:pt x="471" y="338"/>
                    <a:pt x="486" y="353"/>
                    <a:pt x="501" y="353"/>
                  </a:cubicBezTo>
                  <a:cubicBezTo>
                    <a:pt x="501" y="353"/>
                    <a:pt x="516" y="338"/>
                    <a:pt x="516" y="323"/>
                  </a:cubicBezTo>
                  <a:cubicBezTo>
                    <a:pt x="516" y="176"/>
                    <a:pt x="516" y="176"/>
                    <a:pt x="516" y="176"/>
                  </a:cubicBezTo>
                  <a:cubicBezTo>
                    <a:pt x="516" y="162"/>
                    <a:pt x="501" y="147"/>
                    <a:pt x="501" y="147"/>
                  </a:cubicBezTo>
                  <a:cubicBezTo>
                    <a:pt x="486" y="147"/>
                    <a:pt x="471" y="162"/>
                    <a:pt x="471" y="176"/>
                  </a:cubicBezTo>
                  <a:lnTo>
                    <a:pt x="471" y="323"/>
                  </a:lnTo>
                  <a:close/>
                </a:path>
              </a:pathLst>
            </a:custGeom>
            <a:solidFill>
              <a:srgbClr val="FFFFFF"/>
            </a:solidFill>
            <a:ln>
              <a:noFill/>
            </a:ln>
            <a:effectLst/>
          </p:spPr>
          <p:txBody>
            <a:bodyPr wrap="none" anchor="ctr"/>
            <a:lstStyle/>
            <a:p>
              <a:pPr eaLnBrk="1" hangingPunct="1">
                <a:defRPr/>
              </a:pPr>
              <a:endParaRPr lang="zh-CN" altLang="en-US"/>
            </a:p>
          </p:txBody>
        </p:sp>
      </p:grpSp>
      <p:grpSp>
        <p:nvGrpSpPr>
          <p:cNvPr id="13" name="组合 12"/>
          <p:cNvGrpSpPr/>
          <p:nvPr/>
        </p:nvGrpSpPr>
        <p:grpSpPr>
          <a:xfrm>
            <a:off x="5766772" y="1837797"/>
            <a:ext cx="881678" cy="881678"/>
            <a:chOff x="10090391" y="587475"/>
            <a:chExt cx="791922" cy="791922"/>
          </a:xfrm>
        </p:grpSpPr>
        <p:sp>
          <p:nvSpPr>
            <p:cNvPr id="28" name="椭圆 27"/>
            <p:cNvSpPr/>
            <p:nvPr/>
          </p:nvSpPr>
          <p:spPr>
            <a:xfrm>
              <a:off x="10090391" y="587475"/>
              <a:ext cx="791922" cy="791922"/>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158"/>
            <p:cNvSpPr>
              <a:spLocks noChangeArrowheads="1"/>
            </p:cNvSpPr>
            <p:nvPr/>
          </p:nvSpPr>
          <p:spPr bwMode="auto">
            <a:xfrm>
              <a:off x="10256258" y="787982"/>
              <a:ext cx="460188" cy="420968"/>
            </a:xfrm>
            <a:custGeom>
              <a:avLst/>
              <a:gdLst>
                <a:gd name="T0" fmla="*/ 184545 w 649"/>
                <a:gd name="T1" fmla="*/ 26677 h 590"/>
                <a:gd name="T2" fmla="*/ 184545 w 649"/>
                <a:gd name="T3" fmla="*/ 26677 h 590"/>
                <a:gd name="T4" fmla="*/ 158386 w 649"/>
                <a:gd name="T5" fmla="*/ 0 h 590"/>
                <a:gd name="T6" fmla="*/ 73818 w 649"/>
                <a:gd name="T7" fmla="*/ 0 h 590"/>
                <a:gd name="T8" fmla="*/ 47659 w 649"/>
                <a:gd name="T9" fmla="*/ 26677 h 590"/>
                <a:gd name="T10" fmla="*/ 5375 w 649"/>
                <a:gd name="T11" fmla="*/ 58402 h 590"/>
                <a:gd name="T12" fmla="*/ 47659 w 649"/>
                <a:gd name="T13" fmla="*/ 100941 h 590"/>
                <a:gd name="T14" fmla="*/ 52676 w 649"/>
                <a:gd name="T15" fmla="*/ 100941 h 590"/>
                <a:gd name="T16" fmla="*/ 110727 w 649"/>
                <a:gd name="T17" fmla="*/ 153935 h 590"/>
                <a:gd name="T18" fmla="*/ 110727 w 649"/>
                <a:gd name="T19" fmla="*/ 196474 h 590"/>
                <a:gd name="T20" fmla="*/ 89585 w 649"/>
                <a:gd name="T21" fmla="*/ 196474 h 590"/>
                <a:gd name="T22" fmla="*/ 79193 w 649"/>
                <a:gd name="T23" fmla="*/ 206929 h 590"/>
                <a:gd name="T24" fmla="*/ 89585 w 649"/>
                <a:gd name="T25" fmla="*/ 212336 h 590"/>
                <a:gd name="T26" fmla="*/ 142261 w 649"/>
                <a:gd name="T27" fmla="*/ 212336 h 590"/>
                <a:gd name="T28" fmla="*/ 153011 w 649"/>
                <a:gd name="T29" fmla="*/ 206929 h 590"/>
                <a:gd name="T30" fmla="*/ 142261 w 649"/>
                <a:gd name="T31" fmla="*/ 196474 h 590"/>
                <a:gd name="T32" fmla="*/ 121477 w 649"/>
                <a:gd name="T33" fmla="*/ 196474 h 590"/>
                <a:gd name="T34" fmla="*/ 121477 w 649"/>
                <a:gd name="T35" fmla="*/ 153935 h 590"/>
                <a:gd name="T36" fmla="*/ 179528 w 649"/>
                <a:gd name="T37" fmla="*/ 100941 h 590"/>
                <a:gd name="T38" fmla="*/ 184545 w 649"/>
                <a:gd name="T39" fmla="*/ 100941 h 590"/>
                <a:gd name="T40" fmla="*/ 226829 w 649"/>
                <a:gd name="T41" fmla="*/ 58402 h 590"/>
                <a:gd name="T42" fmla="*/ 184545 w 649"/>
                <a:gd name="T43" fmla="*/ 26677 h 590"/>
                <a:gd name="T44" fmla="*/ 47659 w 649"/>
                <a:gd name="T45" fmla="*/ 85079 h 590"/>
                <a:gd name="T46" fmla="*/ 47659 w 649"/>
                <a:gd name="T47" fmla="*/ 85079 h 590"/>
                <a:gd name="T48" fmla="*/ 15767 w 649"/>
                <a:gd name="T49" fmla="*/ 58402 h 590"/>
                <a:gd name="T50" fmla="*/ 47659 w 649"/>
                <a:gd name="T51" fmla="*/ 42539 h 590"/>
                <a:gd name="T52" fmla="*/ 47659 w 649"/>
                <a:gd name="T53" fmla="*/ 85079 h 590"/>
                <a:gd name="T54" fmla="*/ 174153 w 649"/>
                <a:gd name="T55" fmla="*/ 68856 h 590"/>
                <a:gd name="T56" fmla="*/ 174153 w 649"/>
                <a:gd name="T57" fmla="*/ 68856 h 590"/>
                <a:gd name="T58" fmla="*/ 116102 w 649"/>
                <a:gd name="T59" fmla="*/ 143480 h 590"/>
                <a:gd name="T60" fmla="*/ 58051 w 649"/>
                <a:gd name="T61" fmla="*/ 68856 h 590"/>
                <a:gd name="T62" fmla="*/ 58051 w 649"/>
                <a:gd name="T63" fmla="*/ 26677 h 590"/>
                <a:gd name="T64" fmla="*/ 73818 w 649"/>
                <a:gd name="T65" fmla="*/ 15862 h 590"/>
                <a:gd name="T66" fmla="*/ 158386 w 649"/>
                <a:gd name="T67" fmla="*/ 15862 h 590"/>
                <a:gd name="T68" fmla="*/ 174153 w 649"/>
                <a:gd name="T69" fmla="*/ 26677 h 590"/>
                <a:gd name="T70" fmla="*/ 174153 w 649"/>
                <a:gd name="T71" fmla="*/ 68856 h 590"/>
                <a:gd name="T72" fmla="*/ 184545 w 649"/>
                <a:gd name="T73" fmla="*/ 85079 h 590"/>
                <a:gd name="T74" fmla="*/ 184545 w 649"/>
                <a:gd name="T75" fmla="*/ 85079 h 590"/>
                <a:gd name="T76" fmla="*/ 184545 w 649"/>
                <a:gd name="T77" fmla="*/ 42539 h 590"/>
                <a:gd name="T78" fmla="*/ 216437 w 649"/>
                <a:gd name="T79" fmla="*/ 58402 h 590"/>
                <a:gd name="T80" fmla="*/ 184545 w 649"/>
                <a:gd name="T81" fmla="*/ 85079 h 59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49" h="590">
                  <a:moveTo>
                    <a:pt x="515" y="74"/>
                  </a:moveTo>
                  <a:lnTo>
                    <a:pt x="515" y="74"/>
                  </a:lnTo>
                  <a:cubicBezTo>
                    <a:pt x="515" y="30"/>
                    <a:pt x="486" y="0"/>
                    <a:pt x="442" y="0"/>
                  </a:cubicBezTo>
                  <a:cubicBezTo>
                    <a:pt x="206" y="0"/>
                    <a:pt x="206" y="0"/>
                    <a:pt x="206" y="0"/>
                  </a:cubicBezTo>
                  <a:cubicBezTo>
                    <a:pt x="162" y="0"/>
                    <a:pt x="133" y="30"/>
                    <a:pt x="133" y="74"/>
                  </a:cubicBezTo>
                  <a:cubicBezTo>
                    <a:pt x="0" y="74"/>
                    <a:pt x="15" y="74"/>
                    <a:pt x="15" y="162"/>
                  </a:cubicBezTo>
                  <a:cubicBezTo>
                    <a:pt x="15" y="221"/>
                    <a:pt x="59" y="280"/>
                    <a:pt x="133" y="280"/>
                  </a:cubicBezTo>
                  <a:cubicBezTo>
                    <a:pt x="133" y="280"/>
                    <a:pt x="133" y="280"/>
                    <a:pt x="147" y="280"/>
                  </a:cubicBezTo>
                  <a:cubicBezTo>
                    <a:pt x="162" y="353"/>
                    <a:pt x="236" y="427"/>
                    <a:pt x="309" y="427"/>
                  </a:cubicBezTo>
                  <a:cubicBezTo>
                    <a:pt x="309" y="545"/>
                    <a:pt x="309" y="545"/>
                    <a:pt x="309" y="545"/>
                  </a:cubicBezTo>
                  <a:cubicBezTo>
                    <a:pt x="250" y="545"/>
                    <a:pt x="250" y="545"/>
                    <a:pt x="250" y="545"/>
                  </a:cubicBezTo>
                  <a:cubicBezTo>
                    <a:pt x="236" y="545"/>
                    <a:pt x="221" y="560"/>
                    <a:pt x="221" y="574"/>
                  </a:cubicBezTo>
                  <a:cubicBezTo>
                    <a:pt x="221" y="574"/>
                    <a:pt x="236" y="589"/>
                    <a:pt x="250" y="589"/>
                  </a:cubicBezTo>
                  <a:cubicBezTo>
                    <a:pt x="397" y="589"/>
                    <a:pt x="397" y="589"/>
                    <a:pt x="397" y="589"/>
                  </a:cubicBezTo>
                  <a:cubicBezTo>
                    <a:pt x="413" y="589"/>
                    <a:pt x="427" y="574"/>
                    <a:pt x="427" y="574"/>
                  </a:cubicBezTo>
                  <a:cubicBezTo>
                    <a:pt x="427" y="560"/>
                    <a:pt x="413" y="545"/>
                    <a:pt x="397" y="545"/>
                  </a:cubicBezTo>
                  <a:cubicBezTo>
                    <a:pt x="339" y="545"/>
                    <a:pt x="339" y="545"/>
                    <a:pt x="339" y="545"/>
                  </a:cubicBezTo>
                  <a:cubicBezTo>
                    <a:pt x="339" y="427"/>
                    <a:pt x="339" y="427"/>
                    <a:pt x="339" y="427"/>
                  </a:cubicBezTo>
                  <a:cubicBezTo>
                    <a:pt x="413" y="427"/>
                    <a:pt x="486" y="353"/>
                    <a:pt x="501" y="280"/>
                  </a:cubicBezTo>
                  <a:cubicBezTo>
                    <a:pt x="515" y="280"/>
                    <a:pt x="515" y="280"/>
                    <a:pt x="515" y="280"/>
                  </a:cubicBezTo>
                  <a:cubicBezTo>
                    <a:pt x="589" y="280"/>
                    <a:pt x="633" y="221"/>
                    <a:pt x="633" y="162"/>
                  </a:cubicBezTo>
                  <a:cubicBezTo>
                    <a:pt x="633" y="74"/>
                    <a:pt x="648" y="74"/>
                    <a:pt x="515" y="74"/>
                  </a:cubicBezTo>
                  <a:close/>
                  <a:moveTo>
                    <a:pt x="133" y="236"/>
                  </a:moveTo>
                  <a:lnTo>
                    <a:pt x="133" y="236"/>
                  </a:lnTo>
                  <a:cubicBezTo>
                    <a:pt x="88" y="236"/>
                    <a:pt x="44" y="206"/>
                    <a:pt x="44" y="162"/>
                  </a:cubicBezTo>
                  <a:cubicBezTo>
                    <a:pt x="44" y="118"/>
                    <a:pt x="44" y="118"/>
                    <a:pt x="133" y="118"/>
                  </a:cubicBezTo>
                  <a:lnTo>
                    <a:pt x="133" y="236"/>
                  </a:lnTo>
                  <a:close/>
                  <a:moveTo>
                    <a:pt x="486" y="191"/>
                  </a:moveTo>
                  <a:lnTo>
                    <a:pt x="486" y="191"/>
                  </a:lnTo>
                  <a:cubicBezTo>
                    <a:pt x="486" y="280"/>
                    <a:pt x="413" y="398"/>
                    <a:pt x="324" y="398"/>
                  </a:cubicBezTo>
                  <a:cubicBezTo>
                    <a:pt x="236" y="398"/>
                    <a:pt x="162" y="280"/>
                    <a:pt x="162" y="191"/>
                  </a:cubicBezTo>
                  <a:cubicBezTo>
                    <a:pt x="162" y="74"/>
                    <a:pt x="162" y="74"/>
                    <a:pt x="162" y="74"/>
                  </a:cubicBezTo>
                  <a:cubicBezTo>
                    <a:pt x="162" y="59"/>
                    <a:pt x="192" y="44"/>
                    <a:pt x="206" y="44"/>
                  </a:cubicBezTo>
                  <a:cubicBezTo>
                    <a:pt x="442" y="44"/>
                    <a:pt x="442" y="44"/>
                    <a:pt x="442" y="44"/>
                  </a:cubicBezTo>
                  <a:cubicBezTo>
                    <a:pt x="456" y="44"/>
                    <a:pt x="486" y="59"/>
                    <a:pt x="486" y="74"/>
                  </a:cubicBezTo>
                  <a:lnTo>
                    <a:pt x="486" y="191"/>
                  </a:lnTo>
                  <a:close/>
                  <a:moveTo>
                    <a:pt x="515" y="236"/>
                  </a:moveTo>
                  <a:lnTo>
                    <a:pt x="515" y="236"/>
                  </a:lnTo>
                  <a:cubicBezTo>
                    <a:pt x="515" y="118"/>
                    <a:pt x="515" y="118"/>
                    <a:pt x="515" y="118"/>
                  </a:cubicBezTo>
                  <a:cubicBezTo>
                    <a:pt x="604" y="118"/>
                    <a:pt x="604" y="118"/>
                    <a:pt x="604" y="162"/>
                  </a:cubicBezTo>
                  <a:cubicBezTo>
                    <a:pt x="604" y="206"/>
                    <a:pt x="560" y="236"/>
                    <a:pt x="515" y="236"/>
                  </a:cubicBezTo>
                  <a:close/>
                </a:path>
              </a:pathLst>
            </a:custGeom>
            <a:solidFill>
              <a:srgbClr val="1D8B4F"/>
            </a:solidFill>
            <a:ln>
              <a:noFill/>
            </a:ln>
            <a:effectLst/>
          </p:spPr>
          <p:txBody>
            <a:bodyPr wrap="none" anchor="ctr"/>
            <a:lstStyle/>
            <a:p>
              <a:pPr eaLnBrk="1" hangingPunct="1">
                <a:defRPr/>
              </a:pPr>
              <a:endParaRPr lang="zh-CN" altLang="en-US"/>
            </a:p>
          </p:txBody>
        </p:sp>
      </p:grpSp>
      <p:pic>
        <p:nvPicPr>
          <p:cNvPr id="18" name="图片 17" descr="C:\Users\Administrator\Desktop\QQ截图20170317125909.jpgQQ截图20170317125909"/>
          <p:cNvPicPr>
            <a:picLocks noChangeAspect="1"/>
          </p:cNvPicPr>
          <p:nvPr/>
        </p:nvPicPr>
        <p:blipFill rotWithShape="1">
          <a:blip r:embed="rId5" cstate="print"/>
          <a:srcRect/>
          <a:stretch>
            <a:fillRect/>
          </a:stretch>
        </p:blipFill>
        <p:spPr>
          <a:xfrm>
            <a:off x="767715" y="3461385"/>
            <a:ext cx="5881370" cy="2578100"/>
          </a:xfrm>
          <a:prstGeom prst="rect">
            <a:avLst/>
          </a:prstGeom>
        </p:spPr>
      </p:pic>
      <p:sp>
        <p:nvSpPr>
          <p:cNvPr id="66" name="PA_矩形 41"/>
          <p:cNvSpPr/>
          <p:nvPr>
            <p:custDataLst>
              <p:tags r:id="rId1"/>
            </p:custDataLst>
          </p:nvPr>
        </p:nvSpPr>
        <p:spPr>
          <a:xfrm>
            <a:off x="971354" y="3700211"/>
            <a:ext cx="5403253" cy="2170679"/>
          </a:xfrm>
          <a:prstGeom prst="rect">
            <a:avLst/>
          </a:prstGeom>
          <a:ln w="28575">
            <a:solidFill>
              <a:srgbClr val="F8723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4" name="矩形 33"/>
          <p:cNvSpPr/>
          <p:nvPr/>
        </p:nvSpPr>
        <p:spPr>
          <a:xfrm>
            <a:off x="4154712" y="360241"/>
            <a:ext cx="3980367" cy="457200"/>
          </a:xfrm>
          <a:prstGeom prst="rect">
            <a:avLst/>
          </a:prstGeom>
        </p:spPr>
        <p:txBody>
          <a:bodyPr wrap="square">
            <a:spAutoFit/>
          </a:bodyPr>
          <a:lstStyle/>
          <a:p>
            <a:pPr algn="ctr">
              <a:spcBef>
                <a:spcPts val="600"/>
              </a:spcBef>
            </a:pPr>
            <a:r>
              <a:rPr sz="2400" dirty="0">
                <a:latin typeface="方正姚体" panose="02010601030101010101" charset="-122"/>
                <a:ea typeface="方正姚体" panose="02010601030101010101" charset="-122"/>
                <a:cs typeface="Segoe UI Light 8" panose="020B0502040204020203" pitchFamily="34" charset="0"/>
              </a:rPr>
              <a:t>单击此处添加标题</a:t>
            </a:r>
          </a:p>
        </p:txBody>
      </p:sp>
      <p:sp>
        <p:nvSpPr>
          <p:cNvPr id="35" name="直角三角形 34"/>
          <p:cNvSpPr/>
          <p:nvPr/>
        </p:nvSpPr>
        <p:spPr>
          <a:xfrm rot="18900000">
            <a:off x="5847715" y="-315595"/>
            <a:ext cx="594360" cy="594360"/>
          </a:xfrm>
          <a:prstGeom prst="rtTriangle">
            <a:avLst/>
          </a:prstGeom>
          <a:solidFill>
            <a:srgbClr val="1D8B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5487035" y="817245"/>
            <a:ext cx="1315720" cy="75565"/>
          </a:xfrm>
          <a:prstGeom prst="rect">
            <a:avLst/>
          </a:prstGeom>
          <a:solidFill>
            <a:srgbClr val="F87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advTm="1778">
    <p:cove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2784042" y="4041620"/>
            <a:ext cx="4413815" cy="19106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3765" rtl="0" eaLnBrk="1" latinLnBrk="0" hangingPunct="1">
              <a:defRPr sz="1900" kern="1200">
                <a:solidFill>
                  <a:schemeClr val="lt1"/>
                </a:solidFill>
                <a:latin typeface="+mn-lt"/>
                <a:ea typeface="+mn-ea"/>
                <a:cs typeface="+mn-cs"/>
              </a:defRPr>
            </a:lvl1pPr>
            <a:lvl2pPr marL="457200" algn="l" defTabSz="913765" rtl="0" eaLnBrk="1" latinLnBrk="0" hangingPunct="1">
              <a:defRPr sz="1900" kern="1200">
                <a:solidFill>
                  <a:schemeClr val="lt1"/>
                </a:solidFill>
                <a:latin typeface="+mn-lt"/>
                <a:ea typeface="+mn-ea"/>
                <a:cs typeface="+mn-cs"/>
              </a:defRPr>
            </a:lvl2pPr>
            <a:lvl3pPr marL="914400" algn="l" defTabSz="913765" rtl="0" eaLnBrk="1" latinLnBrk="0" hangingPunct="1">
              <a:defRPr sz="1900" kern="1200">
                <a:solidFill>
                  <a:schemeClr val="lt1"/>
                </a:solidFill>
                <a:latin typeface="+mn-lt"/>
                <a:ea typeface="+mn-ea"/>
                <a:cs typeface="+mn-cs"/>
              </a:defRPr>
            </a:lvl3pPr>
            <a:lvl4pPr marL="1371600" algn="l" defTabSz="913765" rtl="0" eaLnBrk="1" latinLnBrk="0" hangingPunct="1">
              <a:defRPr sz="1900" kern="1200">
                <a:solidFill>
                  <a:schemeClr val="lt1"/>
                </a:solidFill>
                <a:latin typeface="+mn-lt"/>
                <a:ea typeface="+mn-ea"/>
                <a:cs typeface="+mn-cs"/>
              </a:defRPr>
            </a:lvl4pPr>
            <a:lvl5pPr marL="1828800" algn="l" defTabSz="913765" rtl="0" eaLnBrk="1" latinLnBrk="0" hangingPunct="1">
              <a:defRPr sz="1900" kern="1200">
                <a:solidFill>
                  <a:schemeClr val="lt1"/>
                </a:solidFill>
                <a:latin typeface="+mn-lt"/>
                <a:ea typeface="+mn-ea"/>
                <a:cs typeface="+mn-cs"/>
              </a:defRPr>
            </a:lvl5pPr>
            <a:lvl6pPr marL="2286000" algn="l" defTabSz="913765" rtl="0" eaLnBrk="1" latinLnBrk="0" hangingPunct="1">
              <a:defRPr sz="1900" kern="1200">
                <a:solidFill>
                  <a:schemeClr val="lt1"/>
                </a:solidFill>
                <a:latin typeface="+mn-lt"/>
                <a:ea typeface="+mn-ea"/>
                <a:cs typeface="+mn-cs"/>
              </a:defRPr>
            </a:lvl6pPr>
            <a:lvl7pPr marL="2743200" algn="l" defTabSz="913765" rtl="0" eaLnBrk="1" latinLnBrk="0" hangingPunct="1">
              <a:defRPr sz="1900" kern="1200">
                <a:solidFill>
                  <a:schemeClr val="lt1"/>
                </a:solidFill>
                <a:latin typeface="+mn-lt"/>
                <a:ea typeface="+mn-ea"/>
                <a:cs typeface="+mn-cs"/>
              </a:defRPr>
            </a:lvl7pPr>
            <a:lvl8pPr marL="3200400" algn="l" defTabSz="913765" rtl="0" eaLnBrk="1" latinLnBrk="0" hangingPunct="1">
              <a:defRPr sz="1900" kern="1200">
                <a:solidFill>
                  <a:schemeClr val="lt1"/>
                </a:solidFill>
                <a:latin typeface="+mn-lt"/>
                <a:ea typeface="+mn-ea"/>
                <a:cs typeface="+mn-cs"/>
              </a:defRPr>
            </a:lvl8pPr>
            <a:lvl9pPr marL="3657600" algn="l" defTabSz="913765" rtl="0" eaLnBrk="1" latinLnBrk="0" hangingPunct="1">
              <a:defRPr sz="1900" kern="1200">
                <a:solidFill>
                  <a:schemeClr val="lt1"/>
                </a:solidFill>
                <a:latin typeface="+mn-lt"/>
                <a:ea typeface="+mn-ea"/>
                <a:cs typeface="+mn-cs"/>
              </a:defRPr>
            </a:lvl9pPr>
          </a:lstStyle>
          <a:p>
            <a:pPr algn="ctr"/>
            <a:endParaRPr lang="zh-CN" altLang="en-US"/>
          </a:p>
        </p:txBody>
      </p:sp>
      <p:sp>
        <p:nvSpPr>
          <p:cNvPr id="44" name="矩形 43"/>
          <p:cNvSpPr/>
          <p:nvPr/>
        </p:nvSpPr>
        <p:spPr>
          <a:xfrm>
            <a:off x="851647" y="4041620"/>
            <a:ext cx="1911600" cy="1910687"/>
          </a:xfrm>
          <a:prstGeom prst="rect">
            <a:avLst/>
          </a:prstGeom>
          <a:solidFill>
            <a:srgbClr val="1D8B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3765" rtl="0" eaLnBrk="1" latinLnBrk="0" hangingPunct="1">
              <a:defRPr sz="1900" kern="1200">
                <a:solidFill>
                  <a:schemeClr val="lt1"/>
                </a:solidFill>
                <a:latin typeface="+mn-lt"/>
                <a:ea typeface="+mn-ea"/>
                <a:cs typeface="+mn-cs"/>
              </a:defRPr>
            </a:lvl1pPr>
            <a:lvl2pPr marL="457200" algn="l" defTabSz="913765" rtl="0" eaLnBrk="1" latinLnBrk="0" hangingPunct="1">
              <a:defRPr sz="1900" kern="1200">
                <a:solidFill>
                  <a:schemeClr val="lt1"/>
                </a:solidFill>
                <a:latin typeface="+mn-lt"/>
                <a:ea typeface="+mn-ea"/>
                <a:cs typeface="+mn-cs"/>
              </a:defRPr>
            </a:lvl2pPr>
            <a:lvl3pPr marL="914400" algn="l" defTabSz="913765" rtl="0" eaLnBrk="1" latinLnBrk="0" hangingPunct="1">
              <a:defRPr sz="1900" kern="1200">
                <a:solidFill>
                  <a:schemeClr val="lt1"/>
                </a:solidFill>
                <a:latin typeface="+mn-lt"/>
                <a:ea typeface="+mn-ea"/>
                <a:cs typeface="+mn-cs"/>
              </a:defRPr>
            </a:lvl3pPr>
            <a:lvl4pPr marL="1371600" algn="l" defTabSz="913765" rtl="0" eaLnBrk="1" latinLnBrk="0" hangingPunct="1">
              <a:defRPr sz="1900" kern="1200">
                <a:solidFill>
                  <a:schemeClr val="lt1"/>
                </a:solidFill>
                <a:latin typeface="+mn-lt"/>
                <a:ea typeface="+mn-ea"/>
                <a:cs typeface="+mn-cs"/>
              </a:defRPr>
            </a:lvl4pPr>
            <a:lvl5pPr marL="1828800" algn="l" defTabSz="913765" rtl="0" eaLnBrk="1" latinLnBrk="0" hangingPunct="1">
              <a:defRPr sz="1900" kern="1200">
                <a:solidFill>
                  <a:schemeClr val="lt1"/>
                </a:solidFill>
                <a:latin typeface="+mn-lt"/>
                <a:ea typeface="+mn-ea"/>
                <a:cs typeface="+mn-cs"/>
              </a:defRPr>
            </a:lvl5pPr>
            <a:lvl6pPr marL="2286000" algn="l" defTabSz="913765" rtl="0" eaLnBrk="1" latinLnBrk="0" hangingPunct="1">
              <a:defRPr sz="1900" kern="1200">
                <a:solidFill>
                  <a:schemeClr val="lt1"/>
                </a:solidFill>
                <a:latin typeface="+mn-lt"/>
                <a:ea typeface="+mn-ea"/>
                <a:cs typeface="+mn-cs"/>
              </a:defRPr>
            </a:lvl6pPr>
            <a:lvl7pPr marL="2743200" algn="l" defTabSz="913765" rtl="0" eaLnBrk="1" latinLnBrk="0" hangingPunct="1">
              <a:defRPr sz="1900" kern="1200">
                <a:solidFill>
                  <a:schemeClr val="lt1"/>
                </a:solidFill>
                <a:latin typeface="+mn-lt"/>
                <a:ea typeface="+mn-ea"/>
                <a:cs typeface="+mn-cs"/>
              </a:defRPr>
            </a:lvl7pPr>
            <a:lvl8pPr marL="3200400" algn="l" defTabSz="913765" rtl="0" eaLnBrk="1" latinLnBrk="0" hangingPunct="1">
              <a:defRPr sz="1900" kern="1200">
                <a:solidFill>
                  <a:schemeClr val="lt1"/>
                </a:solidFill>
                <a:latin typeface="+mn-lt"/>
                <a:ea typeface="+mn-ea"/>
                <a:cs typeface="+mn-cs"/>
              </a:defRPr>
            </a:lvl8pPr>
            <a:lvl9pPr marL="3657600" algn="l" defTabSz="913765" rtl="0" eaLnBrk="1" latinLnBrk="0" hangingPunct="1">
              <a:defRPr sz="1900" kern="1200">
                <a:solidFill>
                  <a:schemeClr val="lt1"/>
                </a:solidFill>
                <a:latin typeface="+mn-lt"/>
                <a:ea typeface="+mn-ea"/>
                <a:cs typeface="+mn-cs"/>
              </a:defRPr>
            </a:lvl9pPr>
          </a:lstStyle>
          <a:p>
            <a:pPr algn="ctr"/>
            <a:endParaRPr lang="zh-CN" altLang="en-US"/>
          </a:p>
        </p:txBody>
      </p:sp>
      <p:sp>
        <p:nvSpPr>
          <p:cNvPr id="29" name="矩形 28"/>
          <p:cNvSpPr>
            <a:spLocks noChangeArrowheads="1"/>
          </p:cNvSpPr>
          <p:nvPr/>
        </p:nvSpPr>
        <p:spPr bwMode="auto">
          <a:xfrm>
            <a:off x="3226360" y="4240294"/>
            <a:ext cx="1831256" cy="40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defPPr>
              <a:defRPr lang="zh-CN"/>
            </a:defPPr>
            <a:lvl1pPr marL="0" algn="l" defTabSz="913765" rtl="0" eaLnBrk="1" latinLnBrk="0" hangingPunct="1">
              <a:defRPr sz="1900" kern="1200">
                <a:solidFill>
                  <a:schemeClr val="tx1"/>
                </a:solidFill>
                <a:latin typeface="+mn-lt"/>
                <a:ea typeface="+mn-ea"/>
                <a:cs typeface="+mn-cs"/>
              </a:defRPr>
            </a:lvl1pPr>
            <a:lvl2pPr marL="457200" algn="l" defTabSz="913765" rtl="0" eaLnBrk="1" latinLnBrk="0" hangingPunct="1">
              <a:defRPr sz="1900" kern="1200">
                <a:solidFill>
                  <a:schemeClr val="tx1"/>
                </a:solidFill>
                <a:latin typeface="+mn-lt"/>
                <a:ea typeface="+mn-ea"/>
                <a:cs typeface="+mn-cs"/>
              </a:defRPr>
            </a:lvl2pPr>
            <a:lvl3pPr marL="914400" algn="l" defTabSz="913765" rtl="0" eaLnBrk="1" latinLnBrk="0" hangingPunct="1">
              <a:defRPr sz="1900" kern="1200">
                <a:solidFill>
                  <a:schemeClr val="tx1"/>
                </a:solidFill>
                <a:latin typeface="+mn-lt"/>
                <a:ea typeface="+mn-ea"/>
                <a:cs typeface="+mn-cs"/>
              </a:defRPr>
            </a:lvl3pPr>
            <a:lvl4pPr marL="1371600" algn="l" defTabSz="913765" rtl="0" eaLnBrk="1" latinLnBrk="0" hangingPunct="1">
              <a:defRPr sz="1900" kern="1200">
                <a:solidFill>
                  <a:schemeClr val="tx1"/>
                </a:solidFill>
                <a:latin typeface="+mn-lt"/>
                <a:ea typeface="+mn-ea"/>
                <a:cs typeface="+mn-cs"/>
              </a:defRPr>
            </a:lvl4pPr>
            <a:lvl5pPr marL="1828800" algn="l" defTabSz="913765" rtl="0" eaLnBrk="1" latinLnBrk="0" hangingPunct="1">
              <a:defRPr sz="1900" kern="1200">
                <a:solidFill>
                  <a:schemeClr val="tx1"/>
                </a:solidFill>
                <a:latin typeface="+mn-lt"/>
                <a:ea typeface="+mn-ea"/>
                <a:cs typeface="+mn-cs"/>
              </a:defRPr>
            </a:lvl5pPr>
            <a:lvl6pPr marL="2286000" algn="l" defTabSz="913765" rtl="0" eaLnBrk="1" latinLnBrk="0" hangingPunct="1">
              <a:defRPr sz="1900" kern="1200">
                <a:solidFill>
                  <a:schemeClr val="tx1"/>
                </a:solidFill>
                <a:latin typeface="+mn-lt"/>
                <a:ea typeface="+mn-ea"/>
                <a:cs typeface="+mn-cs"/>
              </a:defRPr>
            </a:lvl6pPr>
            <a:lvl7pPr marL="2743200" algn="l" defTabSz="913765" rtl="0" eaLnBrk="1" latinLnBrk="0" hangingPunct="1">
              <a:defRPr sz="1900" kern="1200">
                <a:solidFill>
                  <a:schemeClr val="tx1"/>
                </a:solidFill>
                <a:latin typeface="+mn-lt"/>
                <a:ea typeface="+mn-ea"/>
                <a:cs typeface="+mn-cs"/>
              </a:defRPr>
            </a:lvl7pPr>
            <a:lvl8pPr marL="3200400" algn="l" defTabSz="913765" rtl="0" eaLnBrk="1" latinLnBrk="0" hangingPunct="1">
              <a:defRPr sz="1900" kern="1200">
                <a:solidFill>
                  <a:schemeClr val="tx1"/>
                </a:solidFill>
                <a:latin typeface="+mn-lt"/>
                <a:ea typeface="+mn-ea"/>
                <a:cs typeface="+mn-cs"/>
              </a:defRPr>
            </a:lvl8pPr>
            <a:lvl9pPr marL="3657600" algn="l" defTabSz="913765" rtl="0" eaLnBrk="1" latinLnBrk="0" hangingPunct="1">
              <a:defRPr sz="1900" kern="1200">
                <a:solidFill>
                  <a:schemeClr val="tx1"/>
                </a:solidFill>
                <a:latin typeface="+mn-lt"/>
                <a:ea typeface="+mn-ea"/>
                <a:cs typeface="+mn-cs"/>
              </a:defRPr>
            </a:lvl9pPr>
          </a:lstStyle>
          <a:p>
            <a:pPr>
              <a:spcBef>
                <a:spcPct val="0"/>
              </a:spcBef>
              <a:buFont typeface="Arial" panose="020B0604020202020204" pitchFamily="34" charset="0"/>
              <a:buNone/>
            </a:pPr>
            <a:r>
              <a:rPr lang="zh-CN" altLang="en-US" sz="2200" b="1" dirty="0" smtClean="0">
                <a:solidFill>
                  <a:schemeClr val="bg1">
                    <a:lumMod val="95000"/>
                  </a:schemeClr>
                </a:solidFill>
                <a:latin typeface="Arial" panose="020B0604020202020204" pitchFamily="34" charset="0"/>
                <a:ea typeface="微软雅黑" panose="020B0503020204020204" charset="-122"/>
                <a:cs typeface="Arial" panose="020B0604020202020204" pitchFamily="34" charset="0"/>
              </a:rPr>
              <a:t>点击添加标题</a:t>
            </a:r>
            <a:endParaRPr lang="zh-CN" altLang="en-US" sz="2200" b="1" dirty="0">
              <a:solidFill>
                <a:schemeClr val="bg1">
                  <a:lumMod val="95000"/>
                </a:schemeClr>
              </a:solidFill>
              <a:latin typeface="Arial" panose="020B0604020202020204" pitchFamily="34" charset="0"/>
              <a:ea typeface="微软雅黑" panose="020B0503020204020204" charset="-122"/>
              <a:cs typeface="Arial" panose="020B0604020202020204" pitchFamily="34" charset="0"/>
            </a:endParaRPr>
          </a:p>
        </p:txBody>
      </p:sp>
      <p:graphicFrame>
        <p:nvGraphicFramePr>
          <p:cNvPr id="32" name="图表 31"/>
          <p:cNvGraphicFramePr/>
          <p:nvPr/>
        </p:nvGraphicFramePr>
        <p:xfrm>
          <a:off x="7610183" y="3895162"/>
          <a:ext cx="1733744" cy="1840028"/>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33" name="图表 32"/>
          <p:cNvGraphicFramePr/>
          <p:nvPr/>
        </p:nvGraphicFramePr>
        <p:xfrm>
          <a:off x="9837029" y="3882277"/>
          <a:ext cx="1733744" cy="1840028"/>
        </p:xfrm>
        <a:graphic>
          <a:graphicData uri="http://schemas.openxmlformats.org/drawingml/2006/chart">
            <c:chart xmlns:c="http://schemas.openxmlformats.org/drawingml/2006/chart" xmlns:r="http://schemas.openxmlformats.org/officeDocument/2006/relationships" r:id="rId6"/>
          </a:graphicData>
        </a:graphic>
      </p:graphicFrame>
      <p:sp>
        <p:nvSpPr>
          <p:cNvPr id="35" name="TextBox 15"/>
          <p:cNvSpPr txBox="1"/>
          <p:nvPr/>
        </p:nvSpPr>
        <p:spPr>
          <a:xfrm>
            <a:off x="9934477" y="4621629"/>
            <a:ext cx="1589649" cy="461665"/>
          </a:xfrm>
          <a:prstGeom prst="rect">
            <a:avLst/>
          </a:prstGeom>
          <a:noFill/>
        </p:spPr>
        <p:txBody>
          <a:bodyPr wrap="square" rtlCol="0">
            <a:spAutoFit/>
          </a:bodyPr>
          <a:lstStyle>
            <a:defPPr>
              <a:defRPr lang="zh-CN"/>
            </a:defPPr>
            <a:lvl1pPr marL="0" algn="l" defTabSz="913765" rtl="0" eaLnBrk="1" latinLnBrk="0" hangingPunct="1">
              <a:defRPr sz="1900" kern="1200">
                <a:solidFill>
                  <a:schemeClr val="tx1"/>
                </a:solidFill>
                <a:latin typeface="+mn-lt"/>
                <a:ea typeface="+mn-ea"/>
                <a:cs typeface="+mn-cs"/>
              </a:defRPr>
            </a:lvl1pPr>
            <a:lvl2pPr marL="457200" algn="l" defTabSz="913765" rtl="0" eaLnBrk="1" latinLnBrk="0" hangingPunct="1">
              <a:defRPr sz="1900" kern="1200">
                <a:solidFill>
                  <a:schemeClr val="tx1"/>
                </a:solidFill>
                <a:latin typeface="+mn-lt"/>
                <a:ea typeface="+mn-ea"/>
                <a:cs typeface="+mn-cs"/>
              </a:defRPr>
            </a:lvl2pPr>
            <a:lvl3pPr marL="914400" algn="l" defTabSz="913765" rtl="0" eaLnBrk="1" latinLnBrk="0" hangingPunct="1">
              <a:defRPr sz="1900" kern="1200">
                <a:solidFill>
                  <a:schemeClr val="tx1"/>
                </a:solidFill>
                <a:latin typeface="+mn-lt"/>
                <a:ea typeface="+mn-ea"/>
                <a:cs typeface="+mn-cs"/>
              </a:defRPr>
            </a:lvl3pPr>
            <a:lvl4pPr marL="1371600" algn="l" defTabSz="913765" rtl="0" eaLnBrk="1" latinLnBrk="0" hangingPunct="1">
              <a:defRPr sz="1900" kern="1200">
                <a:solidFill>
                  <a:schemeClr val="tx1"/>
                </a:solidFill>
                <a:latin typeface="+mn-lt"/>
                <a:ea typeface="+mn-ea"/>
                <a:cs typeface="+mn-cs"/>
              </a:defRPr>
            </a:lvl4pPr>
            <a:lvl5pPr marL="1828800" algn="l" defTabSz="913765" rtl="0" eaLnBrk="1" latinLnBrk="0" hangingPunct="1">
              <a:defRPr sz="1900" kern="1200">
                <a:solidFill>
                  <a:schemeClr val="tx1"/>
                </a:solidFill>
                <a:latin typeface="+mn-lt"/>
                <a:ea typeface="+mn-ea"/>
                <a:cs typeface="+mn-cs"/>
              </a:defRPr>
            </a:lvl5pPr>
            <a:lvl6pPr marL="2286000" algn="l" defTabSz="913765" rtl="0" eaLnBrk="1" latinLnBrk="0" hangingPunct="1">
              <a:defRPr sz="1900" kern="1200">
                <a:solidFill>
                  <a:schemeClr val="tx1"/>
                </a:solidFill>
                <a:latin typeface="+mn-lt"/>
                <a:ea typeface="+mn-ea"/>
                <a:cs typeface="+mn-cs"/>
              </a:defRPr>
            </a:lvl6pPr>
            <a:lvl7pPr marL="2743200" algn="l" defTabSz="913765" rtl="0" eaLnBrk="1" latinLnBrk="0" hangingPunct="1">
              <a:defRPr sz="1900" kern="1200">
                <a:solidFill>
                  <a:schemeClr val="tx1"/>
                </a:solidFill>
                <a:latin typeface="+mn-lt"/>
                <a:ea typeface="+mn-ea"/>
                <a:cs typeface="+mn-cs"/>
              </a:defRPr>
            </a:lvl7pPr>
            <a:lvl8pPr marL="3200400" algn="l" defTabSz="913765" rtl="0" eaLnBrk="1" latinLnBrk="0" hangingPunct="1">
              <a:defRPr sz="1900" kern="1200">
                <a:solidFill>
                  <a:schemeClr val="tx1"/>
                </a:solidFill>
                <a:latin typeface="+mn-lt"/>
                <a:ea typeface="+mn-ea"/>
                <a:cs typeface="+mn-cs"/>
              </a:defRPr>
            </a:lvl8pPr>
            <a:lvl9pPr marL="3657600" algn="l" defTabSz="913765" rtl="0" eaLnBrk="1" latinLnBrk="0" hangingPunct="1">
              <a:defRPr sz="1900" kern="1200">
                <a:solidFill>
                  <a:schemeClr val="tx1"/>
                </a:solidFill>
                <a:latin typeface="+mn-lt"/>
                <a:ea typeface="+mn-ea"/>
                <a:cs typeface="+mn-cs"/>
              </a:defRPr>
            </a:lvl9pPr>
          </a:lstStyle>
          <a:p>
            <a:pPr algn="ctr"/>
            <a:r>
              <a:rPr lang="en-US" altLang="zh-CN" sz="2400" dirty="0">
                <a:solidFill>
                  <a:srgbClr val="262626"/>
                </a:solidFill>
                <a:latin typeface="微软雅黑" panose="020B0503020204020204" charset="-122"/>
                <a:ea typeface="微软雅黑" panose="020B0503020204020204" charset="-122"/>
              </a:rPr>
              <a:t>50</a:t>
            </a:r>
            <a:r>
              <a:rPr lang="en-US" altLang="zh-CN" sz="1600" dirty="0">
                <a:solidFill>
                  <a:srgbClr val="262626"/>
                </a:solidFill>
                <a:latin typeface="微软雅黑" panose="020B0503020204020204" charset="-122"/>
                <a:ea typeface="微软雅黑" panose="020B0503020204020204" charset="-122"/>
              </a:rPr>
              <a:t>%</a:t>
            </a:r>
            <a:endParaRPr lang="zh-CN" altLang="en-US" sz="2400" dirty="0">
              <a:solidFill>
                <a:srgbClr val="262626"/>
              </a:solidFill>
              <a:latin typeface="微软雅黑" panose="020B0503020204020204" charset="-122"/>
              <a:ea typeface="微软雅黑" panose="020B0503020204020204" charset="-122"/>
            </a:endParaRPr>
          </a:p>
        </p:txBody>
      </p:sp>
      <p:sp>
        <p:nvSpPr>
          <p:cNvPr id="38" name="TextBox 21"/>
          <p:cNvSpPr txBox="1"/>
          <p:nvPr/>
        </p:nvSpPr>
        <p:spPr>
          <a:xfrm>
            <a:off x="7726681" y="4567840"/>
            <a:ext cx="1589649" cy="461665"/>
          </a:xfrm>
          <a:prstGeom prst="rect">
            <a:avLst/>
          </a:prstGeom>
          <a:noFill/>
        </p:spPr>
        <p:txBody>
          <a:bodyPr wrap="square" rtlCol="0">
            <a:spAutoFit/>
          </a:bodyPr>
          <a:lstStyle>
            <a:defPPr>
              <a:defRPr lang="zh-CN"/>
            </a:defPPr>
            <a:lvl1pPr marL="0" algn="l" defTabSz="913765" rtl="0" eaLnBrk="1" latinLnBrk="0" hangingPunct="1">
              <a:defRPr sz="1900" kern="1200">
                <a:solidFill>
                  <a:schemeClr val="tx1"/>
                </a:solidFill>
                <a:latin typeface="+mn-lt"/>
                <a:ea typeface="+mn-ea"/>
                <a:cs typeface="+mn-cs"/>
              </a:defRPr>
            </a:lvl1pPr>
            <a:lvl2pPr marL="457200" algn="l" defTabSz="913765" rtl="0" eaLnBrk="1" latinLnBrk="0" hangingPunct="1">
              <a:defRPr sz="1900" kern="1200">
                <a:solidFill>
                  <a:schemeClr val="tx1"/>
                </a:solidFill>
                <a:latin typeface="+mn-lt"/>
                <a:ea typeface="+mn-ea"/>
                <a:cs typeface="+mn-cs"/>
              </a:defRPr>
            </a:lvl2pPr>
            <a:lvl3pPr marL="914400" algn="l" defTabSz="913765" rtl="0" eaLnBrk="1" latinLnBrk="0" hangingPunct="1">
              <a:defRPr sz="1900" kern="1200">
                <a:solidFill>
                  <a:schemeClr val="tx1"/>
                </a:solidFill>
                <a:latin typeface="+mn-lt"/>
                <a:ea typeface="+mn-ea"/>
                <a:cs typeface="+mn-cs"/>
              </a:defRPr>
            </a:lvl3pPr>
            <a:lvl4pPr marL="1371600" algn="l" defTabSz="913765" rtl="0" eaLnBrk="1" latinLnBrk="0" hangingPunct="1">
              <a:defRPr sz="1900" kern="1200">
                <a:solidFill>
                  <a:schemeClr val="tx1"/>
                </a:solidFill>
                <a:latin typeface="+mn-lt"/>
                <a:ea typeface="+mn-ea"/>
                <a:cs typeface="+mn-cs"/>
              </a:defRPr>
            </a:lvl4pPr>
            <a:lvl5pPr marL="1828800" algn="l" defTabSz="913765" rtl="0" eaLnBrk="1" latinLnBrk="0" hangingPunct="1">
              <a:defRPr sz="1900" kern="1200">
                <a:solidFill>
                  <a:schemeClr val="tx1"/>
                </a:solidFill>
                <a:latin typeface="+mn-lt"/>
                <a:ea typeface="+mn-ea"/>
                <a:cs typeface="+mn-cs"/>
              </a:defRPr>
            </a:lvl5pPr>
            <a:lvl6pPr marL="2286000" algn="l" defTabSz="913765" rtl="0" eaLnBrk="1" latinLnBrk="0" hangingPunct="1">
              <a:defRPr sz="1900" kern="1200">
                <a:solidFill>
                  <a:schemeClr val="tx1"/>
                </a:solidFill>
                <a:latin typeface="+mn-lt"/>
                <a:ea typeface="+mn-ea"/>
                <a:cs typeface="+mn-cs"/>
              </a:defRPr>
            </a:lvl6pPr>
            <a:lvl7pPr marL="2743200" algn="l" defTabSz="913765" rtl="0" eaLnBrk="1" latinLnBrk="0" hangingPunct="1">
              <a:defRPr sz="1900" kern="1200">
                <a:solidFill>
                  <a:schemeClr val="tx1"/>
                </a:solidFill>
                <a:latin typeface="+mn-lt"/>
                <a:ea typeface="+mn-ea"/>
                <a:cs typeface="+mn-cs"/>
              </a:defRPr>
            </a:lvl7pPr>
            <a:lvl8pPr marL="3200400" algn="l" defTabSz="913765" rtl="0" eaLnBrk="1" latinLnBrk="0" hangingPunct="1">
              <a:defRPr sz="1900" kern="1200">
                <a:solidFill>
                  <a:schemeClr val="tx1"/>
                </a:solidFill>
                <a:latin typeface="+mn-lt"/>
                <a:ea typeface="+mn-ea"/>
                <a:cs typeface="+mn-cs"/>
              </a:defRPr>
            </a:lvl8pPr>
            <a:lvl9pPr marL="3657600" algn="l" defTabSz="913765" rtl="0" eaLnBrk="1" latinLnBrk="0" hangingPunct="1">
              <a:defRPr sz="1900" kern="1200">
                <a:solidFill>
                  <a:schemeClr val="tx1"/>
                </a:solidFill>
                <a:latin typeface="+mn-lt"/>
                <a:ea typeface="+mn-ea"/>
                <a:cs typeface="+mn-cs"/>
              </a:defRPr>
            </a:lvl9pPr>
          </a:lstStyle>
          <a:p>
            <a:pPr algn="ctr"/>
            <a:r>
              <a:rPr lang="en-US" altLang="zh-CN" sz="2400" dirty="0">
                <a:solidFill>
                  <a:srgbClr val="262626"/>
                </a:solidFill>
                <a:latin typeface="微软雅黑" panose="020B0503020204020204" charset="-122"/>
                <a:ea typeface="微软雅黑" panose="020B0503020204020204" charset="-122"/>
              </a:rPr>
              <a:t>25</a:t>
            </a:r>
            <a:r>
              <a:rPr lang="en-US" altLang="zh-CN" sz="1600" dirty="0">
                <a:solidFill>
                  <a:srgbClr val="262626"/>
                </a:solidFill>
                <a:latin typeface="微软雅黑" panose="020B0503020204020204" charset="-122"/>
                <a:ea typeface="微软雅黑" panose="020B0503020204020204" charset="-122"/>
              </a:rPr>
              <a:t>%</a:t>
            </a:r>
            <a:endParaRPr lang="zh-CN" altLang="en-US" sz="2400" dirty="0">
              <a:solidFill>
                <a:srgbClr val="262626"/>
              </a:solidFill>
              <a:latin typeface="微软雅黑" panose="020B0503020204020204" charset="-122"/>
              <a:ea typeface="微软雅黑" panose="020B0503020204020204" charset="-122"/>
            </a:endParaRPr>
          </a:p>
        </p:txBody>
      </p:sp>
      <p:pic>
        <p:nvPicPr>
          <p:cNvPr id="9" name="图片 8" descr="C:\Users\Administrator\Desktop\QQ截图20170317125917.jpgQQ截图20170317125917"/>
          <p:cNvPicPr>
            <a:picLocks noChangeAspect="1"/>
          </p:cNvPicPr>
          <p:nvPr/>
        </p:nvPicPr>
        <p:blipFill rotWithShape="1">
          <a:blip r:embed="rId7" cstate="print"/>
          <a:srcRect/>
          <a:stretch>
            <a:fillRect/>
          </a:stretch>
        </p:blipFill>
        <p:spPr>
          <a:xfrm>
            <a:off x="850900" y="1585595"/>
            <a:ext cx="6347460" cy="2356485"/>
          </a:xfrm>
          <a:prstGeom prst="rect">
            <a:avLst/>
          </a:prstGeom>
        </p:spPr>
      </p:pic>
      <p:sp>
        <p:nvSpPr>
          <p:cNvPr id="48" name="Freeform 77"/>
          <p:cNvSpPr>
            <a:spLocks noEditPoints="1"/>
          </p:cNvSpPr>
          <p:nvPr/>
        </p:nvSpPr>
        <p:spPr bwMode="auto">
          <a:xfrm>
            <a:off x="1338198" y="4556760"/>
            <a:ext cx="880406" cy="880406"/>
          </a:xfrm>
          <a:custGeom>
            <a:avLst/>
            <a:gdLst>
              <a:gd name="T0" fmla="*/ 800857202 w 68"/>
              <a:gd name="T1" fmla="*/ 400430317 h 68"/>
              <a:gd name="T2" fmla="*/ 400430317 w 68"/>
              <a:gd name="T3" fmla="*/ 800857202 h 68"/>
              <a:gd name="T4" fmla="*/ 0 w 68"/>
              <a:gd name="T5" fmla="*/ 400430317 h 68"/>
              <a:gd name="T6" fmla="*/ 400430317 w 68"/>
              <a:gd name="T7" fmla="*/ 0 h 68"/>
              <a:gd name="T8" fmla="*/ 800857202 w 68"/>
              <a:gd name="T9" fmla="*/ 400430317 h 68"/>
              <a:gd name="T10" fmla="*/ 176659223 w 68"/>
              <a:gd name="T11" fmla="*/ 471091261 h 68"/>
              <a:gd name="T12" fmla="*/ 164881255 w 68"/>
              <a:gd name="T13" fmla="*/ 400430317 h 68"/>
              <a:gd name="T14" fmla="*/ 176659223 w 68"/>
              <a:gd name="T15" fmla="*/ 317987974 h 68"/>
              <a:gd name="T16" fmla="*/ 94216879 w 68"/>
              <a:gd name="T17" fmla="*/ 235545630 h 68"/>
              <a:gd name="T18" fmla="*/ 58886408 w 68"/>
              <a:gd name="T19" fmla="*/ 400430317 h 68"/>
              <a:gd name="T20" fmla="*/ 94216879 w 68"/>
              <a:gd name="T21" fmla="*/ 553533604 h 68"/>
              <a:gd name="T22" fmla="*/ 176659223 w 68"/>
              <a:gd name="T23" fmla="*/ 471091261 h 68"/>
              <a:gd name="T24" fmla="*/ 565311572 w 68"/>
              <a:gd name="T25" fmla="*/ 400430317 h 68"/>
              <a:gd name="T26" fmla="*/ 400430317 w 68"/>
              <a:gd name="T27" fmla="*/ 223767663 h 68"/>
              <a:gd name="T28" fmla="*/ 223767663 w 68"/>
              <a:gd name="T29" fmla="*/ 400430317 h 68"/>
              <a:gd name="T30" fmla="*/ 400430317 w 68"/>
              <a:gd name="T31" fmla="*/ 565311572 h 68"/>
              <a:gd name="T32" fmla="*/ 565311572 w 68"/>
              <a:gd name="T33" fmla="*/ 400430317 h 68"/>
              <a:gd name="T34" fmla="*/ 235545630 w 68"/>
              <a:gd name="T35" fmla="*/ 94216879 h 68"/>
              <a:gd name="T36" fmla="*/ 317987974 w 68"/>
              <a:gd name="T37" fmla="*/ 176659223 h 68"/>
              <a:gd name="T38" fmla="*/ 400430317 w 68"/>
              <a:gd name="T39" fmla="*/ 164881255 h 68"/>
              <a:gd name="T40" fmla="*/ 471091261 w 68"/>
              <a:gd name="T41" fmla="*/ 176659223 h 68"/>
              <a:gd name="T42" fmla="*/ 553533604 w 68"/>
              <a:gd name="T43" fmla="*/ 94216879 h 68"/>
              <a:gd name="T44" fmla="*/ 400430317 w 68"/>
              <a:gd name="T45" fmla="*/ 58886408 h 68"/>
              <a:gd name="T46" fmla="*/ 235545630 w 68"/>
              <a:gd name="T47" fmla="*/ 94216879 h 68"/>
              <a:gd name="T48" fmla="*/ 553533604 w 68"/>
              <a:gd name="T49" fmla="*/ 694862355 h 68"/>
              <a:gd name="T50" fmla="*/ 471091261 w 68"/>
              <a:gd name="T51" fmla="*/ 612420012 h 68"/>
              <a:gd name="T52" fmla="*/ 400430317 w 68"/>
              <a:gd name="T53" fmla="*/ 624197980 h 68"/>
              <a:gd name="T54" fmla="*/ 317987974 w 68"/>
              <a:gd name="T55" fmla="*/ 612420012 h 68"/>
              <a:gd name="T56" fmla="*/ 235545630 w 68"/>
              <a:gd name="T57" fmla="*/ 694862355 h 68"/>
              <a:gd name="T58" fmla="*/ 400430317 w 68"/>
              <a:gd name="T59" fmla="*/ 741970795 h 68"/>
              <a:gd name="T60" fmla="*/ 553533604 w 68"/>
              <a:gd name="T61" fmla="*/ 694862355 h 68"/>
              <a:gd name="T62" fmla="*/ 706640323 w 68"/>
              <a:gd name="T63" fmla="*/ 553533604 h 68"/>
              <a:gd name="T64" fmla="*/ 741970795 w 68"/>
              <a:gd name="T65" fmla="*/ 400430317 h 68"/>
              <a:gd name="T66" fmla="*/ 706640323 w 68"/>
              <a:gd name="T67" fmla="*/ 235545630 h 68"/>
              <a:gd name="T68" fmla="*/ 612420012 w 68"/>
              <a:gd name="T69" fmla="*/ 317987974 h 68"/>
              <a:gd name="T70" fmla="*/ 624197980 w 68"/>
              <a:gd name="T71" fmla="*/ 400430317 h 68"/>
              <a:gd name="T72" fmla="*/ 612420012 w 68"/>
              <a:gd name="T73" fmla="*/ 471091261 h 68"/>
              <a:gd name="T74" fmla="*/ 706640323 w 68"/>
              <a:gd name="T75" fmla="*/ 553533604 h 6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15" y="40"/>
                </a:moveTo>
                <a:cubicBezTo>
                  <a:pt x="15" y="38"/>
                  <a:pt x="14" y="36"/>
                  <a:pt x="14" y="34"/>
                </a:cubicBezTo>
                <a:cubicBezTo>
                  <a:pt x="14" y="31"/>
                  <a:pt x="15" y="29"/>
                  <a:pt x="15" y="27"/>
                </a:cubicBezTo>
                <a:cubicBezTo>
                  <a:pt x="8" y="20"/>
                  <a:pt x="8" y="20"/>
                  <a:pt x="8" y="20"/>
                </a:cubicBezTo>
                <a:cubicBezTo>
                  <a:pt x="6" y="24"/>
                  <a:pt x="5" y="29"/>
                  <a:pt x="5" y="34"/>
                </a:cubicBezTo>
                <a:cubicBezTo>
                  <a:pt x="5" y="39"/>
                  <a:pt x="6" y="43"/>
                  <a:pt x="8" y="47"/>
                </a:cubicBezTo>
                <a:lnTo>
                  <a:pt x="15" y="40"/>
                </a:lnTo>
                <a:close/>
                <a:moveTo>
                  <a:pt x="48" y="34"/>
                </a:moveTo>
                <a:cubicBezTo>
                  <a:pt x="48" y="26"/>
                  <a:pt x="42" y="19"/>
                  <a:pt x="34" y="19"/>
                </a:cubicBezTo>
                <a:cubicBezTo>
                  <a:pt x="26" y="19"/>
                  <a:pt x="19" y="26"/>
                  <a:pt x="19" y="34"/>
                </a:cubicBezTo>
                <a:cubicBezTo>
                  <a:pt x="19" y="42"/>
                  <a:pt x="26" y="48"/>
                  <a:pt x="34" y="48"/>
                </a:cubicBezTo>
                <a:cubicBezTo>
                  <a:pt x="42" y="48"/>
                  <a:pt x="48" y="42"/>
                  <a:pt x="48" y="34"/>
                </a:cubicBezTo>
                <a:close/>
                <a:moveTo>
                  <a:pt x="20" y="8"/>
                </a:moveTo>
                <a:cubicBezTo>
                  <a:pt x="27" y="15"/>
                  <a:pt x="27" y="15"/>
                  <a:pt x="27" y="15"/>
                </a:cubicBezTo>
                <a:cubicBezTo>
                  <a:pt x="29" y="15"/>
                  <a:pt x="32" y="14"/>
                  <a:pt x="34" y="14"/>
                </a:cubicBezTo>
                <a:cubicBezTo>
                  <a:pt x="36" y="14"/>
                  <a:pt x="38" y="15"/>
                  <a:pt x="40" y="15"/>
                </a:cubicBezTo>
                <a:cubicBezTo>
                  <a:pt x="47" y="8"/>
                  <a:pt x="47" y="8"/>
                  <a:pt x="47" y="8"/>
                </a:cubicBezTo>
                <a:cubicBezTo>
                  <a:pt x="43" y="6"/>
                  <a:pt x="39" y="5"/>
                  <a:pt x="34" y="5"/>
                </a:cubicBezTo>
                <a:cubicBezTo>
                  <a:pt x="29" y="5"/>
                  <a:pt x="24" y="6"/>
                  <a:pt x="20" y="8"/>
                </a:cubicBezTo>
                <a:close/>
                <a:moveTo>
                  <a:pt x="47" y="59"/>
                </a:moveTo>
                <a:cubicBezTo>
                  <a:pt x="40" y="52"/>
                  <a:pt x="40" y="52"/>
                  <a:pt x="40" y="52"/>
                </a:cubicBezTo>
                <a:cubicBezTo>
                  <a:pt x="38" y="53"/>
                  <a:pt x="36" y="53"/>
                  <a:pt x="34" y="53"/>
                </a:cubicBezTo>
                <a:cubicBezTo>
                  <a:pt x="32" y="53"/>
                  <a:pt x="29" y="53"/>
                  <a:pt x="27" y="52"/>
                </a:cubicBezTo>
                <a:cubicBezTo>
                  <a:pt x="20" y="59"/>
                  <a:pt x="20" y="59"/>
                  <a:pt x="20" y="59"/>
                </a:cubicBezTo>
                <a:cubicBezTo>
                  <a:pt x="24" y="62"/>
                  <a:pt x="29" y="63"/>
                  <a:pt x="34" y="63"/>
                </a:cubicBezTo>
                <a:cubicBezTo>
                  <a:pt x="39" y="63"/>
                  <a:pt x="43" y="62"/>
                  <a:pt x="47" y="59"/>
                </a:cubicBezTo>
                <a:close/>
                <a:moveTo>
                  <a:pt x="60" y="47"/>
                </a:moveTo>
                <a:cubicBezTo>
                  <a:pt x="62" y="43"/>
                  <a:pt x="63" y="39"/>
                  <a:pt x="63" y="34"/>
                </a:cubicBezTo>
                <a:cubicBezTo>
                  <a:pt x="63" y="29"/>
                  <a:pt x="62" y="24"/>
                  <a:pt x="60" y="20"/>
                </a:cubicBezTo>
                <a:cubicBezTo>
                  <a:pt x="52" y="27"/>
                  <a:pt x="52" y="27"/>
                  <a:pt x="52" y="27"/>
                </a:cubicBezTo>
                <a:cubicBezTo>
                  <a:pt x="53" y="29"/>
                  <a:pt x="53" y="32"/>
                  <a:pt x="53" y="34"/>
                </a:cubicBezTo>
                <a:cubicBezTo>
                  <a:pt x="53" y="36"/>
                  <a:pt x="53" y="38"/>
                  <a:pt x="52" y="40"/>
                </a:cubicBezTo>
                <a:lnTo>
                  <a:pt x="60" y="47"/>
                </a:lnTo>
                <a:close/>
              </a:path>
            </a:pathLst>
          </a:custGeom>
          <a:solidFill>
            <a:srgbClr val="FFFFFF"/>
          </a:solidFill>
          <a:ln>
            <a:noFill/>
          </a:ln>
        </p:spPr>
        <p:txBody>
          <a:bodyPr/>
          <a:lstStyle/>
          <a:p>
            <a:endParaRPr lang="zh-CN" altLang="en-US"/>
          </a:p>
        </p:txBody>
      </p:sp>
      <p:sp>
        <p:nvSpPr>
          <p:cNvPr id="49" name="文本框 217"/>
          <p:cNvSpPr txBox="1"/>
          <p:nvPr/>
        </p:nvSpPr>
        <p:spPr>
          <a:xfrm>
            <a:off x="7611402" y="1861973"/>
            <a:ext cx="1817034" cy="518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smtClean="0">
                <a:solidFill>
                  <a:srgbClr val="404040"/>
                </a:solidFill>
                <a:latin typeface="冬青黑体简体中文 W3" panose="020B0300000000000000" pitchFamily="34" charset="-122"/>
                <a:ea typeface="冬青黑体简体中文 W3" panose="020B0300000000000000" pitchFamily="34" charset="-122"/>
              </a:rPr>
              <a:t>添加标题</a:t>
            </a:r>
          </a:p>
        </p:txBody>
      </p:sp>
      <p:cxnSp>
        <p:nvCxnSpPr>
          <p:cNvPr id="51" name="直接连接符 50"/>
          <p:cNvCxnSpPr/>
          <p:nvPr/>
        </p:nvCxnSpPr>
        <p:spPr>
          <a:xfrm>
            <a:off x="7759065" y="2523093"/>
            <a:ext cx="381597" cy="0"/>
          </a:xfrm>
          <a:prstGeom prst="line">
            <a:avLst/>
          </a:prstGeom>
          <a:noFill/>
          <a:ln w="38100">
            <a:solidFill>
              <a:srgbClr val="1D8B4F"/>
            </a:solidFill>
          </a:ln>
        </p:spPr>
        <p:style>
          <a:lnRef idx="2">
            <a:schemeClr val="accent1">
              <a:shade val="50000"/>
            </a:schemeClr>
          </a:lnRef>
          <a:fillRef idx="1">
            <a:schemeClr val="accent1"/>
          </a:fillRef>
          <a:effectRef idx="0">
            <a:schemeClr val="accent1"/>
          </a:effectRef>
          <a:fontRef idx="minor">
            <a:schemeClr val="lt1"/>
          </a:fontRef>
        </p:style>
      </p:cxnSp>
      <p:sp>
        <p:nvSpPr>
          <p:cNvPr id="52" name="矩形 51"/>
          <p:cNvSpPr/>
          <p:nvPr/>
        </p:nvSpPr>
        <p:spPr>
          <a:xfrm>
            <a:off x="7651467" y="2771678"/>
            <a:ext cx="3872659" cy="104203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sz="1600">
                <a:solidFill>
                  <a:srgbClr val="404040"/>
                </a:solidFill>
                <a:latin typeface="冬青黑体简体中文 W3" panose="020B0300000000000000" pitchFamily="34" charset="-122"/>
                <a:ea typeface="冬青黑体简体中文 W3" panose="020B0300000000000000" pitchFamily="34" charset="-122"/>
              </a:rPr>
              <a:t>请在此粘贴或者输入您的文字内容请在此粘贴或者输入您的文字内容请在此粘贴或者输入您的文字内容</a:t>
            </a:r>
          </a:p>
        </p:txBody>
      </p:sp>
      <p:sp>
        <p:nvSpPr>
          <p:cNvPr id="54" name="矩形 53"/>
          <p:cNvSpPr/>
          <p:nvPr/>
        </p:nvSpPr>
        <p:spPr>
          <a:xfrm>
            <a:off x="3144537" y="4773901"/>
            <a:ext cx="3826158" cy="104203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sz="1600">
                <a:solidFill>
                  <a:srgbClr val="404040"/>
                </a:solidFill>
                <a:latin typeface="冬青黑体简体中文 W3" panose="020B0300000000000000" pitchFamily="34" charset="-122"/>
                <a:ea typeface="冬青黑体简体中文 W3" panose="020B0300000000000000" pitchFamily="34" charset="-122"/>
              </a:rPr>
              <a:t>请在此粘贴或者输入您的文字内容请在此粘贴或者输入您的文字内容请在此粘贴或者输入您的文字内容</a:t>
            </a:r>
          </a:p>
        </p:txBody>
      </p:sp>
      <p:sp>
        <p:nvSpPr>
          <p:cNvPr id="27" name="PA_矩形 41"/>
          <p:cNvSpPr/>
          <p:nvPr>
            <p:custDataLst>
              <p:tags r:id="rId2"/>
            </p:custDataLst>
          </p:nvPr>
        </p:nvSpPr>
        <p:spPr>
          <a:xfrm>
            <a:off x="1049321" y="4231453"/>
            <a:ext cx="1516252" cy="1516252"/>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17"/>
          <p:cNvSpPr txBox="1"/>
          <p:nvPr/>
        </p:nvSpPr>
        <p:spPr>
          <a:xfrm>
            <a:off x="7930812" y="5667232"/>
            <a:ext cx="1130584" cy="3657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mtClean="0">
                <a:solidFill>
                  <a:schemeClr val="tx1"/>
                </a:solidFill>
                <a:latin typeface="冬青黑体简体中文 W3" panose="020B0300000000000000" pitchFamily="34" charset="-122"/>
                <a:ea typeface="冬青黑体简体中文 W3" panose="020B0300000000000000" pitchFamily="34" charset="-122"/>
              </a:rPr>
              <a:t>添加标题</a:t>
            </a:r>
          </a:p>
        </p:txBody>
      </p:sp>
      <p:sp>
        <p:nvSpPr>
          <p:cNvPr id="31" name="文本框 217"/>
          <p:cNvSpPr txBox="1"/>
          <p:nvPr/>
        </p:nvSpPr>
        <p:spPr>
          <a:xfrm>
            <a:off x="10176709" y="5667232"/>
            <a:ext cx="1130584" cy="3657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mtClean="0">
                <a:solidFill>
                  <a:schemeClr val="tx1"/>
                </a:solidFill>
                <a:latin typeface="冬青黑体简体中文 W3" panose="020B0300000000000000" pitchFamily="34" charset="-122"/>
                <a:ea typeface="冬青黑体简体中文 W3" panose="020B0300000000000000" pitchFamily="34" charset="-122"/>
              </a:rPr>
              <a:t>添加标题</a:t>
            </a:r>
          </a:p>
        </p:txBody>
      </p:sp>
      <p:sp>
        <p:nvSpPr>
          <p:cNvPr id="36" name="文本框 217"/>
          <p:cNvSpPr txBox="1"/>
          <p:nvPr/>
        </p:nvSpPr>
        <p:spPr>
          <a:xfrm>
            <a:off x="7639891" y="1616218"/>
            <a:ext cx="3872660" cy="4578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smtClean="0">
                <a:solidFill>
                  <a:srgbClr val="F87230"/>
                </a:solidFill>
                <a:latin typeface="Vani" panose="020B0502040204020203" charset="0"/>
                <a:ea typeface="冬青黑体简体中文 W3" panose="020B0300000000000000" pitchFamily="34" charset="-122"/>
              </a:rPr>
              <a:t>MARKET ANALYSIS</a:t>
            </a:r>
          </a:p>
        </p:txBody>
      </p:sp>
      <p:sp>
        <p:nvSpPr>
          <p:cNvPr id="34" name="矩形 33"/>
          <p:cNvSpPr/>
          <p:nvPr/>
        </p:nvSpPr>
        <p:spPr>
          <a:xfrm>
            <a:off x="4154712" y="360241"/>
            <a:ext cx="3980367" cy="457200"/>
          </a:xfrm>
          <a:prstGeom prst="rect">
            <a:avLst/>
          </a:prstGeom>
        </p:spPr>
        <p:txBody>
          <a:bodyPr wrap="square">
            <a:spAutoFit/>
          </a:bodyPr>
          <a:lstStyle/>
          <a:p>
            <a:pPr algn="ctr">
              <a:spcBef>
                <a:spcPts val="600"/>
              </a:spcBef>
            </a:pPr>
            <a:r>
              <a:rPr sz="2400" dirty="0">
                <a:latin typeface="方正姚体" panose="02010601030101010101" charset="-122"/>
                <a:ea typeface="方正姚体" panose="02010601030101010101" charset="-122"/>
                <a:cs typeface="Segoe UI Light 8" panose="020B0502040204020203" pitchFamily="34" charset="0"/>
              </a:rPr>
              <a:t>单击此处添加标题</a:t>
            </a:r>
          </a:p>
        </p:txBody>
      </p:sp>
      <p:sp>
        <p:nvSpPr>
          <p:cNvPr id="2" name="直角三角形 1"/>
          <p:cNvSpPr/>
          <p:nvPr/>
        </p:nvSpPr>
        <p:spPr>
          <a:xfrm rot="18900000">
            <a:off x="5847715" y="-315595"/>
            <a:ext cx="594360" cy="594360"/>
          </a:xfrm>
          <a:prstGeom prst="rtTriangle">
            <a:avLst/>
          </a:prstGeom>
          <a:solidFill>
            <a:srgbClr val="1D8B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487035" y="817245"/>
            <a:ext cx="1315720" cy="75565"/>
          </a:xfrm>
          <a:prstGeom prst="rect">
            <a:avLst/>
          </a:prstGeom>
          <a:solidFill>
            <a:srgbClr val="F87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cSld>
  <p:clrMapOvr>
    <a:masterClrMapping/>
  </p:clrMapOvr>
  <p:transition advTm="5445">
    <p:blinds/>
  </p:transition>
  <p:timing>
    <p:tnLst>
      <p:par>
        <p:cTn id="1" dur="indefinite" restart="never" nodeType="tmRoot"/>
      </p:par>
    </p:tnLst>
    <p:bldLst>
      <p:bldGraphic spid="32" grpId="0">
        <p:bldAsOne/>
      </p:bldGraphic>
      <p:bldGraphic spid="33" grpId="0">
        <p:bldAsOne/>
      </p:bldGraphic>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961412"/>
            <a:ext cx="12192000" cy="877163"/>
          </a:xfrm>
          <a:prstGeom prst="rect">
            <a:avLst/>
          </a:prstGeom>
          <a:solidFill>
            <a:srgbClr val="1D8B4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 name="矩形 1"/>
          <p:cNvSpPr/>
          <p:nvPr/>
        </p:nvSpPr>
        <p:spPr>
          <a:xfrm>
            <a:off x="1179284" y="4965067"/>
            <a:ext cx="1930400" cy="744855"/>
          </a:xfrm>
          <a:prstGeom prst="rect">
            <a:avLst/>
          </a:prstGeom>
        </p:spPr>
        <p:txBody>
          <a:bodyPr wrap="square">
            <a:spAutoFit/>
          </a:bodyPr>
          <a:lstStyle/>
          <a:p>
            <a:pPr algn="ctr">
              <a:lnSpc>
                <a:spcPct val="130000"/>
              </a:lnSpc>
              <a:spcBef>
                <a:spcPts val="600"/>
              </a:spcBef>
            </a:pPr>
            <a:r>
              <a:rPr lang="en-US" altLang="zh-CN" sz="1100">
                <a:solidFill>
                  <a:schemeClr val="tx1">
                    <a:lumMod val="85000"/>
                    <a:lumOff val="15000"/>
                  </a:schemeClr>
                </a:solidFill>
              </a:rPr>
              <a:t>请在此粘贴或者输入您的文字内容请在此粘贴或者输入您的文字内容</a:t>
            </a:r>
          </a:p>
        </p:txBody>
      </p:sp>
      <p:sp>
        <p:nvSpPr>
          <p:cNvPr id="3" name="矩形 2"/>
          <p:cNvSpPr/>
          <p:nvPr/>
        </p:nvSpPr>
        <p:spPr>
          <a:xfrm>
            <a:off x="1179284" y="3961412"/>
            <a:ext cx="1930400" cy="762000"/>
          </a:xfrm>
          <a:prstGeom prst="rect">
            <a:avLst/>
          </a:prstGeom>
        </p:spPr>
        <p:txBody>
          <a:bodyPr wrap="square">
            <a:spAutoFit/>
          </a:bodyPr>
          <a:lstStyle/>
          <a:p>
            <a:pPr algn="ctr">
              <a:spcBef>
                <a:spcPts val="600"/>
              </a:spcBef>
            </a:pPr>
            <a:r>
              <a:rPr lang="en-US" altLang="zh-CN" sz="2800">
                <a:solidFill>
                  <a:schemeClr val="bg1"/>
                </a:solidFill>
                <a:latin typeface="Vani" panose="020B0502040204020203" charset="0"/>
              </a:rPr>
              <a:t>添加标题</a:t>
            </a:r>
            <a:r>
              <a:rPr lang="en-US" altLang="zh-CN" sz="1600">
                <a:solidFill>
                  <a:schemeClr val="bg1"/>
                </a:solidFill>
                <a:latin typeface="Vani" panose="020B0502040204020203" charset="0"/>
              </a:rPr>
              <a:t>General Manager</a:t>
            </a:r>
          </a:p>
        </p:txBody>
      </p:sp>
      <p:sp>
        <p:nvSpPr>
          <p:cNvPr id="4" name="矩形 3"/>
          <p:cNvSpPr/>
          <p:nvPr/>
        </p:nvSpPr>
        <p:spPr>
          <a:xfrm>
            <a:off x="3813628" y="4965067"/>
            <a:ext cx="1930400" cy="744855"/>
          </a:xfrm>
          <a:prstGeom prst="rect">
            <a:avLst/>
          </a:prstGeom>
        </p:spPr>
        <p:txBody>
          <a:bodyPr wrap="square">
            <a:spAutoFit/>
          </a:bodyPr>
          <a:lstStyle/>
          <a:p>
            <a:pPr algn="ctr">
              <a:lnSpc>
                <a:spcPct val="130000"/>
              </a:lnSpc>
              <a:spcBef>
                <a:spcPts val="600"/>
              </a:spcBef>
            </a:pPr>
            <a:r>
              <a:rPr lang="en-US" altLang="zh-CN" sz="1100">
                <a:solidFill>
                  <a:schemeClr val="tx1">
                    <a:lumMod val="85000"/>
                    <a:lumOff val="15000"/>
                  </a:schemeClr>
                </a:solidFill>
              </a:rPr>
              <a:t>请在此粘贴或者输入您的文字内容请在此粘贴或者输入您的文字内容</a:t>
            </a:r>
          </a:p>
        </p:txBody>
      </p:sp>
      <p:sp>
        <p:nvSpPr>
          <p:cNvPr id="5" name="矩形 4"/>
          <p:cNvSpPr/>
          <p:nvPr/>
        </p:nvSpPr>
        <p:spPr>
          <a:xfrm>
            <a:off x="3813628" y="3961412"/>
            <a:ext cx="1930400" cy="762000"/>
          </a:xfrm>
          <a:prstGeom prst="rect">
            <a:avLst/>
          </a:prstGeom>
        </p:spPr>
        <p:txBody>
          <a:bodyPr wrap="square">
            <a:spAutoFit/>
          </a:bodyPr>
          <a:lstStyle/>
          <a:p>
            <a:pPr algn="ctr">
              <a:spcBef>
                <a:spcPts val="600"/>
              </a:spcBef>
            </a:pPr>
            <a:r>
              <a:rPr lang="en-US" altLang="zh-CN" sz="2800">
                <a:solidFill>
                  <a:schemeClr val="bg1"/>
                </a:solidFill>
                <a:latin typeface="Vani" panose="020B0502040204020203" charset="0"/>
              </a:rPr>
              <a:t>添加标题</a:t>
            </a:r>
            <a:r>
              <a:rPr lang="en-US" altLang="zh-CN" sz="1600">
                <a:solidFill>
                  <a:schemeClr val="bg1"/>
                </a:solidFill>
                <a:latin typeface="Vani" panose="020B0502040204020203" charset="0"/>
              </a:rPr>
              <a:t>Manager</a:t>
            </a:r>
          </a:p>
        </p:txBody>
      </p:sp>
      <p:sp>
        <p:nvSpPr>
          <p:cNvPr id="7" name="矩形 6"/>
          <p:cNvSpPr/>
          <p:nvPr/>
        </p:nvSpPr>
        <p:spPr>
          <a:xfrm>
            <a:off x="6447972" y="4965067"/>
            <a:ext cx="1930400" cy="744855"/>
          </a:xfrm>
          <a:prstGeom prst="rect">
            <a:avLst/>
          </a:prstGeom>
        </p:spPr>
        <p:txBody>
          <a:bodyPr wrap="square">
            <a:spAutoFit/>
          </a:bodyPr>
          <a:lstStyle/>
          <a:p>
            <a:pPr algn="ctr">
              <a:lnSpc>
                <a:spcPct val="130000"/>
              </a:lnSpc>
              <a:spcBef>
                <a:spcPts val="600"/>
              </a:spcBef>
            </a:pPr>
            <a:r>
              <a:rPr lang="en-US" altLang="zh-CN" sz="1100">
                <a:solidFill>
                  <a:schemeClr val="tx1">
                    <a:lumMod val="85000"/>
                    <a:lumOff val="15000"/>
                  </a:schemeClr>
                </a:solidFill>
              </a:rPr>
              <a:t>请在此粘贴或者输入您的文字内容请在此粘贴或者输入您的文字内容</a:t>
            </a:r>
          </a:p>
        </p:txBody>
      </p:sp>
      <p:sp>
        <p:nvSpPr>
          <p:cNvPr id="8" name="矩形 7"/>
          <p:cNvSpPr/>
          <p:nvPr/>
        </p:nvSpPr>
        <p:spPr>
          <a:xfrm>
            <a:off x="6447972" y="3961412"/>
            <a:ext cx="1930400" cy="762000"/>
          </a:xfrm>
          <a:prstGeom prst="rect">
            <a:avLst/>
          </a:prstGeom>
        </p:spPr>
        <p:txBody>
          <a:bodyPr wrap="square">
            <a:spAutoFit/>
          </a:bodyPr>
          <a:lstStyle/>
          <a:p>
            <a:pPr algn="ctr">
              <a:spcBef>
                <a:spcPts val="600"/>
              </a:spcBef>
            </a:pPr>
            <a:r>
              <a:rPr lang="en-US" altLang="zh-CN" sz="2800">
                <a:solidFill>
                  <a:schemeClr val="bg1"/>
                </a:solidFill>
                <a:latin typeface="Vani" panose="020B0502040204020203" charset="0"/>
              </a:rPr>
              <a:t>添加标题</a:t>
            </a:r>
            <a:r>
              <a:rPr lang="en-US" altLang="zh-CN" sz="1600">
                <a:solidFill>
                  <a:schemeClr val="bg1"/>
                </a:solidFill>
                <a:latin typeface="Vani" panose="020B0502040204020203" charset="0"/>
              </a:rPr>
              <a:t>Executive Director</a:t>
            </a:r>
          </a:p>
        </p:txBody>
      </p:sp>
      <p:sp>
        <p:nvSpPr>
          <p:cNvPr id="9" name="矩形 8"/>
          <p:cNvSpPr/>
          <p:nvPr/>
        </p:nvSpPr>
        <p:spPr>
          <a:xfrm>
            <a:off x="9082316" y="4965067"/>
            <a:ext cx="1930400" cy="744855"/>
          </a:xfrm>
          <a:prstGeom prst="rect">
            <a:avLst/>
          </a:prstGeom>
        </p:spPr>
        <p:txBody>
          <a:bodyPr wrap="square">
            <a:spAutoFit/>
          </a:bodyPr>
          <a:lstStyle/>
          <a:p>
            <a:pPr algn="ctr">
              <a:lnSpc>
                <a:spcPct val="130000"/>
              </a:lnSpc>
              <a:spcBef>
                <a:spcPts val="600"/>
              </a:spcBef>
            </a:pPr>
            <a:r>
              <a:rPr lang="en-US" altLang="zh-CN" sz="1100">
                <a:solidFill>
                  <a:schemeClr val="tx1">
                    <a:lumMod val="85000"/>
                    <a:lumOff val="15000"/>
                  </a:schemeClr>
                </a:solidFill>
              </a:rPr>
              <a:t>请在此粘贴或者输入您的文字内容请在此粘贴或者输入您的文字内容</a:t>
            </a:r>
          </a:p>
        </p:txBody>
      </p:sp>
      <p:sp>
        <p:nvSpPr>
          <p:cNvPr id="23" name="矩形 22"/>
          <p:cNvSpPr/>
          <p:nvPr/>
        </p:nvSpPr>
        <p:spPr>
          <a:xfrm>
            <a:off x="9082316" y="3961412"/>
            <a:ext cx="1930400" cy="762000"/>
          </a:xfrm>
          <a:prstGeom prst="rect">
            <a:avLst/>
          </a:prstGeom>
        </p:spPr>
        <p:txBody>
          <a:bodyPr wrap="square">
            <a:spAutoFit/>
          </a:bodyPr>
          <a:lstStyle/>
          <a:p>
            <a:pPr algn="ctr">
              <a:spcBef>
                <a:spcPts val="600"/>
              </a:spcBef>
            </a:pPr>
            <a:r>
              <a:rPr lang="en-US" altLang="zh-CN" sz="2800">
                <a:solidFill>
                  <a:schemeClr val="bg1"/>
                </a:solidFill>
                <a:latin typeface="Vani" panose="020B0502040204020203" charset="0"/>
              </a:rPr>
              <a:t>添加标题</a:t>
            </a:r>
            <a:r>
              <a:rPr lang="en-US" altLang="zh-CN" sz="1600">
                <a:solidFill>
                  <a:schemeClr val="bg1"/>
                </a:solidFill>
                <a:latin typeface="Vani" panose="020B0502040204020203" charset="0"/>
              </a:rPr>
              <a:t>Project Manager</a:t>
            </a:r>
          </a:p>
        </p:txBody>
      </p:sp>
      <p:pic>
        <p:nvPicPr>
          <p:cNvPr id="11" name="图片占位符 7" descr="C:\Users\Administrator\Desktop\QQ截图20170317130003.jpgQQ截图20170317130003"/>
          <p:cNvPicPr>
            <a:picLocks noGrp="1" noChangeAspect="1"/>
          </p:cNvPicPr>
          <p:nvPr/>
        </p:nvPicPr>
        <p:blipFill rotWithShape="1">
          <a:blip r:embed="rId4" cstate="screen">
            <a:extLst>
              <a:ext uri="{28A0092B-C50C-407E-A947-70E740481C1C}">
                <a14:useLocalDpi xmlns:a14="http://schemas.microsoft.com/office/drawing/2010/main"/>
              </a:ext>
            </a:extLst>
          </a:blip>
          <a:srcRect/>
          <a:stretch>
            <a:fillRect/>
          </a:stretch>
        </p:blipFill>
        <p:spPr>
          <a:xfrm>
            <a:off x="3813810" y="1833245"/>
            <a:ext cx="1930400" cy="1877060"/>
          </a:xfrm>
          <a:prstGeom prst="ellipse">
            <a:avLst/>
          </a:prstGeom>
          <a:solidFill>
            <a:schemeClr val="bg1">
              <a:lumMod val="85000"/>
            </a:schemeClr>
          </a:solidFill>
          <a:ln w="38100">
            <a:solidFill>
              <a:srgbClr val="1D8B4F"/>
            </a:solidFill>
          </a:ln>
        </p:spPr>
      </p:pic>
      <p:pic>
        <p:nvPicPr>
          <p:cNvPr id="22" name="图片占位符 7" descr="C:\Users\Administrator\Desktop\QQ截图20170317130029.jpgQQ截图20170317130029"/>
          <p:cNvPicPr>
            <a:picLocks noGrp="1" noChangeAspect="1"/>
          </p:cNvPicPr>
          <p:nvPr/>
        </p:nvPicPr>
        <p:blipFill rotWithShape="1">
          <a:blip r:embed="rId5" cstate="screen">
            <a:extLst>
              <a:ext uri="{28A0092B-C50C-407E-A947-70E740481C1C}">
                <a14:useLocalDpi xmlns:a14="http://schemas.microsoft.com/office/drawing/2010/main"/>
              </a:ext>
            </a:extLst>
          </a:blip>
          <a:srcRect/>
          <a:stretch>
            <a:fillRect/>
          </a:stretch>
        </p:blipFill>
        <p:spPr>
          <a:xfrm>
            <a:off x="1178560" y="1833880"/>
            <a:ext cx="1931035" cy="1930400"/>
          </a:xfrm>
          <a:prstGeom prst="ellipse">
            <a:avLst/>
          </a:prstGeom>
          <a:solidFill>
            <a:schemeClr val="bg1">
              <a:lumMod val="85000"/>
            </a:schemeClr>
          </a:solidFill>
          <a:ln w="38100">
            <a:solidFill>
              <a:srgbClr val="F87230"/>
            </a:solidFill>
          </a:ln>
        </p:spPr>
      </p:pic>
      <p:pic>
        <p:nvPicPr>
          <p:cNvPr id="24" name="图片占位符 7" descr="C:\Users\Administrator\Desktop\QQ截图20170317130003.jpgQQ截图20170317130003"/>
          <p:cNvPicPr>
            <a:picLocks noGrp="1" noChangeAspect="1"/>
          </p:cNvPicPr>
          <p:nvPr/>
        </p:nvPicPr>
        <p:blipFill rotWithShape="1">
          <a:blip r:embed="rId4" cstate="screen">
            <a:extLst>
              <a:ext uri="{28A0092B-C50C-407E-A947-70E740481C1C}">
                <a14:useLocalDpi xmlns:a14="http://schemas.microsoft.com/office/drawing/2010/main"/>
              </a:ext>
            </a:extLst>
          </a:blip>
          <a:srcRect/>
          <a:stretch>
            <a:fillRect/>
          </a:stretch>
        </p:blipFill>
        <p:spPr>
          <a:xfrm>
            <a:off x="9082405" y="1833880"/>
            <a:ext cx="1930400" cy="1877060"/>
          </a:xfrm>
          <a:prstGeom prst="ellipse">
            <a:avLst/>
          </a:prstGeom>
          <a:solidFill>
            <a:schemeClr val="bg1">
              <a:lumMod val="85000"/>
            </a:schemeClr>
          </a:solidFill>
          <a:ln w="38100">
            <a:solidFill>
              <a:srgbClr val="1D8B4F"/>
            </a:solidFill>
          </a:ln>
        </p:spPr>
      </p:pic>
      <p:pic>
        <p:nvPicPr>
          <p:cNvPr id="25" name="图片占位符 7" descr="C:\Users\Administrator\Desktop\QQ截图20170317130029.jpgQQ截图20170317130029"/>
          <p:cNvPicPr>
            <a:picLocks noGrp="1" noChangeAspect="1"/>
          </p:cNvPicPr>
          <p:nvPr/>
        </p:nvPicPr>
        <p:blipFill rotWithShape="1">
          <a:blip r:embed="rId5" cstate="screen">
            <a:extLst>
              <a:ext uri="{28A0092B-C50C-407E-A947-70E740481C1C}">
                <a14:useLocalDpi xmlns:a14="http://schemas.microsoft.com/office/drawing/2010/main"/>
              </a:ext>
            </a:extLst>
          </a:blip>
          <a:srcRect/>
          <a:stretch>
            <a:fillRect/>
          </a:stretch>
        </p:blipFill>
        <p:spPr>
          <a:xfrm>
            <a:off x="6447155" y="1834515"/>
            <a:ext cx="1931035" cy="1930400"/>
          </a:xfrm>
          <a:prstGeom prst="ellipse">
            <a:avLst/>
          </a:prstGeom>
          <a:solidFill>
            <a:schemeClr val="bg1">
              <a:lumMod val="85000"/>
            </a:schemeClr>
          </a:solidFill>
          <a:ln w="38100">
            <a:solidFill>
              <a:srgbClr val="F87230"/>
            </a:solidFill>
          </a:ln>
        </p:spPr>
      </p:pic>
      <p:sp>
        <p:nvSpPr>
          <p:cNvPr id="34" name="矩形 33"/>
          <p:cNvSpPr/>
          <p:nvPr/>
        </p:nvSpPr>
        <p:spPr>
          <a:xfrm>
            <a:off x="4154712" y="360241"/>
            <a:ext cx="3980367" cy="457200"/>
          </a:xfrm>
          <a:prstGeom prst="rect">
            <a:avLst/>
          </a:prstGeom>
        </p:spPr>
        <p:txBody>
          <a:bodyPr wrap="square">
            <a:spAutoFit/>
          </a:bodyPr>
          <a:lstStyle/>
          <a:p>
            <a:pPr algn="ctr">
              <a:spcBef>
                <a:spcPts val="600"/>
              </a:spcBef>
            </a:pPr>
            <a:r>
              <a:rPr sz="2400" dirty="0">
                <a:latin typeface="方正姚体" panose="02010601030101010101" charset="-122"/>
                <a:ea typeface="方正姚体" panose="02010601030101010101" charset="-122"/>
                <a:cs typeface="Segoe UI Light 8" panose="020B0502040204020203" pitchFamily="34" charset="0"/>
              </a:rPr>
              <a:t>单击此处添加标题</a:t>
            </a:r>
          </a:p>
        </p:txBody>
      </p:sp>
      <p:sp>
        <p:nvSpPr>
          <p:cNvPr id="35" name="直角三角形 34"/>
          <p:cNvSpPr/>
          <p:nvPr/>
        </p:nvSpPr>
        <p:spPr>
          <a:xfrm rot="18900000">
            <a:off x="5847715" y="-315595"/>
            <a:ext cx="594360" cy="594360"/>
          </a:xfrm>
          <a:prstGeom prst="rtTriangle">
            <a:avLst/>
          </a:prstGeom>
          <a:solidFill>
            <a:srgbClr val="1D8B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5487035" y="817245"/>
            <a:ext cx="1315720" cy="75565"/>
          </a:xfrm>
          <a:prstGeom prst="rect">
            <a:avLst/>
          </a:prstGeom>
          <a:solidFill>
            <a:srgbClr val="F87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cSld>
  <p:clrMapOvr>
    <a:masterClrMapping/>
  </p:clrMapOvr>
  <p:transition advTm="4961">
    <p:zoom dir="in"/>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矩形 56"/>
          <p:cNvSpPr/>
          <p:nvPr/>
        </p:nvSpPr>
        <p:spPr>
          <a:xfrm>
            <a:off x="1339350" y="1870341"/>
            <a:ext cx="2868065" cy="744855"/>
          </a:xfrm>
          <a:prstGeom prst="rect">
            <a:avLst/>
          </a:prstGeom>
        </p:spPr>
        <p:txBody>
          <a:bodyPr wrap="square">
            <a:spAutoFit/>
          </a:bodyPr>
          <a:lstStyle/>
          <a:p>
            <a:pPr>
              <a:lnSpc>
                <a:spcPct val="130000"/>
              </a:lnSpc>
              <a:spcBef>
                <a:spcPts val="600"/>
              </a:spcBef>
            </a:pPr>
            <a:r>
              <a:rPr lang="en-US" altLang="zh-CN" sz="1100">
                <a:solidFill>
                  <a:schemeClr val="tx1">
                    <a:lumMod val="85000"/>
                    <a:lumOff val="15000"/>
                  </a:schemeClr>
                </a:solidFill>
              </a:rPr>
              <a:t>请在此粘贴或者输入您的文字内容请在此粘贴或者输入您的文字内容请在此粘贴或者输入您的文字内容</a:t>
            </a:r>
          </a:p>
        </p:txBody>
      </p:sp>
      <p:sp>
        <p:nvSpPr>
          <p:cNvPr id="58" name="矩形 57"/>
          <p:cNvSpPr/>
          <p:nvPr/>
        </p:nvSpPr>
        <p:spPr>
          <a:xfrm>
            <a:off x="1339350" y="1389211"/>
            <a:ext cx="2868065" cy="396240"/>
          </a:xfrm>
          <a:prstGeom prst="rect">
            <a:avLst/>
          </a:prstGeom>
        </p:spPr>
        <p:txBody>
          <a:bodyPr wrap="square">
            <a:spAutoFit/>
          </a:bodyPr>
          <a:lstStyle/>
          <a:p>
            <a:pPr>
              <a:spcBef>
                <a:spcPts val="600"/>
              </a:spcBef>
            </a:pPr>
            <a:r>
              <a:rPr lang="en-US" altLang="zh-CN" sz="2000" b="1">
                <a:solidFill>
                  <a:schemeClr val="tx1">
                    <a:lumMod val="85000"/>
                    <a:lumOff val="15000"/>
                  </a:schemeClr>
                </a:solidFill>
              </a:rPr>
              <a:t>此处添加标题</a:t>
            </a:r>
          </a:p>
        </p:txBody>
      </p:sp>
      <p:sp>
        <p:nvSpPr>
          <p:cNvPr id="59" name="矩形 58"/>
          <p:cNvSpPr/>
          <p:nvPr/>
        </p:nvSpPr>
        <p:spPr>
          <a:xfrm>
            <a:off x="1339350" y="5209764"/>
            <a:ext cx="2868065" cy="744855"/>
          </a:xfrm>
          <a:prstGeom prst="rect">
            <a:avLst/>
          </a:prstGeom>
        </p:spPr>
        <p:txBody>
          <a:bodyPr wrap="square">
            <a:spAutoFit/>
          </a:bodyPr>
          <a:lstStyle/>
          <a:p>
            <a:pPr>
              <a:lnSpc>
                <a:spcPct val="130000"/>
              </a:lnSpc>
              <a:spcBef>
                <a:spcPts val="600"/>
              </a:spcBef>
            </a:pPr>
            <a:r>
              <a:rPr lang="en-US" altLang="zh-CN" sz="1100">
                <a:solidFill>
                  <a:schemeClr val="tx1">
                    <a:lumMod val="85000"/>
                    <a:lumOff val="15000"/>
                  </a:schemeClr>
                </a:solidFill>
              </a:rPr>
              <a:t>请在此粘贴或者输入您的文字内容请在此粘贴或者输入您的文字内容请在此粘贴或者输入您的文字内容</a:t>
            </a:r>
          </a:p>
        </p:txBody>
      </p:sp>
      <p:sp>
        <p:nvSpPr>
          <p:cNvPr id="60" name="矩形 59"/>
          <p:cNvSpPr/>
          <p:nvPr/>
        </p:nvSpPr>
        <p:spPr>
          <a:xfrm>
            <a:off x="1339350" y="4728634"/>
            <a:ext cx="2868065" cy="396240"/>
          </a:xfrm>
          <a:prstGeom prst="rect">
            <a:avLst/>
          </a:prstGeom>
        </p:spPr>
        <p:txBody>
          <a:bodyPr wrap="square">
            <a:spAutoFit/>
          </a:bodyPr>
          <a:lstStyle/>
          <a:p>
            <a:pPr>
              <a:spcBef>
                <a:spcPts val="600"/>
              </a:spcBef>
            </a:pPr>
            <a:r>
              <a:rPr lang="en-US" altLang="zh-CN" sz="2000" b="1">
                <a:solidFill>
                  <a:schemeClr val="tx1">
                    <a:lumMod val="85000"/>
                    <a:lumOff val="15000"/>
                  </a:schemeClr>
                </a:solidFill>
              </a:rPr>
              <a:t>此处添加标题</a:t>
            </a:r>
          </a:p>
        </p:txBody>
      </p:sp>
      <p:sp>
        <p:nvSpPr>
          <p:cNvPr id="61" name="矩形 60"/>
          <p:cNvSpPr/>
          <p:nvPr/>
        </p:nvSpPr>
        <p:spPr>
          <a:xfrm>
            <a:off x="734631" y="3449661"/>
            <a:ext cx="2868065" cy="744855"/>
          </a:xfrm>
          <a:prstGeom prst="rect">
            <a:avLst/>
          </a:prstGeom>
        </p:spPr>
        <p:txBody>
          <a:bodyPr wrap="square">
            <a:spAutoFit/>
          </a:bodyPr>
          <a:lstStyle/>
          <a:p>
            <a:pPr>
              <a:lnSpc>
                <a:spcPct val="130000"/>
              </a:lnSpc>
              <a:spcBef>
                <a:spcPts val="600"/>
              </a:spcBef>
            </a:pPr>
            <a:r>
              <a:rPr lang="en-US" altLang="zh-CN" sz="1100">
                <a:solidFill>
                  <a:schemeClr val="tx1">
                    <a:lumMod val="85000"/>
                    <a:lumOff val="15000"/>
                  </a:schemeClr>
                </a:solidFill>
              </a:rPr>
              <a:t>请在此粘贴或者输入您的文字内容请在此粘贴或者输入您的文字内容请在此粘贴或者输入您的文字内容</a:t>
            </a:r>
          </a:p>
        </p:txBody>
      </p:sp>
      <p:sp>
        <p:nvSpPr>
          <p:cNvPr id="62" name="矩形 61"/>
          <p:cNvSpPr/>
          <p:nvPr/>
        </p:nvSpPr>
        <p:spPr>
          <a:xfrm>
            <a:off x="734631" y="2968531"/>
            <a:ext cx="2868065" cy="396240"/>
          </a:xfrm>
          <a:prstGeom prst="rect">
            <a:avLst/>
          </a:prstGeom>
        </p:spPr>
        <p:txBody>
          <a:bodyPr wrap="square">
            <a:spAutoFit/>
          </a:bodyPr>
          <a:lstStyle/>
          <a:p>
            <a:pPr>
              <a:spcBef>
                <a:spcPts val="600"/>
              </a:spcBef>
            </a:pPr>
            <a:r>
              <a:rPr lang="en-US" altLang="zh-CN" sz="2000" b="1">
                <a:solidFill>
                  <a:schemeClr val="tx1">
                    <a:lumMod val="85000"/>
                    <a:lumOff val="15000"/>
                  </a:schemeClr>
                </a:solidFill>
              </a:rPr>
              <a:t>此处添加标题</a:t>
            </a:r>
          </a:p>
        </p:txBody>
      </p:sp>
      <p:sp>
        <p:nvSpPr>
          <p:cNvPr id="63" name="矩形 62"/>
          <p:cNvSpPr/>
          <p:nvPr/>
        </p:nvSpPr>
        <p:spPr>
          <a:xfrm>
            <a:off x="7927324" y="1870341"/>
            <a:ext cx="2868065" cy="744855"/>
          </a:xfrm>
          <a:prstGeom prst="rect">
            <a:avLst/>
          </a:prstGeom>
        </p:spPr>
        <p:txBody>
          <a:bodyPr wrap="square">
            <a:spAutoFit/>
          </a:bodyPr>
          <a:lstStyle/>
          <a:p>
            <a:pPr algn="r">
              <a:lnSpc>
                <a:spcPct val="130000"/>
              </a:lnSpc>
              <a:spcBef>
                <a:spcPts val="600"/>
              </a:spcBef>
            </a:pPr>
            <a:r>
              <a:rPr lang="en-US" altLang="zh-CN" sz="1100">
                <a:solidFill>
                  <a:schemeClr val="tx1">
                    <a:lumMod val="85000"/>
                    <a:lumOff val="15000"/>
                  </a:schemeClr>
                </a:solidFill>
              </a:rPr>
              <a:t>请在此粘贴或者输入您的文字内容请在此粘贴或者输入您的文字内容请在此粘贴或者输入您的文字内容</a:t>
            </a:r>
          </a:p>
        </p:txBody>
      </p:sp>
      <p:sp>
        <p:nvSpPr>
          <p:cNvPr id="64" name="矩形 63"/>
          <p:cNvSpPr/>
          <p:nvPr/>
        </p:nvSpPr>
        <p:spPr>
          <a:xfrm>
            <a:off x="7927324" y="1389211"/>
            <a:ext cx="2868065" cy="396240"/>
          </a:xfrm>
          <a:prstGeom prst="rect">
            <a:avLst/>
          </a:prstGeom>
        </p:spPr>
        <p:txBody>
          <a:bodyPr wrap="square">
            <a:spAutoFit/>
          </a:bodyPr>
          <a:lstStyle/>
          <a:p>
            <a:pPr algn="r">
              <a:spcBef>
                <a:spcPts val="600"/>
              </a:spcBef>
            </a:pPr>
            <a:r>
              <a:rPr lang="en-US" altLang="zh-CN" sz="2000" b="1">
                <a:solidFill>
                  <a:schemeClr val="tx1">
                    <a:lumMod val="85000"/>
                    <a:lumOff val="15000"/>
                  </a:schemeClr>
                </a:solidFill>
              </a:rPr>
              <a:t>此处添加标题</a:t>
            </a:r>
          </a:p>
        </p:txBody>
      </p:sp>
      <p:sp>
        <p:nvSpPr>
          <p:cNvPr id="65" name="矩形 64"/>
          <p:cNvSpPr/>
          <p:nvPr/>
        </p:nvSpPr>
        <p:spPr>
          <a:xfrm>
            <a:off x="7927324" y="5209764"/>
            <a:ext cx="2868065" cy="744855"/>
          </a:xfrm>
          <a:prstGeom prst="rect">
            <a:avLst/>
          </a:prstGeom>
        </p:spPr>
        <p:txBody>
          <a:bodyPr wrap="square">
            <a:spAutoFit/>
          </a:bodyPr>
          <a:lstStyle/>
          <a:p>
            <a:pPr algn="r">
              <a:lnSpc>
                <a:spcPct val="130000"/>
              </a:lnSpc>
              <a:spcBef>
                <a:spcPts val="600"/>
              </a:spcBef>
            </a:pPr>
            <a:r>
              <a:rPr lang="en-US" altLang="zh-CN" sz="1100">
                <a:solidFill>
                  <a:schemeClr val="tx1">
                    <a:lumMod val="85000"/>
                    <a:lumOff val="15000"/>
                  </a:schemeClr>
                </a:solidFill>
              </a:rPr>
              <a:t>请在此粘贴或者输入您的文字内容请在此粘贴或者输入您的文字内容请在此粘贴或者输入您的文字内容</a:t>
            </a:r>
          </a:p>
        </p:txBody>
      </p:sp>
      <p:sp>
        <p:nvSpPr>
          <p:cNvPr id="66" name="矩形 65"/>
          <p:cNvSpPr/>
          <p:nvPr/>
        </p:nvSpPr>
        <p:spPr>
          <a:xfrm>
            <a:off x="7927324" y="4728634"/>
            <a:ext cx="2868065" cy="396240"/>
          </a:xfrm>
          <a:prstGeom prst="rect">
            <a:avLst/>
          </a:prstGeom>
        </p:spPr>
        <p:txBody>
          <a:bodyPr wrap="square">
            <a:spAutoFit/>
          </a:bodyPr>
          <a:lstStyle/>
          <a:p>
            <a:pPr algn="r">
              <a:spcBef>
                <a:spcPts val="600"/>
              </a:spcBef>
            </a:pPr>
            <a:r>
              <a:rPr lang="en-US" altLang="zh-CN" sz="2000" b="1">
                <a:solidFill>
                  <a:schemeClr val="tx1">
                    <a:lumMod val="85000"/>
                    <a:lumOff val="15000"/>
                  </a:schemeClr>
                </a:solidFill>
              </a:rPr>
              <a:t>此处添加标题</a:t>
            </a:r>
          </a:p>
        </p:txBody>
      </p:sp>
      <p:sp>
        <p:nvSpPr>
          <p:cNvPr id="67" name="矩形 66"/>
          <p:cNvSpPr/>
          <p:nvPr/>
        </p:nvSpPr>
        <p:spPr>
          <a:xfrm>
            <a:off x="8589304" y="3449661"/>
            <a:ext cx="2868065" cy="744855"/>
          </a:xfrm>
          <a:prstGeom prst="rect">
            <a:avLst/>
          </a:prstGeom>
        </p:spPr>
        <p:txBody>
          <a:bodyPr wrap="square">
            <a:spAutoFit/>
          </a:bodyPr>
          <a:lstStyle/>
          <a:p>
            <a:pPr algn="r">
              <a:lnSpc>
                <a:spcPct val="130000"/>
              </a:lnSpc>
              <a:spcBef>
                <a:spcPts val="600"/>
              </a:spcBef>
            </a:pPr>
            <a:r>
              <a:rPr lang="en-US" altLang="zh-CN" sz="1100">
                <a:solidFill>
                  <a:schemeClr val="tx1">
                    <a:lumMod val="85000"/>
                    <a:lumOff val="15000"/>
                  </a:schemeClr>
                </a:solidFill>
              </a:rPr>
              <a:t>请在此粘贴或者输入您的文字内容请在此粘贴或者输入您的文字内容请在此粘贴或者输入您的文字内容</a:t>
            </a:r>
          </a:p>
        </p:txBody>
      </p:sp>
      <p:sp>
        <p:nvSpPr>
          <p:cNvPr id="68" name="矩形 67"/>
          <p:cNvSpPr/>
          <p:nvPr/>
        </p:nvSpPr>
        <p:spPr>
          <a:xfrm>
            <a:off x="8589304" y="2968531"/>
            <a:ext cx="2868065" cy="396240"/>
          </a:xfrm>
          <a:prstGeom prst="rect">
            <a:avLst/>
          </a:prstGeom>
        </p:spPr>
        <p:txBody>
          <a:bodyPr wrap="square">
            <a:spAutoFit/>
          </a:bodyPr>
          <a:lstStyle/>
          <a:p>
            <a:pPr algn="r">
              <a:spcBef>
                <a:spcPts val="600"/>
              </a:spcBef>
            </a:pPr>
            <a:r>
              <a:rPr lang="en-US" altLang="zh-CN" sz="2000" b="1">
                <a:solidFill>
                  <a:schemeClr val="tx1">
                    <a:lumMod val="85000"/>
                    <a:lumOff val="15000"/>
                  </a:schemeClr>
                </a:solidFill>
              </a:rPr>
              <a:t>此处添加标题</a:t>
            </a:r>
          </a:p>
        </p:txBody>
      </p:sp>
      <p:grpSp>
        <p:nvGrpSpPr>
          <p:cNvPr id="10" name="组合 9"/>
          <p:cNvGrpSpPr/>
          <p:nvPr/>
        </p:nvGrpSpPr>
        <p:grpSpPr>
          <a:xfrm>
            <a:off x="6715633" y="1763487"/>
            <a:ext cx="614208" cy="614207"/>
            <a:chOff x="6715633" y="1763487"/>
            <a:chExt cx="614208" cy="614207"/>
          </a:xfrm>
        </p:grpSpPr>
        <p:sp>
          <p:nvSpPr>
            <p:cNvPr id="51" name="椭圆 50"/>
            <p:cNvSpPr/>
            <p:nvPr/>
          </p:nvSpPr>
          <p:spPr>
            <a:xfrm>
              <a:off x="6715633" y="1763487"/>
              <a:ext cx="614208" cy="614207"/>
            </a:xfrm>
            <a:prstGeom prst="ellipse">
              <a:avLst/>
            </a:prstGeom>
            <a:solidFill>
              <a:srgbClr val="F87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9" name="组合 68"/>
            <p:cNvGrpSpPr/>
            <p:nvPr/>
          </p:nvGrpSpPr>
          <p:grpSpPr>
            <a:xfrm>
              <a:off x="6859313" y="1907166"/>
              <a:ext cx="326848" cy="326849"/>
              <a:chOff x="7591425" y="1839912"/>
              <a:chExt cx="381000" cy="381000"/>
            </a:xfrm>
          </p:grpSpPr>
          <p:sp>
            <p:nvSpPr>
              <p:cNvPr id="70" name="Oval 37"/>
              <p:cNvSpPr>
                <a:spLocks noChangeArrowheads="1"/>
              </p:cNvSpPr>
              <p:nvPr/>
            </p:nvSpPr>
            <p:spPr bwMode="auto">
              <a:xfrm>
                <a:off x="7591425" y="1839912"/>
                <a:ext cx="381000" cy="381000"/>
              </a:xfrm>
              <a:prstGeom prst="ellipse">
                <a:avLst/>
              </a:prstGeom>
              <a:noFill/>
              <a:ln w="2540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1" name="Freeform 38"/>
              <p:cNvSpPr/>
              <p:nvPr/>
            </p:nvSpPr>
            <p:spPr bwMode="auto">
              <a:xfrm>
                <a:off x="7781925" y="1887537"/>
                <a:ext cx="79375" cy="222250"/>
              </a:xfrm>
              <a:custGeom>
                <a:avLst/>
                <a:gdLst>
                  <a:gd name="T0" fmla="*/ 0 w 50"/>
                  <a:gd name="T1" fmla="*/ 0 h 140"/>
                  <a:gd name="T2" fmla="*/ 0 w 50"/>
                  <a:gd name="T3" fmla="*/ 90 h 140"/>
                  <a:gd name="T4" fmla="*/ 50 w 50"/>
                  <a:gd name="T5" fmla="*/ 140 h 140"/>
                </a:gdLst>
                <a:ahLst/>
                <a:cxnLst>
                  <a:cxn ang="0">
                    <a:pos x="T0" y="T1"/>
                  </a:cxn>
                  <a:cxn ang="0">
                    <a:pos x="T2" y="T3"/>
                  </a:cxn>
                  <a:cxn ang="0">
                    <a:pos x="T4" y="T5"/>
                  </a:cxn>
                </a:cxnLst>
                <a:rect l="0" t="0" r="r" b="b"/>
                <a:pathLst>
                  <a:path w="50" h="140">
                    <a:moveTo>
                      <a:pt x="0" y="0"/>
                    </a:moveTo>
                    <a:lnTo>
                      <a:pt x="0" y="90"/>
                    </a:lnTo>
                    <a:lnTo>
                      <a:pt x="50" y="140"/>
                    </a:lnTo>
                  </a:path>
                </a:pathLst>
              </a:custGeom>
              <a:noFill/>
              <a:ln w="2540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11" name="组合 10"/>
          <p:cNvGrpSpPr/>
          <p:nvPr/>
        </p:nvGrpSpPr>
        <p:grpSpPr>
          <a:xfrm>
            <a:off x="4862160" y="1763487"/>
            <a:ext cx="614208" cy="614207"/>
            <a:chOff x="4862160" y="1763487"/>
            <a:chExt cx="614208" cy="614207"/>
          </a:xfrm>
        </p:grpSpPr>
        <p:sp>
          <p:nvSpPr>
            <p:cNvPr id="50" name="椭圆 49"/>
            <p:cNvSpPr/>
            <p:nvPr/>
          </p:nvSpPr>
          <p:spPr>
            <a:xfrm>
              <a:off x="4862160" y="1763487"/>
              <a:ext cx="614208" cy="614207"/>
            </a:xfrm>
            <a:prstGeom prst="ellipse">
              <a:avLst/>
            </a:prstGeom>
            <a:solidFill>
              <a:srgbClr val="1D8B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2" name="组合 71"/>
            <p:cNvGrpSpPr/>
            <p:nvPr/>
          </p:nvGrpSpPr>
          <p:grpSpPr>
            <a:xfrm>
              <a:off x="5005840" y="1939851"/>
              <a:ext cx="326848" cy="261479"/>
              <a:chOff x="5341938" y="6076950"/>
              <a:chExt cx="381000" cy="304800"/>
            </a:xfrm>
          </p:grpSpPr>
          <p:sp>
            <p:nvSpPr>
              <p:cNvPr id="73" name="Freeform 81"/>
              <p:cNvSpPr/>
              <p:nvPr/>
            </p:nvSpPr>
            <p:spPr bwMode="auto">
              <a:xfrm>
                <a:off x="5341938" y="6076950"/>
                <a:ext cx="381000" cy="139700"/>
              </a:xfrm>
              <a:custGeom>
                <a:avLst/>
                <a:gdLst>
                  <a:gd name="T0" fmla="*/ 240 w 240"/>
                  <a:gd name="T1" fmla="*/ 88 h 88"/>
                  <a:gd name="T2" fmla="*/ 120 w 240"/>
                  <a:gd name="T3" fmla="*/ 0 h 88"/>
                  <a:gd name="T4" fmla="*/ 0 w 240"/>
                  <a:gd name="T5" fmla="*/ 88 h 88"/>
                </a:gdLst>
                <a:ahLst/>
                <a:cxnLst>
                  <a:cxn ang="0">
                    <a:pos x="T0" y="T1"/>
                  </a:cxn>
                  <a:cxn ang="0">
                    <a:pos x="T2" y="T3"/>
                  </a:cxn>
                  <a:cxn ang="0">
                    <a:pos x="T4" y="T5"/>
                  </a:cxn>
                </a:cxnLst>
                <a:rect l="0" t="0" r="r" b="b"/>
                <a:pathLst>
                  <a:path w="240" h="88">
                    <a:moveTo>
                      <a:pt x="240" y="88"/>
                    </a:moveTo>
                    <a:lnTo>
                      <a:pt x="120" y="0"/>
                    </a:lnTo>
                    <a:lnTo>
                      <a:pt x="0" y="88"/>
                    </a:lnTo>
                  </a:path>
                </a:pathLst>
              </a:custGeom>
              <a:noFill/>
              <a:ln w="2540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4" name="Freeform 82"/>
              <p:cNvSpPr/>
              <p:nvPr/>
            </p:nvSpPr>
            <p:spPr bwMode="auto">
              <a:xfrm>
                <a:off x="5386388" y="6181725"/>
                <a:ext cx="292100" cy="200025"/>
              </a:xfrm>
              <a:custGeom>
                <a:avLst/>
                <a:gdLst>
                  <a:gd name="T0" fmla="*/ 184 w 184"/>
                  <a:gd name="T1" fmla="*/ 0 h 126"/>
                  <a:gd name="T2" fmla="*/ 184 w 184"/>
                  <a:gd name="T3" fmla="*/ 126 h 126"/>
                  <a:gd name="T4" fmla="*/ 118 w 184"/>
                  <a:gd name="T5" fmla="*/ 126 h 126"/>
                  <a:gd name="T6" fmla="*/ 118 w 184"/>
                  <a:gd name="T7" fmla="*/ 42 h 126"/>
                  <a:gd name="T8" fmla="*/ 66 w 184"/>
                  <a:gd name="T9" fmla="*/ 42 h 126"/>
                  <a:gd name="T10" fmla="*/ 66 w 184"/>
                  <a:gd name="T11" fmla="*/ 126 h 126"/>
                  <a:gd name="T12" fmla="*/ 0 w 184"/>
                  <a:gd name="T13" fmla="*/ 126 h 126"/>
                  <a:gd name="T14" fmla="*/ 0 w 184"/>
                  <a:gd name="T15" fmla="*/ 0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4" h="126">
                    <a:moveTo>
                      <a:pt x="184" y="0"/>
                    </a:moveTo>
                    <a:lnTo>
                      <a:pt x="184" y="126"/>
                    </a:lnTo>
                    <a:lnTo>
                      <a:pt x="118" y="126"/>
                    </a:lnTo>
                    <a:lnTo>
                      <a:pt x="118" y="42"/>
                    </a:lnTo>
                    <a:lnTo>
                      <a:pt x="66" y="42"/>
                    </a:lnTo>
                    <a:lnTo>
                      <a:pt x="66" y="126"/>
                    </a:lnTo>
                    <a:lnTo>
                      <a:pt x="0" y="126"/>
                    </a:lnTo>
                    <a:lnTo>
                      <a:pt x="0" y="0"/>
                    </a:lnTo>
                  </a:path>
                </a:pathLst>
              </a:custGeom>
              <a:noFill/>
              <a:ln w="2540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12" name="组合 11"/>
          <p:cNvGrpSpPr/>
          <p:nvPr/>
        </p:nvGrpSpPr>
        <p:grpSpPr>
          <a:xfrm>
            <a:off x="3935424" y="3368641"/>
            <a:ext cx="614208" cy="614207"/>
            <a:chOff x="3935424" y="3368641"/>
            <a:chExt cx="614208" cy="614207"/>
          </a:xfrm>
        </p:grpSpPr>
        <p:sp>
          <p:nvSpPr>
            <p:cNvPr id="36" name="椭圆 35"/>
            <p:cNvSpPr/>
            <p:nvPr/>
          </p:nvSpPr>
          <p:spPr>
            <a:xfrm>
              <a:off x="3935424" y="3368641"/>
              <a:ext cx="614208" cy="614207"/>
            </a:xfrm>
            <a:prstGeom prst="ellipse">
              <a:avLst/>
            </a:prstGeom>
            <a:solidFill>
              <a:srgbClr val="F87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5" name="组合 74"/>
            <p:cNvGrpSpPr/>
            <p:nvPr/>
          </p:nvGrpSpPr>
          <p:grpSpPr>
            <a:xfrm>
              <a:off x="4082520" y="3512320"/>
              <a:ext cx="280545" cy="326849"/>
              <a:chOff x="6491288" y="6051550"/>
              <a:chExt cx="327025" cy="381000"/>
            </a:xfrm>
          </p:grpSpPr>
          <p:sp>
            <p:nvSpPr>
              <p:cNvPr id="76" name="Oval 83"/>
              <p:cNvSpPr>
                <a:spLocks noChangeArrowheads="1"/>
              </p:cNvSpPr>
              <p:nvPr/>
            </p:nvSpPr>
            <p:spPr bwMode="auto">
              <a:xfrm>
                <a:off x="6719888" y="6051550"/>
                <a:ext cx="98425" cy="98425"/>
              </a:xfrm>
              <a:prstGeom prst="ellipse">
                <a:avLst/>
              </a:prstGeom>
              <a:noFill/>
              <a:ln w="2540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7" name="Oval 84"/>
              <p:cNvSpPr>
                <a:spLocks noChangeArrowheads="1"/>
              </p:cNvSpPr>
              <p:nvPr/>
            </p:nvSpPr>
            <p:spPr bwMode="auto">
              <a:xfrm>
                <a:off x="6491288" y="6191250"/>
                <a:ext cx="101600" cy="98425"/>
              </a:xfrm>
              <a:prstGeom prst="ellipse">
                <a:avLst/>
              </a:prstGeom>
              <a:noFill/>
              <a:ln w="2540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8" name="Oval 85"/>
              <p:cNvSpPr>
                <a:spLocks noChangeArrowheads="1"/>
              </p:cNvSpPr>
              <p:nvPr/>
            </p:nvSpPr>
            <p:spPr bwMode="auto">
              <a:xfrm>
                <a:off x="6719888" y="6330950"/>
                <a:ext cx="98425" cy="101600"/>
              </a:xfrm>
              <a:prstGeom prst="ellipse">
                <a:avLst/>
              </a:prstGeom>
              <a:noFill/>
              <a:ln w="2540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9" name="Line 86"/>
              <p:cNvSpPr>
                <a:spLocks noChangeShapeType="1"/>
              </p:cNvSpPr>
              <p:nvPr/>
            </p:nvSpPr>
            <p:spPr bwMode="auto">
              <a:xfrm>
                <a:off x="6583363" y="6267450"/>
                <a:ext cx="142875" cy="88900"/>
              </a:xfrm>
              <a:prstGeom prst="line">
                <a:avLst/>
              </a:prstGeom>
              <a:noFill/>
              <a:ln w="25400"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80" name="Line 87"/>
              <p:cNvSpPr>
                <a:spLocks noChangeShapeType="1"/>
              </p:cNvSpPr>
              <p:nvPr/>
            </p:nvSpPr>
            <p:spPr bwMode="auto">
              <a:xfrm flipV="1">
                <a:off x="6583363" y="6130925"/>
                <a:ext cx="142875" cy="82550"/>
              </a:xfrm>
              <a:prstGeom prst="line">
                <a:avLst/>
              </a:prstGeom>
              <a:noFill/>
              <a:ln w="25400"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grpSp>
        <p:nvGrpSpPr>
          <p:cNvPr id="9" name="组合 8"/>
          <p:cNvGrpSpPr/>
          <p:nvPr/>
        </p:nvGrpSpPr>
        <p:grpSpPr>
          <a:xfrm>
            <a:off x="7628399" y="3368641"/>
            <a:ext cx="614208" cy="614207"/>
            <a:chOff x="7642369" y="3368641"/>
            <a:chExt cx="614208" cy="614207"/>
          </a:xfrm>
        </p:grpSpPr>
        <p:sp>
          <p:nvSpPr>
            <p:cNvPr id="52" name="椭圆 51"/>
            <p:cNvSpPr/>
            <p:nvPr/>
          </p:nvSpPr>
          <p:spPr>
            <a:xfrm>
              <a:off x="7642369" y="3368641"/>
              <a:ext cx="614208" cy="614207"/>
            </a:xfrm>
            <a:prstGeom prst="ellipse">
              <a:avLst/>
            </a:prstGeom>
            <a:solidFill>
              <a:srgbClr val="1D8B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Freeform 88"/>
            <p:cNvSpPr>
              <a:spLocks noEditPoints="1"/>
            </p:cNvSpPr>
            <p:nvPr/>
          </p:nvSpPr>
          <p:spPr bwMode="auto">
            <a:xfrm>
              <a:off x="7851418" y="3512320"/>
              <a:ext cx="196109" cy="326849"/>
            </a:xfrm>
            <a:custGeom>
              <a:avLst/>
              <a:gdLst>
                <a:gd name="T0" fmla="*/ 36 w 72"/>
                <a:gd name="T1" fmla="*/ 0 h 120"/>
                <a:gd name="T2" fmla="*/ 0 w 72"/>
                <a:gd name="T3" fmla="*/ 36 h 120"/>
                <a:gd name="T4" fmla="*/ 0 w 72"/>
                <a:gd name="T5" fmla="*/ 84 h 120"/>
                <a:gd name="T6" fmla="*/ 36 w 72"/>
                <a:gd name="T7" fmla="*/ 120 h 120"/>
                <a:gd name="T8" fmla="*/ 72 w 72"/>
                <a:gd name="T9" fmla="*/ 84 h 120"/>
                <a:gd name="T10" fmla="*/ 72 w 72"/>
                <a:gd name="T11" fmla="*/ 36 h 120"/>
                <a:gd name="T12" fmla="*/ 36 w 72"/>
                <a:gd name="T13" fmla="*/ 0 h 120"/>
                <a:gd name="T14" fmla="*/ 43 w 72"/>
                <a:gd name="T15" fmla="*/ 41 h 120"/>
                <a:gd name="T16" fmla="*/ 37 w 72"/>
                <a:gd name="T17" fmla="*/ 47 h 120"/>
                <a:gd name="T18" fmla="*/ 31 w 72"/>
                <a:gd name="T19" fmla="*/ 41 h 120"/>
                <a:gd name="T20" fmla="*/ 31 w 72"/>
                <a:gd name="T21" fmla="*/ 29 h 120"/>
                <a:gd name="T22" fmla="*/ 37 w 72"/>
                <a:gd name="T23" fmla="*/ 23 h 120"/>
                <a:gd name="T24" fmla="*/ 43 w 72"/>
                <a:gd name="T25" fmla="*/ 29 h 120"/>
                <a:gd name="T26" fmla="*/ 43 w 72"/>
                <a:gd name="T27" fmla="*/ 4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 h="120">
                  <a:moveTo>
                    <a:pt x="36" y="0"/>
                  </a:moveTo>
                  <a:cubicBezTo>
                    <a:pt x="17" y="0"/>
                    <a:pt x="0" y="16"/>
                    <a:pt x="0" y="36"/>
                  </a:cubicBezTo>
                  <a:cubicBezTo>
                    <a:pt x="0" y="84"/>
                    <a:pt x="0" y="84"/>
                    <a:pt x="0" y="84"/>
                  </a:cubicBezTo>
                  <a:cubicBezTo>
                    <a:pt x="0" y="104"/>
                    <a:pt x="17" y="120"/>
                    <a:pt x="36" y="120"/>
                  </a:cubicBezTo>
                  <a:cubicBezTo>
                    <a:pt x="56" y="120"/>
                    <a:pt x="72" y="104"/>
                    <a:pt x="72" y="84"/>
                  </a:cubicBezTo>
                  <a:cubicBezTo>
                    <a:pt x="72" y="36"/>
                    <a:pt x="72" y="36"/>
                    <a:pt x="72" y="36"/>
                  </a:cubicBezTo>
                  <a:cubicBezTo>
                    <a:pt x="72" y="16"/>
                    <a:pt x="56" y="0"/>
                    <a:pt x="36" y="0"/>
                  </a:cubicBezTo>
                  <a:close/>
                  <a:moveTo>
                    <a:pt x="43" y="41"/>
                  </a:moveTo>
                  <a:cubicBezTo>
                    <a:pt x="43" y="44"/>
                    <a:pt x="40" y="47"/>
                    <a:pt x="37" y="47"/>
                  </a:cubicBezTo>
                  <a:cubicBezTo>
                    <a:pt x="34" y="47"/>
                    <a:pt x="31" y="44"/>
                    <a:pt x="31" y="41"/>
                  </a:cubicBezTo>
                  <a:cubicBezTo>
                    <a:pt x="31" y="29"/>
                    <a:pt x="31" y="29"/>
                    <a:pt x="31" y="29"/>
                  </a:cubicBezTo>
                  <a:cubicBezTo>
                    <a:pt x="31" y="25"/>
                    <a:pt x="34" y="23"/>
                    <a:pt x="37" y="23"/>
                  </a:cubicBezTo>
                  <a:cubicBezTo>
                    <a:pt x="40" y="23"/>
                    <a:pt x="43" y="25"/>
                    <a:pt x="43" y="29"/>
                  </a:cubicBezTo>
                  <a:lnTo>
                    <a:pt x="43" y="41"/>
                  </a:lnTo>
                  <a:close/>
                </a:path>
              </a:pathLst>
            </a:custGeom>
            <a:noFill/>
            <a:ln w="2540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8" name="组合 7"/>
          <p:cNvGrpSpPr/>
          <p:nvPr/>
        </p:nvGrpSpPr>
        <p:grpSpPr>
          <a:xfrm>
            <a:off x="6715633" y="4973796"/>
            <a:ext cx="614208" cy="614207"/>
            <a:chOff x="6715633" y="4973796"/>
            <a:chExt cx="614208" cy="614207"/>
          </a:xfrm>
        </p:grpSpPr>
        <p:sp>
          <p:nvSpPr>
            <p:cNvPr id="53" name="椭圆 52"/>
            <p:cNvSpPr/>
            <p:nvPr/>
          </p:nvSpPr>
          <p:spPr>
            <a:xfrm>
              <a:off x="6715633" y="4973796"/>
              <a:ext cx="614208" cy="614207"/>
            </a:xfrm>
            <a:prstGeom prst="ellipse">
              <a:avLst/>
            </a:prstGeom>
            <a:solidFill>
              <a:srgbClr val="F87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Freeform 95"/>
            <p:cNvSpPr/>
            <p:nvPr/>
          </p:nvSpPr>
          <p:spPr bwMode="auto">
            <a:xfrm>
              <a:off x="6859313" y="5117475"/>
              <a:ext cx="326848" cy="326849"/>
            </a:xfrm>
            <a:custGeom>
              <a:avLst/>
              <a:gdLst>
                <a:gd name="T0" fmla="*/ 134 w 240"/>
                <a:gd name="T1" fmla="*/ 240 h 240"/>
                <a:gd name="T2" fmla="*/ 240 w 240"/>
                <a:gd name="T3" fmla="*/ 0 h 240"/>
                <a:gd name="T4" fmla="*/ 0 w 240"/>
                <a:gd name="T5" fmla="*/ 106 h 240"/>
                <a:gd name="T6" fmla="*/ 118 w 240"/>
                <a:gd name="T7" fmla="*/ 122 h 240"/>
                <a:gd name="T8" fmla="*/ 134 w 240"/>
                <a:gd name="T9" fmla="*/ 240 h 240"/>
              </a:gdLst>
              <a:ahLst/>
              <a:cxnLst>
                <a:cxn ang="0">
                  <a:pos x="T0" y="T1"/>
                </a:cxn>
                <a:cxn ang="0">
                  <a:pos x="T2" y="T3"/>
                </a:cxn>
                <a:cxn ang="0">
                  <a:pos x="T4" y="T5"/>
                </a:cxn>
                <a:cxn ang="0">
                  <a:pos x="T6" y="T7"/>
                </a:cxn>
                <a:cxn ang="0">
                  <a:pos x="T8" y="T9"/>
                </a:cxn>
              </a:cxnLst>
              <a:rect l="0" t="0" r="r" b="b"/>
              <a:pathLst>
                <a:path w="240" h="240">
                  <a:moveTo>
                    <a:pt x="134" y="240"/>
                  </a:moveTo>
                  <a:lnTo>
                    <a:pt x="240" y="0"/>
                  </a:lnTo>
                  <a:lnTo>
                    <a:pt x="0" y="106"/>
                  </a:lnTo>
                  <a:lnTo>
                    <a:pt x="118" y="122"/>
                  </a:lnTo>
                  <a:lnTo>
                    <a:pt x="134" y="240"/>
                  </a:lnTo>
                  <a:close/>
                </a:path>
              </a:pathLst>
            </a:custGeom>
            <a:noFill/>
            <a:ln w="2540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13" name="组合 12"/>
          <p:cNvGrpSpPr/>
          <p:nvPr/>
        </p:nvGrpSpPr>
        <p:grpSpPr>
          <a:xfrm>
            <a:off x="4862160" y="4973796"/>
            <a:ext cx="614208" cy="614207"/>
            <a:chOff x="4862160" y="4973796"/>
            <a:chExt cx="614208" cy="614207"/>
          </a:xfrm>
        </p:grpSpPr>
        <p:sp>
          <p:nvSpPr>
            <p:cNvPr id="54" name="椭圆 53"/>
            <p:cNvSpPr/>
            <p:nvPr/>
          </p:nvSpPr>
          <p:spPr>
            <a:xfrm>
              <a:off x="4862160" y="4973796"/>
              <a:ext cx="614208" cy="614207"/>
            </a:xfrm>
            <a:prstGeom prst="ellipse">
              <a:avLst/>
            </a:prstGeom>
            <a:solidFill>
              <a:srgbClr val="1D8B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3" name="组合 82"/>
            <p:cNvGrpSpPr/>
            <p:nvPr/>
          </p:nvGrpSpPr>
          <p:grpSpPr>
            <a:xfrm>
              <a:off x="5005840" y="5151522"/>
              <a:ext cx="326848" cy="258755"/>
              <a:chOff x="7591425" y="4687888"/>
              <a:chExt cx="381000" cy="301625"/>
            </a:xfrm>
          </p:grpSpPr>
          <p:sp>
            <p:nvSpPr>
              <p:cNvPr id="84" name="Freeform 113"/>
              <p:cNvSpPr/>
              <p:nvPr/>
            </p:nvSpPr>
            <p:spPr bwMode="auto">
              <a:xfrm>
                <a:off x="7591425" y="4687888"/>
                <a:ext cx="361950" cy="301625"/>
              </a:xfrm>
              <a:custGeom>
                <a:avLst/>
                <a:gdLst>
                  <a:gd name="T0" fmla="*/ 67 w 114"/>
                  <a:gd name="T1" fmla="*/ 88 h 95"/>
                  <a:gd name="T2" fmla="*/ 57 w 114"/>
                  <a:gd name="T3" fmla="*/ 88 h 95"/>
                  <a:gd name="T4" fmla="*/ 37 w 114"/>
                  <a:gd name="T5" fmla="*/ 86 h 95"/>
                  <a:gd name="T6" fmla="*/ 19 w 114"/>
                  <a:gd name="T7" fmla="*/ 94 h 95"/>
                  <a:gd name="T8" fmla="*/ 21 w 114"/>
                  <a:gd name="T9" fmla="*/ 79 h 95"/>
                  <a:gd name="T10" fmla="*/ 0 w 114"/>
                  <a:gd name="T11" fmla="*/ 44 h 95"/>
                  <a:gd name="T12" fmla="*/ 57 w 114"/>
                  <a:gd name="T13" fmla="*/ 0 h 95"/>
                  <a:gd name="T14" fmla="*/ 114 w 114"/>
                  <a:gd name="T15" fmla="*/ 44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95">
                    <a:moveTo>
                      <a:pt x="67" y="88"/>
                    </a:moveTo>
                    <a:cubicBezTo>
                      <a:pt x="64" y="88"/>
                      <a:pt x="60" y="88"/>
                      <a:pt x="57" y="88"/>
                    </a:cubicBezTo>
                    <a:cubicBezTo>
                      <a:pt x="51" y="88"/>
                      <a:pt x="42" y="87"/>
                      <a:pt x="37" y="86"/>
                    </a:cubicBezTo>
                    <a:cubicBezTo>
                      <a:pt x="33" y="85"/>
                      <a:pt x="29" y="95"/>
                      <a:pt x="19" y="94"/>
                    </a:cubicBezTo>
                    <a:cubicBezTo>
                      <a:pt x="19" y="94"/>
                      <a:pt x="28" y="82"/>
                      <a:pt x="21" y="79"/>
                    </a:cubicBezTo>
                    <a:cubicBezTo>
                      <a:pt x="8" y="71"/>
                      <a:pt x="0" y="58"/>
                      <a:pt x="0" y="44"/>
                    </a:cubicBezTo>
                    <a:cubicBezTo>
                      <a:pt x="0" y="20"/>
                      <a:pt x="26" y="0"/>
                      <a:pt x="57" y="0"/>
                    </a:cubicBezTo>
                    <a:cubicBezTo>
                      <a:pt x="89" y="0"/>
                      <a:pt x="114" y="20"/>
                      <a:pt x="114" y="44"/>
                    </a:cubicBezTo>
                  </a:path>
                </a:pathLst>
              </a:custGeom>
              <a:noFill/>
              <a:ln w="2540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5" name="Freeform 114"/>
              <p:cNvSpPr/>
              <p:nvPr/>
            </p:nvSpPr>
            <p:spPr bwMode="auto">
              <a:xfrm>
                <a:off x="7731125" y="4786313"/>
                <a:ext cx="241300" cy="203200"/>
              </a:xfrm>
              <a:custGeom>
                <a:avLst/>
                <a:gdLst>
                  <a:gd name="T0" fmla="*/ 0 w 76"/>
                  <a:gd name="T1" fmla="*/ 30 h 64"/>
                  <a:gd name="T2" fmla="*/ 38 w 76"/>
                  <a:gd name="T3" fmla="*/ 59 h 64"/>
                  <a:gd name="T4" fmla="*/ 52 w 76"/>
                  <a:gd name="T5" fmla="*/ 58 h 64"/>
                  <a:gd name="T6" fmla="*/ 64 w 76"/>
                  <a:gd name="T7" fmla="*/ 63 h 64"/>
                  <a:gd name="T8" fmla="*/ 62 w 76"/>
                  <a:gd name="T9" fmla="*/ 53 h 64"/>
                  <a:gd name="T10" fmla="*/ 76 w 76"/>
                  <a:gd name="T11" fmla="*/ 30 h 64"/>
                  <a:gd name="T12" fmla="*/ 38 w 76"/>
                  <a:gd name="T13" fmla="*/ 0 h 64"/>
                  <a:gd name="T14" fmla="*/ 0 w 76"/>
                  <a:gd name="T15" fmla="*/ 30 h 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64">
                    <a:moveTo>
                      <a:pt x="0" y="30"/>
                    </a:moveTo>
                    <a:cubicBezTo>
                      <a:pt x="0" y="46"/>
                      <a:pt x="17" y="59"/>
                      <a:pt x="38" y="59"/>
                    </a:cubicBezTo>
                    <a:cubicBezTo>
                      <a:pt x="42" y="59"/>
                      <a:pt x="48" y="58"/>
                      <a:pt x="52" y="58"/>
                    </a:cubicBezTo>
                    <a:cubicBezTo>
                      <a:pt x="54" y="57"/>
                      <a:pt x="57" y="64"/>
                      <a:pt x="64" y="63"/>
                    </a:cubicBezTo>
                    <a:cubicBezTo>
                      <a:pt x="64" y="63"/>
                      <a:pt x="58" y="55"/>
                      <a:pt x="62" y="53"/>
                    </a:cubicBezTo>
                    <a:cubicBezTo>
                      <a:pt x="71" y="47"/>
                      <a:pt x="76" y="39"/>
                      <a:pt x="76" y="30"/>
                    </a:cubicBezTo>
                    <a:cubicBezTo>
                      <a:pt x="76" y="13"/>
                      <a:pt x="59" y="0"/>
                      <a:pt x="38" y="0"/>
                    </a:cubicBezTo>
                    <a:cubicBezTo>
                      <a:pt x="17" y="0"/>
                      <a:pt x="0" y="13"/>
                      <a:pt x="0" y="30"/>
                    </a:cubicBezTo>
                    <a:close/>
                  </a:path>
                </a:pathLst>
              </a:custGeom>
              <a:noFill/>
              <a:ln w="2540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pic>
        <p:nvPicPr>
          <p:cNvPr id="2" name="图片占位符 7" descr="C:\Users\Administrator\Desktop\QQ截图20170317130037.jpgQQ截图20170317130037"/>
          <p:cNvPicPr>
            <a:picLocks noGrp="1" noChangeAspect="1"/>
          </p:cNvPicPr>
          <p:nvPr/>
        </p:nvPicPr>
        <p:blipFill rotWithShape="1">
          <a:blip r:embed="rId4" cstate="print"/>
          <a:srcRect/>
          <a:stretch>
            <a:fillRect/>
          </a:stretch>
        </p:blipFill>
        <p:spPr>
          <a:xfrm>
            <a:off x="4734560" y="2317115"/>
            <a:ext cx="2652395" cy="2656840"/>
          </a:xfrm>
          <a:prstGeom prst="ellipse">
            <a:avLst/>
          </a:prstGeom>
          <a:solidFill>
            <a:schemeClr val="bg1">
              <a:lumMod val="85000"/>
            </a:schemeClr>
          </a:solidFill>
          <a:ln w="38100">
            <a:solidFill>
              <a:srgbClr val="1D8B4F"/>
            </a:solidFill>
          </a:ln>
        </p:spPr>
      </p:pic>
      <p:sp>
        <p:nvSpPr>
          <p:cNvPr id="34" name="矩形 33"/>
          <p:cNvSpPr/>
          <p:nvPr/>
        </p:nvSpPr>
        <p:spPr>
          <a:xfrm>
            <a:off x="4154712" y="360241"/>
            <a:ext cx="3980367" cy="457200"/>
          </a:xfrm>
          <a:prstGeom prst="rect">
            <a:avLst/>
          </a:prstGeom>
        </p:spPr>
        <p:txBody>
          <a:bodyPr wrap="square">
            <a:spAutoFit/>
          </a:bodyPr>
          <a:lstStyle/>
          <a:p>
            <a:pPr algn="ctr">
              <a:spcBef>
                <a:spcPts val="600"/>
              </a:spcBef>
            </a:pPr>
            <a:r>
              <a:rPr sz="2400" dirty="0">
                <a:latin typeface="方正姚体" panose="02010601030101010101" charset="-122"/>
                <a:ea typeface="方正姚体" panose="02010601030101010101" charset="-122"/>
                <a:cs typeface="Segoe UI Light 8" panose="020B0502040204020203" pitchFamily="34" charset="0"/>
              </a:rPr>
              <a:t>单击此处添加标题</a:t>
            </a:r>
          </a:p>
        </p:txBody>
      </p:sp>
      <p:sp>
        <p:nvSpPr>
          <p:cNvPr id="35" name="直角三角形 34"/>
          <p:cNvSpPr/>
          <p:nvPr/>
        </p:nvSpPr>
        <p:spPr>
          <a:xfrm rot="18900000">
            <a:off x="5847715" y="-315595"/>
            <a:ext cx="594360" cy="594360"/>
          </a:xfrm>
          <a:prstGeom prst="rtTriangle">
            <a:avLst/>
          </a:prstGeom>
          <a:solidFill>
            <a:srgbClr val="1D8B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5487035" y="817245"/>
            <a:ext cx="1315720" cy="75565"/>
          </a:xfrm>
          <a:prstGeom prst="rect">
            <a:avLst/>
          </a:prstGeom>
          <a:solidFill>
            <a:srgbClr val="F87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cSld>
  <p:clrMapOvr>
    <a:masterClrMapping/>
  </p:clrMapOvr>
  <p:transition advTm="3525">
    <p:checke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任意多边形 45"/>
          <p:cNvSpPr/>
          <p:nvPr/>
        </p:nvSpPr>
        <p:spPr>
          <a:xfrm>
            <a:off x="5018150" y="0"/>
            <a:ext cx="7173850" cy="6858000"/>
          </a:xfrm>
          <a:custGeom>
            <a:avLst/>
            <a:gdLst>
              <a:gd name="connsiteX0" fmla="*/ 1452951 w 7173850"/>
              <a:gd name="connsiteY0" fmla="*/ 0 h 6858000"/>
              <a:gd name="connsiteX1" fmla="*/ 7173850 w 7173850"/>
              <a:gd name="connsiteY1" fmla="*/ 0 h 6858000"/>
              <a:gd name="connsiteX2" fmla="*/ 7173850 w 7173850"/>
              <a:gd name="connsiteY2" fmla="*/ 6858000 h 6858000"/>
              <a:gd name="connsiteX3" fmla="*/ 4508050 w 7173850"/>
              <a:gd name="connsiteY3" fmla="*/ 6858000 h 6858000"/>
              <a:gd name="connsiteX4" fmla="*/ 893038 w 7173850"/>
              <a:gd name="connsiteY4" fmla="*/ 5566925 h 6858000"/>
              <a:gd name="connsiteX5" fmla="*/ 78728 w 7173850"/>
              <a:gd name="connsiteY5" fmla="*/ 384782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73850" h="6858000">
                <a:moveTo>
                  <a:pt x="1452951" y="0"/>
                </a:moveTo>
                <a:lnTo>
                  <a:pt x="7173850" y="0"/>
                </a:lnTo>
                <a:lnTo>
                  <a:pt x="7173850" y="6858000"/>
                </a:lnTo>
                <a:lnTo>
                  <a:pt x="4508050" y="6858000"/>
                </a:lnTo>
                <a:lnTo>
                  <a:pt x="893038" y="5566925"/>
                </a:lnTo>
                <a:cubicBezTo>
                  <a:pt x="193456" y="5317075"/>
                  <a:pt x="-171123" y="4547408"/>
                  <a:pt x="78728" y="3847827"/>
                </a:cubicBezTo>
                <a:close/>
              </a:path>
            </a:pathLst>
          </a:custGeom>
          <a:solidFill>
            <a:srgbClr val="1D8B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a:off x="5403753" y="0"/>
            <a:ext cx="6788246" cy="6858000"/>
          </a:xfrm>
          <a:custGeom>
            <a:avLst/>
            <a:gdLst>
              <a:gd name="connsiteX0" fmla="*/ 1809652 w 6788246"/>
              <a:gd name="connsiteY0" fmla="*/ 0 h 6858000"/>
              <a:gd name="connsiteX1" fmla="*/ 6503632 w 6788246"/>
              <a:gd name="connsiteY1" fmla="*/ 0 h 6858000"/>
              <a:gd name="connsiteX2" fmla="*/ 6788246 w 6788246"/>
              <a:gd name="connsiteY2" fmla="*/ 101648 h 6858000"/>
              <a:gd name="connsiteX3" fmla="*/ 6788246 w 6788246"/>
              <a:gd name="connsiteY3" fmla="*/ 6858000 h 6858000"/>
              <a:gd name="connsiteX4" fmla="*/ 1711513 w 6788246"/>
              <a:gd name="connsiteY4" fmla="*/ 6858000 h 6858000"/>
              <a:gd name="connsiteX5" fmla="*/ 893038 w 6788246"/>
              <a:gd name="connsiteY5" fmla="*/ 6565688 h 6858000"/>
              <a:gd name="connsiteX6" fmla="*/ 78728 w 6788246"/>
              <a:gd name="connsiteY6" fmla="*/ 484659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88246" h="6858000">
                <a:moveTo>
                  <a:pt x="1809652" y="0"/>
                </a:moveTo>
                <a:lnTo>
                  <a:pt x="6503632" y="0"/>
                </a:lnTo>
                <a:lnTo>
                  <a:pt x="6788246" y="101648"/>
                </a:lnTo>
                <a:lnTo>
                  <a:pt x="6788246" y="6858000"/>
                </a:lnTo>
                <a:lnTo>
                  <a:pt x="1711513" y="6858000"/>
                </a:lnTo>
                <a:lnTo>
                  <a:pt x="893038" y="6565688"/>
                </a:lnTo>
                <a:cubicBezTo>
                  <a:pt x="193456" y="6315838"/>
                  <a:pt x="-171123" y="5546171"/>
                  <a:pt x="78728" y="4846590"/>
                </a:cubicBezTo>
                <a:close/>
              </a:path>
            </a:pathLst>
          </a:custGeom>
          <a:blipFill rotWithShape="1">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104900" y="1233805"/>
            <a:ext cx="3644900" cy="701040"/>
          </a:xfrm>
          <a:prstGeom prst="rect">
            <a:avLst/>
          </a:prstGeom>
        </p:spPr>
        <p:txBody>
          <a:bodyPr wrap="square">
            <a:spAutoFit/>
          </a:bodyPr>
          <a:lstStyle/>
          <a:p>
            <a:pPr>
              <a:spcBef>
                <a:spcPts val="600"/>
              </a:spcBef>
            </a:pPr>
            <a:r>
              <a:rPr lang="en-US" altLang="zh-CN" sz="4000">
                <a:solidFill>
                  <a:schemeClr val="tx1">
                    <a:lumMod val="85000"/>
                    <a:lumOff val="15000"/>
                  </a:schemeClr>
                </a:solidFill>
                <a:latin typeface="Segoe UI Light 8" panose="020B0502040204020203" pitchFamily="34" charset="0"/>
                <a:cs typeface="Segoe UI Light 8" panose="020B0502040204020203" pitchFamily="34" charset="0"/>
              </a:rPr>
              <a:t>此处添加标题</a:t>
            </a:r>
          </a:p>
        </p:txBody>
      </p:sp>
      <p:sp>
        <p:nvSpPr>
          <p:cNvPr id="34" name="矩形 33"/>
          <p:cNvSpPr/>
          <p:nvPr/>
        </p:nvSpPr>
        <p:spPr>
          <a:xfrm>
            <a:off x="1104624" y="2434105"/>
            <a:ext cx="3644812" cy="3870325"/>
          </a:xfrm>
          <a:prstGeom prst="rect">
            <a:avLst/>
          </a:prstGeom>
        </p:spPr>
        <p:txBody>
          <a:bodyPr wrap="square">
            <a:spAutoFit/>
          </a:bodyPr>
          <a:lstStyle/>
          <a:p>
            <a:pPr>
              <a:lnSpc>
                <a:spcPct val="130000"/>
              </a:lnSpc>
              <a:spcBef>
                <a:spcPts val="600"/>
              </a:spcBef>
            </a:pPr>
            <a:r>
              <a:rPr lang="en-US" altLang="zh-CN" sz="1100">
                <a:solidFill>
                  <a:schemeClr val="tx1">
                    <a:lumMod val="85000"/>
                    <a:lumOff val="15000"/>
                  </a:schemeClr>
                </a:solidFill>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p>
          <a:p>
            <a:pPr>
              <a:lnSpc>
                <a:spcPct val="130000"/>
              </a:lnSpc>
              <a:spcBef>
                <a:spcPts val="600"/>
              </a:spcBef>
            </a:pPr>
            <a:r>
              <a:rPr lang="en-US" altLang="zh-CN" sz="1100">
                <a:solidFill>
                  <a:schemeClr val="tx1">
                    <a:lumMod val="85000"/>
                    <a:lumOff val="15000"/>
                  </a:schemeClr>
                </a:solidFill>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p>
        </p:txBody>
      </p:sp>
      <p:sp>
        <p:nvSpPr>
          <p:cNvPr id="47" name="矩形 46"/>
          <p:cNvSpPr/>
          <p:nvPr/>
        </p:nvSpPr>
        <p:spPr>
          <a:xfrm>
            <a:off x="1239359" y="2077365"/>
            <a:ext cx="740229" cy="45719"/>
          </a:xfrm>
          <a:prstGeom prst="rect">
            <a:avLst/>
          </a:prstGeom>
          <a:solidFill>
            <a:srgbClr val="F87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bg1"/>
              </a:solidFill>
            </a:endParaRPr>
          </a:p>
        </p:txBody>
      </p:sp>
      <p:sp>
        <p:nvSpPr>
          <p:cNvPr id="2" name="矩形 1"/>
          <p:cNvSpPr/>
          <p:nvPr/>
        </p:nvSpPr>
        <p:spPr>
          <a:xfrm>
            <a:off x="4224562" y="360241"/>
            <a:ext cx="3980367" cy="457200"/>
          </a:xfrm>
          <a:prstGeom prst="rect">
            <a:avLst/>
          </a:prstGeom>
        </p:spPr>
        <p:txBody>
          <a:bodyPr wrap="square">
            <a:spAutoFit/>
          </a:bodyPr>
          <a:lstStyle/>
          <a:p>
            <a:pPr algn="ctr">
              <a:spcBef>
                <a:spcPts val="600"/>
              </a:spcBef>
            </a:pPr>
            <a:r>
              <a:rPr sz="2400" dirty="0">
                <a:latin typeface="方正姚体" panose="02010601030101010101" charset="-122"/>
                <a:ea typeface="方正姚体" panose="02010601030101010101" charset="-122"/>
                <a:cs typeface="Segoe UI Light 8" panose="020B0502040204020203" pitchFamily="34" charset="0"/>
              </a:rPr>
              <a:t>单击此处</a:t>
            </a:r>
            <a:r>
              <a:rPr sz="2400" dirty="0">
                <a:solidFill>
                  <a:schemeClr val="bg1"/>
                </a:solidFill>
                <a:latin typeface="方正姚体" panose="02010601030101010101" charset="-122"/>
                <a:ea typeface="方正姚体" panose="02010601030101010101" charset="-122"/>
                <a:cs typeface="Segoe UI Light 8" panose="020B0502040204020203" pitchFamily="34" charset="0"/>
              </a:rPr>
              <a:t>添加标题</a:t>
            </a:r>
          </a:p>
        </p:txBody>
      </p:sp>
      <p:sp>
        <p:nvSpPr>
          <p:cNvPr id="35" name="直角三角形 34"/>
          <p:cNvSpPr/>
          <p:nvPr/>
        </p:nvSpPr>
        <p:spPr>
          <a:xfrm rot="18900000">
            <a:off x="5903595" y="-315595"/>
            <a:ext cx="594360" cy="594360"/>
          </a:xfrm>
          <a:prstGeom prst="rtTriangle">
            <a:avLst/>
          </a:prstGeom>
          <a:solidFill>
            <a:srgbClr val="1D8B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5514975" y="817245"/>
            <a:ext cx="1315720" cy="75565"/>
          </a:xfrm>
          <a:prstGeom prst="rect">
            <a:avLst/>
          </a:prstGeom>
          <a:solidFill>
            <a:srgbClr val="F87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cSld>
  <p:clrMapOvr>
    <a:masterClrMapping/>
  </p:clrMapOvr>
  <p:transition advTm="3229">
    <p:comb/>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4" cstate="print"/>
          <a:stretch>
            <a:fillRect/>
          </a:stretch>
        </a:blipFill>
        <a:effectLst/>
      </p:bgPr>
    </p:bg>
    <p:spTree>
      <p:nvGrpSpPr>
        <p:cNvPr id="1" name=""/>
        <p:cNvGrpSpPr/>
        <p:nvPr/>
      </p:nvGrpSpPr>
      <p:grpSpPr>
        <a:xfrm>
          <a:off x="0" y="0"/>
          <a:ext cx="0" cy="0"/>
          <a:chOff x="0" y="0"/>
          <a:chExt cx="0" cy="0"/>
        </a:xfrm>
      </p:grpSpPr>
      <p:cxnSp>
        <p:nvCxnSpPr>
          <p:cNvPr id="3" name="直接连接符 2"/>
          <p:cNvCxnSpPr/>
          <p:nvPr/>
        </p:nvCxnSpPr>
        <p:spPr>
          <a:xfrm>
            <a:off x="8890894" y="1590040"/>
            <a:ext cx="0" cy="4083685"/>
          </a:xfrm>
          <a:prstGeom prst="line">
            <a:avLst/>
          </a:prstGeom>
          <a:ln>
            <a:solidFill>
              <a:srgbClr val="1D8B4F"/>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8152944" y="1548130"/>
            <a:ext cx="345440" cy="4206240"/>
          </a:xfrm>
          <a:prstGeom prst="rect">
            <a:avLst/>
          </a:prstGeom>
        </p:spPr>
        <p:txBody>
          <a:bodyPr wrap="square">
            <a:spAutoFit/>
          </a:bodyPr>
          <a:lstStyle/>
          <a:p>
            <a:pPr algn="dist">
              <a:spcBef>
                <a:spcPts val="600"/>
              </a:spcBef>
            </a:pPr>
            <a:r>
              <a:rPr lang="zh-CN" altLang="en-US" sz="4500" dirty="0">
                <a:solidFill>
                  <a:srgbClr val="1D8B4F"/>
                </a:solidFill>
                <a:latin typeface="方正姚体" panose="02010601030101010101" charset="-122"/>
                <a:ea typeface="方正姚体" panose="02010601030101010101" charset="-122"/>
                <a:cs typeface="Segoe UI Light 8" panose="020B0502040204020203" pitchFamily="34" charset="0"/>
              </a:rPr>
              <a:t>感谢您的聆听</a:t>
            </a:r>
          </a:p>
        </p:txBody>
      </p:sp>
      <p:cxnSp>
        <p:nvCxnSpPr>
          <p:cNvPr id="6" name="直接连接符 5"/>
          <p:cNvCxnSpPr/>
          <p:nvPr/>
        </p:nvCxnSpPr>
        <p:spPr>
          <a:xfrm>
            <a:off x="8145145" y="1590040"/>
            <a:ext cx="0" cy="4083685"/>
          </a:xfrm>
          <a:prstGeom prst="line">
            <a:avLst/>
          </a:prstGeom>
          <a:ln>
            <a:solidFill>
              <a:srgbClr val="1D8B4F"/>
            </a:solidFill>
          </a:ln>
        </p:spPr>
        <p:style>
          <a:lnRef idx="1">
            <a:schemeClr val="accent1"/>
          </a:lnRef>
          <a:fillRef idx="0">
            <a:schemeClr val="accent1"/>
          </a:fillRef>
          <a:effectRef idx="0">
            <a:schemeClr val="accent1"/>
          </a:effectRef>
          <a:fontRef idx="minor">
            <a:schemeClr val="tx1"/>
          </a:fontRef>
        </p:style>
      </p:cxnSp>
      <p:sp>
        <p:nvSpPr>
          <p:cNvPr id="45" name="矩形 44"/>
          <p:cNvSpPr/>
          <p:nvPr/>
        </p:nvSpPr>
        <p:spPr>
          <a:xfrm>
            <a:off x="7286625" y="1687195"/>
            <a:ext cx="844550" cy="4164965"/>
          </a:xfrm>
          <a:prstGeom prst="rect">
            <a:avLst/>
          </a:prstGeom>
        </p:spPr>
        <p:txBody>
          <a:bodyPr vert="eaVert" wrap="square">
            <a:spAutoFit/>
          </a:bodyPr>
          <a:lstStyle/>
          <a:p>
            <a:pPr>
              <a:lnSpc>
                <a:spcPct val="100000"/>
              </a:lnSpc>
              <a:spcBef>
                <a:spcPts val="600"/>
              </a:spcBef>
            </a:pPr>
            <a:r>
              <a:rPr lang="en-US" altLang="zh-CN" sz="1200" dirty="0" err="1">
                <a:solidFill>
                  <a:schemeClr val="tx1">
                    <a:lumMod val="85000"/>
                    <a:lumOff val="15000"/>
                  </a:schemeClr>
                </a:solidFill>
                <a:latin typeface="Vani" panose="020B0502040204020203" charset="0"/>
                <a:sym typeface="+mn-ea"/>
              </a:rPr>
              <a:t>consectetur</a:t>
            </a:r>
            <a:r>
              <a:rPr lang="en-US" altLang="zh-CN" sz="1200" dirty="0">
                <a:solidFill>
                  <a:schemeClr val="tx1">
                    <a:lumMod val="85000"/>
                    <a:lumOff val="15000"/>
                  </a:schemeClr>
                </a:solidFill>
                <a:latin typeface="Vani" panose="020B0502040204020203" charset="0"/>
                <a:sym typeface="+mn-ea"/>
              </a:rPr>
              <a:t> </a:t>
            </a:r>
            <a:r>
              <a:rPr lang="en-US" altLang="zh-CN" sz="1200" dirty="0" err="1">
                <a:solidFill>
                  <a:schemeClr val="tx1">
                    <a:lumMod val="85000"/>
                    <a:lumOff val="15000"/>
                  </a:schemeClr>
                </a:solidFill>
                <a:latin typeface="Vani" panose="020B0502040204020203" charset="0"/>
                <a:sym typeface="+mn-ea"/>
              </a:rPr>
              <a:t>adipisicing</a:t>
            </a:r>
            <a:r>
              <a:rPr lang="en-US" altLang="zh-CN" sz="1200" dirty="0">
                <a:solidFill>
                  <a:schemeClr val="tx1">
                    <a:lumMod val="85000"/>
                    <a:lumOff val="15000"/>
                  </a:schemeClr>
                </a:solidFill>
                <a:latin typeface="Vani" panose="020B0502040204020203" charset="0"/>
                <a:sym typeface="+mn-ea"/>
              </a:rPr>
              <a:t> </a:t>
            </a:r>
            <a:r>
              <a:rPr lang="en-US" altLang="zh-CN" sz="1200" dirty="0" err="1">
                <a:solidFill>
                  <a:schemeClr val="tx1">
                    <a:lumMod val="85000"/>
                    <a:lumOff val="15000"/>
                  </a:schemeClr>
                </a:solidFill>
                <a:latin typeface="Vani" panose="020B0502040204020203" charset="0"/>
                <a:sym typeface="+mn-ea"/>
              </a:rPr>
              <a:t>elit</a:t>
            </a:r>
            <a:r>
              <a:rPr lang="en-US" altLang="zh-CN" sz="1200" dirty="0">
                <a:solidFill>
                  <a:schemeClr val="tx1">
                    <a:lumMod val="85000"/>
                    <a:lumOff val="15000"/>
                  </a:schemeClr>
                </a:solidFill>
                <a:latin typeface="Vani" panose="020B0502040204020203" charset="0"/>
                <a:sym typeface="+mn-ea"/>
              </a:rPr>
              <a:t>, </a:t>
            </a:r>
            <a:r>
              <a:rPr lang="en-US" altLang="zh-CN" sz="1200" dirty="0" err="1">
                <a:solidFill>
                  <a:schemeClr val="tx1">
                    <a:lumMod val="85000"/>
                    <a:lumOff val="15000"/>
                  </a:schemeClr>
                </a:solidFill>
                <a:latin typeface="Vani" panose="020B0502040204020203" charset="0"/>
                <a:sym typeface="+mn-ea"/>
              </a:rPr>
              <a:t>sed</a:t>
            </a:r>
            <a:r>
              <a:rPr lang="en-US" altLang="zh-CN" sz="1200" dirty="0">
                <a:solidFill>
                  <a:schemeClr val="tx1">
                    <a:lumMod val="85000"/>
                    <a:lumOff val="15000"/>
                  </a:schemeClr>
                </a:solidFill>
                <a:latin typeface="Vani" panose="020B0502040204020203" charset="0"/>
                <a:sym typeface="+mn-ea"/>
              </a:rPr>
              <a:t> </a:t>
            </a:r>
            <a:r>
              <a:rPr lang="en-US" altLang="zh-CN" sz="1200" dirty="0" err="1">
                <a:solidFill>
                  <a:schemeClr val="tx1">
                    <a:lumMod val="85000"/>
                    <a:lumOff val="15000"/>
                  </a:schemeClr>
                </a:solidFill>
                <a:latin typeface="Vani" panose="020B0502040204020203" charset="0"/>
                <a:sym typeface="+mn-ea"/>
              </a:rPr>
              <a:t>eiusmod</a:t>
            </a:r>
            <a:r>
              <a:rPr lang="en-US" altLang="zh-CN" sz="1200" dirty="0">
                <a:solidFill>
                  <a:schemeClr val="tx1">
                    <a:lumMod val="85000"/>
                    <a:lumOff val="15000"/>
                  </a:schemeClr>
                </a:solidFill>
                <a:latin typeface="Vani" panose="020B0502040204020203" charset="0"/>
                <a:sym typeface="+mn-ea"/>
              </a:rPr>
              <a:t> </a:t>
            </a:r>
            <a:r>
              <a:rPr lang="en-US" altLang="zh-CN" sz="1200" dirty="0" err="1">
                <a:solidFill>
                  <a:schemeClr val="tx1">
                    <a:lumMod val="85000"/>
                    <a:lumOff val="15000"/>
                  </a:schemeClr>
                </a:solidFill>
                <a:latin typeface="Vani" panose="020B0502040204020203" charset="0"/>
                <a:sym typeface="+mn-ea"/>
              </a:rPr>
              <a:t>tempor</a:t>
            </a:r>
            <a:r>
              <a:rPr lang="en-US" altLang="zh-CN" sz="1200" dirty="0">
                <a:solidFill>
                  <a:schemeClr val="tx1">
                    <a:lumMod val="85000"/>
                    <a:lumOff val="15000"/>
                  </a:schemeClr>
                </a:solidFill>
                <a:latin typeface="Vani" panose="020B0502040204020203" charset="0"/>
                <a:sym typeface="+mn-ea"/>
              </a:rPr>
              <a:t> </a:t>
            </a:r>
            <a:r>
              <a:rPr lang="en-US" altLang="zh-CN" sz="1200" dirty="0" err="1">
                <a:solidFill>
                  <a:schemeClr val="tx1">
                    <a:lumMod val="85000"/>
                    <a:lumOff val="15000"/>
                  </a:schemeClr>
                </a:solidFill>
                <a:latin typeface="Vani" panose="020B0502040204020203" charset="0"/>
                <a:sym typeface="+mn-ea"/>
              </a:rPr>
              <a:t>ut</a:t>
            </a:r>
            <a:r>
              <a:rPr lang="en-US" altLang="zh-CN" sz="1200" dirty="0">
                <a:solidFill>
                  <a:schemeClr val="tx1">
                    <a:lumMod val="85000"/>
                    <a:lumOff val="15000"/>
                  </a:schemeClr>
                </a:solidFill>
                <a:latin typeface="Vani" panose="020B0502040204020203" charset="0"/>
                <a:sym typeface="+mn-ea"/>
              </a:rPr>
              <a:t> </a:t>
            </a:r>
            <a:r>
              <a:rPr lang="en-US" altLang="zh-CN" sz="1200" dirty="0" err="1">
                <a:solidFill>
                  <a:schemeClr val="tx1">
                    <a:lumMod val="85000"/>
                    <a:lumOff val="15000"/>
                  </a:schemeClr>
                </a:solidFill>
                <a:latin typeface="Vani" panose="020B0502040204020203" charset="0"/>
                <a:sym typeface="+mn-ea"/>
              </a:rPr>
              <a:t>lbo.consectetur</a:t>
            </a:r>
            <a:r>
              <a:rPr lang="en-US" altLang="zh-CN" sz="1200" dirty="0">
                <a:solidFill>
                  <a:schemeClr val="tx1">
                    <a:lumMod val="85000"/>
                    <a:lumOff val="15000"/>
                  </a:schemeClr>
                </a:solidFill>
                <a:latin typeface="Vani" panose="020B0502040204020203" charset="0"/>
                <a:sym typeface="+mn-ea"/>
              </a:rPr>
              <a:t> </a:t>
            </a:r>
            <a:r>
              <a:rPr lang="en-US" altLang="zh-CN" sz="1200" dirty="0" err="1">
                <a:solidFill>
                  <a:schemeClr val="tx1">
                    <a:lumMod val="85000"/>
                    <a:lumOff val="15000"/>
                  </a:schemeClr>
                </a:solidFill>
                <a:latin typeface="Vani" panose="020B0502040204020203" charset="0"/>
                <a:sym typeface="+mn-ea"/>
              </a:rPr>
              <a:t>adipisicing</a:t>
            </a:r>
            <a:r>
              <a:rPr lang="en-US" altLang="zh-CN" sz="1200" dirty="0">
                <a:solidFill>
                  <a:schemeClr val="tx1">
                    <a:lumMod val="85000"/>
                    <a:lumOff val="15000"/>
                  </a:schemeClr>
                </a:solidFill>
                <a:latin typeface="Vani" panose="020B0502040204020203" charset="0"/>
                <a:sym typeface="+mn-ea"/>
              </a:rPr>
              <a:t> </a:t>
            </a:r>
            <a:r>
              <a:rPr lang="en-US" altLang="zh-CN" sz="1200" dirty="0" err="1">
                <a:solidFill>
                  <a:schemeClr val="tx1">
                    <a:lumMod val="85000"/>
                    <a:lumOff val="15000"/>
                  </a:schemeClr>
                </a:solidFill>
                <a:latin typeface="Vani" panose="020B0502040204020203" charset="0"/>
                <a:sym typeface="+mn-ea"/>
              </a:rPr>
              <a:t>elit</a:t>
            </a:r>
            <a:r>
              <a:rPr lang="en-US" altLang="zh-CN" sz="1200" dirty="0">
                <a:solidFill>
                  <a:schemeClr val="tx1">
                    <a:lumMod val="85000"/>
                    <a:lumOff val="15000"/>
                  </a:schemeClr>
                </a:solidFill>
                <a:latin typeface="Vani" panose="020B0502040204020203" charset="0"/>
                <a:sym typeface="+mn-ea"/>
              </a:rPr>
              <a:t>, </a:t>
            </a:r>
            <a:r>
              <a:rPr lang="en-US" altLang="zh-CN" sz="1200" dirty="0" err="1">
                <a:solidFill>
                  <a:schemeClr val="tx1">
                    <a:lumMod val="85000"/>
                    <a:lumOff val="15000"/>
                  </a:schemeClr>
                </a:solidFill>
                <a:latin typeface="Vani" panose="020B0502040204020203" charset="0"/>
                <a:sym typeface="+mn-ea"/>
              </a:rPr>
              <a:t>sed</a:t>
            </a:r>
            <a:r>
              <a:rPr lang="en-US" altLang="zh-CN" sz="1200" dirty="0">
                <a:solidFill>
                  <a:schemeClr val="tx1">
                    <a:lumMod val="85000"/>
                    <a:lumOff val="15000"/>
                  </a:schemeClr>
                </a:solidFill>
                <a:latin typeface="Vani" panose="020B0502040204020203" charset="0"/>
                <a:sym typeface="+mn-ea"/>
              </a:rPr>
              <a:t> </a:t>
            </a:r>
            <a:r>
              <a:rPr lang="en-US" altLang="zh-CN" sz="1200" dirty="0" err="1">
                <a:solidFill>
                  <a:schemeClr val="tx1">
                    <a:lumMod val="85000"/>
                    <a:lumOff val="15000"/>
                  </a:schemeClr>
                </a:solidFill>
                <a:latin typeface="Vani" panose="020B0502040204020203" charset="0"/>
                <a:sym typeface="+mn-ea"/>
              </a:rPr>
              <a:t>eiusmod</a:t>
            </a:r>
            <a:r>
              <a:rPr lang="en-US" altLang="zh-CN" sz="1200" dirty="0">
                <a:solidFill>
                  <a:schemeClr val="tx1">
                    <a:lumMod val="85000"/>
                    <a:lumOff val="15000"/>
                  </a:schemeClr>
                </a:solidFill>
                <a:latin typeface="Vani" panose="020B0502040204020203" charset="0"/>
                <a:sym typeface="+mn-ea"/>
              </a:rPr>
              <a:t> </a:t>
            </a:r>
            <a:r>
              <a:rPr lang="en-US" altLang="zh-CN" sz="1200" dirty="0" err="1">
                <a:solidFill>
                  <a:schemeClr val="tx1">
                    <a:lumMod val="85000"/>
                    <a:lumOff val="15000"/>
                  </a:schemeClr>
                </a:solidFill>
                <a:latin typeface="Vani" panose="020B0502040204020203" charset="0"/>
                <a:sym typeface="+mn-ea"/>
              </a:rPr>
              <a:t>tempor</a:t>
            </a:r>
            <a:r>
              <a:rPr lang="en-US" altLang="zh-CN" sz="1200" dirty="0">
                <a:solidFill>
                  <a:schemeClr val="tx1">
                    <a:lumMod val="85000"/>
                    <a:lumOff val="15000"/>
                  </a:schemeClr>
                </a:solidFill>
                <a:latin typeface="Vani" panose="020B0502040204020203" charset="0"/>
                <a:sym typeface="+mn-ea"/>
              </a:rPr>
              <a:t> </a:t>
            </a:r>
            <a:r>
              <a:rPr lang="en-US" altLang="zh-CN" sz="1200" dirty="0" err="1">
                <a:solidFill>
                  <a:schemeClr val="tx1">
                    <a:lumMod val="85000"/>
                    <a:lumOff val="15000"/>
                  </a:schemeClr>
                </a:solidFill>
                <a:latin typeface="Vani" panose="020B0502040204020203" charset="0"/>
                <a:sym typeface="+mn-ea"/>
              </a:rPr>
              <a:t>ut</a:t>
            </a:r>
            <a:r>
              <a:rPr lang="en-US" altLang="zh-CN" sz="1200" dirty="0">
                <a:solidFill>
                  <a:schemeClr val="tx1">
                    <a:lumMod val="85000"/>
                    <a:lumOff val="15000"/>
                  </a:schemeClr>
                </a:solidFill>
                <a:latin typeface="Vani" panose="020B0502040204020203" charset="0"/>
                <a:sym typeface="+mn-ea"/>
              </a:rPr>
              <a:t> </a:t>
            </a:r>
            <a:r>
              <a:rPr lang="en-US" altLang="zh-CN" sz="1200" dirty="0" err="1">
                <a:solidFill>
                  <a:schemeClr val="tx1">
                    <a:lumMod val="85000"/>
                    <a:lumOff val="15000"/>
                  </a:schemeClr>
                </a:solidFill>
                <a:latin typeface="Vani" panose="020B0502040204020203" charset="0"/>
                <a:sym typeface="+mn-ea"/>
              </a:rPr>
              <a:t>lbo</a:t>
            </a:r>
            <a:r>
              <a:rPr lang="en-US" altLang="zh-CN" sz="1200" dirty="0">
                <a:solidFill>
                  <a:schemeClr val="tx1">
                    <a:lumMod val="85000"/>
                    <a:lumOff val="15000"/>
                  </a:schemeClr>
                </a:solidFill>
                <a:latin typeface="Vani" panose="020B0502040204020203" charset="0"/>
                <a:sym typeface="+mn-ea"/>
              </a:rPr>
              <a:t>.</a:t>
            </a:r>
            <a:endParaRPr lang="en-US" altLang="zh-CN" sz="1200" dirty="0">
              <a:solidFill>
                <a:schemeClr val="tx1">
                  <a:lumMod val="85000"/>
                  <a:lumOff val="15000"/>
                </a:schemeClr>
              </a:solidFill>
              <a:latin typeface="Vani" panose="020B0502040204020203" charset="0"/>
            </a:endParaRPr>
          </a:p>
          <a:p>
            <a:pPr>
              <a:lnSpc>
                <a:spcPct val="100000"/>
              </a:lnSpc>
              <a:spcBef>
                <a:spcPts val="600"/>
              </a:spcBef>
            </a:pPr>
            <a:endParaRPr lang="en-US" altLang="zh-CN" sz="1200" dirty="0">
              <a:solidFill>
                <a:schemeClr val="tx1">
                  <a:lumMod val="85000"/>
                  <a:lumOff val="15000"/>
                </a:schemeClr>
              </a:solidFill>
              <a:latin typeface="Vani" panose="020B0502040204020203" charset="0"/>
            </a:endParaRPr>
          </a:p>
        </p:txBody>
      </p:sp>
      <p:sp>
        <p:nvSpPr>
          <p:cNvPr id="8" name="矩形 7"/>
          <p:cNvSpPr/>
          <p:nvPr/>
        </p:nvSpPr>
        <p:spPr>
          <a:xfrm>
            <a:off x="7286625" y="1687195"/>
            <a:ext cx="345440" cy="1754326"/>
          </a:xfrm>
          <a:prstGeom prst="rect">
            <a:avLst/>
          </a:prstGeom>
        </p:spPr>
        <p:txBody>
          <a:bodyPr wrap="square">
            <a:spAutoFit/>
          </a:bodyPr>
          <a:lstStyle/>
          <a:p>
            <a:pPr algn="dist">
              <a:spcBef>
                <a:spcPts val="600"/>
              </a:spcBef>
            </a:pPr>
            <a:r>
              <a:rPr lang="zh-CN" altLang="en-US" sz="1400" dirty="0">
                <a:solidFill>
                  <a:srgbClr val="1D8B4F"/>
                </a:solidFill>
                <a:latin typeface="方正姚体" panose="02010601030101010101" charset="-122"/>
                <a:ea typeface="方正姚体" panose="02010601030101010101" charset="-122"/>
                <a:cs typeface="Segoe UI Light 8" panose="020B0502040204020203" pitchFamily="34" charset="0"/>
              </a:rPr>
              <a:t>汇报人</a:t>
            </a:r>
          </a:p>
          <a:p>
            <a:pPr algn="dist">
              <a:spcBef>
                <a:spcPts val="600"/>
              </a:spcBef>
            </a:pPr>
            <a:r>
              <a:rPr lang="zh-CN" altLang="en-US" sz="1400" dirty="0">
                <a:solidFill>
                  <a:srgbClr val="1D8B4F"/>
                </a:solidFill>
                <a:latin typeface="方正姚体" panose="02010601030101010101" charset="-122"/>
                <a:ea typeface="方正姚体" panose="02010601030101010101" charset="-122"/>
                <a:cs typeface="Segoe UI Light 8" panose="020B0502040204020203" pitchFamily="34" charset="0"/>
              </a:rPr>
              <a:t>：</a:t>
            </a:r>
          </a:p>
          <a:p>
            <a:pPr algn="dist">
              <a:spcBef>
                <a:spcPts val="600"/>
              </a:spcBef>
            </a:pPr>
            <a:r>
              <a:rPr lang="en-US" altLang="zh-CN" sz="1400" dirty="0" smtClean="0">
                <a:solidFill>
                  <a:srgbClr val="1D8B4F"/>
                </a:solidFill>
                <a:latin typeface="方正姚体" panose="02010601030101010101" charset="-122"/>
                <a:ea typeface="方正姚体" panose="02010601030101010101" charset="-122"/>
                <a:cs typeface="Segoe UI Light 8" panose="020B0502040204020203" pitchFamily="34" charset="0"/>
              </a:rPr>
              <a:t>X </a:t>
            </a:r>
            <a:r>
              <a:rPr lang="en-US" altLang="zh-CN" sz="1400" dirty="0" err="1" smtClean="0">
                <a:solidFill>
                  <a:srgbClr val="1D8B4F"/>
                </a:solidFill>
                <a:latin typeface="方正姚体" panose="02010601030101010101" charset="-122"/>
                <a:ea typeface="方正姚体" panose="02010601030101010101" charset="-122"/>
                <a:cs typeface="Segoe UI Light 8" panose="020B0502040204020203" pitchFamily="34" charset="0"/>
              </a:rPr>
              <a:t>X</a:t>
            </a:r>
            <a:r>
              <a:rPr lang="en-US" altLang="zh-CN" sz="1400" dirty="0" smtClean="0">
                <a:solidFill>
                  <a:srgbClr val="1D8B4F"/>
                </a:solidFill>
                <a:latin typeface="方正姚体" panose="02010601030101010101" charset="-122"/>
                <a:ea typeface="方正姚体" panose="02010601030101010101" charset="-122"/>
                <a:cs typeface="Segoe UI Light 8" panose="020B0502040204020203" pitchFamily="34" charset="0"/>
              </a:rPr>
              <a:t> </a:t>
            </a:r>
            <a:r>
              <a:rPr lang="en-US" altLang="zh-CN" sz="1400" dirty="0" err="1" smtClean="0">
                <a:solidFill>
                  <a:srgbClr val="1D8B4F"/>
                </a:solidFill>
                <a:latin typeface="方正姚体" panose="02010601030101010101" charset="-122"/>
                <a:ea typeface="方正姚体" panose="02010601030101010101" charset="-122"/>
                <a:cs typeface="Segoe UI Light 8" panose="020B0502040204020203" pitchFamily="34" charset="0"/>
              </a:rPr>
              <a:t>X</a:t>
            </a:r>
            <a:endParaRPr lang="zh-CN" altLang="en-US" sz="1400" dirty="0">
              <a:solidFill>
                <a:srgbClr val="1D8B4F"/>
              </a:solidFill>
              <a:latin typeface="方正姚体" panose="02010601030101010101" charset="-122"/>
              <a:ea typeface="方正姚体" panose="02010601030101010101" charset="-122"/>
              <a:cs typeface="Segoe UI Light 8" panose="020B0502040204020203" pitchFamily="34" charset="0"/>
            </a:endParaRPr>
          </a:p>
        </p:txBody>
      </p:sp>
      <p:pic>
        <p:nvPicPr>
          <p:cNvPr id="2" name="图片 1" descr="5de101964d001b5eb0b8e18458c80e7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880139" y="5335270"/>
            <a:ext cx="472440" cy="629920"/>
          </a:xfrm>
          <a:prstGeom prst="rect">
            <a:avLst/>
          </a:prstGeom>
        </p:spPr>
      </p:pic>
    </p:spTree>
    <p:custDataLst>
      <p:tags r:id="rId1"/>
    </p:custDataLst>
  </p:cSld>
  <p:clrMapOvr>
    <a:masterClrMapping/>
  </p:clrMapOvr>
  <p:transition advTm="4243">
    <p:cover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1737413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4" cstate="print"/>
          <a:stretch>
            <a:fillRect/>
          </a:stretch>
        </a:blipFill>
        <a:effectLst/>
      </p:bgPr>
    </p:bg>
    <p:spTree>
      <p:nvGrpSpPr>
        <p:cNvPr id="1" name=""/>
        <p:cNvGrpSpPr/>
        <p:nvPr/>
      </p:nvGrpSpPr>
      <p:grpSpPr>
        <a:xfrm>
          <a:off x="0" y="0"/>
          <a:ext cx="0" cy="0"/>
          <a:chOff x="0" y="0"/>
          <a:chExt cx="0" cy="0"/>
        </a:xfrm>
      </p:grpSpPr>
      <p:sp>
        <p:nvSpPr>
          <p:cNvPr id="22" name="文本框 21"/>
          <p:cNvSpPr txBox="1"/>
          <p:nvPr/>
        </p:nvSpPr>
        <p:spPr>
          <a:xfrm>
            <a:off x="5360863" y="1159220"/>
            <a:ext cx="1470274" cy="1862048"/>
          </a:xfrm>
          <a:prstGeom prst="rect">
            <a:avLst/>
          </a:prstGeom>
          <a:noFill/>
        </p:spPr>
        <p:txBody>
          <a:bodyPr wrap="none" rtlCol="0">
            <a:spAutoFit/>
          </a:bodyPr>
          <a:lstStyle/>
          <a:p>
            <a:pPr algn="ctr"/>
            <a:r>
              <a:rPr lang="en-US" altLang="zh-CN" sz="11500">
                <a:ln w="19050">
                  <a:noFill/>
                </a:ln>
                <a:solidFill>
                  <a:srgbClr val="1D8B4F"/>
                </a:solidFill>
                <a:latin typeface="+mj-lt"/>
              </a:rPr>
              <a:t>01</a:t>
            </a:r>
          </a:p>
        </p:txBody>
      </p:sp>
      <p:sp>
        <p:nvSpPr>
          <p:cNvPr id="23" name="矩形 22"/>
          <p:cNvSpPr/>
          <p:nvPr/>
        </p:nvSpPr>
        <p:spPr>
          <a:xfrm>
            <a:off x="3883959" y="3186953"/>
            <a:ext cx="4424083" cy="822960"/>
          </a:xfrm>
          <a:prstGeom prst="rect">
            <a:avLst/>
          </a:prstGeom>
        </p:spPr>
        <p:txBody>
          <a:bodyPr wrap="square">
            <a:spAutoFit/>
          </a:bodyPr>
          <a:lstStyle/>
          <a:p>
            <a:pPr algn="ctr">
              <a:spcBef>
                <a:spcPts val="600"/>
              </a:spcBef>
            </a:pPr>
            <a:r>
              <a:rPr lang="en-US" altLang="zh-CN" sz="4800">
                <a:solidFill>
                  <a:srgbClr val="1D8B4F"/>
                </a:solidFill>
                <a:latin typeface="方正姚体" panose="02010601030101010101" charset="-122"/>
                <a:ea typeface="方正姚体" panose="02010601030101010101" charset="-122"/>
                <a:cs typeface="Segoe UI Light 8" panose="020B0502040204020203" pitchFamily="34" charset="0"/>
              </a:rPr>
              <a:t>此处添加标题</a:t>
            </a:r>
          </a:p>
        </p:txBody>
      </p:sp>
      <p:sp>
        <p:nvSpPr>
          <p:cNvPr id="24" name="矩形 23"/>
          <p:cNvSpPr/>
          <p:nvPr/>
        </p:nvSpPr>
        <p:spPr>
          <a:xfrm>
            <a:off x="4031877" y="4346171"/>
            <a:ext cx="4128247" cy="752514"/>
          </a:xfrm>
          <a:prstGeom prst="rect">
            <a:avLst/>
          </a:prstGeom>
        </p:spPr>
        <p:txBody>
          <a:bodyPr wrap="square">
            <a:spAutoFit/>
          </a:bodyPr>
          <a:lstStyle/>
          <a:p>
            <a:pPr algn="ctr">
              <a:lnSpc>
                <a:spcPct val="130000"/>
              </a:lnSpc>
              <a:spcBef>
                <a:spcPts val="600"/>
              </a:spcBef>
            </a:pPr>
            <a:r>
              <a:rPr lang="en-US" altLang="zh-CN" sz="1100">
                <a:solidFill>
                  <a:srgbClr val="1D8B4F"/>
                </a:solidFill>
              </a:rPr>
              <a:t>Lorem ipsum dolor sit amet, consectetur adipisicing elit, sed do eiusmod tempor incididunt ut labore et dolore magna aliqua. Ut culpa qui officia deserunt mollit anim id est laborum.</a:t>
            </a:r>
          </a:p>
        </p:txBody>
      </p:sp>
      <p:cxnSp>
        <p:nvCxnSpPr>
          <p:cNvPr id="25" name="直接连接符 24"/>
          <p:cNvCxnSpPr/>
          <p:nvPr/>
        </p:nvCxnSpPr>
        <p:spPr>
          <a:xfrm>
            <a:off x="4159624" y="3160059"/>
            <a:ext cx="3872753" cy="0"/>
          </a:xfrm>
          <a:prstGeom prst="line">
            <a:avLst/>
          </a:prstGeom>
          <a:ln>
            <a:solidFill>
              <a:srgbClr val="1D8B4F"/>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4159624" y="4132729"/>
            <a:ext cx="3872753" cy="0"/>
          </a:xfrm>
          <a:prstGeom prst="line">
            <a:avLst/>
          </a:prstGeom>
          <a:ln>
            <a:solidFill>
              <a:srgbClr val="1D8B4F"/>
            </a:solidFill>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transition advTm="3682">
    <p:checker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20864" y="3754174"/>
            <a:ext cx="1482762" cy="1651635"/>
            <a:chOff x="520864" y="3966264"/>
            <a:chExt cx="1482762" cy="1651635"/>
          </a:xfrm>
          <a:effectLst>
            <a:outerShdw blurRad="431800" dist="203200" dir="2700000" algn="tl" rotWithShape="0">
              <a:prstClr val="black">
                <a:alpha val="27000"/>
              </a:prstClr>
            </a:outerShdw>
          </a:effectLst>
        </p:grpSpPr>
        <p:pic>
          <p:nvPicPr>
            <p:cNvPr id="3" name="图片 2" descr="C:\Users\Administrator\Desktop\QQ截图20170317130003.jpgQQ截图20170317130003"/>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532929" y="3966264"/>
              <a:ext cx="1468120" cy="1651635"/>
            </a:xfrm>
            <a:custGeom>
              <a:avLst/>
              <a:gdLst>
                <a:gd name="connsiteX0" fmla="*/ 729003 w 1468234"/>
                <a:gd name="connsiteY0" fmla="*/ 0 h 1634974"/>
                <a:gd name="connsiteX1" fmla="*/ 734916 w 1468234"/>
                <a:gd name="connsiteY1" fmla="*/ 155 h 1634974"/>
                <a:gd name="connsiteX2" fmla="*/ 740831 w 1468234"/>
                <a:gd name="connsiteY2" fmla="*/ 0 h 1634974"/>
                <a:gd name="connsiteX3" fmla="*/ 743031 w 1468234"/>
                <a:gd name="connsiteY3" fmla="*/ 369 h 1634974"/>
                <a:gd name="connsiteX4" fmla="*/ 758703 w 1468234"/>
                <a:gd name="connsiteY4" fmla="*/ 782 h 1634974"/>
                <a:gd name="connsiteX5" fmla="*/ 816562 w 1468234"/>
                <a:gd name="connsiteY5" fmla="*/ 20238 h 1634974"/>
                <a:gd name="connsiteX6" fmla="*/ 1386593 w 1468234"/>
                <a:gd name="connsiteY6" fmla="*/ 349346 h 1634974"/>
                <a:gd name="connsiteX7" fmla="*/ 1398036 w 1468234"/>
                <a:gd name="connsiteY7" fmla="*/ 357585 h 1634974"/>
                <a:gd name="connsiteX8" fmla="*/ 1400460 w 1468234"/>
                <a:gd name="connsiteY8" fmla="*/ 358900 h 1634974"/>
                <a:gd name="connsiteX9" fmla="*/ 1404551 w 1468234"/>
                <a:gd name="connsiteY9" fmla="*/ 362276 h 1634974"/>
                <a:gd name="connsiteX10" fmla="*/ 1411861 w 1468234"/>
                <a:gd name="connsiteY10" fmla="*/ 367540 h 1634974"/>
                <a:gd name="connsiteX11" fmla="*/ 1414854 w 1468234"/>
                <a:gd name="connsiteY11" fmla="*/ 370777 h 1634974"/>
                <a:gd name="connsiteX12" fmla="*/ 1423210 w 1468234"/>
                <a:gd name="connsiteY12" fmla="*/ 377671 h 1634974"/>
                <a:gd name="connsiteX13" fmla="*/ 1468234 w 1468234"/>
                <a:gd name="connsiteY13" fmla="*/ 486369 h 1634974"/>
                <a:gd name="connsiteX14" fmla="*/ 1468234 w 1468234"/>
                <a:gd name="connsiteY14" fmla="*/ 1144584 h 1634974"/>
                <a:gd name="connsiteX15" fmla="*/ 1441981 w 1468234"/>
                <a:gd name="connsiteY15" fmla="*/ 1230532 h 1634974"/>
                <a:gd name="connsiteX16" fmla="*/ 1438788 w 1468234"/>
                <a:gd name="connsiteY16" fmla="*/ 1234401 h 1634974"/>
                <a:gd name="connsiteX17" fmla="*/ 1432373 w 1468234"/>
                <a:gd name="connsiteY17" fmla="*/ 1244867 h 1634974"/>
                <a:gd name="connsiteX18" fmla="*/ 1386594 w 1468234"/>
                <a:gd name="connsiteY18" fmla="*/ 1285246 h 1634974"/>
                <a:gd name="connsiteX19" fmla="*/ 816563 w 1468234"/>
                <a:gd name="connsiteY19" fmla="*/ 1614354 h 1634974"/>
                <a:gd name="connsiteX20" fmla="*/ 699916 w 1468234"/>
                <a:gd name="connsiteY20" fmla="*/ 1629711 h 1634974"/>
                <a:gd name="connsiteX21" fmla="*/ 688403 w 1468234"/>
                <a:gd name="connsiteY21" fmla="*/ 1625412 h 1634974"/>
                <a:gd name="connsiteX22" fmla="*/ 681663 w 1468234"/>
                <a:gd name="connsiteY22" fmla="*/ 1623887 h 1634974"/>
                <a:gd name="connsiteX23" fmla="*/ 653272 w 1468234"/>
                <a:gd name="connsiteY23" fmla="*/ 1611101 h 1634974"/>
                <a:gd name="connsiteX24" fmla="*/ 83241 w 1468234"/>
                <a:gd name="connsiteY24" fmla="*/ 1281993 h 1634974"/>
                <a:gd name="connsiteX25" fmla="*/ 73426 w 1468234"/>
                <a:gd name="connsiteY25" fmla="*/ 1274926 h 1634974"/>
                <a:gd name="connsiteX26" fmla="*/ 67774 w 1468234"/>
                <a:gd name="connsiteY26" fmla="*/ 1271859 h 1634974"/>
                <a:gd name="connsiteX27" fmla="*/ 58234 w 1468234"/>
                <a:gd name="connsiteY27" fmla="*/ 1263987 h 1634974"/>
                <a:gd name="connsiteX28" fmla="*/ 57972 w 1468234"/>
                <a:gd name="connsiteY28" fmla="*/ 1263799 h 1634974"/>
                <a:gd name="connsiteX29" fmla="*/ 57866 w 1468234"/>
                <a:gd name="connsiteY29" fmla="*/ 1263683 h 1634974"/>
                <a:gd name="connsiteX30" fmla="*/ 45024 w 1468234"/>
                <a:gd name="connsiteY30" fmla="*/ 1253088 h 1634974"/>
                <a:gd name="connsiteX31" fmla="*/ 0 w 1468234"/>
                <a:gd name="connsiteY31" fmla="*/ 1144390 h 1634974"/>
                <a:gd name="connsiteX32" fmla="*/ 0 w 1468234"/>
                <a:gd name="connsiteY32" fmla="*/ 486175 h 1634974"/>
                <a:gd name="connsiteX33" fmla="*/ 67774 w 1468234"/>
                <a:gd name="connsiteY33" fmla="*/ 358706 h 1634974"/>
                <a:gd name="connsiteX34" fmla="*/ 77789 w 1468234"/>
                <a:gd name="connsiteY34" fmla="*/ 353271 h 1634974"/>
                <a:gd name="connsiteX35" fmla="*/ 83240 w 1468234"/>
                <a:gd name="connsiteY35" fmla="*/ 349346 h 1634974"/>
                <a:gd name="connsiteX36" fmla="*/ 653271 w 1468234"/>
                <a:gd name="connsiteY36" fmla="*/ 20238 h 1634974"/>
                <a:gd name="connsiteX37" fmla="*/ 711131 w 1468234"/>
                <a:gd name="connsiteY37" fmla="*/ 782 h 1634974"/>
                <a:gd name="connsiteX38" fmla="*/ 726803 w 1468234"/>
                <a:gd name="connsiteY38" fmla="*/ 369 h 1634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68234" h="1634974">
                  <a:moveTo>
                    <a:pt x="729003" y="0"/>
                  </a:moveTo>
                  <a:lnTo>
                    <a:pt x="734916" y="155"/>
                  </a:lnTo>
                  <a:lnTo>
                    <a:pt x="740831" y="0"/>
                  </a:lnTo>
                  <a:lnTo>
                    <a:pt x="743031" y="369"/>
                  </a:lnTo>
                  <a:lnTo>
                    <a:pt x="758703" y="782"/>
                  </a:lnTo>
                  <a:cubicBezTo>
                    <a:pt x="778519" y="3241"/>
                    <a:pt x="798181" y="9625"/>
                    <a:pt x="816562" y="20238"/>
                  </a:cubicBezTo>
                  <a:lnTo>
                    <a:pt x="1386593" y="349346"/>
                  </a:lnTo>
                  <a:lnTo>
                    <a:pt x="1398036" y="357585"/>
                  </a:lnTo>
                  <a:lnTo>
                    <a:pt x="1400460" y="358900"/>
                  </a:lnTo>
                  <a:lnTo>
                    <a:pt x="1404551" y="362276"/>
                  </a:lnTo>
                  <a:lnTo>
                    <a:pt x="1411861" y="367540"/>
                  </a:lnTo>
                  <a:lnTo>
                    <a:pt x="1414854" y="370777"/>
                  </a:lnTo>
                  <a:lnTo>
                    <a:pt x="1423210" y="377671"/>
                  </a:lnTo>
                  <a:cubicBezTo>
                    <a:pt x="1451028" y="405489"/>
                    <a:pt x="1468234" y="443920"/>
                    <a:pt x="1468234" y="486369"/>
                  </a:cubicBezTo>
                  <a:lnTo>
                    <a:pt x="1468234" y="1144584"/>
                  </a:lnTo>
                  <a:cubicBezTo>
                    <a:pt x="1468234" y="1176421"/>
                    <a:pt x="1458556" y="1205997"/>
                    <a:pt x="1441981" y="1230532"/>
                  </a:cubicBezTo>
                  <a:lnTo>
                    <a:pt x="1438788" y="1234401"/>
                  </a:lnTo>
                  <a:lnTo>
                    <a:pt x="1432373" y="1244867"/>
                  </a:lnTo>
                  <a:cubicBezTo>
                    <a:pt x="1420335" y="1260799"/>
                    <a:pt x="1404975" y="1274634"/>
                    <a:pt x="1386594" y="1285246"/>
                  </a:cubicBezTo>
                  <a:lnTo>
                    <a:pt x="816563" y="1614354"/>
                  </a:lnTo>
                  <a:cubicBezTo>
                    <a:pt x="779801" y="1635578"/>
                    <a:pt x="737916" y="1639893"/>
                    <a:pt x="699916" y="1629711"/>
                  </a:cubicBezTo>
                  <a:lnTo>
                    <a:pt x="688403" y="1625412"/>
                  </a:lnTo>
                  <a:lnTo>
                    <a:pt x="681663" y="1623887"/>
                  </a:lnTo>
                  <a:cubicBezTo>
                    <a:pt x="671973" y="1620656"/>
                    <a:pt x="662462" y="1616407"/>
                    <a:pt x="653272" y="1611101"/>
                  </a:cubicBezTo>
                  <a:lnTo>
                    <a:pt x="83241" y="1281993"/>
                  </a:lnTo>
                  <a:lnTo>
                    <a:pt x="73426" y="1274926"/>
                  </a:lnTo>
                  <a:lnTo>
                    <a:pt x="67774" y="1271859"/>
                  </a:lnTo>
                  <a:lnTo>
                    <a:pt x="58234" y="1263987"/>
                  </a:lnTo>
                  <a:lnTo>
                    <a:pt x="57972" y="1263799"/>
                  </a:lnTo>
                  <a:lnTo>
                    <a:pt x="57866" y="1263683"/>
                  </a:lnTo>
                  <a:lnTo>
                    <a:pt x="45024" y="1253088"/>
                  </a:lnTo>
                  <a:cubicBezTo>
                    <a:pt x="17206" y="1225270"/>
                    <a:pt x="0" y="1186839"/>
                    <a:pt x="0" y="1144390"/>
                  </a:cubicBezTo>
                  <a:lnTo>
                    <a:pt x="0" y="486175"/>
                  </a:lnTo>
                  <a:cubicBezTo>
                    <a:pt x="0" y="433113"/>
                    <a:pt x="26884" y="386331"/>
                    <a:pt x="67774" y="358706"/>
                  </a:cubicBezTo>
                  <a:lnTo>
                    <a:pt x="77789" y="353271"/>
                  </a:lnTo>
                  <a:lnTo>
                    <a:pt x="83240" y="349346"/>
                  </a:lnTo>
                  <a:lnTo>
                    <a:pt x="653271" y="20238"/>
                  </a:lnTo>
                  <a:cubicBezTo>
                    <a:pt x="671652" y="9625"/>
                    <a:pt x="691314" y="3241"/>
                    <a:pt x="711131" y="782"/>
                  </a:cubicBezTo>
                  <a:lnTo>
                    <a:pt x="726803" y="369"/>
                  </a:lnTo>
                  <a:close/>
                </a:path>
              </a:pathLst>
            </a:custGeom>
          </p:spPr>
        </p:pic>
        <p:sp>
          <p:nvSpPr>
            <p:cNvPr id="4" name="任意多边形 3"/>
            <p:cNvSpPr/>
            <p:nvPr/>
          </p:nvSpPr>
          <p:spPr>
            <a:xfrm rot="5400000">
              <a:off x="436669" y="4050459"/>
              <a:ext cx="1651152" cy="148276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 name="组合 4"/>
          <p:cNvGrpSpPr/>
          <p:nvPr/>
        </p:nvGrpSpPr>
        <p:grpSpPr>
          <a:xfrm>
            <a:off x="1698588" y="2637542"/>
            <a:ext cx="2218690" cy="2470634"/>
            <a:chOff x="1908523" y="2762122"/>
            <a:chExt cx="1869223" cy="2081482"/>
          </a:xfrm>
          <a:effectLst>
            <a:outerShdw blurRad="431800" dist="203200" dir="2700000" algn="tl" rotWithShape="0">
              <a:prstClr val="black">
                <a:alpha val="27000"/>
              </a:prstClr>
            </a:outerShdw>
          </a:effectLst>
        </p:grpSpPr>
        <p:pic>
          <p:nvPicPr>
            <p:cNvPr id="6" name="图片 5" descr="C:\Users\Administrator\Desktop\QQ截图20170317130017.jpgQQ截图20170317130017"/>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908523" y="2762657"/>
              <a:ext cx="1869223" cy="2080539"/>
            </a:xfrm>
            <a:custGeom>
              <a:avLst/>
              <a:gdLst>
                <a:gd name="connsiteX0" fmla="*/ 928093 w 1869206"/>
                <a:gd name="connsiteY0" fmla="*/ 0 h 2081482"/>
                <a:gd name="connsiteX1" fmla="*/ 935621 w 1869206"/>
                <a:gd name="connsiteY1" fmla="*/ 198 h 2081482"/>
                <a:gd name="connsiteX2" fmla="*/ 943150 w 1869206"/>
                <a:gd name="connsiteY2" fmla="*/ 0 h 2081482"/>
                <a:gd name="connsiteX3" fmla="*/ 945951 w 1869206"/>
                <a:gd name="connsiteY3" fmla="*/ 470 h 2081482"/>
                <a:gd name="connsiteX4" fmla="*/ 965904 w 1869206"/>
                <a:gd name="connsiteY4" fmla="*/ 995 h 2081482"/>
                <a:gd name="connsiteX5" fmla="*/ 1039564 w 1869206"/>
                <a:gd name="connsiteY5" fmla="*/ 25765 h 2081482"/>
                <a:gd name="connsiteX6" fmla="*/ 1765269 w 1869206"/>
                <a:gd name="connsiteY6" fmla="*/ 444751 h 2081482"/>
                <a:gd name="connsiteX7" fmla="*/ 1779837 w 1869206"/>
                <a:gd name="connsiteY7" fmla="*/ 455241 h 2081482"/>
                <a:gd name="connsiteX8" fmla="*/ 1782923 w 1869206"/>
                <a:gd name="connsiteY8" fmla="*/ 456915 h 2081482"/>
                <a:gd name="connsiteX9" fmla="*/ 1788131 w 1869206"/>
                <a:gd name="connsiteY9" fmla="*/ 461213 h 2081482"/>
                <a:gd name="connsiteX10" fmla="*/ 1797438 w 1869206"/>
                <a:gd name="connsiteY10" fmla="*/ 467915 h 2081482"/>
                <a:gd name="connsiteX11" fmla="*/ 1801248 w 1869206"/>
                <a:gd name="connsiteY11" fmla="*/ 472035 h 2081482"/>
                <a:gd name="connsiteX12" fmla="*/ 1811886 w 1869206"/>
                <a:gd name="connsiteY12" fmla="*/ 480812 h 2081482"/>
                <a:gd name="connsiteX13" fmla="*/ 1869206 w 1869206"/>
                <a:gd name="connsiteY13" fmla="*/ 619195 h 2081482"/>
                <a:gd name="connsiteX14" fmla="*/ 1869206 w 1869206"/>
                <a:gd name="connsiteY14" fmla="*/ 1457167 h 2081482"/>
                <a:gd name="connsiteX15" fmla="*/ 1835783 w 1869206"/>
                <a:gd name="connsiteY15" fmla="*/ 1566587 h 2081482"/>
                <a:gd name="connsiteX16" fmla="*/ 1831718 w 1869206"/>
                <a:gd name="connsiteY16" fmla="*/ 1571514 h 2081482"/>
                <a:gd name="connsiteX17" fmla="*/ 1823551 w 1869206"/>
                <a:gd name="connsiteY17" fmla="*/ 1584837 h 2081482"/>
                <a:gd name="connsiteX18" fmla="*/ 1765270 w 1869206"/>
                <a:gd name="connsiteY18" fmla="*/ 1636244 h 2081482"/>
                <a:gd name="connsiteX19" fmla="*/ 1039565 w 1869206"/>
                <a:gd name="connsiteY19" fmla="*/ 2055231 h 2081482"/>
                <a:gd name="connsiteX20" fmla="*/ 891061 w 1869206"/>
                <a:gd name="connsiteY20" fmla="*/ 2074781 h 2081482"/>
                <a:gd name="connsiteX21" fmla="*/ 876405 w 1869206"/>
                <a:gd name="connsiteY21" fmla="*/ 2069309 h 2081482"/>
                <a:gd name="connsiteX22" fmla="*/ 867824 w 1869206"/>
                <a:gd name="connsiteY22" fmla="*/ 2067367 h 2081482"/>
                <a:gd name="connsiteX23" fmla="*/ 831679 w 1869206"/>
                <a:gd name="connsiteY23" fmla="*/ 2051089 h 2081482"/>
                <a:gd name="connsiteX24" fmla="*/ 105974 w 1869206"/>
                <a:gd name="connsiteY24" fmla="*/ 1632103 h 2081482"/>
                <a:gd name="connsiteX25" fmla="*/ 93478 w 1869206"/>
                <a:gd name="connsiteY25" fmla="*/ 1623106 h 2081482"/>
                <a:gd name="connsiteX26" fmla="*/ 86284 w 1869206"/>
                <a:gd name="connsiteY26" fmla="*/ 1619201 h 2081482"/>
                <a:gd name="connsiteX27" fmla="*/ 74137 w 1869206"/>
                <a:gd name="connsiteY27" fmla="*/ 1609179 h 2081482"/>
                <a:gd name="connsiteX28" fmla="*/ 73804 w 1869206"/>
                <a:gd name="connsiteY28" fmla="*/ 1608939 h 2081482"/>
                <a:gd name="connsiteX29" fmla="*/ 73669 w 1869206"/>
                <a:gd name="connsiteY29" fmla="*/ 1608792 h 2081482"/>
                <a:gd name="connsiteX30" fmla="*/ 57320 w 1869206"/>
                <a:gd name="connsiteY30" fmla="*/ 1595303 h 2081482"/>
                <a:gd name="connsiteX31" fmla="*/ 0 w 1869206"/>
                <a:gd name="connsiteY31" fmla="*/ 1456920 h 2081482"/>
                <a:gd name="connsiteX32" fmla="*/ 0 w 1869206"/>
                <a:gd name="connsiteY32" fmla="*/ 618948 h 2081482"/>
                <a:gd name="connsiteX33" fmla="*/ 86284 w 1869206"/>
                <a:gd name="connsiteY33" fmla="*/ 456668 h 2081482"/>
                <a:gd name="connsiteX34" fmla="*/ 99033 w 1869206"/>
                <a:gd name="connsiteY34" fmla="*/ 449748 h 2081482"/>
                <a:gd name="connsiteX35" fmla="*/ 105973 w 1869206"/>
                <a:gd name="connsiteY35" fmla="*/ 444751 h 2081482"/>
                <a:gd name="connsiteX36" fmla="*/ 831678 w 1869206"/>
                <a:gd name="connsiteY36" fmla="*/ 25765 h 2081482"/>
                <a:gd name="connsiteX37" fmla="*/ 905339 w 1869206"/>
                <a:gd name="connsiteY37" fmla="*/ 995 h 2081482"/>
                <a:gd name="connsiteX38" fmla="*/ 925292 w 1869206"/>
                <a:gd name="connsiteY38" fmla="*/ 470 h 2081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869206" h="2081482">
                  <a:moveTo>
                    <a:pt x="928093" y="0"/>
                  </a:moveTo>
                  <a:lnTo>
                    <a:pt x="935621" y="198"/>
                  </a:lnTo>
                  <a:lnTo>
                    <a:pt x="943150" y="0"/>
                  </a:lnTo>
                  <a:lnTo>
                    <a:pt x="945951" y="470"/>
                  </a:lnTo>
                  <a:lnTo>
                    <a:pt x="965904" y="995"/>
                  </a:lnTo>
                  <a:cubicBezTo>
                    <a:pt x="991132" y="4126"/>
                    <a:pt x="1016163" y="12254"/>
                    <a:pt x="1039564" y="25765"/>
                  </a:cubicBezTo>
                  <a:lnTo>
                    <a:pt x="1765269" y="444751"/>
                  </a:lnTo>
                  <a:lnTo>
                    <a:pt x="1779837" y="455241"/>
                  </a:lnTo>
                  <a:lnTo>
                    <a:pt x="1782923" y="456915"/>
                  </a:lnTo>
                  <a:lnTo>
                    <a:pt x="1788131" y="461213"/>
                  </a:lnTo>
                  <a:lnTo>
                    <a:pt x="1797438" y="467915"/>
                  </a:lnTo>
                  <a:lnTo>
                    <a:pt x="1801248" y="472035"/>
                  </a:lnTo>
                  <a:lnTo>
                    <a:pt x="1811886" y="480812"/>
                  </a:lnTo>
                  <a:cubicBezTo>
                    <a:pt x="1847301" y="516228"/>
                    <a:pt x="1869206" y="565154"/>
                    <a:pt x="1869206" y="619195"/>
                  </a:cubicBezTo>
                  <a:lnTo>
                    <a:pt x="1869206" y="1457167"/>
                  </a:lnTo>
                  <a:cubicBezTo>
                    <a:pt x="1869206" y="1497699"/>
                    <a:pt x="1856885" y="1535352"/>
                    <a:pt x="1835783" y="1566587"/>
                  </a:cubicBezTo>
                  <a:lnTo>
                    <a:pt x="1831718" y="1571514"/>
                  </a:lnTo>
                  <a:lnTo>
                    <a:pt x="1823551" y="1584837"/>
                  </a:lnTo>
                  <a:cubicBezTo>
                    <a:pt x="1808226" y="1605120"/>
                    <a:pt x="1788671" y="1622734"/>
                    <a:pt x="1765270" y="1636244"/>
                  </a:cubicBezTo>
                  <a:lnTo>
                    <a:pt x="1039565" y="2055231"/>
                  </a:lnTo>
                  <a:cubicBezTo>
                    <a:pt x="992763" y="2082251"/>
                    <a:pt x="939440" y="2087744"/>
                    <a:pt x="891061" y="2074781"/>
                  </a:cubicBezTo>
                  <a:lnTo>
                    <a:pt x="876405" y="2069309"/>
                  </a:lnTo>
                  <a:lnTo>
                    <a:pt x="867824" y="2067367"/>
                  </a:lnTo>
                  <a:cubicBezTo>
                    <a:pt x="855488" y="2063254"/>
                    <a:pt x="843380" y="2057844"/>
                    <a:pt x="831679" y="2051089"/>
                  </a:cubicBezTo>
                  <a:lnTo>
                    <a:pt x="105974" y="1632103"/>
                  </a:lnTo>
                  <a:lnTo>
                    <a:pt x="93478" y="1623106"/>
                  </a:lnTo>
                  <a:lnTo>
                    <a:pt x="86284" y="1619201"/>
                  </a:lnTo>
                  <a:lnTo>
                    <a:pt x="74137" y="1609179"/>
                  </a:lnTo>
                  <a:lnTo>
                    <a:pt x="73804" y="1608939"/>
                  </a:lnTo>
                  <a:lnTo>
                    <a:pt x="73669" y="1608792"/>
                  </a:lnTo>
                  <a:lnTo>
                    <a:pt x="57320" y="1595303"/>
                  </a:lnTo>
                  <a:cubicBezTo>
                    <a:pt x="21904" y="1559888"/>
                    <a:pt x="0" y="1510963"/>
                    <a:pt x="0" y="1456920"/>
                  </a:cubicBezTo>
                  <a:lnTo>
                    <a:pt x="0" y="618948"/>
                  </a:lnTo>
                  <a:cubicBezTo>
                    <a:pt x="0" y="551396"/>
                    <a:pt x="34226" y="491837"/>
                    <a:pt x="86284" y="456668"/>
                  </a:cubicBezTo>
                  <a:lnTo>
                    <a:pt x="99033" y="449748"/>
                  </a:lnTo>
                  <a:lnTo>
                    <a:pt x="105973" y="444751"/>
                  </a:lnTo>
                  <a:lnTo>
                    <a:pt x="831678" y="25765"/>
                  </a:lnTo>
                  <a:cubicBezTo>
                    <a:pt x="855079" y="12254"/>
                    <a:pt x="880111" y="4126"/>
                    <a:pt x="905339" y="995"/>
                  </a:cubicBezTo>
                  <a:lnTo>
                    <a:pt x="925292" y="470"/>
                  </a:lnTo>
                  <a:close/>
                </a:path>
              </a:pathLst>
            </a:custGeom>
          </p:spPr>
        </p:pic>
        <p:sp>
          <p:nvSpPr>
            <p:cNvPr id="7" name="任意多边形 6"/>
            <p:cNvSpPr/>
            <p:nvPr/>
          </p:nvSpPr>
          <p:spPr>
            <a:xfrm rot="5400000">
              <a:off x="1802386" y="2868259"/>
              <a:ext cx="2081482" cy="186920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8" name="组合 7"/>
          <p:cNvGrpSpPr/>
          <p:nvPr/>
        </p:nvGrpSpPr>
        <p:grpSpPr>
          <a:xfrm>
            <a:off x="3265024" y="1645610"/>
            <a:ext cx="1602619" cy="1788949"/>
            <a:chOff x="3265024" y="1857700"/>
            <a:chExt cx="1602619" cy="1788949"/>
          </a:xfrm>
          <a:effectLst>
            <a:outerShdw blurRad="431800" dist="203200" dir="2700000" algn="tl" rotWithShape="0">
              <a:prstClr val="black">
                <a:alpha val="27000"/>
              </a:prstClr>
            </a:outerShdw>
          </a:effectLst>
        </p:grpSpPr>
        <p:pic>
          <p:nvPicPr>
            <p:cNvPr id="9" name="图片 8" descr="C:\Users\Administrator\Desktop\QQ截图20170317130029.jpgQQ截图20170317130029"/>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3268695" y="1870936"/>
              <a:ext cx="1588770" cy="1775713"/>
            </a:xfrm>
            <a:custGeom>
              <a:avLst/>
              <a:gdLst>
                <a:gd name="connsiteX0" fmla="*/ 733882 w 1609126"/>
                <a:gd name="connsiteY0" fmla="*/ 0 h 1775713"/>
                <a:gd name="connsiteX1" fmla="*/ 876998 w 1609126"/>
                <a:gd name="connsiteY1" fmla="*/ 0 h 1775713"/>
                <a:gd name="connsiteX2" fmla="*/ 894920 w 1609126"/>
                <a:gd name="connsiteY2" fmla="*/ 6027 h 1775713"/>
                <a:gd name="connsiteX3" fmla="*/ 1519651 w 1609126"/>
                <a:gd name="connsiteY3" fmla="*/ 366716 h 1775713"/>
                <a:gd name="connsiteX4" fmla="*/ 1532192 w 1609126"/>
                <a:gd name="connsiteY4" fmla="*/ 375746 h 1775713"/>
                <a:gd name="connsiteX5" fmla="*/ 1534848 w 1609126"/>
                <a:gd name="connsiteY5" fmla="*/ 377187 h 1775713"/>
                <a:gd name="connsiteX6" fmla="*/ 1539332 w 1609126"/>
                <a:gd name="connsiteY6" fmla="*/ 380887 h 1775713"/>
                <a:gd name="connsiteX7" fmla="*/ 1547344 w 1609126"/>
                <a:gd name="connsiteY7" fmla="*/ 386656 h 1775713"/>
                <a:gd name="connsiteX8" fmla="*/ 1550624 w 1609126"/>
                <a:gd name="connsiteY8" fmla="*/ 390203 h 1775713"/>
                <a:gd name="connsiteX9" fmla="*/ 1559782 w 1609126"/>
                <a:gd name="connsiteY9" fmla="*/ 397760 h 1775713"/>
                <a:gd name="connsiteX10" fmla="*/ 1609126 w 1609126"/>
                <a:gd name="connsiteY10" fmla="*/ 516888 h 1775713"/>
                <a:gd name="connsiteX11" fmla="*/ 1609126 w 1609126"/>
                <a:gd name="connsiteY11" fmla="*/ 1238265 h 1775713"/>
                <a:gd name="connsiteX12" fmla="*/ 1580354 w 1609126"/>
                <a:gd name="connsiteY12" fmla="*/ 1332460 h 1775713"/>
                <a:gd name="connsiteX13" fmla="*/ 1576854 w 1609126"/>
                <a:gd name="connsiteY13" fmla="*/ 1336701 h 1775713"/>
                <a:gd name="connsiteX14" fmla="*/ 1569824 w 1609126"/>
                <a:gd name="connsiteY14" fmla="*/ 1348171 h 1775713"/>
                <a:gd name="connsiteX15" fmla="*/ 1519652 w 1609126"/>
                <a:gd name="connsiteY15" fmla="*/ 1392425 h 1775713"/>
                <a:gd name="connsiteX16" fmla="*/ 894920 w 1609126"/>
                <a:gd name="connsiteY16" fmla="*/ 1753114 h 1775713"/>
                <a:gd name="connsiteX17" fmla="*/ 767080 w 1609126"/>
                <a:gd name="connsiteY17" fmla="*/ 1769945 h 1775713"/>
                <a:gd name="connsiteX18" fmla="*/ 754462 w 1609126"/>
                <a:gd name="connsiteY18" fmla="*/ 1765234 h 1775713"/>
                <a:gd name="connsiteX19" fmla="*/ 747076 w 1609126"/>
                <a:gd name="connsiteY19" fmla="*/ 1763562 h 1775713"/>
                <a:gd name="connsiteX20" fmla="*/ 715960 w 1609126"/>
                <a:gd name="connsiteY20" fmla="*/ 1749549 h 1775713"/>
                <a:gd name="connsiteX21" fmla="*/ 91229 w 1609126"/>
                <a:gd name="connsiteY21" fmla="*/ 1388860 h 1775713"/>
                <a:gd name="connsiteX22" fmla="*/ 80472 w 1609126"/>
                <a:gd name="connsiteY22" fmla="*/ 1381115 h 1775713"/>
                <a:gd name="connsiteX23" fmla="*/ 74278 w 1609126"/>
                <a:gd name="connsiteY23" fmla="*/ 1377753 h 1775713"/>
                <a:gd name="connsiteX24" fmla="*/ 63822 w 1609126"/>
                <a:gd name="connsiteY24" fmla="*/ 1369126 h 1775713"/>
                <a:gd name="connsiteX25" fmla="*/ 63535 w 1609126"/>
                <a:gd name="connsiteY25" fmla="*/ 1368920 h 1775713"/>
                <a:gd name="connsiteX26" fmla="*/ 63419 w 1609126"/>
                <a:gd name="connsiteY26" fmla="*/ 1368793 h 1775713"/>
                <a:gd name="connsiteX27" fmla="*/ 49345 w 1609126"/>
                <a:gd name="connsiteY27" fmla="*/ 1357181 h 1775713"/>
                <a:gd name="connsiteX28" fmla="*/ 0 w 1609126"/>
                <a:gd name="connsiteY28" fmla="*/ 1238052 h 1775713"/>
                <a:gd name="connsiteX29" fmla="*/ 0 w 1609126"/>
                <a:gd name="connsiteY29" fmla="*/ 516675 h 1775713"/>
                <a:gd name="connsiteX30" fmla="*/ 74278 w 1609126"/>
                <a:gd name="connsiteY30" fmla="*/ 376974 h 1775713"/>
                <a:gd name="connsiteX31" fmla="*/ 85254 w 1609126"/>
                <a:gd name="connsiteY31" fmla="*/ 371018 h 1775713"/>
                <a:gd name="connsiteX32" fmla="*/ 91228 w 1609126"/>
                <a:gd name="connsiteY32" fmla="*/ 366716 h 1775713"/>
                <a:gd name="connsiteX33" fmla="*/ 715959 w 1609126"/>
                <a:gd name="connsiteY33" fmla="*/ 6027 h 1775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609126" h="1775713">
                  <a:moveTo>
                    <a:pt x="733882" y="0"/>
                  </a:moveTo>
                  <a:lnTo>
                    <a:pt x="876998" y="0"/>
                  </a:lnTo>
                  <a:lnTo>
                    <a:pt x="894920" y="6027"/>
                  </a:lnTo>
                  <a:lnTo>
                    <a:pt x="1519651" y="366716"/>
                  </a:lnTo>
                  <a:lnTo>
                    <a:pt x="1532192" y="375746"/>
                  </a:lnTo>
                  <a:lnTo>
                    <a:pt x="1534848" y="377187"/>
                  </a:lnTo>
                  <a:lnTo>
                    <a:pt x="1539332" y="380887"/>
                  </a:lnTo>
                  <a:lnTo>
                    <a:pt x="1547344" y="386656"/>
                  </a:lnTo>
                  <a:lnTo>
                    <a:pt x="1550624" y="390203"/>
                  </a:lnTo>
                  <a:lnTo>
                    <a:pt x="1559782" y="397760"/>
                  </a:lnTo>
                  <a:cubicBezTo>
                    <a:pt x="1590269" y="428247"/>
                    <a:pt x="1609126" y="470366"/>
                    <a:pt x="1609126" y="516888"/>
                  </a:cubicBezTo>
                  <a:lnTo>
                    <a:pt x="1609126" y="1238265"/>
                  </a:lnTo>
                  <a:cubicBezTo>
                    <a:pt x="1609126" y="1273157"/>
                    <a:pt x="1598519" y="1305571"/>
                    <a:pt x="1580354" y="1332460"/>
                  </a:cubicBezTo>
                  <a:lnTo>
                    <a:pt x="1576854" y="1336701"/>
                  </a:lnTo>
                  <a:lnTo>
                    <a:pt x="1569824" y="1348171"/>
                  </a:lnTo>
                  <a:cubicBezTo>
                    <a:pt x="1556631" y="1365632"/>
                    <a:pt x="1539797" y="1380795"/>
                    <a:pt x="1519652" y="1392425"/>
                  </a:cubicBezTo>
                  <a:lnTo>
                    <a:pt x="894920" y="1753114"/>
                  </a:lnTo>
                  <a:cubicBezTo>
                    <a:pt x="854630" y="1776375"/>
                    <a:pt x="808727" y="1781104"/>
                    <a:pt x="767080" y="1769945"/>
                  </a:cubicBezTo>
                  <a:lnTo>
                    <a:pt x="754462" y="1765234"/>
                  </a:lnTo>
                  <a:lnTo>
                    <a:pt x="747076" y="1763562"/>
                  </a:lnTo>
                  <a:cubicBezTo>
                    <a:pt x="736456" y="1760021"/>
                    <a:pt x="726032" y="1755364"/>
                    <a:pt x="715960" y="1749549"/>
                  </a:cubicBezTo>
                  <a:lnTo>
                    <a:pt x="91229" y="1388860"/>
                  </a:lnTo>
                  <a:lnTo>
                    <a:pt x="80472" y="1381115"/>
                  </a:lnTo>
                  <a:lnTo>
                    <a:pt x="74278" y="1377753"/>
                  </a:lnTo>
                  <a:lnTo>
                    <a:pt x="63822" y="1369126"/>
                  </a:lnTo>
                  <a:lnTo>
                    <a:pt x="63535" y="1368920"/>
                  </a:lnTo>
                  <a:lnTo>
                    <a:pt x="63419" y="1368793"/>
                  </a:lnTo>
                  <a:lnTo>
                    <a:pt x="49345" y="1357181"/>
                  </a:lnTo>
                  <a:cubicBezTo>
                    <a:pt x="18857" y="1326693"/>
                    <a:pt x="0" y="1284575"/>
                    <a:pt x="0" y="1238052"/>
                  </a:cubicBezTo>
                  <a:lnTo>
                    <a:pt x="0" y="516675"/>
                  </a:lnTo>
                  <a:cubicBezTo>
                    <a:pt x="0" y="458522"/>
                    <a:pt x="29464" y="407250"/>
                    <a:pt x="74278" y="376974"/>
                  </a:cubicBezTo>
                  <a:lnTo>
                    <a:pt x="85254" y="371018"/>
                  </a:lnTo>
                  <a:lnTo>
                    <a:pt x="91228" y="366716"/>
                  </a:lnTo>
                  <a:lnTo>
                    <a:pt x="715959" y="6027"/>
                  </a:lnTo>
                  <a:close/>
                </a:path>
              </a:pathLst>
            </a:custGeom>
          </p:spPr>
        </p:pic>
        <p:sp>
          <p:nvSpPr>
            <p:cNvPr id="10" name="任意多边形 9"/>
            <p:cNvSpPr/>
            <p:nvPr/>
          </p:nvSpPr>
          <p:spPr>
            <a:xfrm rot="5400000">
              <a:off x="3174024" y="1948700"/>
              <a:ext cx="1784619" cy="1602619"/>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1" name="组合 10"/>
          <p:cNvGrpSpPr/>
          <p:nvPr/>
        </p:nvGrpSpPr>
        <p:grpSpPr>
          <a:xfrm>
            <a:off x="4039021" y="3289356"/>
            <a:ext cx="1482564" cy="1650932"/>
            <a:chOff x="4039021" y="3501446"/>
            <a:chExt cx="1482564" cy="1650932"/>
          </a:xfrm>
          <a:effectLst>
            <a:outerShdw blurRad="431800" dist="203200" dir="2700000" algn="tl" rotWithShape="0">
              <a:prstClr val="black">
                <a:alpha val="27000"/>
              </a:prstClr>
            </a:outerShdw>
          </a:effectLst>
        </p:grpSpPr>
        <p:pic>
          <p:nvPicPr>
            <p:cNvPr id="12" name="图片 11" descr="C:\Users\Administrator\Desktop\QQ截图20170317130037.jpgQQ截图20170317130037"/>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4048740" y="3555370"/>
              <a:ext cx="1470050" cy="1544320"/>
            </a:xfrm>
            <a:custGeom>
              <a:avLst/>
              <a:gdLst>
                <a:gd name="connsiteX0" fmla="*/ 729905 w 1470050"/>
                <a:gd name="connsiteY0" fmla="*/ 0 h 1636996"/>
                <a:gd name="connsiteX1" fmla="*/ 735825 w 1470050"/>
                <a:gd name="connsiteY1" fmla="*/ 156 h 1636996"/>
                <a:gd name="connsiteX2" fmla="*/ 741747 w 1470050"/>
                <a:gd name="connsiteY2" fmla="*/ 0 h 1636996"/>
                <a:gd name="connsiteX3" fmla="*/ 743950 w 1470050"/>
                <a:gd name="connsiteY3" fmla="*/ 369 h 1636996"/>
                <a:gd name="connsiteX4" fmla="*/ 759642 w 1470050"/>
                <a:gd name="connsiteY4" fmla="*/ 783 h 1636996"/>
                <a:gd name="connsiteX5" fmla="*/ 817572 w 1470050"/>
                <a:gd name="connsiteY5" fmla="*/ 20263 h 1636996"/>
                <a:gd name="connsiteX6" fmla="*/ 1388308 w 1470050"/>
                <a:gd name="connsiteY6" fmla="*/ 349777 h 1636996"/>
                <a:gd name="connsiteX7" fmla="*/ 1399765 w 1470050"/>
                <a:gd name="connsiteY7" fmla="*/ 358027 h 1636996"/>
                <a:gd name="connsiteX8" fmla="*/ 1402192 w 1470050"/>
                <a:gd name="connsiteY8" fmla="*/ 359344 h 1636996"/>
                <a:gd name="connsiteX9" fmla="*/ 1406289 w 1470050"/>
                <a:gd name="connsiteY9" fmla="*/ 362724 h 1636996"/>
                <a:gd name="connsiteX10" fmla="*/ 1413608 w 1470050"/>
                <a:gd name="connsiteY10" fmla="*/ 367995 h 1636996"/>
                <a:gd name="connsiteX11" fmla="*/ 1416604 w 1470050"/>
                <a:gd name="connsiteY11" fmla="*/ 371235 h 1636996"/>
                <a:gd name="connsiteX12" fmla="*/ 1424970 w 1470050"/>
                <a:gd name="connsiteY12" fmla="*/ 378138 h 1636996"/>
                <a:gd name="connsiteX13" fmla="*/ 1470050 w 1470050"/>
                <a:gd name="connsiteY13" fmla="*/ 486971 h 1636996"/>
                <a:gd name="connsiteX14" fmla="*/ 1470050 w 1470050"/>
                <a:gd name="connsiteY14" fmla="*/ 1146000 h 1636996"/>
                <a:gd name="connsiteX15" fmla="*/ 1443765 w 1470050"/>
                <a:gd name="connsiteY15" fmla="*/ 1232053 h 1636996"/>
                <a:gd name="connsiteX16" fmla="*/ 1440568 w 1470050"/>
                <a:gd name="connsiteY16" fmla="*/ 1235928 h 1636996"/>
                <a:gd name="connsiteX17" fmla="*/ 1434145 w 1470050"/>
                <a:gd name="connsiteY17" fmla="*/ 1246406 h 1636996"/>
                <a:gd name="connsiteX18" fmla="*/ 1388309 w 1470050"/>
                <a:gd name="connsiteY18" fmla="*/ 1286836 h 1636996"/>
                <a:gd name="connsiteX19" fmla="*/ 817573 w 1470050"/>
                <a:gd name="connsiteY19" fmla="*/ 1616350 h 1636996"/>
                <a:gd name="connsiteX20" fmla="*/ 700781 w 1470050"/>
                <a:gd name="connsiteY20" fmla="*/ 1631726 h 1636996"/>
                <a:gd name="connsiteX21" fmla="*/ 689255 w 1470050"/>
                <a:gd name="connsiteY21" fmla="*/ 1627422 h 1636996"/>
                <a:gd name="connsiteX22" fmla="*/ 682506 w 1470050"/>
                <a:gd name="connsiteY22" fmla="*/ 1625895 h 1636996"/>
                <a:gd name="connsiteX23" fmla="*/ 654080 w 1470050"/>
                <a:gd name="connsiteY23" fmla="*/ 1613094 h 1636996"/>
                <a:gd name="connsiteX24" fmla="*/ 83344 w 1470050"/>
                <a:gd name="connsiteY24" fmla="*/ 1283579 h 1636996"/>
                <a:gd name="connsiteX25" fmla="*/ 73517 w 1470050"/>
                <a:gd name="connsiteY25" fmla="*/ 1276503 h 1636996"/>
                <a:gd name="connsiteX26" fmla="*/ 67858 w 1470050"/>
                <a:gd name="connsiteY26" fmla="*/ 1273432 h 1636996"/>
                <a:gd name="connsiteX27" fmla="*/ 58306 w 1470050"/>
                <a:gd name="connsiteY27" fmla="*/ 1265550 h 1636996"/>
                <a:gd name="connsiteX28" fmla="*/ 58044 w 1470050"/>
                <a:gd name="connsiteY28" fmla="*/ 1265362 h 1636996"/>
                <a:gd name="connsiteX29" fmla="*/ 57937 w 1470050"/>
                <a:gd name="connsiteY29" fmla="*/ 1265246 h 1636996"/>
                <a:gd name="connsiteX30" fmla="*/ 45080 w 1470050"/>
                <a:gd name="connsiteY30" fmla="*/ 1254637 h 1636996"/>
                <a:gd name="connsiteX31" fmla="*/ 0 w 1470050"/>
                <a:gd name="connsiteY31" fmla="*/ 1145805 h 1636996"/>
                <a:gd name="connsiteX32" fmla="*/ 0 w 1470050"/>
                <a:gd name="connsiteY32" fmla="*/ 486776 h 1636996"/>
                <a:gd name="connsiteX33" fmla="*/ 67858 w 1470050"/>
                <a:gd name="connsiteY33" fmla="*/ 359150 h 1636996"/>
                <a:gd name="connsiteX34" fmla="*/ 77885 w 1470050"/>
                <a:gd name="connsiteY34" fmla="*/ 353708 h 1636996"/>
                <a:gd name="connsiteX35" fmla="*/ 83343 w 1470050"/>
                <a:gd name="connsiteY35" fmla="*/ 349777 h 1636996"/>
                <a:gd name="connsiteX36" fmla="*/ 654079 w 1470050"/>
                <a:gd name="connsiteY36" fmla="*/ 20263 h 1636996"/>
                <a:gd name="connsiteX37" fmla="*/ 712010 w 1470050"/>
                <a:gd name="connsiteY37" fmla="*/ 783 h 1636996"/>
                <a:gd name="connsiteX38" fmla="*/ 727702 w 1470050"/>
                <a:gd name="connsiteY38" fmla="*/ 369 h 1636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70050" h="1636996">
                  <a:moveTo>
                    <a:pt x="729905" y="0"/>
                  </a:moveTo>
                  <a:lnTo>
                    <a:pt x="735825" y="156"/>
                  </a:lnTo>
                  <a:lnTo>
                    <a:pt x="741747" y="0"/>
                  </a:lnTo>
                  <a:lnTo>
                    <a:pt x="743950" y="369"/>
                  </a:lnTo>
                  <a:lnTo>
                    <a:pt x="759642" y="783"/>
                  </a:lnTo>
                  <a:cubicBezTo>
                    <a:pt x="779482" y="3245"/>
                    <a:pt x="799169" y="9637"/>
                    <a:pt x="817572" y="20263"/>
                  </a:cubicBezTo>
                  <a:lnTo>
                    <a:pt x="1388308" y="349777"/>
                  </a:lnTo>
                  <a:lnTo>
                    <a:pt x="1399765" y="358027"/>
                  </a:lnTo>
                  <a:lnTo>
                    <a:pt x="1402192" y="359344"/>
                  </a:lnTo>
                  <a:lnTo>
                    <a:pt x="1406289" y="362724"/>
                  </a:lnTo>
                  <a:lnTo>
                    <a:pt x="1413608" y="367995"/>
                  </a:lnTo>
                  <a:lnTo>
                    <a:pt x="1416604" y="371235"/>
                  </a:lnTo>
                  <a:lnTo>
                    <a:pt x="1424970" y="378138"/>
                  </a:lnTo>
                  <a:cubicBezTo>
                    <a:pt x="1452823" y="405991"/>
                    <a:pt x="1470050" y="444469"/>
                    <a:pt x="1470050" y="486971"/>
                  </a:cubicBezTo>
                  <a:lnTo>
                    <a:pt x="1470050" y="1146000"/>
                  </a:lnTo>
                  <a:cubicBezTo>
                    <a:pt x="1470050" y="1177876"/>
                    <a:pt x="1460360" y="1207489"/>
                    <a:pt x="1443765" y="1232053"/>
                  </a:cubicBezTo>
                  <a:lnTo>
                    <a:pt x="1440568" y="1235928"/>
                  </a:lnTo>
                  <a:lnTo>
                    <a:pt x="1434145" y="1246406"/>
                  </a:lnTo>
                  <a:cubicBezTo>
                    <a:pt x="1422092" y="1262358"/>
                    <a:pt x="1406713" y="1276210"/>
                    <a:pt x="1388309" y="1286836"/>
                  </a:cubicBezTo>
                  <a:lnTo>
                    <a:pt x="817573" y="1616350"/>
                  </a:lnTo>
                  <a:cubicBezTo>
                    <a:pt x="780765" y="1637601"/>
                    <a:pt x="738829" y="1641921"/>
                    <a:pt x="700781" y="1631726"/>
                  </a:cubicBezTo>
                  <a:lnTo>
                    <a:pt x="689255" y="1627422"/>
                  </a:lnTo>
                  <a:lnTo>
                    <a:pt x="682506" y="1625895"/>
                  </a:lnTo>
                  <a:cubicBezTo>
                    <a:pt x="672804" y="1622661"/>
                    <a:pt x="663282" y="1618406"/>
                    <a:pt x="654080" y="1613094"/>
                  </a:cubicBezTo>
                  <a:lnTo>
                    <a:pt x="83344" y="1283579"/>
                  </a:lnTo>
                  <a:lnTo>
                    <a:pt x="73517" y="1276503"/>
                  </a:lnTo>
                  <a:lnTo>
                    <a:pt x="67858" y="1273432"/>
                  </a:lnTo>
                  <a:lnTo>
                    <a:pt x="58306" y="1265550"/>
                  </a:lnTo>
                  <a:lnTo>
                    <a:pt x="58044" y="1265362"/>
                  </a:lnTo>
                  <a:lnTo>
                    <a:pt x="57937" y="1265246"/>
                  </a:lnTo>
                  <a:lnTo>
                    <a:pt x="45080" y="1254637"/>
                  </a:lnTo>
                  <a:cubicBezTo>
                    <a:pt x="17227" y="1226785"/>
                    <a:pt x="0" y="1188307"/>
                    <a:pt x="0" y="1145805"/>
                  </a:cubicBezTo>
                  <a:lnTo>
                    <a:pt x="0" y="486776"/>
                  </a:lnTo>
                  <a:cubicBezTo>
                    <a:pt x="0" y="433649"/>
                    <a:pt x="26918" y="386809"/>
                    <a:pt x="67858" y="359150"/>
                  </a:cubicBezTo>
                  <a:lnTo>
                    <a:pt x="77885" y="353708"/>
                  </a:lnTo>
                  <a:lnTo>
                    <a:pt x="83343" y="349777"/>
                  </a:lnTo>
                  <a:lnTo>
                    <a:pt x="654079" y="20263"/>
                  </a:lnTo>
                  <a:cubicBezTo>
                    <a:pt x="672483" y="9637"/>
                    <a:pt x="692169" y="3245"/>
                    <a:pt x="712010" y="783"/>
                  </a:cubicBezTo>
                  <a:lnTo>
                    <a:pt x="727702" y="369"/>
                  </a:lnTo>
                  <a:close/>
                </a:path>
              </a:pathLst>
            </a:custGeom>
          </p:spPr>
        </p:pic>
        <p:sp>
          <p:nvSpPr>
            <p:cNvPr id="13" name="任意多边形 12"/>
            <p:cNvSpPr/>
            <p:nvPr/>
          </p:nvSpPr>
          <p:spPr>
            <a:xfrm rot="5400000">
              <a:off x="3954837" y="3585630"/>
              <a:ext cx="1650932" cy="1482564"/>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4" name="矩形 13"/>
          <p:cNvSpPr/>
          <p:nvPr/>
        </p:nvSpPr>
        <p:spPr>
          <a:xfrm>
            <a:off x="7626581" y="1462903"/>
            <a:ext cx="2236510" cy="400110"/>
          </a:xfrm>
          <a:prstGeom prst="rect">
            <a:avLst/>
          </a:prstGeom>
        </p:spPr>
        <p:txBody>
          <a:bodyPr wrap="none">
            <a:spAutoFit/>
          </a:bodyPr>
          <a:lstStyle/>
          <a:p>
            <a:r>
              <a:rPr lang="zh-CN" altLang="en-US" sz="2000" b="1" dirty="0">
                <a:solidFill>
                  <a:schemeClr val="tx1"/>
                </a:solidFill>
                <a:latin typeface="方正正纤黑简体" panose="02000000000000000000" pitchFamily="2" charset="-122"/>
                <a:ea typeface="方正正纤黑简体" panose="02000000000000000000" pitchFamily="2" charset="-122"/>
              </a:rPr>
              <a:t>点击此处添加文本</a:t>
            </a:r>
          </a:p>
        </p:txBody>
      </p:sp>
      <p:sp>
        <p:nvSpPr>
          <p:cNvPr id="37" name="矩形 36"/>
          <p:cNvSpPr/>
          <p:nvPr/>
        </p:nvSpPr>
        <p:spPr>
          <a:xfrm>
            <a:off x="7583039" y="1881001"/>
            <a:ext cx="4902877" cy="683264"/>
          </a:xfrm>
          <a:prstGeom prst="rect">
            <a:avLst/>
          </a:prstGeom>
        </p:spPr>
        <p:txBody>
          <a:bodyPr wrap="square">
            <a:spAutoFit/>
          </a:bodyPr>
          <a:lstStyle/>
          <a:p>
            <a:pPr>
              <a:lnSpc>
                <a:spcPct val="120000"/>
              </a:lnSpc>
            </a:pPr>
            <a:r>
              <a:rPr lang="zh-CN" altLang="en-US" sz="1600" dirty="0">
                <a:solidFill>
                  <a:schemeClr val="tx1"/>
                </a:solidFill>
                <a:latin typeface="微软雅黑" panose="020B0503020204020204" charset="-122"/>
                <a:ea typeface="微软雅黑" panose="020B0503020204020204" charset="-122"/>
              </a:rPr>
              <a:t>点击此处添加文本点击此处添加文本</a:t>
            </a:r>
          </a:p>
          <a:p>
            <a:pPr>
              <a:lnSpc>
                <a:spcPct val="120000"/>
              </a:lnSpc>
            </a:pPr>
            <a:r>
              <a:rPr lang="zh-CN" altLang="en-US" sz="1600" dirty="0">
                <a:solidFill>
                  <a:schemeClr val="tx1"/>
                </a:solidFill>
                <a:latin typeface="微软雅黑" panose="020B0503020204020204" charset="-122"/>
                <a:ea typeface="微软雅黑" panose="020B0503020204020204" charset="-122"/>
              </a:rPr>
              <a:t>点击此处添加</a:t>
            </a:r>
            <a:r>
              <a:rPr lang="zh-CN" altLang="en-US" sz="1600" dirty="0" smtClean="0">
                <a:solidFill>
                  <a:schemeClr val="tx1"/>
                </a:solidFill>
                <a:latin typeface="微软雅黑" panose="020B0503020204020204" charset="-122"/>
                <a:ea typeface="微软雅黑" panose="020B0503020204020204" charset="-122"/>
              </a:rPr>
              <a:t>文本点击</a:t>
            </a:r>
            <a:r>
              <a:rPr lang="zh-CN" altLang="en-US" sz="1600" dirty="0">
                <a:solidFill>
                  <a:schemeClr val="tx1"/>
                </a:solidFill>
                <a:latin typeface="微软雅黑" panose="020B0503020204020204" charset="-122"/>
                <a:ea typeface="微软雅黑" panose="020B0503020204020204" charset="-122"/>
              </a:rPr>
              <a:t>此处添加</a:t>
            </a:r>
            <a:r>
              <a:rPr lang="zh-CN" altLang="en-US" sz="1600" dirty="0" smtClean="0">
                <a:solidFill>
                  <a:schemeClr val="tx1"/>
                </a:solidFill>
                <a:latin typeface="微软雅黑" panose="020B0503020204020204" charset="-122"/>
                <a:ea typeface="微软雅黑" panose="020B0503020204020204" charset="-122"/>
              </a:rPr>
              <a:t>文本</a:t>
            </a:r>
          </a:p>
        </p:txBody>
      </p:sp>
      <p:sp>
        <p:nvSpPr>
          <p:cNvPr id="15" name="矩形 14"/>
          <p:cNvSpPr/>
          <p:nvPr/>
        </p:nvSpPr>
        <p:spPr>
          <a:xfrm>
            <a:off x="7626581" y="3112567"/>
            <a:ext cx="2236510" cy="400110"/>
          </a:xfrm>
          <a:prstGeom prst="rect">
            <a:avLst/>
          </a:prstGeom>
        </p:spPr>
        <p:txBody>
          <a:bodyPr wrap="none">
            <a:spAutoFit/>
          </a:bodyPr>
          <a:lstStyle/>
          <a:p>
            <a:r>
              <a:rPr lang="zh-CN" altLang="en-US" sz="2000" b="1" dirty="0">
                <a:solidFill>
                  <a:schemeClr val="tx1"/>
                </a:solidFill>
                <a:latin typeface="方正正纤黑简体" panose="02000000000000000000" pitchFamily="2" charset="-122"/>
                <a:ea typeface="方正正纤黑简体" panose="02000000000000000000" pitchFamily="2" charset="-122"/>
              </a:rPr>
              <a:t>点击此处添加文本</a:t>
            </a:r>
          </a:p>
        </p:txBody>
      </p:sp>
      <p:sp>
        <p:nvSpPr>
          <p:cNvPr id="41" name="矩形 40"/>
          <p:cNvSpPr/>
          <p:nvPr/>
        </p:nvSpPr>
        <p:spPr>
          <a:xfrm>
            <a:off x="7583039" y="3530665"/>
            <a:ext cx="4902877" cy="683264"/>
          </a:xfrm>
          <a:prstGeom prst="rect">
            <a:avLst/>
          </a:prstGeom>
        </p:spPr>
        <p:txBody>
          <a:bodyPr wrap="square">
            <a:spAutoFit/>
          </a:bodyPr>
          <a:lstStyle/>
          <a:p>
            <a:pPr>
              <a:lnSpc>
                <a:spcPct val="120000"/>
              </a:lnSpc>
            </a:pPr>
            <a:r>
              <a:rPr lang="zh-CN" altLang="en-US" sz="1600" dirty="0">
                <a:solidFill>
                  <a:schemeClr val="tx1"/>
                </a:solidFill>
                <a:latin typeface="微软雅黑" panose="020B0503020204020204" charset="-122"/>
                <a:ea typeface="微软雅黑" panose="020B0503020204020204" charset="-122"/>
              </a:rPr>
              <a:t>点击此处添加文本点击此处添加文本</a:t>
            </a:r>
          </a:p>
          <a:p>
            <a:pPr>
              <a:lnSpc>
                <a:spcPct val="120000"/>
              </a:lnSpc>
            </a:pPr>
            <a:r>
              <a:rPr lang="zh-CN" altLang="en-US" sz="1600" dirty="0">
                <a:solidFill>
                  <a:schemeClr val="tx1"/>
                </a:solidFill>
                <a:latin typeface="微软雅黑" panose="020B0503020204020204" charset="-122"/>
                <a:ea typeface="微软雅黑" panose="020B0503020204020204" charset="-122"/>
              </a:rPr>
              <a:t>点击此处添加</a:t>
            </a:r>
            <a:r>
              <a:rPr lang="zh-CN" altLang="en-US" sz="1600" dirty="0" smtClean="0">
                <a:solidFill>
                  <a:schemeClr val="tx1"/>
                </a:solidFill>
                <a:latin typeface="微软雅黑" panose="020B0503020204020204" charset="-122"/>
                <a:ea typeface="微软雅黑" panose="020B0503020204020204" charset="-122"/>
              </a:rPr>
              <a:t>文本点击</a:t>
            </a:r>
            <a:r>
              <a:rPr lang="zh-CN" altLang="en-US" sz="1600" dirty="0">
                <a:solidFill>
                  <a:schemeClr val="tx1"/>
                </a:solidFill>
                <a:latin typeface="微软雅黑" panose="020B0503020204020204" charset="-122"/>
                <a:ea typeface="微软雅黑" panose="020B0503020204020204" charset="-122"/>
              </a:rPr>
              <a:t>此处添加</a:t>
            </a:r>
            <a:r>
              <a:rPr lang="zh-CN" altLang="en-US" sz="1600" dirty="0" smtClean="0">
                <a:solidFill>
                  <a:schemeClr val="tx1"/>
                </a:solidFill>
                <a:latin typeface="微软雅黑" panose="020B0503020204020204" charset="-122"/>
                <a:ea typeface="微软雅黑" panose="020B0503020204020204" charset="-122"/>
              </a:rPr>
              <a:t>文本</a:t>
            </a:r>
          </a:p>
        </p:txBody>
      </p:sp>
      <p:sp>
        <p:nvSpPr>
          <p:cNvPr id="16" name="矩形 15"/>
          <p:cNvSpPr/>
          <p:nvPr/>
        </p:nvSpPr>
        <p:spPr>
          <a:xfrm>
            <a:off x="7626581" y="4753470"/>
            <a:ext cx="2236510" cy="400110"/>
          </a:xfrm>
          <a:prstGeom prst="rect">
            <a:avLst/>
          </a:prstGeom>
        </p:spPr>
        <p:txBody>
          <a:bodyPr wrap="none">
            <a:spAutoFit/>
          </a:bodyPr>
          <a:lstStyle/>
          <a:p>
            <a:r>
              <a:rPr lang="zh-CN" altLang="en-US" sz="2000" b="1" dirty="0">
                <a:solidFill>
                  <a:schemeClr val="tx1"/>
                </a:solidFill>
                <a:latin typeface="方正正纤黑简体" panose="02000000000000000000" pitchFamily="2" charset="-122"/>
                <a:ea typeface="方正正纤黑简体" panose="02000000000000000000" pitchFamily="2" charset="-122"/>
              </a:rPr>
              <a:t>点击此处添加文本</a:t>
            </a:r>
          </a:p>
        </p:txBody>
      </p:sp>
      <p:sp>
        <p:nvSpPr>
          <p:cNvPr id="20" name="矩形 19"/>
          <p:cNvSpPr/>
          <p:nvPr/>
        </p:nvSpPr>
        <p:spPr>
          <a:xfrm>
            <a:off x="7626581" y="5171568"/>
            <a:ext cx="3465965" cy="683264"/>
          </a:xfrm>
          <a:prstGeom prst="rect">
            <a:avLst/>
          </a:prstGeom>
        </p:spPr>
        <p:txBody>
          <a:bodyPr wrap="square">
            <a:spAutoFit/>
          </a:bodyPr>
          <a:lstStyle/>
          <a:p>
            <a:pPr>
              <a:lnSpc>
                <a:spcPct val="120000"/>
              </a:lnSpc>
            </a:pPr>
            <a:r>
              <a:rPr lang="zh-CN" altLang="en-US" sz="1600" dirty="0">
                <a:solidFill>
                  <a:schemeClr val="tx1"/>
                </a:solidFill>
                <a:latin typeface="微软雅黑" panose="020B0503020204020204" charset="-122"/>
                <a:ea typeface="微软雅黑" panose="020B0503020204020204" charset="-122"/>
              </a:rPr>
              <a:t>点击此处添加文本点击此处添加文本</a:t>
            </a:r>
          </a:p>
          <a:p>
            <a:pPr>
              <a:lnSpc>
                <a:spcPct val="120000"/>
              </a:lnSpc>
            </a:pPr>
            <a:r>
              <a:rPr lang="zh-CN" altLang="en-US" sz="1600" dirty="0">
                <a:solidFill>
                  <a:schemeClr val="tx1"/>
                </a:solidFill>
                <a:latin typeface="微软雅黑" panose="020B0503020204020204" charset="-122"/>
                <a:ea typeface="微软雅黑" panose="020B0503020204020204" charset="-122"/>
              </a:rPr>
              <a:t>点击此处添加</a:t>
            </a:r>
            <a:r>
              <a:rPr lang="zh-CN" altLang="en-US" sz="1600" dirty="0" smtClean="0">
                <a:solidFill>
                  <a:schemeClr val="tx1"/>
                </a:solidFill>
                <a:latin typeface="微软雅黑" panose="020B0503020204020204" charset="-122"/>
                <a:ea typeface="微软雅黑" panose="020B0503020204020204" charset="-122"/>
              </a:rPr>
              <a:t>文本点击</a:t>
            </a:r>
            <a:r>
              <a:rPr lang="zh-CN" altLang="en-US" sz="1600" dirty="0">
                <a:solidFill>
                  <a:schemeClr val="tx1"/>
                </a:solidFill>
                <a:latin typeface="微软雅黑" panose="020B0503020204020204" charset="-122"/>
                <a:ea typeface="微软雅黑" panose="020B0503020204020204" charset="-122"/>
              </a:rPr>
              <a:t>此处添加</a:t>
            </a:r>
            <a:r>
              <a:rPr lang="zh-CN" altLang="en-US" sz="1600" dirty="0" smtClean="0">
                <a:solidFill>
                  <a:schemeClr val="tx1"/>
                </a:solidFill>
                <a:latin typeface="微软雅黑" panose="020B0503020204020204" charset="-122"/>
                <a:ea typeface="微软雅黑" panose="020B0503020204020204" charset="-122"/>
              </a:rPr>
              <a:t>文本</a:t>
            </a:r>
          </a:p>
        </p:txBody>
      </p:sp>
      <p:grpSp>
        <p:nvGrpSpPr>
          <p:cNvPr id="21" name="组合 20"/>
          <p:cNvGrpSpPr/>
          <p:nvPr/>
        </p:nvGrpSpPr>
        <p:grpSpPr>
          <a:xfrm>
            <a:off x="6707083" y="1618286"/>
            <a:ext cx="732098" cy="657439"/>
            <a:chOff x="6489367" y="1830376"/>
            <a:chExt cx="732098" cy="657439"/>
          </a:xfrm>
        </p:grpSpPr>
        <p:sp>
          <p:nvSpPr>
            <p:cNvPr id="23" name="任意多边形 22"/>
            <p:cNvSpPr/>
            <p:nvPr/>
          </p:nvSpPr>
          <p:spPr>
            <a:xfrm>
              <a:off x="6489367" y="1830376"/>
              <a:ext cx="732098" cy="657439"/>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solidFill>
              <a:srgbClr val="1D8B4F"/>
            </a:soli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latin typeface="微软简粗黑" charset="0"/>
                <a:ea typeface="微软简粗黑" charset="0"/>
              </a:endParaRPr>
            </a:p>
          </p:txBody>
        </p:sp>
        <p:sp>
          <p:nvSpPr>
            <p:cNvPr id="24" name="文本框 23"/>
            <p:cNvSpPr txBox="1"/>
            <p:nvPr/>
          </p:nvSpPr>
          <p:spPr>
            <a:xfrm>
              <a:off x="6582745" y="1872165"/>
              <a:ext cx="607060" cy="548640"/>
            </a:xfrm>
            <a:prstGeom prst="rect">
              <a:avLst/>
            </a:prstGeom>
            <a:noFill/>
          </p:spPr>
          <p:txBody>
            <a:bodyPr wrap="none" rtlCol="0">
              <a:spAutoFit/>
            </a:bodyPr>
            <a:lstStyle/>
            <a:p>
              <a:r>
                <a:rPr lang="en-US" altLang="zh-CN" sz="3000" dirty="0" smtClean="0">
                  <a:solidFill>
                    <a:schemeClr val="bg1"/>
                  </a:solidFill>
                  <a:latin typeface="微软简粗黑" charset="0"/>
                  <a:ea typeface="微软简粗黑" charset="0"/>
                </a:rPr>
                <a:t>01</a:t>
              </a:r>
            </a:p>
          </p:txBody>
        </p:sp>
      </p:grpSp>
      <p:grpSp>
        <p:nvGrpSpPr>
          <p:cNvPr id="25" name="组合 24"/>
          <p:cNvGrpSpPr/>
          <p:nvPr/>
        </p:nvGrpSpPr>
        <p:grpSpPr>
          <a:xfrm>
            <a:off x="6707083" y="3258547"/>
            <a:ext cx="732098" cy="657438"/>
            <a:chOff x="6489367" y="3470636"/>
            <a:chExt cx="732098" cy="657438"/>
          </a:xfrm>
        </p:grpSpPr>
        <p:sp>
          <p:nvSpPr>
            <p:cNvPr id="27" name="任意多边形 26"/>
            <p:cNvSpPr/>
            <p:nvPr/>
          </p:nvSpPr>
          <p:spPr>
            <a:xfrm>
              <a:off x="6489367" y="3470636"/>
              <a:ext cx="732098" cy="65743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solidFill>
              <a:srgbClr val="F87230"/>
            </a:soli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latin typeface="微软简粗黑" charset="0"/>
                <a:ea typeface="微软简粗黑" charset="0"/>
              </a:endParaRPr>
            </a:p>
          </p:txBody>
        </p:sp>
        <p:sp>
          <p:nvSpPr>
            <p:cNvPr id="29" name="文本框 28"/>
            <p:cNvSpPr txBox="1"/>
            <p:nvPr/>
          </p:nvSpPr>
          <p:spPr>
            <a:xfrm>
              <a:off x="6544618" y="3512425"/>
              <a:ext cx="607060" cy="548640"/>
            </a:xfrm>
            <a:prstGeom prst="rect">
              <a:avLst/>
            </a:prstGeom>
            <a:noFill/>
          </p:spPr>
          <p:txBody>
            <a:bodyPr wrap="none" rtlCol="0">
              <a:spAutoFit/>
            </a:bodyPr>
            <a:lstStyle/>
            <a:p>
              <a:r>
                <a:rPr lang="en-US" altLang="zh-CN" sz="3000" dirty="0" smtClean="0">
                  <a:solidFill>
                    <a:schemeClr val="bg1"/>
                  </a:solidFill>
                  <a:latin typeface="微软简粗黑" charset="0"/>
                  <a:ea typeface="微软简粗黑" charset="0"/>
                </a:rPr>
                <a:t>02</a:t>
              </a:r>
            </a:p>
          </p:txBody>
        </p:sp>
      </p:grpSp>
      <p:grpSp>
        <p:nvGrpSpPr>
          <p:cNvPr id="30" name="组合 29"/>
          <p:cNvGrpSpPr/>
          <p:nvPr/>
        </p:nvGrpSpPr>
        <p:grpSpPr>
          <a:xfrm>
            <a:off x="6707083" y="4898808"/>
            <a:ext cx="732098" cy="657438"/>
            <a:chOff x="6489367" y="5110898"/>
            <a:chExt cx="732098" cy="657438"/>
          </a:xfrm>
        </p:grpSpPr>
        <p:sp>
          <p:nvSpPr>
            <p:cNvPr id="31" name="任意多边形 30"/>
            <p:cNvSpPr/>
            <p:nvPr/>
          </p:nvSpPr>
          <p:spPr>
            <a:xfrm>
              <a:off x="6489367" y="5110898"/>
              <a:ext cx="732098" cy="65743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solidFill>
              <a:srgbClr val="1D8B4F"/>
            </a:soli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latin typeface="微软简粗黑" charset="0"/>
                <a:ea typeface="微软简粗黑" charset="0"/>
              </a:endParaRPr>
            </a:p>
          </p:txBody>
        </p:sp>
        <p:sp>
          <p:nvSpPr>
            <p:cNvPr id="33" name="文本框 32"/>
            <p:cNvSpPr txBox="1"/>
            <p:nvPr/>
          </p:nvSpPr>
          <p:spPr>
            <a:xfrm>
              <a:off x="6536270" y="5166657"/>
              <a:ext cx="607060" cy="548640"/>
            </a:xfrm>
            <a:prstGeom prst="rect">
              <a:avLst/>
            </a:prstGeom>
            <a:noFill/>
          </p:spPr>
          <p:txBody>
            <a:bodyPr wrap="none" rtlCol="0">
              <a:spAutoFit/>
            </a:bodyPr>
            <a:lstStyle/>
            <a:p>
              <a:r>
                <a:rPr lang="en-US" altLang="zh-CN" sz="3000" dirty="0" smtClean="0">
                  <a:solidFill>
                    <a:schemeClr val="bg1"/>
                  </a:solidFill>
                  <a:latin typeface="微软简粗黑" charset="0"/>
                  <a:ea typeface="微软简粗黑" charset="0"/>
                </a:rPr>
                <a:t>03</a:t>
              </a:r>
            </a:p>
          </p:txBody>
        </p:sp>
      </p:grpSp>
      <p:sp>
        <p:nvSpPr>
          <p:cNvPr id="34" name="矩形 33"/>
          <p:cNvSpPr/>
          <p:nvPr/>
        </p:nvSpPr>
        <p:spPr>
          <a:xfrm>
            <a:off x="4154712" y="360241"/>
            <a:ext cx="3980367" cy="457200"/>
          </a:xfrm>
          <a:prstGeom prst="rect">
            <a:avLst/>
          </a:prstGeom>
        </p:spPr>
        <p:txBody>
          <a:bodyPr wrap="square">
            <a:spAutoFit/>
          </a:bodyPr>
          <a:lstStyle/>
          <a:p>
            <a:pPr algn="ctr">
              <a:spcBef>
                <a:spcPts val="600"/>
              </a:spcBef>
            </a:pPr>
            <a:r>
              <a:rPr sz="2400" dirty="0">
                <a:latin typeface="方正姚体" panose="02010601030101010101" charset="-122"/>
                <a:ea typeface="方正姚体" panose="02010601030101010101" charset="-122"/>
                <a:cs typeface="Segoe UI Light 8" panose="020B0502040204020203" pitchFamily="34" charset="0"/>
              </a:rPr>
              <a:t>单击此处添加标题</a:t>
            </a:r>
          </a:p>
        </p:txBody>
      </p:sp>
      <p:sp>
        <p:nvSpPr>
          <p:cNvPr id="35" name="直角三角形 34"/>
          <p:cNvSpPr/>
          <p:nvPr/>
        </p:nvSpPr>
        <p:spPr>
          <a:xfrm rot="18900000">
            <a:off x="5847715" y="-315595"/>
            <a:ext cx="594360" cy="594360"/>
          </a:xfrm>
          <a:prstGeom prst="rtTriangle">
            <a:avLst/>
          </a:prstGeom>
          <a:solidFill>
            <a:srgbClr val="1D8B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5487035" y="817245"/>
            <a:ext cx="1315720" cy="75565"/>
          </a:xfrm>
          <a:prstGeom prst="rect">
            <a:avLst/>
          </a:prstGeom>
          <a:solidFill>
            <a:srgbClr val="F87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advTm="7129">
    <p:comb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648075" y="1752601"/>
            <a:ext cx="8543925" cy="2447926"/>
          </a:xfrm>
          <a:prstGeom prst="rect">
            <a:avLst/>
          </a:prstGeom>
          <a:solidFill>
            <a:srgbClr val="1D8B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C:\Users\Administrator\Desktop\QQ截图20170317130003.jpgQQ截图20170317130003"/>
          <p:cNvPicPr>
            <a:picLocks noChangeAspect="1"/>
          </p:cNvPicPr>
          <p:nvPr/>
        </p:nvPicPr>
        <p:blipFill>
          <a:blip r:embed="rId3" cstate="print"/>
          <a:srcRect/>
          <a:stretch>
            <a:fillRect/>
          </a:stretch>
        </p:blipFill>
        <p:spPr>
          <a:xfrm>
            <a:off x="37465" y="1752600"/>
            <a:ext cx="3610610" cy="2447925"/>
          </a:xfrm>
          <a:custGeom>
            <a:avLst/>
            <a:gdLst>
              <a:gd name="connsiteX0" fmla="*/ 0 w 3648075"/>
              <a:gd name="connsiteY0" fmla="*/ 0 h 2447925"/>
              <a:gd name="connsiteX1" fmla="*/ 3648075 w 3648075"/>
              <a:gd name="connsiteY1" fmla="*/ 0 h 2447925"/>
              <a:gd name="connsiteX2" fmla="*/ 3648075 w 3648075"/>
              <a:gd name="connsiteY2" fmla="*/ 2447925 h 2447925"/>
              <a:gd name="connsiteX3" fmla="*/ 0 w 3648075"/>
              <a:gd name="connsiteY3" fmla="*/ 2447925 h 2447925"/>
            </a:gdLst>
            <a:ahLst/>
            <a:cxnLst>
              <a:cxn ang="0">
                <a:pos x="connsiteX0" y="connsiteY0"/>
              </a:cxn>
              <a:cxn ang="0">
                <a:pos x="connsiteX1" y="connsiteY1"/>
              </a:cxn>
              <a:cxn ang="0">
                <a:pos x="connsiteX2" y="connsiteY2"/>
              </a:cxn>
              <a:cxn ang="0">
                <a:pos x="connsiteX3" y="connsiteY3"/>
              </a:cxn>
            </a:cxnLst>
            <a:rect l="l" t="t" r="r" b="b"/>
            <a:pathLst>
              <a:path w="3648075" h="2447925">
                <a:moveTo>
                  <a:pt x="0" y="0"/>
                </a:moveTo>
                <a:lnTo>
                  <a:pt x="3648075" y="0"/>
                </a:lnTo>
                <a:lnTo>
                  <a:pt x="3648075" y="2447925"/>
                </a:lnTo>
                <a:lnTo>
                  <a:pt x="0" y="2447925"/>
                </a:lnTo>
                <a:close/>
              </a:path>
            </a:pathLst>
          </a:custGeom>
        </p:spPr>
      </p:pic>
      <p:sp>
        <p:nvSpPr>
          <p:cNvPr id="6" name="矩形 5"/>
          <p:cNvSpPr/>
          <p:nvPr/>
        </p:nvSpPr>
        <p:spPr>
          <a:xfrm>
            <a:off x="3975793" y="2252573"/>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7" name="矩形 6"/>
          <p:cNvSpPr/>
          <p:nvPr/>
        </p:nvSpPr>
        <p:spPr>
          <a:xfrm>
            <a:off x="3975793" y="2728884"/>
            <a:ext cx="7704578" cy="867930"/>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charset="-122"/>
                <a:ea typeface="微软雅黑" panose="020B0503020204020204" charset="-122"/>
              </a:rPr>
              <a:t>点击此处添加文本点击此处添加</a:t>
            </a:r>
            <a:r>
              <a:rPr lang="zh-CN" altLang="en-US" sz="1400" dirty="0" smtClean="0">
                <a:solidFill>
                  <a:schemeClr val="bg1"/>
                </a:solidFill>
                <a:latin typeface="微软雅黑" panose="020B0503020204020204" charset="-122"/>
                <a:ea typeface="微软雅黑" panose="020B0503020204020204" charset="-122"/>
              </a:rPr>
              <a:t>文本点击</a:t>
            </a:r>
            <a:r>
              <a:rPr lang="zh-CN" altLang="en-US" sz="1400" dirty="0">
                <a:solidFill>
                  <a:schemeClr val="bg1"/>
                </a:solidFill>
                <a:latin typeface="微软雅黑" panose="020B0503020204020204" charset="-122"/>
                <a:ea typeface="微软雅黑" panose="020B0503020204020204" charset="-122"/>
              </a:rPr>
              <a:t>此处添加</a:t>
            </a:r>
            <a:r>
              <a:rPr lang="zh-CN" altLang="en-US" sz="1400" dirty="0" smtClean="0">
                <a:solidFill>
                  <a:schemeClr val="bg1"/>
                </a:solidFill>
                <a:latin typeface="微软雅黑" panose="020B0503020204020204" charset="-122"/>
                <a:ea typeface="微软雅黑" panose="020B0503020204020204" charset="-122"/>
              </a:rPr>
              <a:t>文本</a:t>
            </a:r>
            <a:r>
              <a:rPr lang="zh-CN" altLang="en-US" sz="1400" dirty="0">
                <a:solidFill>
                  <a:schemeClr val="bg1"/>
                </a:solidFill>
                <a:latin typeface="微软雅黑" panose="020B0503020204020204" charset="-122"/>
                <a:ea typeface="微软雅黑" panose="020B0503020204020204" charset="-122"/>
              </a:rPr>
              <a:t>点击此处添加</a:t>
            </a:r>
            <a:r>
              <a:rPr lang="zh-CN" altLang="en-US" sz="1400" dirty="0" smtClean="0">
                <a:solidFill>
                  <a:schemeClr val="bg1"/>
                </a:solidFill>
                <a:latin typeface="微软雅黑" panose="020B0503020204020204" charset="-122"/>
                <a:ea typeface="微软雅黑" panose="020B0503020204020204" charset="-122"/>
              </a:rPr>
              <a:t>文本</a:t>
            </a:r>
            <a:r>
              <a:rPr lang="zh-CN" altLang="en-US" sz="1400" dirty="0">
                <a:solidFill>
                  <a:schemeClr val="bg1"/>
                </a:solidFill>
                <a:latin typeface="微软雅黑" panose="020B0503020204020204" charset="-122"/>
                <a:ea typeface="微软雅黑" panose="020B0503020204020204" charset="-122"/>
              </a:rPr>
              <a:t>点击此处添加</a:t>
            </a:r>
            <a:r>
              <a:rPr lang="zh-CN" altLang="en-US" sz="1400" dirty="0" smtClean="0">
                <a:solidFill>
                  <a:schemeClr val="bg1"/>
                </a:solidFill>
                <a:latin typeface="微软雅黑" panose="020B0503020204020204" charset="-122"/>
                <a:ea typeface="微软雅黑" panose="020B0503020204020204" charset="-122"/>
              </a:rPr>
              <a:t>文本</a:t>
            </a:r>
            <a:endParaRPr lang="en-US" altLang="zh-CN" sz="1400" dirty="0" smtClean="0">
              <a:solidFill>
                <a:schemeClr val="bg1"/>
              </a:solidFill>
              <a:latin typeface="微软雅黑" panose="020B0503020204020204" charset="-122"/>
              <a:ea typeface="微软雅黑" panose="020B0503020204020204" charset="-122"/>
            </a:endParaRPr>
          </a:p>
          <a:p>
            <a:pPr>
              <a:lnSpc>
                <a:spcPct val="120000"/>
              </a:lnSpc>
            </a:pPr>
            <a:r>
              <a:rPr lang="zh-CN" altLang="en-US" sz="1400" dirty="0">
                <a:solidFill>
                  <a:schemeClr val="bg1"/>
                </a:solidFill>
                <a:latin typeface="微软雅黑" panose="020B0503020204020204" charset="-122"/>
                <a:ea typeface="微软雅黑" panose="020B0503020204020204" charset="-122"/>
              </a:rPr>
              <a:t>点击此处添加文本点击此处添加文本点击此处添加文本点击此处添加文本点击此处添加文本</a:t>
            </a:r>
          </a:p>
          <a:p>
            <a:pPr>
              <a:lnSpc>
                <a:spcPct val="120000"/>
              </a:lnSpc>
            </a:pPr>
            <a:r>
              <a:rPr lang="zh-CN" altLang="en-US" sz="1400" dirty="0">
                <a:solidFill>
                  <a:schemeClr val="bg1"/>
                </a:solidFill>
                <a:latin typeface="微软雅黑" panose="020B0503020204020204" charset="-122"/>
                <a:ea typeface="微软雅黑" panose="020B0503020204020204" charset="-122"/>
              </a:rPr>
              <a:t>点击此处添加文本点击此处添加文本点击此处添加文本点击此处添加文本点击此处添加</a:t>
            </a:r>
            <a:r>
              <a:rPr lang="zh-CN" altLang="en-US" sz="1400" dirty="0" smtClean="0">
                <a:solidFill>
                  <a:schemeClr val="bg1"/>
                </a:solidFill>
                <a:latin typeface="微软雅黑" panose="020B0503020204020204" charset="-122"/>
                <a:ea typeface="微软雅黑" panose="020B0503020204020204" charset="-122"/>
              </a:rPr>
              <a:t>文本</a:t>
            </a:r>
            <a:endParaRPr lang="zh-CN" altLang="en-US" sz="1400" dirty="0">
              <a:solidFill>
                <a:schemeClr val="bg1"/>
              </a:solidFill>
              <a:latin typeface="微软雅黑" panose="020B0503020204020204" charset="-122"/>
              <a:ea typeface="微软雅黑" panose="020B0503020204020204" charset="-122"/>
            </a:endParaRPr>
          </a:p>
        </p:txBody>
      </p:sp>
      <p:grpSp>
        <p:nvGrpSpPr>
          <p:cNvPr id="8" name="组合 7"/>
          <p:cNvGrpSpPr/>
          <p:nvPr/>
        </p:nvGrpSpPr>
        <p:grpSpPr>
          <a:xfrm>
            <a:off x="508654" y="4666912"/>
            <a:ext cx="744474" cy="829018"/>
            <a:chOff x="508654" y="4666912"/>
            <a:chExt cx="744474" cy="829018"/>
          </a:xfrm>
        </p:grpSpPr>
        <p:sp>
          <p:nvSpPr>
            <p:cNvPr id="9" name="任意多边形 8"/>
            <p:cNvSpPr/>
            <p:nvPr/>
          </p:nvSpPr>
          <p:spPr>
            <a:xfrm rot="5400000">
              <a:off x="466382" y="4709184"/>
              <a:ext cx="829018" cy="744474"/>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solidFill>
              <a:srgbClr val="F87230"/>
            </a:soli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4" name="组合 33"/>
            <p:cNvGrpSpPr/>
            <p:nvPr/>
          </p:nvGrpSpPr>
          <p:grpSpPr>
            <a:xfrm>
              <a:off x="653010" y="4918649"/>
              <a:ext cx="455762" cy="325544"/>
              <a:chOff x="11641138" y="5241925"/>
              <a:chExt cx="566738" cy="404812"/>
            </a:xfrm>
            <a:solidFill>
              <a:srgbClr val="2FA598"/>
            </a:solidFill>
          </p:grpSpPr>
          <p:sp>
            <p:nvSpPr>
              <p:cNvPr id="17" name="Freeform 672"/>
              <p:cNvSpPr/>
              <p:nvPr/>
            </p:nvSpPr>
            <p:spPr bwMode="auto">
              <a:xfrm>
                <a:off x="11641138" y="5383212"/>
                <a:ext cx="566738" cy="263525"/>
              </a:xfrm>
              <a:custGeom>
                <a:avLst/>
                <a:gdLst>
                  <a:gd name="T0" fmla="*/ 124 w 151"/>
                  <a:gd name="T1" fmla="*/ 0 h 70"/>
                  <a:gd name="T2" fmla="*/ 5 w 151"/>
                  <a:gd name="T3" fmla="*/ 0 h 70"/>
                  <a:gd name="T4" fmla="*/ 1 w 151"/>
                  <a:gd name="T5" fmla="*/ 5 h 70"/>
                  <a:gd name="T6" fmla="*/ 21 w 151"/>
                  <a:gd name="T7" fmla="*/ 65 h 70"/>
                  <a:gd name="T8" fmla="*/ 28 w 151"/>
                  <a:gd name="T9" fmla="*/ 70 h 70"/>
                  <a:gd name="T10" fmla="*/ 146 w 151"/>
                  <a:gd name="T11" fmla="*/ 70 h 70"/>
                  <a:gd name="T12" fmla="*/ 151 w 151"/>
                  <a:gd name="T13" fmla="*/ 65 h 70"/>
                  <a:gd name="T14" fmla="*/ 131 w 151"/>
                  <a:gd name="T15" fmla="*/ 5 h 70"/>
                  <a:gd name="T16" fmla="*/ 124 w 151"/>
                  <a:gd name="T1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70">
                    <a:moveTo>
                      <a:pt x="124" y="0"/>
                    </a:moveTo>
                    <a:cubicBezTo>
                      <a:pt x="5" y="0"/>
                      <a:pt x="5" y="0"/>
                      <a:pt x="5" y="0"/>
                    </a:cubicBezTo>
                    <a:cubicBezTo>
                      <a:pt x="2" y="0"/>
                      <a:pt x="0" y="2"/>
                      <a:pt x="1" y="5"/>
                    </a:cubicBezTo>
                    <a:cubicBezTo>
                      <a:pt x="21" y="65"/>
                      <a:pt x="21" y="65"/>
                      <a:pt x="21" y="65"/>
                    </a:cubicBezTo>
                    <a:cubicBezTo>
                      <a:pt x="21" y="68"/>
                      <a:pt x="25" y="70"/>
                      <a:pt x="28" y="70"/>
                    </a:cubicBezTo>
                    <a:cubicBezTo>
                      <a:pt x="146" y="70"/>
                      <a:pt x="146" y="70"/>
                      <a:pt x="146" y="70"/>
                    </a:cubicBezTo>
                    <a:cubicBezTo>
                      <a:pt x="149" y="70"/>
                      <a:pt x="151" y="68"/>
                      <a:pt x="151" y="65"/>
                    </a:cubicBezTo>
                    <a:cubicBezTo>
                      <a:pt x="131" y="5"/>
                      <a:pt x="131" y="5"/>
                      <a:pt x="131" y="5"/>
                    </a:cubicBezTo>
                    <a:cubicBezTo>
                      <a:pt x="130" y="2"/>
                      <a:pt x="127" y="0"/>
                      <a:pt x="124"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solidFill>
                </a:endParaRPr>
              </a:p>
            </p:txBody>
          </p:sp>
          <p:sp>
            <p:nvSpPr>
              <p:cNvPr id="35" name="Freeform 673"/>
              <p:cNvSpPr/>
              <p:nvPr/>
            </p:nvSpPr>
            <p:spPr bwMode="auto">
              <a:xfrm>
                <a:off x="11720513" y="5241925"/>
                <a:ext cx="487363" cy="322263"/>
              </a:xfrm>
              <a:custGeom>
                <a:avLst/>
                <a:gdLst>
                  <a:gd name="T0" fmla="*/ 110 w 130"/>
                  <a:gd name="T1" fmla="*/ 34 h 86"/>
                  <a:gd name="T2" fmla="*/ 115 w 130"/>
                  <a:gd name="T3" fmla="*/ 41 h 86"/>
                  <a:gd name="T4" fmla="*/ 130 w 130"/>
                  <a:gd name="T5" fmla="*/ 86 h 86"/>
                  <a:gd name="T6" fmla="*/ 130 w 130"/>
                  <a:gd name="T7" fmla="*/ 14 h 86"/>
                  <a:gd name="T8" fmla="*/ 121 w 130"/>
                  <a:gd name="T9" fmla="*/ 0 h 86"/>
                  <a:gd name="T10" fmla="*/ 90 w 130"/>
                  <a:gd name="T11" fmla="*/ 0 h 86"/>
                  <a:gd name="T12" fmla="*/ 78 w 130"/>
                  <a:gd name="T13" fmla="*/ 20 h 86"/>
                  <a:gd name="T14" fmla="*/ 6 w 130"/>
                  <a:gd name="T15" fmla="*/ 20 h 86"/>
                  <a:gd name="T16" fmla="*/ 0 w 130"/>
                  <a:gd name="T17" fmla="*/ 26 h 86"/>
                  <a:gd name="T18" fmla="*/ 0 w 130"/>
                  <a:gd name="T19" fmla="*/ 32 h 86"/>
                  <a:gd name="T20" fmla="*/ 103 w 130"/>
                  <a:gd name="T21" fmla="*/ 32 h 86"/>
                  <a:gd name="T22" fmla="*/ 110 w 130"/>
                  <a:gd name="T23" fmla="*/ 3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0" h="86">
                    <a:moveTo>
                      <a:pt x="110" y="34"/>
                    </a:moveTo>
                    <a:cubicBezTo>
                      <a:pt x="112" y="36"/>
                      <a:pt x="114" y="38"/>
                      <a:pt x="115" y="41"/>
                    </a:cubicBezTo>
                    <a:cubicBezTo>
                      <a:pt x="130" y="86"/>
                      <a:pt x="130" y="86"/>
                      <a:pt x="130" y="86"/>
                    </a:cubicBezTo>
                    <a:cubicBezTo>
                      <a:pt x="130" y="14"/>
                      <a:pt x="130" y="14"/>
                      <a:pt x="130" y="14"/>
                    </a:cubicBezTo>
                    <a:cubicBezTo>
                      <a:pt x="130" y="14"/>
                      <a:pt x="130" y="0"/>
                      <a:pt x="121" y="0"/>
                    </a:cubicBezTo>
                    <a:cubicBezTo>
                      <a:pt x="90" y="0"/>
                      <a:pt x="90" y="0"/>
                      <a:pt x="90" y="0"/>
                    </a:cubicBezTo>
                    <a:cubicBezTo>
                      <a:pt x="83" y="0"/>
                      <a:pt x="80" y="11"/>
                      <a:pt x="78" y="20"/>
                    </a:cubicBezTo>
                    <a:cubicBezTo>
                      <a:pt x="6" y="20"/>
                      <a:pt x="6" y="20"/>
                      <a:pt x="6" y="20"/>
                    </a:cubicBezTo>
                    <a:cubicBezTo>
                      <a:pt x="3" y="20"/>
                      <a:pt x="0" y="22"/>
                      <a:pt x="0" y="26"/>
                    </a:cubicBezTo>
                    <a:cubicBezTo>
                      <a:pt x="0" y="32"/>
                      <a:pt x="0" y="32"/>
                      <a:pt x="0" y="32"/>
                    </a:cubicBezTo>
                    <a:cubicBezTo>
                      <a:pt x="103" y="32"/>
                      <a:pt x="103" y="32"/>
                      <a:pt x="103" y="32"/>
                    </a:cubicBezTo>
                    <a:cubicBezTo>
                      <a:pt x="105" y="32"/>
                      <a:pt x="108" y="33"/>
                      <a:pt x="110" y="3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solidFill>
                </a:endParaRPr>
              </a:p>
            </p:txBody>
          </p:sp>
        </p:grpSp>
      </p:grpSp>
      <p:cxnSp>
        <p:nvCxnSpPr>
          <p:cNvPr id="36" name="直接连接符 35"/>
          <p:cNvCxnSpPr/>
          <p:nvPr/>
        </p:nvCxnSpPr>
        <p:spPr>
          <a:xfrm>
            <a:off x="1253128" y="5104601"/>
            <a:ext cx="9850301"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51" name="矩形 50"/>
          <p:cNvSpPr/>
          <p:nvPr/>
        </p:nvSpPr>
        <p:spPr>
          <a:xfrm>
            <a:off x="1398741" y="4648118"/>
            <a:ext cx="2249334" cy="400110"/>
          </a:xfrm>
          <a:prstGeom prst="rect">
            <a:avLst/>
          </a:prstGeom>
        </p:spPr>
        <p:txBody>
          <a:bodyPr wrap="none">
            <a:spAutoFit/>
          </a:bodyPr>
          <a:lstStyle/>
          <a:p>
            <a:r>
              <a:rPr lang="zh-CN" altLang="en-US" sz="2000" b="1" dirty="0">
                <a:solidFill>
                  <a:schemeClr val="tx1"/>
                </a:solidFill>
                <a:latin typeface="方正正纤黑简体" panose="02000000000000000000" pitchFamily="2" charset="-122"/>
                <a:ea typeface="方正正纤黑简体" panose="02000000000000000000" pitchFamily="2" charset="-122"/>
              </a:rPr>
              <a:t>点击此处添加文本</a:t>
            </a:r>
          </a:p>
        </p:txBody>
      </p:sp>
      <p:sp>
        <p:nvSpPr>
          <p:cNvPr id="52" name="任意多边形 51"/>
          <p:cNvSpPr/>
          <p:nvPr/>
        </p:nvSpPr>
        <p:spPr>
          <a:xfrm rot="5400000">
            <a:off x="11123947" y="4959785"/>
            <a:ext cx="322524" cy="28963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3" name="矩形 52"/>
          <p:cNvSpPr/>
          <p:nvPr/>
        </p:nvSpPr>
        <p:spPr>
          <a:xfrm>
            <a:off x="1158975" y="5552303"/>
            <a:ext cx="10713183" cy="609398"/>
          </a:xfrm>
          <a:prstGeom prst="rect">
            <a:avLst/>
          </a:prstGeom>
        </p:spPr>
        <p:txBody>
          <a:bodyPr wrap="square">
            <a:spAutoFit/>
          </a:bodyPr>
          <a:lstStyle/>
          <a:p>
            <a:pPr>
              <a:lnSpc>
                <a:spcPct val="120000"/>
              </a:lnSpc>
            </a:pPr>
            <a:r>
              <a:rPr lang="zh-CN" altLang="en-US" sz="1400" dirty="0">
                <a:solidFill>
                  <a:schemeClr val="tx1"/>
                </a:solidFill>
                <a:latin typeface="微软雅黑" panose="020B0503020204020204" charset="-122"/>
                <a:ea typeface="微软雅黑" panose="020B0503020204020204" charset="-122"/>
              </a:rPr>
              <a:t>点击此处添加文本点击此处添加</a:t>
            </a:r>
            <a:r>
              <a:rPr lang="zh-CN" altLang="en-US" sz="1400" dirty="0" smtClean="0">
                <a:solidFill>
                  <a:schemeClr val="tx1"/>
                </a:solidFill>
                <a:latin typeface="微软雅黑" panose="020B0503020204020204" charset="-122"/>
                <a:ea typeface="微软雅黑" panose="020B0503020204020204" charset="-122"/>
              </a:rPr>
              <a:t>文本点击</a:t>
            </a:r>
            <a:r>
              <a:rPr lang="zh-CN" altLang="en-US" sz="1400" dirty="0">
                <a:solidFill>
                  <a:schemeClr val="tx1"/>
                </a:solidFill>
                <a:latin typeface="微软雅黑" panose="020B0503020204020204" charset="-122"/>
                <a:ea typeface="微软雅黑" panose="020B0503020204020204" charset="-122"/>
              </a:rPr>
              <a:t>此处添加</a:t>
            </a:r>
            <a:r>
              <a:rPr lang="zh-CN" altLang="en-US" sz="1400" dirty="0" smtClean="0">
                <a:solidFill>
                  <a:schemeClr val="tx1"/>
                </a:solidFill>
                <a:latin typeface="微软雅黑" panose="020B0503020204020204" charset="-122"/>
                <a:ea typeface="微软雅黑" panose="020B0503020204020204" charset="-122"/>
              </a:rPr>
              <a:t>文本</a:t>
            </a:r>
            <a:r>
              <a:rPr lang="zh-CN" altLang="en-US" sz="1400" dirty="0">
                <a:solidFill>
                  <a:schemeClr val="tx1"/>
                </a:solidFill>
                <a:latin typeface="微软雅黑" panose="020B0503020204020204" charset="-122"/>
                <a:ea typeface="微软雅黑" panose="020B0503020204020204" charset="-122"/>
              </a:rPr>
              <a:t>点击此处添加</a:t>
            </a:r>
            <a:r>
              <a:rPr lang="zh-CN" altLang="en-US" sz="1400" dirty="0" smtClean="0">
                <a:solidFill>
                  <a:schemeClr val="tx1"/>
                </a:solidFill>
                <a:latin typeface="微软雅黑" panose="020B0503020204020204" charset="-122"/>
                <a:ea typeface="微软雅黑" panose="020B0503020204020204" charset="-122"/>
              </a:rPr>
              <a:t>文本</a:t>
            </a:r>
            <a:r>
              <a:rPr lang="zh-CN" altLang="en-US" sz="1400" dirty="0">
                <a:solidFill>
                  <a:schemeClr val="tx1"/>
                </a:solidFill>
                <a:latin typeface="微软雅黑" panose="020B0503020204020204" charset="-122"/>
                <a:ea typeface="微软雅黑" panose="020B0503020204020204" charset="-122"/>
              </a:rPr>
              <a:t>点击此处添加</a:t>
            </a:r>
            <a:r>
              <a:rPr lang="zh-CN" altLang="en-US" sz="1400" dirty="0" smtClean="0">
                <a:solidFill>
                  <a:schemeClr val="tx1"/>
                </a:solidFill>
                <a:latin typeface="微软雅黑" panose="020B0503020204020204" charset="-122"/>
                <a:ea typeface="微软雅黑" panose="020B0503020204020204" charset="-122"/>
              </a:rPr>
              <a:t>文本</a:t>
            </a:r>
            <a:r>
              <a:rPr lang="zh-CN" altLang="en-US" sz="1400" dirty="0">
                <a:solidFill>
                  <a:schemeClr val="tx1"/>
                </a:solidFill>
                <a:latin typeface="微软雅黑" panose="020B0503020204020204" charset="-122"/>
                <a:ea typeface="微软雅黑" panose="020B0503020204020204" charset="-122"/>
              </a:rPr>
              <a:t>点击此处添加</a:t>
            </a:r>
            <a:r>
              <a:rPr lang="zh-CN" altLang="en-US" sz="1400" dirty="0" smtClean="0">
                <a:solidFill>
                  <a:schemeClr val="tx1"/>
                </a:solidFill>
                <a:latin typeface="微软雅黑" panose="020B0503020204020204" charset="-122"/>
                <a:ea typeface="微软雅黑" panose="020B0503020204020204" charset="-122"/>
              </a:rPr>
              <a:t>文本</a:t>
            </a:r>
            <a:r>
              <a:rPr lang="zh-CN" altLang="en-US" sz="1400" dirty="0">
                <a:solidFill>
                  <a:schemeClr val="tx1"/>
                </a:solidFill>
                <a:latin typeface="微软雅黑" panose="020B0503020204020204" charset="-122"/>
                <a:ea typeface="微软雅黑" panose="020B0503020204020204" charset="-122"/>
              </a:rPr>
              <a:t>点击此处添加</a:t>
            </a:r>
            <a:r>
              <a:rPr lang="zh-CN" altLang="en-US" sz="1400" dirty="0" smtClean="0">
                <a:solidFill>
                  <a:schemeClr val="tx1"/>
                </a:solidFill>
                <a:latin typeface="微软雅黑" panose="020B0503020204020204" charset="-122"/>
                <a:ea typeface="微软雅黑" panose="020B0503020204020204" charset="-122"/>
              </a:rPr>
              <a:t>文本</a:t>
            </a:r>
          </a:p>
          <a:p>
            <a:pPr>
              <a:lnSpc>
                <a:spcPct val="120000"/>
              </a:lnSpc>
            </a:pPr>
            <a:r>
              <a:rPr lang="zh-CN" altLang="en-US" sz="1400" dirty="0">
                <a:solidFill>
                  <a:schemeClr val="tx1"/>
                </a:solidFill>
                <a:latin typeface="微软雅黑" panose="020B0503020204020204" charset="-122"/>
                <a:ea typeface="微软雅黑" panose="020B0503020204020204" charset="-122"/>
              </a:rPr>
              <a:t>点击此处添加文本点击此处添加文本点击此处添加文本点击此处添加</a:t>
            </a:r>
            <a:r>
              <a:rPr lang="zh-CN" altLang="en-US" sz="1400" dirty="0" smtClean="0">
                <a:solidFill>
                  <a:schemeClr val="tx1"/>
                </a:solidFill>
                <a:latin typeface="微软雅黑" panose="020B0503020204020204" charset="-122"/>
                <a:ea typeface="微软雅黑" panose="020B0503020204020204" charset="-122"/>
              </a:rPr>
              <a:t>文</a:t>
            </a:r>
          </a:p>
        </p:txBody>
      </p:sp>
      <p:sp>
        <p:nvSpPr>
          <p:cNvPr id="54" name="任意多边形 53"/>
          <p:cNvSpPr/>
          <p:nvPr/>
        </p:nvSpPr>
        <p:spPr>
          <a:xfrm rot="5400000">
            <a:off x="4034764" y="1779632"/>
            <a:ext cx="322524" cy="28963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4154712" y="360241"/>
            <a:ext cx="3980367" cy="457200"/>
          </a:xfrm>
          <a:prstGeom prst="rect">
            <a:avLst/>
          </a:prstGeom>
        </p:spPr>
        <p:txBody>
          <a:bodyPr wrap="square">
            <a:spAutoFit/>
          </a:bodyPr>
          <a:lstStyle/>
          <a:p>
            <a:pPr algn="ctr">
              <a:spcBef>
                <a:spcPts val="600"/>
              </a:spcBef>
            </a:pPr>
            <a:r>
              <a:rPr sz="2400" dirty="0">
                <a:latin typeface="方正姚体" panose="02010601030101010101" charset="-122"/>
                <a:ea typeface="方正姚体" panose="02010601030101010101" charset="-122"/>
                <a:cs typeface="Segoe UI Light 8" panose="020B0502040204020203" pitchFamily="34" charset="0"/>
              </a:rPr>
              <a:t>单击此处添加标题</a:t>
            </a:r>
          </a:p>
        </p:txBody>
      </p:sp>
      <p:sp>
        <p:nvSpPr>
          <p:cNvPr id="66" name="直角三角形 65"/>
          <p:cNvSpPr/>
          <p:nvPr/>
        </p:nvSpPr>
        <p:spPr>
          <a:xfrm rot="18900000">
            <a:off x="5847715" y="-315595"/>
            <a:ext cx="594360" cy="594360"/>
          </a:xfrm>
          <a:prstGeom prst="rtTriangle">
            <a:avLst/>
          </a:prstGeom>
          <a:solidFill>
            <a:srgbClr val="1D8B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5487035" y="817245"/>
            <a:ext cx="1315720" cy="75565"/>
          </a:xfrm>
          <a:prstGeom prst="rect">
            <a:avLst/>
          </a:prstGeom>
          <a:solidFill>
            <a:srgbClr val="F87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advTm="4025">
    <p:cov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188048" y="2937643"/>
            <a:ext cx="2249334" cy="400110"/>
          </a:xfrm>
          <a:prstGeom prst="rect">
            <a:avLst/>
          </a:prstGeom>
        </p:spPr>
        <p:txBody>
          <a:bodyPr wrap="none">
            <a:spAutoFit/>
          </a:bodyPr>
          <a:lstStyle/>
          <a:p>
            <a:r>
              <a:rPr lang="zh-CN" altLang="en-US" sz="2000" b="1" dirty="0">
                <a:solidFill>
                  <a:schemeClr val="tx1"/>
                </a:solidFill>
                <a:latin typeface="方正正纤黑简体" panose="02000000000000000000" pitchFamily="2" charset="-122"/>
                <a:ea typeface="方正正纤黑简体" panose="02000000000000000000" pitchFamily="2" charset="-122"/>
              </a:rPr>
              <a:t>点击此处添加文本</a:t>
            </a:r>
          </a:p>
        </p:txBody>
      </p:sp>
      <p:sp>
        <p:nvSpPr>
          <p:cNvPr id="28" name="矩形 27"/>
          <p:cNvSpPr/>
          <p:nvPr/>
        </p:nvSpPr>
        <p:spPr>
          <a:xfrm>
            <a:off x="5101430" y="2937643"/>
            <a:ext cx="2249334" cy="400110"/>
          </a:xfrm>
          <a:prstGeom prst="rect">
            <a:avLst/>
          </a:prstGeom>
        </p:spPr>
        <p:txBody>
          <a:bodyPr wrap="none">
            <a:spAutoFit/>
          </a:bodyPr>
          <a:lstStyle/>
          <a:p>
            <a:r>
              <a:rPr lang="zh-CN" altLang="en-US" sz="2000" b="1" dirty="0">
                <a:solidFill>
                  <a:schemeClr val="tx1"/>
                </a:solidFill>
                <a:latin typeface="方正正纤黑简体" panose="02000000000000000000" pitchFamily="2" charset="-122"/>
                <a:ea typeface="方正正纤黑简体" panose="02000000000000000000" pitchFamily="2" charset="-122"/>
              </a:rPr>
              <a:t>点击此处添加文本</a:t>
            </a:r>
          </a:p>
        </p:txBody>
      </p:sp>
      <p:sp>
        <p:nvSpPr>
          <p:cNvPr id="29" name="矩形 28"/>
          <p:cNvSpPr/>
          <p:nvPr/>
        </p:nvSpPr>
        <p:spPr>
          <a:xfrm>
            <a:off x="9029738" y="2922946"/>
            <a:ext cx="2249334" cy="400110"/>
          </a:xfrm>
          <a:prstGeom prst="rect">
            <a:avLst/>
          </a:prstGeom>
        </p:spPr>
        <p:txBody>
          <a:bodyPr wrap="none">
            <a:spAutoFit/>
          </a:bodyPr>
          <a:lstStyle/>
          <a:p>
            <a:r>
              <a:rPr lang="zh-CN" altLang="en-US" sz="2000" b="1" dirty="0">
                <a:solidFill>
                  <a:schemeClr val="tx1"/>
                </a:solidFill>
                <a:latin typeface="方正正纤黑简体" panose="02000000000000000000" pitchFamily="2" charset="-122"/>
                <a:ea typeface="方正正纤黑简体" panose="02000000000000000000" pitchFamily="2" charset="-122"/>
              </a:rPr>
              <a:t>点击此处添加文本</a:t>
            </a:r>
          </a:p>
        </p:txBody>
      </p:sp>
      <p:sp>
        <p:nvSpPr>
          <p:cNvPr id="33" name="矩形 32"/>
          <p:cNvSpPr/>
          <p:nvPr/>
        </p:nvSpPr>
        <p:spPr>
          <a:xfrm>
            <a:off x="3121856" y="5218537"/>
            <a:ext cx="2249334" cy="400110"/>
          </a:xfrm>
          <a:prstGeom prst="rect">
            <a:avLst/>
          </a:prstGeom>
        </p:spPr>
        <p:txBody>
          <a:bodyPr wrap="none">
            <a:spAutoFit/>
          </a:bodyPr>
          <a:lstStyle/>
          <a:p>
            <a:r>
              <a:rPr lang="zh-CN" altLang="en-US" sz="2000" b="1" dirty="0">
                <a:solidFill>
                  <a:schemeClr val="tx1"/>
                </a:solidFill>
                <a:latin typeface="方正正纤黑简体" panose="02000000000000000000" pitchFamily="2" charset="-122"/>
                <a:ea typeface="方正正纤黑简体" panose="02000000000000000000" pitchFamily="2" charset="-122"/>
              </a:rPr>
              <a:t>点击此处添加文本</a:t>
            </a:r>
          </a:p>
        </p:txBody>
      </p:sp>
      <p:sp>
        <p:nvSpPr>
          <p:cNvPr id="34" name="矩形 33"/>
          <p:cNvSpPr/>
          <p:nvPr/>
        </p:nvSpPr>
        <p:spPr>
          <a:xfrm>
            <a:off x="7060446" y="5218537"/>
            <a:ext cx="2249334" cy="400110"/>
          </a:xfrm>
          <a:prstGeom prst="rect">
            <a:avLst/>
          </a:prstGeom>
        </p:spPr>
        <p:txBody>
          <a:bodyPr wrap="none">
            <a:spAutoFit/>
          </a:bodyPr>
          <a:lstStyle/>
          <a:p>
            <a:r>
              <a:rPr lang="zh-CN" altLang="en-US" sz="2000" b="1" dirty="0">
                <a:solidFill>
                  <a:schemeClr val="tx1"/>
                </a:solidFill>
                <a:latin typeface="方正正纤黑简体" panose="02000000000000000000" pitchFamily="2" charset="-122"/>
                <a:ea typeface="方正正纤黑简体" panose="02000000000000000000" pitchFamily="2" charset="-122"/>
              </a:rPr>
              <a:t>点击此处添加文本</a:t>
            </a:r>
          </a:p>
        </p:txBody>
      </p:sp>
      <p:grpSp>
        <p:nvGrpSpPr>
          <p:cNvPr id="56" name="组合 55"/>
          <p:cNvGrpSpPr/>
          <p:nvPr/>
        </p:nvGrpSpPr>
        <p:grpSpPr>
          <a:xfrm>
            <a:off x="1527368" y="1140020"/>
            <a:ext cx="1499870" cy="1670050"/>
            <a:chOff x="1527368" y="2073286"/>
            <a:chExt cx="1499870" cy="1670050"/>
          </a:xfrm>
          <a:effectLst>
            <a:outerShdw blurRad="431800" dist="203200" dir="2700000" algn="tl" rotWithShape="0">
              <a:prstClr val="black">
                <a:alpha val="27000"/>
              </a:prstClr>
            </a:outerShdw>
          </a:effectLst>
        </p:grpSpPr>
        <p:pic>
          <p:nvPicPr>
            <p:cNvPr id="37" name="图片 36" descr="C:\Users\Administrator\Desktop\QQ截图20170317130017.jpgQQ截图20170317130017"/>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527368" y="2073921"/>
              <a:ext cx="1499870" cy="1669415"/>
            </a:xfrm>
            <a:custGeom>
              <a:avLst/>
              <a:gdLst>
                <a:gd name="connsiteX0" fmla="*/ 744639 w 1499724"/>
                <a:gd name="connsiteY0" fmla="*/ 0 h 1670042"/>
                <a:gd name="connsiteX1" fmla="*/ 750678 w 1499724"/>
                <a:gd name="connsiteY1" fmla="*/ 159 h 1670042"/>
                <a:gd name="connsiteX2" fmla="*/ 756720 w 1499724"/>
                <a:gd name="connsiteY2" fmla="*/ 0 h 1670042"/>
                <a:gd name="connsiteX3" fmla="*/ 758967 w 1499724"/>
                <a:gd name="connsiteY3" fmla="*/ 377 h 1670042"/>
                <a:gd name="connsiteX4" fmla="*/ 774976 w 1499724"/>
                <a:gd name="connsiteY4" fmla="*/ 799 h 1670042"/>
                <a:gd name="connsiteX5" fmla="*/ 834076 w 1499724"/>
                <a:gd name="connsiteY5" fmla="*/ 20672 h 1670042"/>
                <a:gd name="connsiteX6" fmla="*/ 1416332 w 1499724"/>
                <a:gd name="connsiteY6" fmla="*/ 356838 h 1670042"/>
                <a:gd name="connsiteX7" fmla="*/ 1428021 w 1499724"/>
                <a:gd name="connsiteY7" fmla="*/ 365255 h 1670042"/>
                <a:gd name="connsiteX8" fmla="*/ 1430496 w 1499724"/>
                <a:gd name="connsiteY8" fmla="*/ 366598 h 1670042"/>
                <a:gd name="connsiteX9" fmla="*/ 1434675 w 1499724"/>
                <a:gd name="connsiteY9" fmla="*/ 370046 h 1670042"/>
                <a:gd name="connsiteX10" fmla="*/ 1442142 w 1499724"/>
                <a:gd name="connsiteY10" fmla="*/ 375423 h 1670042"/>
                <a:gd name="connsiteX11" fmla="*/ 1445199 w 1499724"/>
                <a:gd name="connsiteY11" fmla="*/ 378729 h 1670042"/>
                <a:gd name="connsiteX12" fmla="*/ 1453734 w 1499724"/>
                <a:gd name="connsiteY12" fmla="*/ 385772 h 1670042"/>
                <a:gd name="connsiteX13" fmla="*/ 1499724 w 1499724"/>
                <a:gd name="connsiteY13" fmla="*/ 496801 h 1670042"/>
                <a:gd name="connsiteX14" fmla="*/ 1499724 w 1499724"/>
                <a:gd name="connsiteY14" fmla="*/ 1169134 h 1670042"/>
                <a:gd name="connsiteX15" fmla="*/ 1472908 w 1499724"/>
                <a:gd name="connsiteY15" fmla="*/ 1256925 h 1670042"/>
                <a:gd name="connsiteX16" fmla="*/ 1469646 w 1499724"/>
                <a:gd name="connsiteY16" fmla="*/ 1260877 h 1670042"/>
                <a:gd name="connsiteX17" fmla="*/ 1463094 w 1499724"/>
                <a:gd name="connsiteY17" fmla="*/ 1271568 h 1670042"/>
                <a:gd name="connsiteX18" fmla="*/ 1416333 w 1499724"/>
                <a:gd name="connsiteY18" fmla="*/ 1312813 h 1670042"/>
                <a:gd name="connsiteX19" fmla="*/ 834076 w 1499724"/>
                <a:gd name="connsiteY19" fmla="*/ 1648980 h 1670042"/>
                <a:gd name="connsiteX20" fmla="*/ 714927 w 1499724"/>
                <a:gd name="connsiteY20" fmla="*/ 1664666 h 1670042"/>
                <a:gd name="connsiteX21" fmla="*/ 703168 w 1499724"/>
                <a:gd name="connsiteY21" fmla="*/ 1660275 h 1670042"/>
                <a:gd name="connsiteX22" fmla="*/ 696283 w 1499724"/>
                <a:gd name="connsiteY22" fmla="*/ 1658717 h 1670042"/>
                <a:gd name="connsiteX23" fmla="*/ 667283 w 1499724"/>
                <a:gd name="connsiteY23" fmla="*/ 1645657 h 1670042"/>
                <a:gd name="connsiteX24" fmla="*/ 85026 w 1499724"/>
                <a:gd name="connsiteY24" fmla="*/ 1309490 h 1670042"/>
                <a:gd name="connsiteX25" fmla="*/ 75001 w 1499724"/>
                <a:gd name="connsiteY25" fmla="*/ 1302272 h 1670042"/>
                <a:gd name="connsiteX26" fmla="*/ 69228 w 1499724"/>
                <a:gd name="connsiteY26" fmla="*/ 1299138 h 1670042"/>
                <a:gd name="connsiteX27" fmla="*/ 59482 w 1499724"/>
                <a:gd name="connsiteY27" fmla="*/ 1291097 h 1670042"/>
                <a:gd name="connsiteX28" fmla="*/ 59216 w 1499724"/>
                <a:gd name="connsiteY28" fmla="*/ 1290905 h 1670042"/>
                <a:gd name="connsiteX29" fmla="*/ 59107 w 1499724"/>
                <a:gd name="connsiteY29" fmla="*/ 1290787 h 1670042"/>
                <a:gd name="connsiteX30" fmla="*/ 45990 w 1499724"/>
                <a:gd name="connsiteY30" fmla="*/ 1279965 h 1670042"/>
                <a:gd name="connsiteX31" fmla="*/ 0 w 1499724"/>
                <a:gd name="connsiteY31" fmla="*/ 1168935 h 1670042"/>
                <a:gd name="connsiteX32" fmla="*/ 0 w 1499724"/>
                <a:gd name="connsiteY32" fmla="*/ 496603 h 1670042"/>
                <a:gd name="connsiteX33" fmla="*/ 69228 w 1499724"/>
                <a:gd name="connsiteY33" fmla="*/ 366400 h 1670042"/>
                <a:gd name="connsiteX34" fmla="*/ 79457 w 1499724"/>
                <a:gd name="connsiteY34" fmla="*/ 360848 h 1670042"/>
                <a:gd name="connsiteX35" fmla="*/ 85026 w 1499724"/>
                <a:gd name="connsiteY35" fmla="*/ 356838 h 1670042"/>
                <a:gd name="connsiteX36" fmla="*/ 667282 w 1499724"/>
                <a:gd name="connsiteY36" fmla="*/ 20672 h 1670042"/>
                <a:gd name="connsiteX37" fmla="*/ 726383 w 1499724"/>
                <a:gd name="connsiteY37" fmla="*/ 799 h 1670042"/>
                <a:gd name="connsiteX38" fmla="*/ 742391 w 1499724"/>
                <a:gd name="connsiteY38" fmla="*/ 377 h 1670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99724" h="1670042">
                  <a:moveTo>
                    <a:pt x="744639" y="0"/>
                  </a:moveTo>
                  <a:lnTo>
                    <a:pt x="750678" y="159"/>
                  </a:lnTo>
                  <a:lnTo>
                    <a:pt x="756720" y="0"/>
                  </a:lnTo>
                  <a:lnTo>
                    <a:pt x="758967" y="377"/>
                  </a:lnTo>
                  <a:lnTo>
                    <a:pt x="774976" y="799"/>
                  </a:lnTo>
                  <a:cubicBezTo>
                    <a:pt x="795217" y="3310"/>
                    <a:pt x="815300" y="9831"/>
                    <a:pt x="834076" y="20672"/>
                  </a:cubicBezTo>
                  <a:lnTo>
                    <a:pt x="1416332" y="356838"/>
                  </a:lnTo>
                  <a:lnTo>
                    <a:pt x="1428021" y="365255"/>
                  </a:lnTo>
                  <a:lnTo>
                    <a:pt x="1430496" y="366598"/>
                  </a:lnTo>
                  <a:lnTo>
                    <a:pt x="1434675" y="370046"/>
                  </a:lnTo>
                  <a:lnTo>
                    <a:pt x="1442142" y="375423"/>
                  </a:lnTo>
                  <a:lnTo>
                    <a:pt x="1445199" y="378729"/>
                  </a:lnTo>
                  <a:lnTo>
                    <a:pt x="1453734" y="385772"/>
                  </a:lnTo>
                  <a:cubicBezTo>
                    <a:pt x="1482149" y="414187"/>
                    <a:pt x="1499724" y="453442"/>
                    <a:pt x="1499724" y="496801"/>
                  </a:cubicBezTo>
                  <a:lnTo>
                    <a:pt x="1499724" y="1169134"/>
                  </a:lnTo>
                  <a:cubicBezTo>
                    <a:pt x="1499724" y="1201653"/>
                    <a:pt x="1489838" y="1231864"/>
                    <a:pt x="1472908" y="1256925"/>
                  </a:cubicBezTo>
                  <a:lnTo>
                    <a:pt x="1469646" y="1260877"/>
                  </a:lnTo>
                  <a:lnTo>
                    <a:pt x="1463094" y="1271568"/>
                  </a:lnTo>
                  <a:cubicBezTo>
                    <a:pt x="1450798" y="1287841"/>
                    <a:pt x="1435108" y="1301973"/>
                    <a:pt x="1416333" y="1312813"/>
                  </a:cubicBezTo>
                  <a:lnTo>
                    <a:pt x="834076" y="1648980"/>
                  </a:lnTo>
                  <a:cubicBezTo>
                    <a:pt x="796525" y="1670659"/>
                    <a:pt x="753743" y="1675066"/>
                    <a:pt x="714927" y="1664666"/>
                  </a:cubicBezTo>
                  <a:lnTo>
                    <a:pt x="703168" y="1660275"/>
                  </a:lnTo>
                  <a:lnTo>
                    <a:pt x="696283" y="1658717"/>
                  </a:lnTo>
                  <a:cubicBezTo>
                    <a:pt x="686385" y="1655417"/>
                    <a:pt x="676671" y="1651077"/>
                    <a:pt x="667283" y="1645657"/>
                  </a:cubicBezTo>
                  <a:lnTo>
                    <a:pt x="85026" y="1309490"/>
                  </a:lnTo>
                  <a:lnTo>
                    <a:pt x="75001" y="1302272"/>
                  </a:lnTo>
                  <a:lnTo>
                    <a:pt x="69228" y="1299138"/>
                  </a:lnTo>
                  <a:lnTo>
                    <a:pt x="59482" y="1291097"/>
                  </a:lnTo>
                  <a:lnTo>
                    <a:pt x="59216" y="1290905"/>
                  </a:lnTo>
                  <a:lnTo>
                    <a:pt x="59107" y="1290787"/>
                  </a:lnTo>
                  <a:lnTo>
                    <a:pt x="45990" y="1279965"/>
                  </a:lnTo>
                  <a:cubicBezTo>
                    <a:pt x="17575" y="1251550"/>
                    <a:pt x="0" y="1212295"/>
                    <a:pt x="0" y="1168935"/>
                  </a:cubicBezTo>
                  <a:lnTo>
                    <a:pt x="0" y="496603"/>
                  </a:lnTo>
                  <a:cubicBezTo>
                    <a:pt x="0" y="442403"/>
                    <a:pt x="27461" y="394617"/>
                    <a:pt x="69228" y="366400"/>
                  </a:cubicBezTo>
                  <a:lnTo>
                    <a:pt x="79457" y="360848"/>
                  </a:lnTo>
                  <a:lnTo>
                    <a:pt x="85026" y="356838"/>
                  </a:lnTo>
                  <a:lnTo>
                    <a:pt x="667282" y="20672"/>
                  </a:lnTo>
                  <a:cubicBezTo>
                    <a:pt x="686058" y="9831"/>
                    <a:pt x="706141" y="3310"/>
                    <a:pt x="726383" y="799"/>
                  </a:cubicBezTo>
                  <a:lnTo>
                    <a:pt x="742391" y="377"/>
                  </a:lnTo>
                  <a:close/>
                </a:path>
              </a:pathLst>
            </a:custGeom>
          </p:spPr>
        </p:pic>
        <p:sp>
          <p:nvSpPr>
            <p:cNvPr id="51" name="任意多边形 50"/>
            <p:cNvSpPr/>
            <p:nvPr/>
          </p:nvSpPr>
          <p:spPr>
            <a:xfrm rot="5400000">
              <a:off x="1442212" y="2158444"/>
              <a:ext cx="1670036" cy="149972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5" name="组合 54"/>
          <p:cNvGrpSpPr/>
          <p:nvPr/>
        </p:nvGrpSpPr>
        <p:grpSpPr>
          <a:xfrm>
            <a:off x="5465956" y="1129066"/>
            <a:ext cx="1499724" cy="1670036"/>
            <a:chOff x="5465956" y="2062332"/>
            <a:chExt cx="1499724" cy="1670036"/>
          </a:xfrm>
          <a:effectLst>
            <a:outerShdw blurRad="431800" dist="203200" dir="2700000" algn="tl" rotWithShape="0">
              <a:prstClr val="black">
                <a:alpha val="27000"/>
              </a:prstClr>
            </a:outerShdw>
          </a:effectLst>
        </p:grpSpPr>
        <p:pic>
          <p:nvPicPr>
            <p:cNvPr id="43" name="图片 42" descr="C:\Users\Administrator\Desktop\QQ截图20170317130037.jpgQQ截图20170317130037"/>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5465956" y="2120586"/>
              <a:ext cx="1499724" cy="1575435"/>
            </a:xfrm>
            <a:custGeom>
              <a:avLst/>
              <a:gdLst>
                <a:gd name="connsiteX0" fmla="*/ 744639 w 1499724"/>
                <a:gd name="connsiteY0" fmla="*/ 0 h 1670042"/>
                <a:gd name="connsiteX1" fmla="*/ 750678 w 1499724"/>
                <a:gd name="connsiteY1" fmla="*/ 159 h 1670042"/>
                <a:gd name="connsiteX2" fmla="*/ 756720 w 1499724"/>
                <a:gd name="connsiteY2" fmla="*/ 0 h 1670042"/>
                <a:gd name="connsiteX3" fmla="*/ 758967 w 1499724"/>
                <a:gd name="connsiteY3" fmla="*/ 377 h 1670042"/>
                <a:gd name="connsiteX4" fmla="*/ 774976 w 1499724"/>
                <a:gd name="connsiteY4" fmla="*/ 799 h 1670042"/>
                <a:gd name="connsiteX5" fmla="*/ 834076 w 1499724"/>
                <a:gd name="connsiteY5" fmla="*/ 20672 h 1670042"/>
                <a:gd name="connsiteX6" fmla="*/ 1416332 w 1499724"/>
                <a:gd name="connsiteY6" fmla="*/ 356838 h 1670042"/>
                <a:gd name="connsiteX7" fmla="*/ 1428021 w 1499724"/>
                <a:gd name="connsiteY7" fmla="*/ 365255 h 1670042"/>
                <a:gd name="connsiteX8" fmla="*/ 1430496 w 1499724"/>
                <a:gd name="connsiteY8" fmla="*/ 366598 h 1670042"/>
                <a:gd name="connsiteX9" fmla="*/ 1434675 w 1499724"/>
                <a:gd name="connsiteY9" fmla="*/ 370046 h 1670042"/>
                <a:gd name="connsiteX10" fmla="*/ 1442142 w 1499724"/>
                <a:gd name="connsiteY10" fmla="*/ 375423 h 1670042"/>
                <a:gd name="connsiteX11" fmla="*/ 1445199 w 1499724"/>
                <a:gd name="connsiteY11" fmla="*/ 378729 h 1670042"/>
                <a:gd name="connsiteX12" fmla="*/ 1453734 w 1499724"/>
                <a:gd name="connsiteY12" fmla="*/ 385772 h 1670042"/>
                <a:gd name="connsiteX13" fmla="*/ 1499724 w 1499724"/>
                <a:gd name="connsiteY13" fmla="*/ 496801 h 1670042"/>
                <a:gd name="connsiteX14" fmla="*/ 1499724 w 1499724"/>
                <a:gd name="connsiteY14" fmla="*/ 1169134 h 1670042"/>
                <a:gd name="connsiteX15" fmla="*/ 1472908 w 1499724"/>
                <a:gd name="connsiteY15" fmla="*/ 1256925 h 1670042"/>
                <a:gd name="connsiteX16" fmla="*/ 1469647 w 1499724"/>
                <a:gd name="connsiteY16" fmla="*/ 1260877 h 1670042"/>
                <a:gd name="connsiteX17" fmla="*/ 1463094 w 1499724"/>
                <a:gd name="connsiteY17" fmla="*/ 1271568 h 1670042"/>
                <a:gd name="connsiteX18" fmla="*/ 1416333 w 1499724"/>
                <a:gd name="connsiteY18" fmla="*/ 1312813 h 1670042"/>
                <a:gd name="connsiteX19" fmla="*/ 834076 w 1499724"/>
                <a:gd name="connsiteY19" fmla="*/ 1648980 h 1670042"/>
                <a:gd name="connsiteX20" fmla="*/ 714927 w 1499724"/>
                <a:gd name="connsiteY20" fmla="*/ 1664666 h 1670042"/>
                <a:gd name="connsiteX21" fmla="*/ 703168 w 1499724"/>
                <a:gd name="connsiteY21" fmla="*/ 1660275 h 1670042"/>
                <a:gd name="connsiteX22" fmla="*/ 696283 w 1499724"/>
                <a:gd name="connsiteY22" fmla="*/ 1658717 h 1670042"/>
                <a:gd name="connsiteX23" fmla="*/ 667283 w 1499724"/>
                <a:gd name="connsiteY23" fmla="*/ 1645657 h 1670042"/>
                <a:gd name="connsiteX24" fmla="*/ 85026 w 1499724"/>
                <a:gd name="connsiteY24" fmla="*/ 1309490 h 1670042"/>
                <a:gd name="connsiteX25" fmla="*/ 75001 w 1499724"/>
                <a:gd name="connsiteY25" fmla="*/ 1302272 h 1670042"/>
                <a:gd name="connsiteX26" fmla="*/ 69228 w 1499724"/>
                <a:gd name="connsiteY26" fmla="*/ 1299138 h 1670042"/>
                <a:gd name="connsiteX27" fmla="*/ 59483 w 1499724"/>
                <a:gd name="connsiteY27" fmla="*/ 1291097 h 1670042"/>
                <a:gd name="connsiteX28" fmla="*/ 59216 w 1499724"/>
                <a:gd name="connsiteY28" fmla="*/ 1290905 h 1670042"/>
                <a:gd name="connsiteX29" fmla="*/ 59107 w 1499724"/>
                <a:gd name="connsiteY29" fmla="*/ 1290787 h 1670042"/>
                <a:gd name="connsiteX30" fmla="*/ 45990 w 1499724"/>
                <a:gd name="connsiteY30" fmla="*/ 1279965 h 1670042"/>
                <a:gd name="connsiteX31" fmla="*/ 0 w 1499724"/>
                <a:gd name="connsiteY31" fmla="*/ 1168935 h 1670042"/>
                <a:gd name="connsiteX32" fmla="*/ 0 w 1499724"/>
                <a:gd name="connsiteY32" fmla="*/ 496603 h 1670042"/>
                <a:gd name="connsiteX33" fmla="*/ 69228 w 1499724"/>
                <a:gd name="connsiteY33" fmla="*/ 366400 h 1670042"/>
                <a:gd name="connsiteX34" fmla="*/ 79457 w 1499724"/>
                <a:gd name="connsiteY34" fmla="*/ 360848 h 1670042"/>
                <a:gd name="connsiteX35" fmla="*/ 85026 w 1499724"/>
                <a:gd name="connsiteY35" fmla="*/ 356838 h 1670042"/>
                <a:gd name="connsiteX36" fmla="*/ 667282 w 1499724"/>
                <a:gd name="connsiteY36" fmla="*/ 20672 h 1670042"/>
                <a:gd name="connsiteX37" fmla="*/ 726383 w 1499724"/>
                <a:gd name="connsiteY37" fmla="*/ 799 h 1670042"/>
                <a:gd name="connsiteX38" fmla="*/ 742391 w 1499724"/>
                <a:gd name="connsiteY38" fmla="*/ 377 h 1670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99724" h="1670042">
                  <a:moveTo>
                    <a:pt x="744639" y="0"/>
                  </a:moveTo>
                  <a:lnTo>
                    <a:pt x="750678" y="159"/>
                  </a:lnTo>
                  <a:lnTo>
                    <a:pt x="756720" y="0"/>
                  </a:lnTo>
                  <a:lnTo>
                    <a:pt x="758967" y="377"/>
                  </a:lnTo>
                  <a:lnTo>
                    <a:pt x="774976" y="799"/>
                  </a:lnTo>
                  <a:cubicBezTo>
                    <a:pt x="795217" y="3310"/>
                    <a:pt x="815300" y="9831"/>
                    <a:pt x="834076" y="20672"/>
                  </a:cubicBezTo>
                  <a:lnTo>
                    <a:pt x="1416332" y="356838"/>
                  </a:lnTo>
                  <a:lnTo>
                    <a:pt x="1428021" y="365255"/>
                  </a:lnTo>
                  <a:lnTo>
                    <a:pt x="1430496" y="366598"/>
                  </a:lnTo>
                  <a:lnTo>
                    <a:pt x="1434675" y="370046"/>
                  </a:lnTo>
                  <a:lnTo>
                    <a:pt x="1442142" y="375423"/>
                  </a:lnTo>
                  <a:lnTo>
                    <a:pt x="1445199" y="378729"/>
                  </a:lnTo>
                  <a:lnTo>
                    <a:pt x="1453734" y="385772"/>
                  </a:lnTo>
                  <a:cubicBezTo>
                    <a:pt x="1482149" y="414187"/>
                    <a:pt x="1499724" y="453442"/>
                    <a:pt x="1499724" y="496801"/>
                  </a:cubicBezTo>
                  <a:lnTo>
                    <a:pt x="1499724" y="1169134"/>
                  </a:lnTo>
                  <a:cubicBezTo>
                    <a:pt x="1499724" y="1201653"/>
                    <a:pt x="1489838" y="1231864"/>
                    <a:pt x="1472908" y="1256925"/>
                  </a:cubicBezTo>
                  <a:lnTo>
                    <a:pt x="1469647" y="1260877"/>
                  </a:lnTo>
                  <a:lnTo>
                    <a:pt x="1463094" y="1271568"/>
                  </a:lnTo>
                  <a:cubicBezTo>
                    <a:pt x="1450798" y="1287841"/>
                    <a:pt x="1435108" y="1301973"/>
                    <a:pt x="1416333" y="1312813"/>
                  </a:cubicBezTo>
                  <a:lnTo>
                    <a:pt x="834076" y="1648980"/>
                  </a:lnTo>
                  <a:cubicBezTo>
                    <a:pt x="796525" y="1670659"/>
                    <a:pt x="753743" y="1675066"/>
                    <a:pt x="714927" y="1664666"/>
                  </a:cubicBezTo>
                  <a:lnTo>
                    <a:pt x="703168" y="1660275"/>
                  </a:lnTo>
                  <a:lnTo>
                    <a:pt x="696283" y="1658717"/>
                  </a:lnTo>
                  <a:cubicBezTo>
                    <a:pt x="686385" y="1655417"/>
                    <a:pt x="676671" y="1651077"/>
                    <a:pt x="667283" y="1645657"/>
                  </a:cubicBezTo>
                  <a:lnTo>
                    <a:pt x="85026" y="1309490"/>
                  </a:lnTo>
                  <a:lnTo>
                    <a:pt x="75001" y="1302272"/>
                  </a:lnTo>
                  <a:lnTo>
                    <a:pt x="69228" y="1299138"/>
                  </a:lnTo>
                  <a:lnTo>
                    <a:pt x="59483" y="1291097"/>
                  </a:lnTo>
                  <a:lnTo>
                    <a:pt x="59216" y="1290905"/>
                  </a:lnTo>
                  <a:lnTo>
                    <a:pt x="59107" y="1290787"/>
                  </a:lnTo>
                  <a:lnTo>
                    <a:pt x="45990" y="1279965"/>
                  </a:lnTo>
                  <a:cubicBezTo>
                    <a:pt x="17575" y="1251550"/>
                    <a:pt x="0" y="1212295"/>
                    <a:pt x="0" y="1168935"/>
                  </a:cubicBezTo>
                  <a:lnTo>
                    <a:pt x="0" y="496603"/>
                  </a:lnTo>
                  <a:cubicBezTo>
                    <a:pt x="0" y="442403"/>
                    <a:pt x="27461" y="394617"/>
                    <a:pt x="69228" y="366400"/>
                  </a:cubicBezTo>
                  <a:lnTo>
                    <a:pt x="79457" y="360848"/>
                  </a:lnTo>
                  <a:lnTo>
                    <a:pt x="85026" y="356838"/>
                  </a:lnTo>
                  <a:lnTo>
                    <a:pt x="667282" y="20672"/>
                  </a:lnTo>
                  <a:cubicBezTo>
                    <a:pt x="686058" y="9831"/>
                    <a:pt x="706141" y="3310"/>
                    <a:pt x="726383" y="799"/>
                  </a:cubicBezTo>
                  <a:lnTo>
                    <a:pt x="742391" y="377"/>
                  </a:lnTo>
                  <a:close/>
                </a:path>
              </a:pathLst>
            </a:custGeom>
          </p:spPr>
        </p:pic>
        <p:sp>
          <p:nvSpPr>
            <p:cNvPr id="52" name="任意多边形 51"/>
            <p:cNvSpPr/>
            <p:nvPr/>
          </p:nvSpPr>
          <p:spPr>
            <a:xfrm rot="5400000">
              <a:off x="5380802" y="2147490"/>
              <a:ext cx="1670036" cy="149972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4" name="组合 53"/>
          <p:cNvGrpSpPr/>
          <p:nvPr/>
        </p:nvGrpSpPr>
        <p:grpSpPr>
          <a:xfrm>
            <a:off x="9404547" y="1125900"/>
            <a:ext cx="1499720" cy="1684159"/>
            <a:chOff x="9404547" y="2059166"/>
            <a:chExt cx="1499720" cy="1684159"/>
          </a:xfrm>
          <a:effectLst>
            <a:outerShdw blurRad="431800" dist="203200" dir="2700000" algn="tl" rotWithShape="0">
              <a:prstClr val="black">
                <a:alpha val="27000"/>
              </a:prstClr>
            </a:outerShdw>
          </a:effectLst>
        </p:grpSpPr>
        <p:pic>
          <p:nvPicPr>
            <p:cNvPr id="45" name="图片 44" descr="C:\Users\Administrator\Desktop\QQ截图20170317130029.jpgQQ截图20170317130029"/>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9407327" y="2073283"/>
              <a:ext cx="1494155" cy="1670042"/>
            </a:xfrm>
            <a:custGeom>
              <a:avLst/>
              <a:gdLst>
                <a:gd name="connsiteX0" fmla="*/ 744638 w 1499724"/>
                <a:gd name="connsiteY0" fmla="*/ 0 h 1670042"/>
                <a:gd name="connsiteX1" fmla="*/ 750678 w 1499724"/>
                <a:gd name="connsiteY1" fmla="*/ 159 h 1670042"/>
                <a:gd name="connsiteX2" fmla="*/ 756720 w 1499724"/>
                <a:gd name="connsiteY2" fmla="*/ 0 h 1670042"/>
                <a:gd name="connsiteX3" fmla="*/ 758967 w 1499724"/>
                <a:gd name="connsiteY3" fmla="*/ 377 h 1670042"/>
                <a:gd name="connsiteX4" fmla="*/ 774976 w 1499724"/>
                <a:gd name="connsiteY4" fmla="*/ 799 h 1670042"/>
                <a:gd name="connsiteX5" fmla="*/ 834075 w 1499724"/>
                <a:gd name="connsiteY5" fmla="*/ 20672 h 1670042"/>
                <a:gd name="connsiteX6" fmla="*/ 1416332 w 1499724"/>
                <a:gd name="connsiteY6" fmla="*/ 356838 h 1670042"/>
                <a:gd name="connsiteX7" fmla="*/ 1428020 w 1499724"/>
                <a:gd name="connsiteY7" fmla="*/ 365255 h 1670042"/>
                <a:gd name="connsiteX8" fmla="*/ 1430496 w 1499724"/>
                <a:gd name="connsiteY8" fmla="*/ 366598 h 1670042"/>
                <a:gd name="connsiteX9" fmla="*/ 1434675 w 1499724"/>
                <a:gd name="connsiteY9" fmla="*/ 370046 h 1670042"/>
                <a:gd name="connsiteX10" fmla="*/ 1442142 w 1499724"/>
                <a:gd name="connsiteY10" fmla="*/ 375423 h 1670042"/>
                <a:gd name="connsiteX11" fmla="*/ 1445199 w 1499724"/>
                <a:gd name="connsiteY11" fmla="*/ 378729 h 1670042"/>
                <a:gd name="connsiteX12" fmla="*/ 1453734 w 1499724"/>
                <a:gd name="connsiteY12" fmla="*/ 385772 h 1670042"/>
                <a:gd name="connsiteX13" fmla="*/ 1499724 w 1499724"/>
                <a:gd name="connsiteY13" fmla="*/ 496801 h 1670042"/>
                <a:gd name="connsiteX14" fmla="*/ 1499724 w 1499724"/>
                <a:gd name="connsiteY14" fmla="*/ 1169134 h 1670042"/>
                <a:gd name="connsiteX15" fmla="*/ 1472908 w 1499724"/>
                <a:gd name="connsiteY15" fmla="*/ 1256925 h 1670042"/>
                <a:gd name="connsiteX16" fmla="*/ 1469646 w 1499724"/>
                <a:gd name="connsiteY16" fmla="*/ 1260877 h 1670042"/>
                <a:gd name="connsiteX17" fmla="*/ 1463094 w 1499724"/>
                <a:gd name="connsiteY17" fmla="*/ 1271568 h 1670042"/>
                <a:gd name="connsiteX18" fmla="*/ 1416333 w 1499724"/>
                <a:gd name="connsiteY18" fmla="*/ 1312813 h 1670042"/>
                <a:gd name="connsiteX19" fmla="*/ 834076 w 1499724"/>
                <a:gd name="connsiteY19" fmla="*/ 1648980 h 1670042"/>
                <a:gd name="connsiteX20" fmla="*/ 714927 w 1499724"/>
                <a:gd name="connsiteY20" fmla="*/ 1664666 h 1670042"/>
                <a:gd name="connsiteX21" fmla="*/ 703167 w 1499724"/>
                <a:gd name="connsiteY21" fmla="*/ 1660275 h 1670042"/>
                <a:gd name="connsiteX22" fmla="*/ 696283 w 1499724"/>
                <a:gd name="connsiteY22" fmla="*/ 1658717 h 1670042"/>
                <a:gd name="connsiteX23" fmla="*/ 667283 w 1499724"/>
                <a:gd name="connsiteY23" fmla="*/ 1645657 h 1670042"/>
                <a:gd name="connsiteX24" fmla="*/ 85026 w 1499724"/>
                <a:gd name="connsiteY24" fmla="*/ 1309490 h 1670042"/>
                <a:gd name="connsiteX25" fmla="*/ 75001 w 1499724"/>
                <a:gd name="connsiteY25" fmla="*/ 1302272 h 1670042"/>
                <a:gd name="connsiteX26" fmla="*/ 69228 w 1499724"/>
                <a:gd name="connsiteY26" fmla="*/ 1299138 h 1670042"/>
                <a:gd name="connsiteX27" fmla="*/ 59482 w 1499724"/>
                <a:gd name="connsiteY27" fmla="*/ 1291097 h 1670042"/>
                <a:gd name="connsiteX28" fmla="*/ 59215 w 1499724"/>
                <a:gd name="connsiteY28" fmla="*/ 1290905 h 1670042"/>
                <a:gd name="connsiteX29" fmla="*/ 59107 w 1499724"/>
                <a:gd name="connsiteY29" fmla="*/ 1290787 h 1670042"/>
                <a:gd name="connsiteX30" fmla="*/ 45990 w 1499724"/>
                <a:gd name="connsiteY30" fmla="*/ 1279965 h 1670042"/>
                <a:gd name="connsiteX31" fmla="*/ 0 w 1499724"/>
                <a:gd name="connsiteY31" fmla="*/ 1168935 h 1670042"/>
                <a:gd name="connsiteX32" fmla="*/ 0 w 1499724"/>
                <a:gd name="connsiteY32" fmla="*/ 496603 h 1670042"/>
                <a:gd name="connsiteX33" fmla="*/ 69228 w 1499724"/>
                <a:gd name="connsiteY33" fmla="*/ 366400 h 1670042"/>
                <a:gd name="connsiteX34" fmla="*/ 79457 w 1499724"/>
                <a:gd name="connsiteY34" fmla="*/ 360848 h 1670042"/>
                <a:gd name="connsiteX35" fmla="*/ 85025 w 1499724"/>
                <a:gd name="connsiteY35" fmla="*/ 356838 h 1670042"/>
                <a:gd name="connsiteX36" fmla="*/ 667282 w 1499724"/>
                <a:gd name="connsiteY36" fmla="*/ 20672 h 1670042"/>
                <a:gd name="connsiteX37" fmla="*/ 726383 w 1499724"/>
                <a:gd name="connsiteY37" fmla="*/ 799 h 1670042"/>
                <a:gd name="connsiteX38" fmla="*/ 742391 w 1499724"/>
                <a:gd name="connsiteY38" fmla="*/ 377 h 1670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99724" h="1670042">
                  <a:moveTo>
                    <a:pt x="744638" y="0"/>
                  </a:moveTo>
                  <a:lnTo>
                    <a:pt x="750678" y="159"/>
                  </a:lnTo>
                  <a:lnTo>
                    <a:pt x="756720" y="0"/>
                  </a:lnTo>
                  <a:lnTo>
                    <a:pt x="758967" y="377"/>
                  </a:lnTo>
                  <a:lnTo>
                    <a:pt x="774976" y="799"/>
                  </a:lnTo>
                  <a:cubicBezTo>
                    <a:pt x="795217" y="3310"/>
                    <a:pt x="815300" y="9831"/>
                    <a:pt x="834075" y="20672"/>
                  </a:cubicBezTo>
                  <a:lnTo>
                    <a:pt x="1416332" y="356838"/>
                  </a:lnTo>
                  <a:lnTo>
                    <a:pt x="1428020" y="365255"/>
                  </a:lnTo>
                  <a:lnTo>
                    <a:pt x="1430496" y="366598"/>
                  </a:lnTo>
                  <a:lnTo>
                    <a:pt x="1434675" y="370046"/>
                  </a:lnTo>
                  <a:lnTo>
                    <a:pt x="1442142" y="375423"/>
                  </a:lnTo>
                  <a:lnTo>
                    <a:pt x="1445199" y="378729"/>
                  </a:lnTo>
                  <a:lnTo>
                    <a:pt x="1453734" y="385772"/>
                  </a:lnTo>
                  <a:cubicBezTo>
                    <a:pt x="1482149" y="414187"/>
                    <a:pt x="1499724" y="453442"/>
                    <a:pt x="1499724" y="496801"/>
                  </a:cubicBezTo>
                  <a:lnTo>
                    <a:pt x="1499724" y="1169134"/>
                  </a:lnTo>
                  <a:cubicBezTo>
                    <a:pt x="1499724" y="1201653"/>
                    <a:pt x="1489838" y="1231864"/>
                    <a:pt x="1472908" y="1256925"/>
                  </a:cubicBezTo>
                  <a:lnTo>
                    <a:pt x="1469646" y="1260877"/>
                  </a:lnTo>
                  <a:lnTo>
                    <a:pt x="1463094" y="1271568"/>
                  </a:lnTo>
                  <a:cubicBezTo>
                    <a:pt x="1450798" y="1287841"/>
                    <a:pt x="1435108" y="1301973"/>
                    <a:pt x="1416333" y="1312813"/>
                  </a:cubicBezTo>
                  <a:lnTo>
                    <a:pt x="834076" y="1648980"/>
                  </a:lnTo>
                  <a:cubicBezTo>
                    <a:pt x="796525" y="1670659"/>
                    <a:pt x="753742" y="1675066"/>
                    <a:pt x="714927" y="1664666"/>
                  </a:cubicBezTo>
                  <a:lnTo>
                    <a:pt x="703167" y="1660275"/>
                  </a:lnTo>
                  <a:lnTo>
                    <a:pt x="696283" y="1658717"/>
                  </a:lnTo>
                  <a:cubicBezTo>
                    <a:pt x="686385" y="1655417"/>
                    <a:pt x="676670" y="1651077"/>
                    <a:pt x="667283" y="1645657"/>
                  </a:cubicBezTo>
                  <a:lnTo>
                    <a:pt x="85026" y="1309490"/>
                  </a:lnTo>
                  <a:lnTo>
                    <a:pt x="75001" y="1302272"/>
                  </a:lnTo>
                  <a:lnTo>
                    <a:pt x="69228" y="1299138"/>
                  </a:lnTo>
                  <a:lnTo>
                    <a:pt x="59482" y="1291097"/>
                  </a:lnTo>
                  <a:lnTo>
                    <a:pt x="59215" y="1290905"/>
                  </a:lnTo>
                  <a:lnTo>
                    <a:pt x="59107" y="1290787"/>
                  </a:lnTo>
                  <a:lnTo>
                    <a:pt x="45990" y="1279965"/>
                  </a:lnTo>
                  <a:cubicBezTo>
                    <a:pt x="17575" y="1251550"/>
                    <a:pt x="0" y="1212295"/>
                    <a:pt x="0" y="1168935"/>
                  </a:cubicBezTo>
                  <a:lnTo>
                    <a:pt x="0" y="496603"/>
                  </a:lnTo>
                  <a:cubicBezTo>
                    <a:pt x="0" y="442403"/>
                    <a:pt x="27461" y="394617"/>
                    <a:pt x="69228" y="366400"/>
                  </a:cubicBezTo>
                  <a:lnTo>
                    <a:pt x="79457" y="360848"/>
                  </a:lnTo>
                  <a:lnTo>
                    <a:pt x="85025" y="356838"/>
                  </a:lnTo>
                  <a:lnTo>
                    <a:pt x="667282" y="20672"/>
                  </a:lnTo>
                  <a:cubicBezTo>
                    <a:pt x="686057" y="9831"/>
                    <a:pt x="706141" y="3310"/>
                    <a:pt x="726383" y="799"/>
                  </a:cubicBezTo>
                  <a:lnTo>
                    <a:pt x="742391" y="377"/>
                  </a:lnTo>
                  <a:close/>
                </a:path>
              </a:pathLst>
            </a:custGeom>
          </p:spPr>
        </p:pic>
        <p:sp>
          <p:nvSpPr>
            <p:cNvPr id="53" name="任意多边形 52"/>
            <p:cNvSpPr/>
            <p:nvPr/>
          </p:nvSpPr>
          <p:spPr>
            <a:xfrm rot="5400000">
              <a:off x="9319389" y="2144324"/>
              <a:ext cx="1670036" cy="149972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0" name="组合 59"/>
          <p:cNvGrpSpPr/>
          <p:nvPr/>
        </p:nvGrpSpPr>
        <p:grpSpPr>
          <a:xfrm>
            <a:off x="3782927" y="4047242"/>
            <a:ext cx="908142" cy="1011276"/>
            <a:chOff x="3786778" y="3736166"/>
            <a:chExt cx="908142" cy="1011276"/>
          </a:xfrm>
          <a:effectLst>
            <a:outerShdw blurRad="431800" dist="203200" dir="2700000" algn="tl" rotWithShape="0">
              <a:prstClr val="black">
                <a:alpha val="27000"/>
              </a:prstClr>
            </a:outerShdw>
          </a:effectLst>
        </p:grpSpPr>
        <p:pic>
          <p:nvPicPr>
            <p:cNvPr id="47" name="图片 46" descr="C:\Users\Administrator\Desktop\QQ截图20170317130003.jpgQQ截图20170317130003"/>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3798843" y="3736166"/>
              <a:ext cx="895350" cy="1010920"/>
            </a:xfrm>
            <a:custGeom>
              <a:avLst/>
              <a:gdLst>
                <a:gd name="connsiteX0" fmla="*/ 444524 w 895284"/>
                <a:gd name="connsiteY0" fmla="*/ 0 h 996958"/>
                <a:gd name="connsiteX1" fmla="*/ 448130 w 895284"/>
                <a:gd name="connsiteY1" fmla="*/ 95 h 996958"/>
                <a:gd name="connsiteX2" fmla="*/ 451736 w 895284"/>
                <a:gd name="connsiteY2" fmla="*/ 0 h 996958"/>
                <a:gd name="connsiteX3" fmla="*/ 453078 w 895284"/>
                <a:gd name="connsiteY3" fmla="*/ 225 h 996958"/>
                <a:gd name="connsiteX4" fmla="*/ 462634 w 895284"/>
                <a:gd name="connsiteY4" fmla="*/ 477 h 996958"/>
                <a:gd name="connsiteX5" fmla="*/ 497915 w 895284"/>
                <a:gd name="connsiteY5" fmla="*/ 12340 h 996958"/>
                <a:gd name="connsiteX6" fmla="*/ 845502 w 895284"/>
                <a:gd name="connsiteY6" fmla="*/ 213020 h 996958"/>
                <a:gd name="connsiteX7" fmla="*/ 852480 w 895284"/>
                <a:gd name="connsiteY7" fmla="*/ 218045 h 996958"/>
                <a:gd name="connsiteX8" fmla="*/ 853957 w 895284"/>
                <a:gd name="connsiteY8" fmla="*/ 218847 h 996958"/>
                <a:gd name="connsiteX9" fmla="*/ 856452 w 895284"/>
                <a:gd name="connsiteY9" fmla="*/ 220905 h 996958"/>
                <a:gd name="connsiteX10" fmla="*/ 860910 w 895284"/>
                <a:gd name="connsiteY10" fmla="*/ 224115 h 996958"/>
                <a:gd name="connsiteX11" fmla="*/ 862735 w 895284"/>
                <a:gd name="connsiteY11" fmla="*/ 226088 h 996958"/>
                <a:gd name="connsiteX12" fmla="*/ 867830 w 895284"/>
                <a:gd name="connsiteY12" fmla="*/ 230293 h 996958"/>
                <a:gd name="connsiteX13" fmla="*/ 895284 w 895284"/>
                <a:gd name="connsiteY13" fmla="*/ 296573 h 996958"/>
                <a:gd name="connsiteX14" fmla="*/ 895284 w 895284"/>
                <a:gd name="connsiteY14" fmla="*/ 697933 h 996958"/>
                <a:gd name="connsiteX15" fmla="*/ 879276 w 895284"/>
                <a:gd name="connsiteY15" fmla="*/ 750341 h 996958"/>
                <a:gd name="connsiteX16" fmla="*/ 877329 w 895284"/>
                <a:gd name="connsiteY16" fmla="*/ 752701 h 996958"/>
                <a:gd name="connsiteX17" fmla="*/ 873417 w 895284"/>
                <a:gd name="connsiteY17" fmla="*/ 759082 h 996958"/>
                <a:gd name="connsiteX18" fmla="*/ 845502 w 895284"/>
                <a:gd name="connsiteY18" fmla="*/ 783705 h 996958"/>
                <a:gd name="connsiteX19" fmla="*/ 497915 w 895284"/>
                <a:gd name="connsiteY19" fmla="*/ 984385 h 996958"/>
                <a:gd name="connsiteX20" fmla="*/ 426787 w 895284"/>
                <a:gd name="connsiteY20" fmla="*/ 993749 h 996958"/>
                <a:gd name="connsiteX21" fmla="*/ 419767 w 895284"/>
                <a:gd name="connsiteY21" fmla="*/ 991128 h 996958"/>
                <a:gd name="connsiteX22" fmla="*/ 415657 w 895284"/>
                <a:gd name="connsiteY22" fmla="*/ 990197 h 996958"/>
                <a:gd name="connsiteX23" fmla="*/ 398345 w 895284"/>
                <a:gd name="connsiteY23" fmla="*/ 982401 h 996958"/>
                <a:gd name="connsiteX24" fmla="*/ 50758 w 895284"/>
                <a:gd name="connsiteY24" fmla="*/ 781721 h 996958"/>
                <a:gd name="connsiteX25" fmla="*/ 44773 w 895284"/>
                <a:gd name="connsiteY25" fmla="*/ 777412 h 996958"/>
                <a:gd name="connsiteX26" fmla="*/ 41327 w 895284"/>
                <a:gd name="connsiteY26" fmla="*/ 775541 h 996958"/>
                <a:gd name="connsiteX27" fmla="*/ 35509 w 895284"/>
                <a:gd name="connsiteY27" fmla="*/ 770741 h 996958"/>
                <a:gd name="connsiteX28" fmla="*/ 35350 w 895284"/>
                <a:gd name="connsiteY28" fmla="*/ 770627 h 996958"/>
                <a:gd name="connsiteX29" fmla="*/ 35285 w 895284"/>
                <a:gd name="connsiteY29" fmla="*/ 770556 h 996958"/>
                <a:gd name="connsiteX30" fmla="*/ 27454 w 895284"/>
                <a:gd name="connsiteY30" fmla="*/ 764095 h 996958"/>
                <a:gd name="connsiteX31" fmla="*/ 0 w 895284"/>
                <a:gd name="connsiteY31" fmla="*/ 697815 h 996958"/>
                <a:gd name="connsiteX32" fmla="*/ 0 w 895284"/>
                <a:gd name="connsiteY32" fmla="*/ 296455 h 996958"/>
                <a:gd name="connsiteX33" fmla="*/ 41327 w 895284"/>
                <a:gd name="connsiteY33" fmla="*/ 218728 h 996958"/>
                <a:gd name="connsiteX34" fmla="*/ 47433 w 895284"/>
                <a:gd name="connsiteY34" fmla="*/ 215414 h 996958"/>
                <a:gd name="connsiteX35" fmla="*/ 50758 w 895284"/>
                <a:gd name="connsiteY35" fmla="*/ 213020 h 996958"/>
                <a:gd name="connsiteX36" fmla="*/ 398345 w 895284"/>
                <a:gd name="connsiteY36" fmla="*/ 12340 h 996958"/>
                <a:gd name="connsiteX37" fmla="*/ 433626 w 895284"/>
                <a:gd name="connsiteY37" fmla="*/ 477 h 996958"/>
                <a:gd name="connsiteX38" fmla="*/ 443182 w 895284"/>
                <a:gd name="connsiteY38" fmla="*/ 225 h 996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895284" h="996958">
                  <a:moveTo>
                    <a:pt x="444524" y="0"/>
                  </a:moveTo>
                  <a:lnTo>
                    <a:pt x="448130" y="95"/>
                  </a:lnTo>
                  <a:lnTo>
                    <a:pt x="451736" y="0"/>
                  </a:lnTo>
                  <a:lnTo>
                    <a:pt x="453078" y="225"/>
                  </a:lnTo>
                  <a:lnTo>
                    <a:pt x="462634" y="477"/>
                  </a:lnTo>
                  <a:cubicBezTo>
                    <a:pt x="474717" y="1976"/>
                    <a:pt x="486707" y="5869"/>
                    <a:pt x="497915" y="12340"/>
                  </a:cubicBezTo>
                  <a:lnTo>
                    <a:pt x="845502" y="213020"/>
                  </a:lnTo>
                  <a:lnTo>
                    <a:pt x="852480" y="218045"/>
                  </a:lnTo>
                  <a:lnTo>
                    <a:pt x="853957" y="218847"/>
                  </a:lnTo>
                  <a:lnTo>
                    <a:pt x="856452" y="220905"/>
                  </a:lnTo>
                  <a:lnTo>
                    <a:pt x="860910" y="224115"/>
                  </a:lnTo>
                  <a:lnTo>
                    <a:pt x="862735" y="226088"/>
                  </a:lnTo>
                  <a:lnTo>
                    <a:pt x="867830" y="230293"/>
                  </a:lnTo>
                  <a:cubicBezTo>
                    <a:pt x="884793" y="247255"/>
                    <a:pt x="895284" y="270689"/>
                    <a:pt x="895284" y="296573"/>
                  </a:cubicBezTo>
                  <a:lnTo>
                    <a:pt x="895284" y="697933"/>
                  </a:lnTo>
                  <a:cubicBezTo>
                    <a:pt x="895284" y="717346"/>
                    <a:pt x="889383" y="735381"/>
                    <a:pt x="879276" y="750341"/>
                  </a:cubicBezTo>
                  <a:lnTo>
                    <a:pt x="877329" y="752701"/>
                  </a:lnTo>
                  <a:lnTo>
                    <a:pt x="873417" y="759082"/>
                  </a:lnTo>
                  <a:cubicBezTo>
                    <a:pt x="866077" y="768797"/>
                    <a:pt x="856711" y="777234"/>
                    <a:pt x="845502" y="783705"/>
                  </a:cubicBezTo>
                  <a:lnTo>
                    <a:pt x="497915" y="984385"/>
                  </a:lnTo>
                  <a:cubicBezTo>
                    <a:pt x="475499" y="997326"/>
                    <a:pt x="449959" y="999958"/>
                    <a:pt x="426787" y="993749"/>
                  </a:cubicBezTo>
                  <a:lnTo>
                    <a:pt x="419767" y="991128"/>
                  </a:lnTo>
                  <a:lnTo>
                    <a:pt x="415657" y="990197"/>
                  </a:lnTo>
                  <a:cubicBezTo>
                    <a:pt x="409749" y="988228"/>
                    <a:pt x="403949" y="985637"/>
                    <a:pt x="398345" y="982401"/>
                  </a:cubicBezTo>
                  <a:lnTo>
                    <a:pt x="50758" y="781721"/>
                  </a:lnTo>
                  <a:lnTo>
                    <a:pt x="44773" y="777412"/>
                  </a:lnTo>
                  <a:lnTo>
                    <a:pt x="41327" y="775541"/>
                  </a:lnTo>
                  <a:lnTo>
                    <a:pt x="35509" y="770741"/>
                  </a:lnTo>
                  <a:lnTo>
                    <a:pt x="35350" y="770627"/>
                  </a:lnTo>
                  <a:lnTo>
                    <a:pt x="35285" y="770556"/>
                  </a:lnTo>
                  <a:lnTo>
                    <a:pt x="27454" y="764095"/>
                  </a:lnTo>
                  <a:cubicBezTo>
                    <a:pt x="10492" y="747133"/>
                    <a:pt x="0" y="723699"/>
                    <a:pt x="0" y="697815"/>
                  </a:cubicBezTo>
                  <a:lnTo>
                    <a:pt x="0" y="296455"/>
                  </a:lnTo>
                  <a:cubicBezTo>
                    <a:pt x="0" y="264100"/>
                    <a:pt x="16393" y="235573"/>
                    <a:pt x="41327" y="218728"/>
                  </a:cubicBezTo>
                  <a:lnTo>
                    <a:pt x="47433" y="215414"/>
                  </a:lnTo>
                  <a:lnTo>
                    <a:pt x="50758" y="213020"/>
                  </a:lnTo>
                  <a:lnTo>
                    <a:pt x="398345" y="12340"/>
                  </a:lnTo>
                  <a:cubicBezTo>
                    <a:pt x="409553" y="5869"/>
                    <a:pt x="421542" y="1976"/>
                    <a:pt x="433626" y="477"/>
                  </a:cubicBezTo>
                  <a:lnTo>
                    <a:pt x="443182" y="225"/>
                  </a:lnTo>
                  <a:close/>
                </a:path>
              </a:pathLst>
            </a:custGeom>
          </p:spPr>
        </p:pic>
        <p:sp>
          <p:nvSpPr>
            <p:cNvPr id="57" name="任意多边形 56"/>
            <p:cNvSpPr/>
            <p:nvPr/>
          </p:nvSpPr>
          <p:spPr>
            <a:xfrm rot="5400000">
              <a:off x="3735211" y="3787733"/>
              <a:ext cx="1011276" cy="90814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9" name="组合 58"/>
          <p:cNvGrpSpPr/>
          <p:nvPr/>
        </p:nvGrpSpPr>
        <p:grpSpPr>
          <a:xfrm>
            <a:off x="7730884" y="4047242"/>
            <a:ext cx="908458" cy="1012190"/>
            <a:chOff x="7737469" y="3736166"/>
            <a:chExt cx="908458" cy="1012190"/>
          </a:xfrm>
          <a:effectLst>
            <a:outerShdw blurRad="431800" dist="203200" dir="2700000" algn="tl" rotWithShape="0">
              <a:prstClr val="black">
                <a:alpha val="27000"/>
              </a:prstClr>
            </a:outerShdw>
          </a:effectLst>
        </p:grpSpPr>
        <p:pic>
          <p:nvPicPr>
            <p:cNvPr id="50" name="图片 49" descr="C:\Users\Administrator\Desktop\QQ截图20170317125917.jpgQQ截图20170317125917"/>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7737469" y="3736166"/>
              <a:ext cx="895350" cy="1012190"/>
            </a:xfrm>
            <a:custGeom>
              <a:avLst/>
              <a:gdLst>
                <a:gd name="connsiteX0" fmla="*/ 444524 w 895284"/>
                <a:gd name="connsiteY0" fmla="*/ 0 h 996958"/>
                <a:gd name="connsiteX1" fmla="*/ 448130 w 895284"/>
                <a:gd name="connsiteY1" fmla="*/ 95 h 996958"/>
                <a:gd name="connsiteX2" fmla="*/ 451736 w 895284"/>
                <a:gd name="connsiteY2" fmla="*/ 0 h 996958"/>
                <a:gd name="connsiteX3" fmla="*/ 453078 w 895284"/>
                <a:gd name="connsiteY3" fmla="*/ 225 h 996958"/>
                <a:gd name="connsiteX4" fmla="*/ 462634 w 895284"/>
                <a:gd name="connsiteY4" fmla="*/ 477 h 996958"/>
                <a:gd name="connsiteX5" fmla="*/ 497915 w 895284"/>
                <a:gd name="connsiteY5" fmla="*/ 12340 h 996958"/>
                <a:gd name="connsiteX6" fmla="*/ 845502 w 895284"/>
                <a:gd name="connsiteY6" fmla="*/ 213020 h 996958"/>
                <a:gd name="connsiteX7" fmla="*/ 852479 w 895284"/>
                <a:gd name="connsiteY7" fmla="*/ 218045 h 996958"/>
                <a:gd name="connsiteX8" fmla="*/ 853957 w 895284"/>
                <a:gd name="connsiteY8" fmla="*/ 218847 h 996958"/>
                <a:gd name="connsiteX9" fmla="*/ 856452 w 895284"/>
                <a:gd name="connsiteY9" fmla="*/ 220905 h 996958"/>
                <a:gd name="connsiteX10" fmla="*/ 860910 w 895284"/>
                <a:gd name="connsiteY10" fmla="*/ 224115 h 996958"/>
                <a:gd name="connsiteX11" fmla="*/ 862734 w 895284"/>
                <a:gd name="connsiteY11" fmla="*/ 226088 h 996958"/>
                <a:gd name="connsiteX12" fmla="*/ 867830 w 895284"/>
                <a:gd name="connsiteY12" fmla="*/ 230293 h 996958"/>
                <a:gd name="connsiteX13" fmla="*/ 895284 w 895284"/>
                <a:gd name="connsiteY13" fmla="*/ 296573 h 996958"/>
                <a:gd name="connsiteX14" fmla="*/ 895284 w 895284"/>
                <a:gd name="connsiteY14" fmla="*/ 697933 h 996958"/>
                <a:gd name="connsiteX15" fmla="*/ 879276 w 895284"/>
                <a:gd name="connsiteY15" fmla="*/ 750341 h 996958"/>
                <a:gd name="connsiteX16" fmla="*/ 877329 w 895284"/>
                <a:gd name="connsiteY16" fmla="*/ 752701 h 996958"/>
                <a:gd name="connsiteX17" fmla="*/ 873417 w 895284"/>
                <a:gd name="connsiteY17" fmla="*/ 759082 h 996958"/>
                <a:gd name="connsiteX18" fmla="*/ 845502 w 895284"/>
                <a:gd name="connsiteY18" fmla="*/ 783705 h 996958"/>
                <a:gd name="connsiteX19" fmla="*/ 497915 w 895284"/>
                <a:gd name="connsiteY19" fmla="*/ 984385 h 996958"/>
                <a:gd name="connsiteX20" fmla="*/ 426787 w 895284"/>
                <a:gd name="connsiteY20" fmla="*/ 993749 h 996958"/>
                <a:gd name="connsiteX21" fmla="*/ 419767 w 895284"/>
                <a:gd name="connsiteY21" fmla="*/ 991128 h 996958"/>
                <a:gd name="connsiteX22" fmla="*/ 415657 w 895284"/>
                <a:gd name="connsiteY22" fmla="*/ 990197 h 996958"/>
                <a:gd name="connsiteX23" fmla="*/ 398345 w 895284"/>
                <a:gd name="connsiteY23" fmla="*/ 982401 h 996958"/>
                <a:gd name="connsiteX24" fmla="*/ 50758 w 895284"/>
                <a:gd name="connsiteY24" fmla="*/ 781721 h 996958"/>
                <a:gd name="connsiteX25" fmla="*/ 44773 w 895284"/>
                <a:gd name="connsiteY25" fmla="*/ 777412 h 996958"/>
                <a:gd name="connsiteX26" fmla="*/ 41327 w 895284"/>
                <a:gd name="connsiteY26" fmla="*/ 775541 h 996958"/>
                <a:gd name="connsiteX27" fmla="*/ 35509 w 895284"/>
                <a:gd name="connsiteY27" fmla="*/ 770741 h 996958"/>
                <a:gd name="connsiteX28" fmla="*/ 35350 w 895284"/>
                <a:gd name="connsiteY28" fmla="*/ 770627 h 996958"/>
                <a:gd name="connsiteX29" fmla="*/ 35285 w 895284"/>
                <a:gd name="connsiteY29" fmla="*/ 770556 h 996958"/>
                <a:gd name="connsiteX30" fmla="*/ 27455 w 895284"/>
                <a:gd name="connsiteY30" fmla="*/ 764095 h 996958"/>
                <a:gd name="connsiteX31" fmla="*/ 0 w 895284"/>
                <a:gd name="connsiteY31" fmla="*/ 697815 h 996958"/>
                <a:gd name="connsiteX32" fmla="*/ 0 w 895284"/>
                <a:gd name="connsiteY32" fmla="*/ 296455 h 996958"/>
                <a:gd name="connsiteX33" fmla="*/ 41327 w 895284"/>
                <a:gd name="connsiteY33" fmla="*/ 218728 h 996958"/>
                <a:gd name="connsiteX34" fmla="*/ 47433 w 895284"/>
                <a:gd name="connsiteY34" fmla="*/ 215414 h 996958"/>
                <a:gd name="connsiteX35" fmla="*/ 50758 w 895284"/>
                <a:gd name="connsiteY35" fmla="*/ 213020 h 996958"/>
                <a:gd name="connsiteX36" fmla="*/ 398345 w 895284"/>
                <a:gd name="connsiteY36" fmla="*/ 12340 h 996958"/>
                <a:gd name="connsiteX37" fmla="*/ 433626 w 895284"/>
                <a:gd name="connsiteY37" fmla="*/ 477 h 996958"/>
                <a:gd name="connsiteX38" fmla="*/ 443182 w 895284"/>
                <a:gd name="connsiteY38" fmla="*/ 225 h 996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895284" h="996958">
                  <a:moveTo>
                    <a:pt x="444524" y="0"/>
                  </a:moveTo>
                  <a:lnTo>
                    <a:pt x="448130" y="95"/>
                  </a:lnTo>
                  <a:lnTo>
                    <a:pt x="451736" y="0"/>
                  </a:lnTo>
                  <a:lnTo>
                    <a:pt x="453078" y="225"/>
                  </a:lnTo>
                  <a:lnTo>
                    <a:pt x="462634" y="477"/>
                  </a:lnTo>
                  <a:cubicBezTo>
                    <a:pt x="474717" y="1976"/>
                    <a:pt x="486707" y="5869"/>
                    <a:pt x="497915" y="12340"/>
                  </a:cubicBezTo>
                  <a:lnTo>
                    <a:pt x="845502" y="213020"/>
                  </a:lnTo>
                  <a:lnTo>
                    <a:pt x="852479" y="218045"/>
                  </a:lnTo>
                  <a:lnTo>
                    <a:pt x="853957" y="218847"/>
                  </a:lnTo>
                  <a:lnTo>
                    <a:pt x="856452" y="220905"/>
                  </a:lnTo>
                  <a:lnTo>
                    <a:pt x="860910" y="224115"/>
                  </a:lnTo>
                  <a:lnTo>
                    <a:pt x="862734" y="226088"/>
                  </a:lnTo>
                  <a:lnTo>
                    <a:pt x="867830" y="230293"/>
                  </a:lnTo>
                  <a:cubicBezTo>
                    <a:pt x="884792" y="247255"/>
                    <a:pt x="895284" y="270689"/>
                    <a:pt x="895284" y="296573"/>
                  </a:cubicBezTo>
                  <a:lnTo>
                    <a:pt x="895284" y="697933"/>
                  </a:lnTo>
                  <a:cubicBezTo>
                    <a:pt x="895284" y="717346"/>
                    <a:pt x="889382" y="735381"/>
                    <a:pt x="879276" y="750341"/>
                  </a:cubicBezTo>
                  <a:lnTo>
                    <a:pt x="877329" y="752701"/>
                  </a:lnTo>
                  <a:lnTo>
                    <a:pt x="873417" y="759082"/>
                  </a:lnTo>
                  <a:cubicBezTo>
                    <a:pt x="866077" y="768797"/>
                    <a:pt x="856710" y="777234"/>
                    <a:pt x="845502" y="783705"/>
                  </a:cubicBezTo>
                  <a:lnTo>
                    <a:pt x="497915" y="984385"/>
                  </a:lnTo>
                  <a:cubicBezTo>
                    <a:pt x="475499" y="997326"/>
                    <a:pt x="449959" y="999958"/>
                    <a:pt x="426787" y="993749"/>
                  </a:cubicBezTo>
                  <a:lnTo>
                    <a:pt x="419767" y="991128"/>
                  </a:lnTo>
                  <a:lnTo>
                    <a:pt x="415657" y="990197"/>
                  </a:lnTo>
                  <a:cubicBezTo>
                    <a:pt x="409749" y="988228"/>
                    <a:pt x="403949" y="985637"/>
                    <a:pt x="398345" y="982401"/>
                  </a:cubicBezTo>
                  <a:lnTo>
                    <a:pt x="50758" y="781721"/>
                  </a:lnTo>
                  <a:lnTo>
                    <a:pt x="44773" y="777412"/>
                  </a:lnTo>
                  <a:lnTo>
                    <a:pt x="41327" y="775541"/>
                  </a:lnTo>
                  <a:lnTo>
                    <a:pt x="35509" y="770741"/>
                  </a:lnTo>
                  <a:lnTo>
                    <a:pt x="35350" y="770627"/>
                  </a:lnTo>
                  <a:lnTo>
                    <a:pt x="35285" y="770556"/>
                  </a:lnTo>
                  <a:lnTo>
                    <a:pt x="27455" y="764095"/>
                  </a:lnTo>
                  <a:cubicBezTo>
                    <a:pt x="10492" y="747133"/>
                    <a:pt x="0" y="723699"/>
                    <a:pt x="0" y="697815"/>
                  </a:cubicBezTo>
                  <a:lnTo>
                    <a:pt x="0" y="296455"/>
                  </a:lnTo>
                  <a:cubicBezTo>
                    <a:pt x="0" y="264100"/>
                    <a:pt x="16393" y="235573"/>
                    <a:pt x="41327" y="218728"/>
                  </a:cubicBezTo>
                  <a:lnTo>
                    <a:pt x="47433" y="215414"/>
                  </a:lnTo>
                  <a:lnTo>
                    <a:pt x="50758" y="213020"/>
                  </a:lnTo>
                  <a:lnTo>
                    <a:pt x="398345" y="12340"/>
                  </a:lnTo>
                  <a:cubicBezTo>
                    <a:pt x="409553" y="5869"/>
                    <a:pt x="421542" y="1976"/>
                    <a:pt x="433626" y="477"/>
                  </a:cubicBezTo>
                  <a:lnTo>
                    <a:pt x="443182" y="225"/>
                  </a:lnTo>
                  <a:close/>
                </a:path>
              </a:pathLst>
            </a:custGeom>
          </p:spPr>
        </p:pic>
        <p:sp>
          <p:nvSpPr>
            <p:cNvPr id="58" name="任意多边形 57"/>
            <p:cNvSpPr/>
            <p:nvPr/>
          </p:nvSpPr>
          <p:spPr>
            <a:xfrm rot="5400000">
              <a:off x="7686218" y="3787733"/>
              <a:ext cx="1011276" cy="90814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1" name="矩形 60"/>
          <p:cNvSpPr/>
          <p:nvPr/>
        </p:nvSpPr>
        <p:spPr>
          <a:xfrm>
            <a:off x="1466751" y="3450066"/>
            <a:ext cx="1620957" cy="609398"/>
          </a:xfrm>
          <a:prstGeom prst="rect">
            <a:avLst/>
          </a:prstGeom>
        </p:spPr>
        <p:txBody>
          <a:bodyPr wrap="none">
            <a:spAutoFit/>
          </a:bodyPr>
          <a:lstStyle/>
          <a:p>
            <a:pPr>
              <a:lnSpc>
                <a:spcPct val="120000"/>
              </a:lnSpc>
            </a:pPr>
            <a:r>
              <a:rPr lang="zh-CN" altLang="en-US" sz="1400" dirty="0">
                <a:solidFill>
                  <a:schemeClr val="tx1"/>
                </a:solidFill>
                <a:latin typeface="微软雅黑" panose="020B0503020204020204" charset="-122"/>
                <a:ea typeface="微软雅黑" panose="020B0503020204020204" charset="-122"/>
              </a:rPr>
              <a:t>点击此处添加</a:t>
            </a:r>
            <a:r>
              <a:rPr lang="zh-CN" altLang="en-US" sz="1400" dirty="0" smtClean="0">
                <a:solidFill>
                  <a:schemeClr val="tx1"/>
                </a:solidFill>
                <a:latin typeface="微软雅黑" panose="020B0503020204020204" charset="-122"/>
                <a:ea typeface="微软雅黑" panose="020B0503020204020204" charset="-122"/>
              </a:rPr>
              <a:t>文本</a:t>
            </a:r>
          </a:p>
          <a:p>
            <a:pPr>
              <a:lnSpc>
                <a:spcPct val="120000"/>
              </a:lnSpc>
            </a:pPr>
            <a:r>
              <a:rPr lang="zh-CN" altLang="en-US" sz="1400" dirty="0" smtClean="0">
                <a:solidFill>
                  <a:schemeClr val="tx1"/>
                </a:solidFill>
                <a:latin typeface="微软雅黑" panose="020B0503020204020204" charset="-122"/>
                <a:ea typeface="微软雅黑" panose="020B0503020204020204" charset="-122"/>
              </a:rPr>
              <a:t>点击</a:t>
            </a:r>
            <a:r>
              <a:rPr lang="zh-CN" altLang="en-US" sz="1400" dirty="0">
                <a:solidFill>
                  <a:schemeClr val="tx1"/>
                </a:solidFill>
                <a:latin typeface="微软雅黑" panose="020B0503020204020204" charset="-122"/>
                <a:ea typeface="微软雅黑" panose="020B0503020204020204" charset="-122"/>
              </a:rPr>
              <a:t>此处添加</a:t>
            </a:r>
            <a:r>
              <a:rPr lang="zh-CN" altLang="en-US" sz="1400" dirty="0" smtClean="0">
                <a:solidFill>
                  <a:schemeClr val="tx1"/>
                </a:solidFill>
                <a:latin typeface="微软雅黑" panose="020B0503020204020204" charset="-122"/>
                <a:ea typeface="微软雅黑" panose="020B0503020204020204" charset="-122"/>
              </a:rPr>
              <a:t>文本</a:t>
            </a:r>
          </a:p>
        </p:txBody>
      </p:sp>
      <p:sp>
        <p:nvSpPr>
          <p:cNvPr id="62" name="矩形 61"/>
          <p:cNvSpPr/>
          <p:nvPr/>
        </p:nvSpPr>
        <p:spPr>
          <a:xfrm>
            <a:off x="5402583" y="3450066"/>
            <a:ext cx="1620957" cy="609398"/>
          </a:xfrm>
          <a:prstGeom prst="rect">
            <a:avLst/>
          </a:prstGeom>
        </p:spPr>
        <p:txBody>
          <a:bodyPr wrap="none">
            <a:spAutoFit/>
          </a:bodyPr>
          <a:lstStyle/>
          <a:p>
            <a:pPr>
              <a:lnSpc>
                <a:spcPct val="120000"/>
              </a:lnSpc>
            </a:pPr>
            <a:r>
              <a:rPr lang="zh-CN" altLang="en-US" sz="1400" dirty="0">
                <a:solidFill>
                  <a:schemeClr val="tx1"/>
                </a:solidFill>
                <a:latin typeface="微软雅黑" panose="020B0503020204020204" charset="-122"/>
                <a:ea typeface="微软雅黑" panose="020B0503020204020204" charset="-122"/>
              </a:rPr>
              <a:t>点击此处添加</a:t>
            </a:r>
            <a:r>
              <a:rPr lang="zh-CN" altLang="en-US" sz="1400" dirty="0" smtClean="0">
                <a:solidFill>
                  <a:schemeClr val="tx1"/>
                </a:solidFill>
                <a:latin typeface="微软雅黑" panose="020B0503020204020204" charset="-122"/>
                <a:ea typeface="微软雅黑" panose="020B0503020204020204" charset="-122"/>
              </a:rPr>
              <a:t>文本</a:t>
            </a:r>
          </a:p>
          <a:p>
            <a:pPr>
              <a:lnSpc>
                <a:spcPct val="120000"/>
              </a:lnSpc>
            </a:pPr>
            <a:r>
              <a:rPr lang="zh-CN" altLang="en-US" sz="1400" dirty="0" smtClean="0">
                <a:solidFill>
                  <a:schemeClr val="tx1"/>
                </a:solidFill>
                <a:latin typeface="微软雅黑" panose="020B0503020204020204" charset="-122"/>
                <a:ea typeface="微软雅黑" panose="020B0503020204020204" charset="-122"/>
              </a:rPr>
              <a:t>点击</a:t>
            </a:r>
            <a:r>
              <a:rPr lang="zh-CN" altLang="en-US" sz="1400" dirty="0">
                <a:solidFill>
                  <a:schemeClr val="tx1"/>
                </a:solidFill>
                <a:latin typeface="微软雅黑" panose="020B0503020204020204" charset="-122"/>
                <a:ea typeface="微软雅黑" panose="020B0503020204020204" charset="-122"/>
              </a:rPr>
              <a:t>此处添加</a:t>
            </a:r>
            <a:r>
              <a:rPr lang="zh-CN" altLang="en-US" sz="1400" dirty="0" smtClean="0">
                <a:solidFill>
                  <a:schemeClr val="tx1"/>
                </a:solidFill>
                <a:latin typeface="微软雅黑" panose="020B0503020204020204" charset="-122"/>
                <a:ea typeface="微软雅黑" panose="020B0503020204020204" charset="-122"/>
              </a:rPr>
              <a:t>文本</a:t>
            </a:r>
          </a:p>
        </p:txBody>
      </p:sp>
      <p:sp>
        <p:nvSpPr>
          <p:cNvPr id="65" name="矩形 64"/>
          <p:cNvSpPr/>
          <p:nvPr/>
        </p:nvSpPr>
        <p:spPr>
          <a:xfrm>
            <a:off x="9338415" y="3450066"/>
            <a:ext cx="1620957" cy="609398"/>
          </a:xfrm>
          <a:prstGeom prst="rect">
            <a:avLst/>
          </a:prstGeom>
        </p:spPr>
        <p:txBody>
          <a:bodyPr wrap="none">
            <a:spAutoFit/>
          </a:bodyPr>
          <a:lstStyle/>
          <a:p>
            <a:pPr>
              <a:lnSpc>
                <a:spcPct val="120000"/>
              </a:lnSpc>
            </a:pPr>
            <a:r>
              <a:rPr lang="zh-CN" altLang="en-US" sz="1400" dirty="0">
                <a:solidFill>
                  <a:schemeClr val="tx1"/>
                </a:solidFill>
                <a:latin typeface="微软雅黑" panose="020B0503020204020204" charset="-122"/>
                <a:ea typeface="微软雅黑" panose="020B0503020204020204" charset="-122"/>
              </a:rPr>
              <a:t>点击此处添加</a:t>
            </a:r>
            <a:r>
              <a:rPr lang="zh-CN" altLang="en-US" sz="1400" dirty="0" smtClean="0">
                <a:solidFill>
                  <a:schemeClr val="tx1"/>
                </a:solidFill>
                <a:latin typeface="微软雅黑" panose="020B0503020204020204" charset="-122"/>
                <a:ea typeface="微软雅黑" panose="020B0503020204020204" charset="-122"/>
              </a:rPr>
              <a:t>文本</a:t>
            </a:r>
          </a:p>
          <a:p>
            <a:pPr>
              <a:lnSpc>
                <a:spcPct val="120000"/>
              </a:lnSpc>
            </a:pPr>
            <a:r>
              <a:rPr lang="zh-CN" altLang="en-US" sz="1400" dirty="0" smtClean="0">
                <a:solidFill>
                  <a:schemeClr val="tx1"/>
                </a:solidFill>
                <a:latin typeface="微软雅黑" panose="020B0503020204020204" charset="-122"/>
                <a:ea typeface="微软雅黑" panose="020B0503020204020204" charset="-122"/>
              </a:rPr>
              <a:t>点击</a:t>
            </a:r>
            <a:r>
              <a:rPr lang="zh-CN" altLang="en-US" sz="1400" dirty="0">
                <a:solidFill>
                  <a:schemeClr val="tx1"/>
                </a:solidFill>
                <a:latin typeface="微软雅黑" panose="020B0503020204020204" charset="-122"/>
                <a:ea typeface="微软雅黑" panose="020B0503020204020204" charset="-122"/>
              </a:rPr>
              <a:t>此处添加</a:t>
            </a:r>
            <a:r>
              <a:rPr lang="zh-CN" altLang="en-US" sz="1400" dirty="0" smtClean="0">
                <a:solidFill>
                  <a:schemeClr val="tx1"/>
                </a:solidFill>
                <a:latin typeface="微软雅黑" panose="020B0503020204020204" charset="-122"/>
                <a:ea typeface="微软雅黑" panose="020B0503020204020204" charset="-122"/>
              </a:rPr>
              <a:t>文本</a:t>
            </a:r>
          </a:p>
        </p:txBody>
      </p:sp>
      <p:sp>
        <p:nvSpPr>
          <p:cNvPr id="66" name="矩形 65"/>
          <p:cNvSpPr/>
          <p:nvPr/>
        </p:nvSpPr>
        <p:spPr>
          <a:xfrm>
            <a:off x="3436045" y="5785825"/>
            <a:ext cx="1620957" cy="609398"/>
          </a:xfrm>
          <a:prstGeom prst="rect">
            <a:avLst/>
          </a:prstGeom>
        </p:spPr>
        <p:txBody>
          <a:bodyPr wrap="none">
            <a:spAutoFit/>
          </a:bodyPr>
          <a:lstStyle/>
          <a:p>
            <a:pPr>
              <a:lnSpc>
                <a:spcPct val="120000"/>
              </a:lnSpc>
            </a:pPr>
            <a:r>
              <a:rPr lang="zh-CN" altLang="en-US" sz="1400" dirty="0">
                <a:solidFill>
                  <a:schemeClr val="tx1"/>
                </a:solidFill>
                <a:latin typeface="微软雅黑" panose="020B0503020204020204" charset="-122"/>
                <a:ea typeface="微软雅黑" panose="020B0503020204020204" charset="-122"/>
              </a:rPr>
              <a:t>点击此处添加</a:t>
            </a:r>
            <a:r>
              <a:rPr lang="zh-CN" altLang="en-US" sz="1400" dirty="0" smtClean="0">
                <a:solidFill>
                  <a:schemeClr val="tx1"/>
                </a:solidFill>
                <a:latin typeface="微软雅黑" panose="020B0503020204020204" charset="-122"/>
                <a:ea typeface="微软雅黑" panose="020B0503020204020204" charset="-122"/>
              </a:rPr>
              <a:t>文本</a:t>
            </a:r>
          </a:p>
          <a:p>
            <a:pPr>
              <a:lnSpc>
                <a:spcPct val="120000"/>
              </a:lnSpc>
            </a:pPr>
            <a:r>
              <a:rPr lang="zh-CN" altLang="en-US" sz="1400" dirty="0" smtClean="0">
                <a:solidFill>
                  <a:schemeClr val="tx1"/>
                </a:solidFill>
                <a:latin typeface="微软雅黑" panose="020B0503020204020204" charset="-122"/>
                <a:ea typeface="微软雅黑" panose="020B0503020204020204" charset="-122"/>
              </a:rPr>
              <a:t>点击</a:t>
            </a:r>
            <a:r>
              <a:rPr lang="zh-CN" altLang="en-US" sz="1400" dirty="0">
                <a:solidFill>
                  <a:schemeClr val="tx1"/>
                </a:solidFill>
                <a:latin typeface="微软雅黑" panose="020B0503020204020204" charset="-122"/>
                <a:ea typeface="微软雅黑" panose="020B0503020204020204" charset="-122"/>
              </a:rPr>
              <a:t>此处添加</a:t>
            </a:r>
            <a:r>
              <a:rPr lang="zh-CN" altLang="en-US" sz="1400" dirty="0" smtClean="0">
                <a:solidFill>
                  <a:schemeClr val="tx1"/>
                </a:solidFill>
                <a:latin typeface="微软雅黑" panose="020B0503020204020204" charset="-122"/>
                <a:ea typeface="微软雅黑" panose="020B0503020204020204" charset="-122"/>
              </a:rPr>
              <a:t>文本</a:t>
            </a:r>
          </a:p>
        </p:txBody>
      </p:sp>
      <p:sp>
        <p:nvSpPr>
          <p:cNvPr id="67" name="矩形 66"/>
          <p:cNvSpPr/>
          <p:nvPr/>
        </p:nvSpPr>
        <p:spPr>
          <a:xfrm>
            <a:off x="7374635" y="5785825"/>
            <a:ext cx="1620957" cy="609398"/>
          </a:xfrm>
          <a:prstGeom prst="rect">
            <a:avLst/>
          </a:prstGeom>
        </p:spPr>
        <p:txBody>
          <a:bodyPr wrap="none">
            <a:spAutoFit/>
          </a:bodyPr>
          <a:lstStyle/>
          <a:p>
            <a:pPr>
              <a:lnSpc>
                <a:spcPct val="120000"/>
              </a:lnSpc>
            </a:pPr>
            <a:r>
              <a:rPr lang="zh-CN" altLang="en-US" sz="1400" dirty="0">
                <a:solidFill>
                  <a:schemeClr val="tx1"/>
                </a:solidFill>
                <a:latin typeface="微软雅黑" panose="020B0503020204020204" charset="-122"/>
                <a:ea typeface="微软雅黑" panose="020B0503020204020204" charset="-122"/>
              </a:rPr>
              <a:t>点击此处添加</a:t>
            </a:r>
            <a:r>
              <a:rPr lang="zh-CN" altLang="en-US" sz="1400" dirty="0" smtClean="0">
                <a:solidFill>
                  <a:schemeClr val="tx1"/>
                </a:solidFill>
                <a:latin typeface="微软雅黑" panose="020B0503020204020204" charset="-122"/>
                <a:ea typeface="微软雅黑" panose="020B0503020204020204" charset="-122"/>
              </a:rPr>
              <a:t>文本</a:t>
            </a:r>
          </a:p>
          <a:p>
            <a:pPr>
              <a:lnSpc>
                <a:spcPct val="120000"/>
              </a:lnSpc>
            </a:pPr>
            <a:r>
              <a:rPr lang="zh-CN" altLang="en-US" sz="1400" dirty="0" smtClean="0">
                <a:solidFill>
                  <a:schemeClr val="tx1"/>
                </a:solidFill>
                <a:latin typeface="微软雅黑" panose="020B0503020204020204" charset="-122"/>
                <a:ea typeface="微软雅黑" panose="020B0503020204020204" charset="-122"/>
              </a:rPr>
              <a:t>点击</a:t>
            </a:r>
            <a:r>
              <a:rPr lang="zh-CN" altLang="en-US" sz="1400" dirty="0">
                <a:solidFill>
                  <a:schemeClr val="tx1"/>
                </a:solidFill>
                <a:latin typeface="微软雅黑" panose="020B0503020204020204" charset="-122"/>
                <a:ea typeface="微软雅黑" panose="020B0503020204020204" charset="-122"/>
              </a:rPr>
              <a:t>此处添加</a:t>
            </a:r>
            <a:r>
              <a:rPr lang="zh-CN" altLang="en-US" sz="1400" dirty="0" smtClean="0">
                <a:solidFill>
                  <a:schemeClr val="tx1"/>
                </a:solidFill>
                <a:latin typeface="微软雅黑" panose="020B0503020204020204" charset="-122"/>
                <a:ea typeface="微软雅黑" panose="020B0503020204020204" charset="-122"/>
              </a:rPr>
              <a:t>文本</a:t>
            </a:r>
          </a:p>
        </p:txBody>
      </p:sp>
      <p:sp>
        <p:nvSpPr>
          <p:cNvPr id="2" name="矩形 1"/>
          <p:cNvSpPr/>
          <p:nvPr/>
        </p:nvSpPr>
        <p:spPr>
          <a:xfrm>
            <a:off x="4154712" y="360241"/>
            <a:ext cx="3980367" cy="457200"/>
          </a:xfrm>
          <a:prstGeom prst="rect">
            <a:avLst/>
          </a:prstGeom>
        </p:spPr>
        <p:txBody>
          <a:bodyPr wrap="square">
            <a:spAutoFit/>
          </a:bodyPr>
          <a:lstStyle/>
          <a:p>
            <a:pPr algn="ctr">
              <a:spcBef>
                <a:spcPts val="600"/>
              </a:spcBef>
            </a:pPr>
            <a:r>
              <a:rPr sz="2400" dirty="0">
                <a:latin typeface="方正姚体" panose="02010601030101010101" charset="-122"/>
                <a:ea typeface="方正姚体" panose="02010601030101010101" charset="-122"/>
                <a:cs typeface="Segoe UI Light 8" panose="020B0502040204020203" pitchFamily="34" charset="0"/>
              </a:rPr>
              <a:t>单击此处添加标题</a:t>
            </a:r>
          </a:p>
        </p:txBody>
      </p:sp>
      <p:sp>
        <p:nvSpPr>
          <p:cNvPr id="35" name="直角三角形 34"/>
          <p:cNvSpPr/>
          <p:nvPr/>
        </p:nvSpPr>
        <p:spPr>
          <a:xfrm rot="18900000">
            <a:off x="5847715" y="-315595"/>
            <a:ext cx="594360" cy="594360"/>
          </a:xfrm>
          <a:prstGeom prst="rtTriangle">
            <a:avLst/>
          </a:prstGeom>
          <a:solidFill>
            <a:srgbClr val="1D8B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5487035" y="817245"/>
            <a:ext cx="1315720" cy="75565"/>
          </a:xfrm>
          <a:prstGeom prst="rect">
            <a:avLst/>
          </a:prstGeom>
          <a:solidFill>
            <a:srgbClr val="F87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advTm="7628">
    <p:blinds/>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4310413" y="1861231"/>
            <a:ext cx="1672833" cy="1862808"/>
            <a:chOff x="4358038" y="1762171"/>
            <a:chExt cx="1672833" cy="1862808"/>
          </a:xfrm>
        </p:grpSpPr>
        <p:sp>
          <p:nvSpPr>
            <p:cNvPr id="20" name="任意多边形 19"/>
            <p:cNvSpPr/>
            <p:nvPr/>
          </p:nvSpPr>
          <p:spPr>
            <a:xfrm rot="5400000">
              <a:off x="4263051" y="1857158"/>
              <a:ext cx="1862808" cy="1672833"/>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solidFill>
              <a:srgbClr val="F87230"/>
            </a:soli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Freeform 803"/>
            <p:cNvSpPr/>
            <p:nvPr/>
          </p:nvSpPr>
          <p:spPr bwMode="auto">
            <a:xfrm>
              <a:off x="4772886" y="2293049"/>
              <a:ext cx="841920" cy="801050"/>
            </a:xfrm>
            <a:custGeom>
              <a:avLst/>
              <a:gdLst>
                <a:gd name="T0" fmla="*/ 174 w 174"/>
                <a:gd name="T1" fmla="*/ 139 h 166"/>
                <a:gd name="T2" fmla="*/ 153 w 174"/>
                <a:gd name="T3" fmla="*/ 126 h 166"/>
                <a:gd name="T4" fmla="*/ 126 w 174"/>
                <a:gd name="T5" fmla="*/ 115 h 166"/>
                <a:gd name="T6" fmla="*/ 118 w 174"/>
                <a:gd name="T7" fmla="*/ 112 h 166"/>
                <a:gd name="T8" fmla="*/ 111 w 174"/>
                <a:gd name="T9" fmla="*/ 100 h 166"/>
                <a:gd name="T10" fmla="*/ 106 w 174"/>
                <a:gd name="T11" fmla="*/ 100 h 166"/>
                <a:gd name="T12" fmla="*/ 111 w 174"/>
                <a:gd name="T13" fmla="*/ 90 h 166"/>
                <a:gd name="T14" fmla="*/ 113 w 174"/>
                <a:gd name="T15" fmla="*/ 79 h 166"/>
                <a:gd name="T16" fmla="*/ 118 w 174"/>
                <a:gd name="T17" fmla="*/ 74 h 166"/>
                <a:gd name="T18" fmla="*/ 121 w 174"/>
                <a:gd name="T19" fmla="*/ 67 h 166"/>
                <a:gd name="T20" fmla="*/ 120 w 174"/>
                <a:gd name="T21" fmla="*/ 54 h 166"/>
                <a:gd name="T22" fmla="*/ 118 w 174"/>
                <a:gd name="T23" fmla="*/ 49 h 166"/>
                <a:gd name="T24" fmla="*/ 119 w 174"/>
                <a:gd name="T25" fmla="*/ 32 h 166"/>
                <a:gd name="T26" fmla="*/ 118 w 174"/>
                <a:gd name="T27" fmla="*/ 20 h 166"/>
                <a:gd name="T28" fmla="*/ 113 w 174"/>
                <a:gd name="T29" fmla="*/ 13 h 166"/>
                <a:gd name="T30" fmla="*/ 108 w 174"/>
                <a:gd name="T31" fmla="*/ 12 h 166"/>
                <a:gd name="T32" fmla="*/ 104 w 174"/>
                <a:gd name="T33" fmla="*/ 9 h 166"/>
                <a:gd name="T34" fmla="*/ 67 w 174"/>
                <a:gd name="T35" fmla="*/ 9 h 166"/>
                <a:gd name="T36" fmla="*/ 54 w 174"/>
                <a:gd name="T37" fmla="*/ 48 h 166"/>
                <a:gd name="T38" fmla="*/ 52 w 174"/>
                <a:gd name="T39" fmla="*/ 57 h 166"/>
                <a:gd name="T40" fmla="*/ 57 w 174"/>
                <a:gd name="T41" fmla="*/ 76 h 166"/>
                <a:gd name="T42" fmla="*/ 60 w 174"/>
                <a:gd name="T43" fmla="*/ 77 h 166"/>
                <a:gd name="T44" fmla="*/ 62 w 174"/>
                <a:gd name="T45" fmla="*/ 91 h 166"/>
                <a:gd name="T46" fmla="*/ 67 w 174"/>
                <a:gd name="T47" fmla="*/ 99 h 166"/>
                <a:gd name="T48" fmla="*/ 63 w 174"/>
                <a:gd name="T49" fmla="*/ 100 h 166"/>
                <a:gd name="T50" fmla="*/ 56 w 174"/>
                <a:gd name="T51" fmla="*/ 112 h 166"/>
                <a:gd name="T52" fmla="*/ 48 w 174"/>
                <a:gd name="T53" fmla="*/ 115 h 166"/>
                <a:gd name="T54" fmla="*/ 21 w 174"/>
                <a:gd name="T55" fmla="*/ 126 h 166"/>
                <a:gd name="T56" fmla="*/ 0 w 174"/>
                <a:gd name="T57" fmla="*/ 139 h 166"/>
                <a:gd name="T58" fmla="*/ 0 w 174"/>
                <a:gd name="T59" fmla="*/ 166 h 166"/>
                <a:gd name="T60" fmla="*/ 76 w 174"/>
                <a:gd name="T61" fmla="*/ 166 h 166"/>
                <a:gd name="T62" fmla="*/ 82 w 174"/>
                <a:gd name="T63" fmla="*/ 127 h 166"/>
                <a:gd name="T64" fmla="*/ 77 w 174"/>
                <a:gd name="T65" fmla="*/ 117 h 166"/>
                <a:gd name="T66" fmla="*/ 88 w 174"/>
                <a:gd name="T67" fmla="*/ 112 h 166"/>
                <a:gd name="T68" fmla="*/ 97 w 174"/>
                <a:gd name="T69" fmla="*/ 117 h 166"/>
                <a:gd name="T70" fmla="*/ 92 w 174"/>
                <a:gd name="T71" fmla="*/ 128 h 166"/>
                <a:gd name="T72" fmla="*/ 101 w 174"/>
                <a:gd name="T73" fmla="*/ 166 h 166"/>
                <a:gd name="T74" fmla="*/ 174 w 174"/>
                <a:gd name="T75" fmla="*/ 166 h 166"/>
                <a:gd name="T76" fmla="*/ 174 w 174"/>
                <a:gd name="T77" fmla="*/ 13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4" h="166">
                  <a:moveTo>
                    <a:pt x="174" y="139"/>
                  </a:moveTo>
                  <a:cubicBezTo>
                    <a:pt x="171" y="131"/>
                    <a:pt x="161" y="129"/>
                    <a:pt x="153" y="126"/>
                  </a:cubicBezTo>
                  <a:cubicBezTo>
                    <a:pt x="144" y="122"/>
                    <a:pt x="135" y="118"/>
                    <a:pt x="126" y="115"/>
                  </a:cubicBezTo>
                  <a:cubicBezTo>
                    <a:pt x="123" y="114"/>
                    <a:pt x="121" y="113"/>
                    <a:pt x="118" y="112"/>
                  </a:cubicBezTo>
                  <a:cubicBezTo>
                    <a:pt x="115" y="110"/>
                    <a:pt x="113" y="104"/>
                    <a:pt x="111" y="100"/>
                  </a:cubicBezTo>
                  <a:cubicBezTo>
                    <a:pt x="109" y="100"/>
                    <a:pt x="108" y="100"/>
                    <a:pt x="106" y="100"/>
                  </a:cubicBezTo>
                  <a:cubicBezTo>
                    <a:pt x="106" y="94"/>
                    <a:pt x="110" y="94"/>
                    <a:pt x="111" y="90"/>
                  </a:cubicBezTo>
                  <a:cubicBezTo>
                    <a:pt x="112" y="86"/>
                    <a:pt x="111" y="82"/>
                    <a:pt x="113" y="79"/>
                  </a:cubicBezTo>
                  <a:cubicBezTo>
                    <a:pt x="114" y="76"/>
                    <a:pt x="117" y="76"/>
                    <a:pt x="118" y="74"/>
                  </a:cubicBezTo>
                  <a:cubicBezTo>
                    <a:pt x="120" y="73"/>
                    <a:pt x="120" y="69"/>
                    <a:pt x="121" y="67"/>
                  </a:cubicBezTo>
                  <a:cubicBezTo>
                    <a:pt x="122" y="63"/>
                    <a:pt x="122" y="58"/>
                    <a:pt x="120" y="54"/>
                  </a:cubicBezTo>
                  <a:cubicBezTo>
                    <a:pt x="119" y="52"/>
                    <a:pt x="119" y="51"/>
                    <a:pt x="118" y="49"/>
                  </a:cubicBezTo>
                  <a:cubicBezTo>
                    <a:pt x="118" y="45"/>
                    <a:pt x="119" y="35"/>
                    <a:pt x="119" y="32"/>
                  </a:cubicBezTo>
                  <a:cubicBezTo>
                    <a:pt x="119" y="26"/>
                    <a:pt x="119" y="26"/>
                    <a:pt x="118" y="20"/>
                  </a:cubicBezTo>
                  <a:cubicBezTo>
                    <a:pt x="118" y="20"/>
                    <a:pt x="116" y="14"/>
                    <a:pt x="113" y="13"/>
                  </a:cubicBezTo>
                  <a:cubicBezTo>
                    <a:pt x="108" y="12"/>
                    <a:pt x="108" y="12"/>
                    <a:pt x="108" y="12"/>
                  </a:cubicBezTo>
                  <a:cubicBezTo>
                    <a:pt x="104" y="9"/>
                    <a:pt x="104" y="9"/>
                    <a:pt x="104" y="9"/>
                  </a:cubicBezTo>
                  <a:cubicBezTo>
                    <a:pt x="90" y="0"/>
                    <a:pt x="75" y="6"/>
                    <a:pt x="67" y="9"/>
                  </a:cubicBezTo>
                  <a:cubicBezTo>
                    <a:pt x="56" y="13"/>
                    <a:pt x="49" y="24"/>
                    <a:pt x="54" y="48"/>
                  </a:cubicBezTo>
                  <a:cubicBezTo>
                    <a:pt x="55" y="52"/>
                    <a:pt x="51" y="54"/>
                    <a:pt x="52" y="57"/>
                  </a:cubicBezTo>
                  <a:cubicBezTo>
                    <a:pt x="52" y="61"/>
                    <a:pt x="52" y="73"/>
                    <a:pt x="57" y="76"/>
                  </a:cubicBezTo>
                  <a:cubicBezTo>
                    <a:pt x="57" y="76"/>
                    <a:pt x="61" y="77"/>
                    <a:pt x="60" y="77"/>
                  </a:cubicBezTo>
                  <a:cubicBezTo>
                    <a:pt x="61" y="82"/>
                    <a:pt x="61" y="87"/>
                    <a:pt x="62" y="91"/>
                  </a:cubicBezTo>
                  <a:cubicBezTo>
                    <a:pt x="63" y="94"/>
                    <a:pt x="66" y="95"/>
                    <a:pt x="67" y="99"/>
                  </a:cubicBezTo>
                  <a:cubicBezTo>
                    <a:pt x="63" y="100"/>
                    <a:pt x="63" y="100"/>
                    <a:pt x="63" y="100"/>
                  </a:cubicBezTo>
                  <a:cubicBezTo>
                    <a:pt x="61" y="104"/>
                    <a:pt x="59" y="110"/>
                    <a:pt x="56" y="112"/>
                  </a:cubicBezTo>
                  <a:cubicBezTo>
                    <a:pt x="53" y="113"/>
                    <a:pt x="51" y="114"/>
                    <a:pt x="48" y="115"/>
                  </a:cubicBezTo>
                  <a:cubicBezTo>
                    <a:pt x="39" y="118"/>
                    <a:pt x="30" y="122"/>
                    <a:pt x="21" y="126"/>
                  </a:cubicBezTo>
                  <a:cubicBezTo>
                    <a:pt x="13" y="129"/>
                    <a:pt x="3" y="131"/>
                    <a:pt x="0" y="139"/>
                  </a:cubicBezTo>
                  <a:cubicBezTo>
                    <a:pt x="0" y="145"/>
                    <a:pt x="0" y="158"/>
                    <a:pt x="0" y="166"/>
                  </a:cubicBezTo>
                  <a:cubicBezTo>
                    <a:pt x="76" y="166"/>
                    <a:pt x="76" y="166"/>
                    <a:pt x="76" y="166"/>
                  </a:cubicBezTo>
                  <a:cubicBezTo>
                    <a:pt x="82" y="127"/>
                    <a:pt x="82" y="127"/>
                    <a:pt x="82" y="127"/>
                  </a:cubicBezTo>
                  <a:cubicBezTo>
                    <a:pt x="77" y="117"/>
                    <a:pt x="77" y="117"/>
                    <a:pt x="77" y="117"/>
                  </a:cubicBezTo>
                  <a:cubicBezTo>
                    <a:pt x="88" y="112"/>
                    <a:pt x="88" y="112"/>
                    <a:pt x="88" y="112"/>
                  </a:cubicBezTo>
                  <a:cubicBezTo>
                    <a:pt x="97" y="117"/>
                    <a:pt x="97" y="117"/>
                    <a:pt x="97" y="117"/>
                  </a:cubicBezTo>
                  <a:cubicBezTo>
                    <a:pt x="92" y="128"/>
                    <a:pt x="92" y="128"/>
                    <a:pt x="92" y="128"/>
                  </a:cubicBezTo>
                  <a:cubicBezTo>
                    <a:pt x="101" y="166"/>
                    <a:pt x="101" y="166"/>
                    <a:pt x="101" y="166"/>
                  </a:cubicBezTo>
                  <a:cubicBezTo>
                    <a:pt x="174" y="166"/>
                    <a:pt x="174" y="166"/>
                    <a:pt x="174" y="166"/>
                  </a:cubicBezTo>
                  <a:cubicBezTo>
                    <a:pt x="174" y="158"/>
                    <a:pt x="174" y="145"/>
                    <a:pt x="174" y="139"/>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solidFill>
              </a:endParaRPr>
            </a:p>
          </p:txBody>
        </p:sp>
      </p:grpSp>
      <p:grpSp>
        <p:nvGrpSpPr>
          <p:cNvPr id="35" name="组合 34"/>
          <p:cNvGrpSpPr/>
          <p:nvPr/>
        </p:nvGrpSpPr>
        <p:grpSpPr>
          <a:xfrm>
            <a:off x="6278047" y="1861231"/>
            <a:ext cx="1672833" cy="1862808"/>
            <a:chOff x="6325672" y="1762171"/>
            <a:chExt cx="1672833" cy="1862808"/>
          </a:xfrm>
        </p:grpSpPr>
        <p:sp>
          <p:nvSpPr>
            <p:cNvPr id="18" name="任意多边形 17"/>
            <p:cNvSpPr/>
            <p:nvPr/>
          </p:nvSpPr>
          <p:spPr>
            <a:xfrm rot="5400000">
              <a:off x="6230685" y="1857158"/>
              <a:ext cx="1862808" cy="1672833"/>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solidFill>
              <a:srgbClr val="1D8B4F"/>
            </a:soli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Freeform 817"/>
            <p:cNvSpPr>
              <a:spLocks noEditPoints="1"/>
            </p:cNvSpPr>
            <p:nvPr/>
          </p:nvSpPr>
          <p:spPr bwMode="auto">
            <a:xfrm>
              <a:off x="6741738" y="2269159"/>
              <a:ext cx="850894" cy="848830"/>
            </a:xfrm>
            <a:custGeom>
              <a:avLst/>
              <a:gdLst>
                <a:gd name="T0" fmla="*/ 85 w 174"/>
                <a:gd name="T1" fmla="*/ 72 h 174"/>
                <a:gd name="T2" fmla="*/ 119 w 174"/>
                <a:gd name="T3" fmla="*/ 109 h 174"/>
                <a:gd name="T4" fmla="*/ 87 w 174"/>
                <a:gd name="T5" fmla="*/ 0 h 174"/>
                <a:gd name="T6" fmla="*/ 87 w 174"/>
                <a:gd name="T7" fmla="*/ 0 h 174"/>
                <a:gd name="T8" fmla="*/ 129 w 174"/>
                <a:gd name="T9" fmla="*/ 38 h 174"/>
                <a:gd name="T10" fmla="*/ 111 w 174"/>
                <a:gd name="T11" fmla="*/ 36 h 174"/>
                <a:gd name="T12" fmla="*/ 113 w 174"/>
                <a:gd name="T13" fmla="*/ 28 h 174"/>
                <a:gd name="T14" fmla="*/ 103 w 174"/>
                <a:gd name="T15" fmla="*/ 27 h 174"/>
                <a:gd name="T16" fmla="*/ 100 w 174"/>
                <a:gd name="T17" fmla="*/ 30 h 174"/>
                <a:gd name="T18" fmla="*/ 93 w 174"/>
                <a:gd name="T19" fmla="*/ 27 h 174"/>
                <a:gd name="T20" fmla="*/ 82 w 174"/>
                <a:gd name="T21" fmla="*/ 25 h 174"/>
                <a:gd name="T22" fmla="*/ 79 w 174"/>
                <a:gd name="T23" fmla="*/ 25 h 174"/>
                <a:gd name="T24" fmla="*/ 78 w 174"/>
                <a:gd name="T25" fmla="*/ 41 h 174"/>
                <a:gd name="T26" fmla="*/ 87 w 174"/>
                <a:gd name="T27" fmla="*/ 44 h 174"/>
                <a:gd name="T28" fmla="*/ 96 w 174"/>
                <a:gd name="T29" fmla="*/ 32 h 174"/>
                <a:gd name="T30" fmla="*/ 107 w 174"/>
                <a:gd name="T31" fmla="*/ 38 h 174"/>
                <a:gd name="T32" fmla="*/ 98 w 174"/>
                <a:gd name="T33" fmla="*/ 52 h 174"/>
                <a:gd name="T34" fmla="*/ 108 w 174"/>
                <a:gd name="T35" fmla="*/ 54 h 174"/>
                <a:gd name="T36" fmla="*/ 117 w 174"/>
                <a:gd name="T37" fmla="*/ 53 h 174"/>
                <a:gd name="T38" fmla="*/ 104 w 174"/>
                <a:gd name="T39" fmla="*/ 55 h 174"/>
                <a:gd name="T40" fmla="*/ 93 w 174"/>
                <a:gd name="T41" fmla="*/ 64 h 174"/>
                <a:gd name="T42" fmla="*/ 88 w 174"/>
                <a:gd name="T43" fmla="*/ 70 h 174"/>
                <a:gd name="T44" fmla="*/ 72 w 174"/>
                <a:gd name="T45" fmla="*/ 75 h 174"/>
                <a:gd name="T46" fmla="*/ 77 w 174"/>
                <a:gd name="T47" fmla="*/ 89 h 174"/>
                <a:gd name="T48" fmla="*/ 84 w 174"/>
                <a:gd name="T49" fmla="*/ 97 h 174"/>
                <a:gd name="T50" fmla="*/ 100 w 174"/>
                <a:gd name="T51" fmla="*/ 95 h 174"/>
                <a:gd name="T52" fmla="*/ 116 w 174"/>
                <a:gd name="T53" fmla="*/ 102 h 174"/>
                <a:gd name="T54" fmla="*/ 121 w 174"/>
                <a:gd name="T55" fmla="*/ 109 h 174"/>
                <a:gd name="T56" fmla="*/ 137 w 174"/>
                <a:gd name="T57" fmla="*/ 114 h 174"/>
                <a:gd name="T58" fmla="*/ 130 w 174"/>
                <a:gd name="T59" fmla="*/ 132 h 174"/>
                <a:gd name="T60" fmla="*/ 122 w 174"/>
                <a:gd name="T61" fmla="*/ 139 h 174"/>
                <a:gd name="T62" fmla="*/ 113 w 174"/>
                <a:gd name="T63" fmla="*/ 148 h 174"/>
                <a:gd name="T64" fmla="*/ 101 w 174"/>
                <a:gd name="T65" fmla="*/ 161 h 174"/>
                <a:gd name="T66" fmla="*/ 94 w 174"/>
                <a:gd name="T67" fmla="*/ 159 h 174"/>
                <a:gd name="T68" fmla="*/ 97 w 174"/>
                <a:gd name="T69" fmla="*/ 136 h 174"/>
                <a:gd name="T70" fmla="*/ 86 w 174"/>
                <a:gd name="T71" fmla="*/ 114 h 174"/>
                <a:gd name="T72" fmla="*/ 88 w 174"/>
                <a:gd name="T73" fmla="*/ 99 h 174"/>
                <a:gd name="T74" fmla="*/ 75 w 174"/>
                <a:gd name="T75" fmla="*/ 93 h 174"/>
                <a:gd name="T76" fmla="*/ 56 w 174"/>
                <a:gd name="T77" fmla="*/ 82 h 174"/>
                <a:gd name="T78" fmla="*/ 52 w 174"/>
                <a:gd name="T79" fmla="*/ 79 h 174"/>
                <a:gd name="T80" fmla="*/ 40 w 174"/>
                <a:gd name="T81" fmla="*/ 67 h 174"/>
                <a:gd name="T82" fmla="*/ 34 w 174"/>
                <a:gd name="T83" fmla="*/ 46 h 174"/>
                <a:gd name="T84" fmla="*/ 59 w 174"/>
                <a:gd name="T85" fmla="*/ 17 h 174"/>
                <a:gd name="T86" fmla="*/ 55 w 174"/>
                <a:gd name="T87" fmla="*/ 22 h 174"/>
                <a:gd name="T88" fmla="*/ 65 w 174"/>
                <a:gd name="T89" fmla="*/ 21 h 174"/>
                <a:gd name="T90" fmla="*/ 73 w 174"/>
                <a:gd name="T91" fmla="*/ 19 h 174"/>
                <a:gd name="T92" fmla="*/ 76 w 174"/>
                <a:gd name="T93" fmla="*/ 14 h 174"/>
                <a:gd name="T94" fmla="*/ 71 w 174"/>
                <a:gd name="T95" fmla="*/ 11 h 174"/>
                <a:gd name="T96" fmla="*/ 96 w 174"/>
                <a:gd name="T97" fmla="*/ 12 h 174"/>
                <a:gd name="T98" fmla="*/ 102 w 174"/>
                <a:gd name="T99" fmla="*/ 11 h 174"/>
                <a:gd name="T100" fmla="*/ 158 w 174"/>
                <a:gd name="T101" fmla="*/ 64 h 174"/>
                <a:gd name="T102" fmla="*/ 163 w 174"/>
                <a:gd name="T103" fmla="*/ 72 h 174"/>
                <a:gd name="T104" fmla="*/ 157 w 174"/>
                <a:gd name="T105" fmla="*/ 69 h 174"/>
                <a:gd name="T106" fmla="*/ 154 w 174"/>
                <a:gd name="T107" fmla="*/ 100 h 174"/>
                <a:gd name="T108" fmla="*/ 156 w 174"/>
                <a:gd name="T109" fmla="*/ 84 h 174"/>
                <a:gd name="T110" fmla="*/ 164 w 174"/>
                <a:gd name="T111" fmla="*/ 8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4" h="174">
                  <a:moveTo>
                    <a:pt x="85" y="72"/>
                  </a:moveTo>
                  <a:cubicBezTo>
                    <a:pt x="85" y="72"/>
                    <a:pt x="85" y="72"/>
                    <a:pt x="85" y="72"/>
                  </a:cubicBezTo>
                  <a:cubicBezTo>
                    <a:pt x="85" y="72"/>
                    <a:pt x="85" y="72"/>
                    <a:pt x="85" y="72"/>
                  </a:cubicBezTo>
                  <a:cubicBezTo>
                    <a:pt x="85" y="72"/>
                    <a:pt x="85" y="72"/>
                    <a:pt x="85" y="72"/>
                  </a:cubicBezTo>
                  <a:close/>
                  <a:moveTo>
                    <a:pt x="119" y="109"/>
                  </a:moveTo>
                  <a:cubicBezTo>
                    <a:pt x="119" y="109"/>
                    <a:pt x="119" y="109"/>
                    <a:pt x="119" y="109"/>
                  </a:cubicBezTo>
                  <a:cubicBezTo>
                    <a:pt x="119" y="109"/>
                    <a:pt x="119" y="109"/>
                    <a:pt x="119" y="109"/>
                  </a:cubicBezTo>
                  <a:cubicBezTo>
                    <a:pt x="119" y="109"/>
                    <a:pt x="119" y="109"/>
                    <a:pt x="119" y="109"/>
                  </a:cubicBezTo>
                  <a:close/>
                  <a:moveTo>
                    <a:pt x="120" y="109"/>
                  </a:moveTo>
                  <a:cubicBezTo>
                    <a:pt x="119" y="109"/>
                    <a:pt x="119" y="109"/>
                    <a:pt x="119" y="109"/>
                  </a:cubicBezTo>
                  <a:cubicBezTo>
                    <a:pt x="119" y="109"/>
                    <a:pt x="119" y="109"/>
                    <a:pt x="120" y="109"/>
                  </a:cubicBezTo>
                  <a:close/>
                  <a:moveTo>
                    <a:pt x="87" y="0"/>
                  </a:moveTo>
                  <a:cubicBezTo>
                    <a:pt x="39" y="0"/>
                    <a:pt x="0" y="39"/>
                    <a:pt x="0" y="87"/>
                  </a:cubicBezTo>
                  <a:cubicBezTo>
                    <a:pt x="0" y="135"/>
                    <a:pt x="39" y="174"/>
                    <a:pt x="87" y="174"/>
                  </a:cubicBezTo>
                  <a:cubicBezTo>
                    <a:pt x="135" y="174"/>
                    <a:pt x="174" y="135"/>
                    <a:pt x="174" y="87"/>
                  </a:cubicBezTo>
                  <a:cubicBezTo>
                    <a:pt x="174" y="39"/>
                    <a:pt x="135" y="0"/>
                    <a:pt x="87" y="0"/>
                  </a:cubicBezTo>
                  <a:close/>
                  <a:moveTo>
                    <a:pt x="143" y="34"/>
                  </a:moveTo>
                  <a:cubicBezTo>
                    <a:pt x="140" y="34"/>
                    <a:pt x="138" y="34"/>
                    <a:pt x="135" y="36"/>
                  </a:cubicBezTo>
                  <a:cubicBezTo>
                    <a:pt x="134" y="36"/>
                    <a:pt x="134" y="37"/>
                    <a:pt x="132" y="37"/>
                  </a:cubicBezTo>
                  <a:cubicBezTo>
                    <a:pt x="131" y="38"/>
                    <a:pt x="130" y="37"/>
                    <a:pt x="129" y="38"/>
                  </a:cubicBezTo>
                  <a:cubicBezTo>
                    <a:pt x="125" y="39"/>
                    <a:pt x="126" y="48"/>
                    <a:pt x="120" y="46"/>
                  </a:cubicBezTo>
                  <a:cubicBezTo>
                    <a:pt x="118" y="46"/>
                    <a:pt x="116" y="43"/>
                    <a:pt x="115" y="41"/>
                  </a:cubicBezTo>
                  <a:cubicBezTo>
                    <a:pt x="114" y="39"/>
                    <a:pt x="112" y="38"/>
                    <a:pt x="113" y="36"/>
                  </a:cubicBezTo>
                  <a:cubicBezTo>
                    <a:pt x="113" y="36"/>
                    <a:pt x="112" y="36"/>
                    <a:pt x="111" y="36"/>
                  </a:cubicBezTo>
                  <a:cubicBezTo>
                    <a:pt x="112" y="34"/>
                    <a:pt x="115" y="34"/>
                    <a:pt x="116" y="33"/>
                  </a:cubicBezTo>
                  <a:cubicBezTo>
                    <a:pt x="117" y="31"/>
                    <a:pt x="112" y="31"/>
                    <a:pt x="111" y="30"/>
                  </a:cubicBezTo>
                  <a:cubicBezTo>
                    <a:pt x="113" y="29"/>
                    <a:pt x="113" y="31"/>
                    <a:pt x="115" y="31"/>
                  </a:cubicBezTo>
                  <a:cubicBezTo>
                    <a:pt x="116" y="30"/>
                    <a:pt x="114" y="28"/>
                    <a:pt x="113" y="28"/>
                  </a:cubicBezTo>
                  <a:cubicBezTo>
                    <a:pt x="113" y="28"/>
                    <a:pt x="108" y="30"/>
                    <a:pt x="111" y="27"/>
                  </a:cubicBezTo>
                  <a:cubicBezTo>
                    <a:pt x="107" y="25"/>
                    <a:pt x="104" y="22"/>
                    <a:pt x="100" y="20"/>
                  </a:cubicBezTo>
                  <a:cubicBezTo>
                    <a:pt x="100" y="23"/>
                    <a:pt x="105" y="24"/>
                    <a:pt x="107" y="25"/>
                  </a:cubicBezTo>
                  <a:cubicBezTo>
                    <a:pt x="106" y="26"/>
                    <a:pt x="105" y="28"/>
                    <a:pt x="103" y="27"/>
                  </a:cubicBezTo>
                  <a:cubicBezTo>
                    <a:pt x="102" y="27"/>
                    <a:pt x="103" y="25"/>
                    <a:pt x="101" y="25"/>
                  </a:cubicBezTo>
                  <a:cubicBezTo>
                    <a:pt x="100" y="28"/>
                    <a:pt x="104" y="27"/>
                    <a:pt x="104" y="29"/>
                  </a:cubicBezTo>
                  <a:cubicBezTo>
                    <a:pt x="104" y="31"/>
                    <a:pt x="103" y="30"/>
                    <a:pt x="102" y="30"/>
                  </a:cubicBezTo>
                  <a:cubicBezTo>
                    <a:pt x="102" y="30"/>
                    <a:pt x="100" y="29"/>
                    <a:pt x="100" y="30"/>
                  </a:cubicBezTo>
                  <a:cubicBezTo>
                    <a:pt x="100" y="31"/>
                    <a:pt x="102" y="30"/>
                    <a:pt x="103" y="32"/>
                  </a:cubicBezTo>
                  <a:cubicBezTo>
                    <a:pt x="100" y="32"/>
                    <a:pt x="99" y="31"/>
                    <a:pt x="96" y="29"/>
                  </a:cubicBezTo>
                  <a:cubicBezTo>
                    <a:pt x="94" y="28"/>
                    <a:pt x="93" y="28"/>
                    <a:pt x="90" y="28"/>
                  </a:cubicBezTo>
                  <a:cubicBezTo>
                    <a:pt x="90" y="28"/>
                    <a:pt x="92" y="27"/>
                    <a:pt x="93" y="27"/>
                  </a:cubicBezTo>
                  <a:cubicBezTo>
                    <a:pt x="93" y="26"/>
                    <a:pt x="95" y="25"/>
                    <a:pt x="95" y="24"/>
                  </a:cubicBezTo>
                  <a:cubicBezTo>
                    <a:pt x="95" y="23"/>
                    <a:pt x="95" y="23"/>
                    <a:pt x="93" y="22"/>
                  </a:cubicBezTo>
                  <a:cubicBezTo>
                    <a:pt x="92" y="21"/>
                    <a:pt x="90" y="19"/>
                    <a:pt x="89" y="19"/>
                  </a:cubicBezTo>
                  <a:cubicBezTo>
                    <a:pt x="83" y="18"/>
                    <a:pt x="87" y="24"/>
                    <a:pt x="82" y="25"/>
                  </a:cubicBezTo>
                  <a:cubicBezTo>
                    <a:pt x="82" y="25"/>
                    <a:pt x="83" y="25"/>
                    <a:pt x="83" y="25"/>
                  </a:cubicBezTo>
                  <a:cubicBezTo>
                    <a:pt x="82" y="25"/>
                    <a:pt x="82" y="25"/>
                    <a:pt x="82" y="25"/>
                  </a:cubicBezTo>
                  <a:cubicBezTo>
                    <a:pt x="82" y="25"/>
                    <a:pt x="82" y="25"/>
                    <a:pt x="82" y="25"/>
                  </a:cubicBezTo>
                  <a:cubicBezTo>
                    <a:pt x="81" y="25"/>
                    <a:pt x="79" y="25"/>
                    <a:pt x="79" y="25"/>
                  </a:cubicBezTo>
                  <a:cubicBezTo>
                    <a:pt x="78" y="26"/>
                    <a:pt x="78" y="27"/>
                    <a:pt x="78" y="28"/>
                  </a:cubicBezTo>
                  <a:cubicBezTo>
                    <a:pt x="77" y="29"/>
                    <a:pt x="75" y="29"/>
                    <a:pt x="74" y="30"/>
                  </a:cubicBezTo>
                  <a:cubicBezTo>
                    <a:pt x="73" y="31"/>
                    <a:pt x="71" y="32"/>
                    <a:pt x="70" y="34"/>
                  </a:cubicBezTo>
                  <a:cubicBezTo>
                    <a:pt x="68" y="38"/>
                    <a:pt x="75" y="39"/>
                    <a:pt x="78" y="41"/>
                  </a:cubicBezTo>
                  <a:cubicBezTo>
                    <a:pt x="80" y="41"/>
                    <a:pt x="84" y="42"/>
                    <a:pt x="84" y="43"/>
                  </a:cubicBezTo>
                  <a:cubicBezTo>
                    <a:pt x="85" y="44"/>
                    <a:pt x="83" y="46"/>
                    <a:pt x="85" y="47"/>
                  </a:cubicBezTo>
                  <a:cubicBezTo>
                    <a:pt x="86" y="47"/>
                    <a:pt x="87" y="47"/>
                    <a:pt x="88" y="46"/>
                  </a:cubicBezTo>
                  <a:cubicBezTo>
                    <a:pt x="89" y="45"/>
                    <a:pt x="88" y="45"/>
                    <a:pt x="87" y="44"/>
                  </a:cubicBezTo>
                  <a:cubicBezTo>
                    <a:pt x="87" y="42"/>
                    <a:pt x="88" y="43"/>
                    <a:pt x="89" y="42"/>
                  </a:cubicBezTo>
                  <a:cubicBezTo>
                    <a:pt x="91" y="40"/>
                    <a:pt x="90" y="40"/>
                    <a:pt x="90" y="37"/>
                  </a:cubicBezTo>
                  <a:cubicBezTo>
                    <a:pt x="89" y="36"/>
                    <a:pt x="88" y="33"/>
                    <a:pt x="89" y="32"/>
                  </a:cubicBezTo>
                  <a:cubicBezTo>
                    <a:pt x="91" y="30"/>
                    <a:pt x="94" y="32"/>
                    <a:pt x="96" y="32"/>
                  </a:cubicBezTo>
                  <a:cubicBezTo>
                    <a:pt x="97" y="33"/>
                    <a:pt x="98" y="35"/>
                    <a:pt x="99" y="36"/>
                  </a:cubicBezTo>
                  <a:cubicBezTo>
                    <a:pt x="99" y="36"/>
                    <a:pt x="100" y="37"/>
                    <a:pt x="101" y="37"/>
                  </a:cubicBezTo>
                  <a:cubicBezTo>
                    <a:pt x="103" y="37"/>
                    <a:pt x="102" y="36"/>
                    <a:pt x="103" y="35"/>
                  </a:cubicBezTo>
                  <a:cubicBezTo>
                    <a:pt x="105" y="33"/>
                    <a:pt x="106" y="36"/>
                    <a:pt x="107" y="38"/>
                  </a:cubicBezTo>
                  <a:cubicBezTo>
                    <a:pt x="108" y="40"/>
                    <a:pt x="108" y="41"/>
                    <a:pt x="110" y="42"/>
                  </a:cubicBezTo>
                  <a:cubicBezTo>
                    <a:pt x="111" y="42"/>
                    <a:pt x="114" y="45"/>
                    <a:pt x="113" y="46"/>
                  </a:cubicBezTo>
                  <a:cubicBezTo>
                    <a:pt x="113" y="47"/>
                    <a:pt x="110" y="48"/>
                    <a:pt x="109" y="49"/>
                  </a:cubicBezTo>
                  <a:cubicBezTo>
                    <a:pt x="105" y="50"/>
                    <a:pt x="99" y="47"/>
                    <a:pt x="98" y="52"/>
                  </a:cubicBezTo>
                  <a:cubicBezTo>
                    <a:pt x="99" y="52"/>
                    <a:pt x="103" y="49"/>
                    <a:pt x="104" y="50"/>
                  </a:cubicBezTo>
                  <a:cubicBezTo>
                    <a:pt x="105" y="51"/>
                    <a:pt x="104" y="52"/>
                    <a:pt x="104" y="53"/>
                  </a:cubicBezTo>
                  <a:cubicBezTo>
                    <a:pt x="105" y="55"/>
                    <a:pt x="106" y="54"/>
                    <a:pt x="108" y="53"/>
                  </a:cubicBezTo>
                  <a:cubicBezTo>
                    <a:pt x="108" y="54"/>
                    <a:pt x="108" y="54"/>
                    <a:pt x="108" y="54"/>
                  </a:cubicBezTo>
                  <a:cubicBezTo>
                    <a:pt x="110" y="53"/>
                    <a:pt x="110" y="53"/>
                    <a:pt x="111" y="51"/>
                  </a:cubicBezTo>
                  <a:cubicBezTo>
                    <a:pt x="111" y="50"/>
                    <a:pt x="112" y="49"/>
                    <a:pt x="112" y="48"/>
                  </a:cubicBezTo>
                  <a:cubicBezTo>
                    <a:pt x="114" y="47"/>
                    <a:pt x="114" y="48"/>
                    <a:pt x="115" y="49"/>
                  </a:cubicBezTo>
                  <a:cubicBezTo>
                    <a:pt x="115" y="49"/>
                    <a:pt x="118" y="53"/>
                    <a:pt x="117" y="53"/>
                  </a:cubicBezTo>
                  <a:cubicBezTo>
                    <a:pt x="114" y="52"/>
                    <a:pt x="111" y="52"/>
                    <a:pt x="109" y="54"/>
                  </a:cubicBezTo>
                  <a:cubicBezTo>
                    <a:pt x="107" y="55"/>
                    <a:pt x="106" y="56"/>
                    <a:pt x="104" y="57"/>
                  </a:cubicBezTo>
                  <a:cubicBezTo>
                    <a:pt x="104" y="57"/>
                    <a:pt x="101" y="57"/>
                    <a:pt x="101" y="57"/>
                  </a:cubicBezTo>
                  <a:cubicBezTo>
                    <a:pt x="102" y="56"/>
                    <a:pt x="104" y="55"/>
                    <a:pt x="104" y="55"/>
                  </a:cubicBezTo>
                  <a:cubicBezTo>
                    <a:pt x="102" y="54"/>
                    <a:pt x="101" y="55"/>
                    <a:pt x="99" y="57"/>
                  </a:cubicBezTo>
                  <a:cubicBezTo>
                    <a:pt x="98" y="57"/>
                    <a:pt x="97" y="59"/>
                    <a:pt x="96" y="60"/>
                  </a:cubicBezTo>
                  <a:cubicBezTo>
                    <a:pt x="95" y="60"/>
                    <a:pt x="94" y="61"/>
                    <a:pt x="94" y="61"/>
                  </a:cubicBezTo>
                  <a:cubicBezTo>
                    <a:pt x="93" y="62"/>
                    <a:pt x="93" y="63"/>
                    <a:pt x="93" y="64"/>
                  </a:cubicBezTo>
                  <a:cubicBezTo>
                    <a:pt x="92" y="64"/>
                    <a:pt x="91" y="64"/>
                    <a:pt x="91" y="64"/>
                  </a:cubicBezTo>
                  <a:cubicBezTo>
                    <a:pt x="90" y="65"/>
                    <a:pt x="91" y="66"/>
                    <a:pt x="91" y="67"/>
                  </a:cubicBezTo>
                  <a:cubicBezTo>
                    <a:pt x="91" y="68"/>
                    <a:pt x="88" y="69"/>
                    <a:pt x="88" y="70"/>
                  </a:cubicBezTo>
                  <a:cubicBezTo>
                    <a:pt x="88" y="70"/>
                    <a:pt x="88" y="70"/>
                    <a:pt x="88" y="70"/>
                  </a:cubicBezTo>
                  <a:cubicBezTo>
                    <a:pt x="87" y="70"/>
                    <a:pt x="86" y="71"/>
                    <a:pt x="85" y="72"/>
                  </a:cubicBezTo>
                  <a:cubicBezTo>
                    <a:pt x="86" y="74"/>
                    <a:pt x="87" y="77"/>
                    <a:pt x="86" y="78"/>
                  </a:cubicBezTo>
                  <a:cubicBezTo>
                    <a:pt x="85" y="81"/>
                    <a:pt x="84" y="76"/>
                    <a:pt x="83" y="75"/>
                  </a:cubicBezTo>
                  <a:cubicBezTo>
                    <a:pt x="81" y="72"/>
                    <a:pt x="76" y="74"/>
                    <a:pt x="72" y="75"/>
                  </a:cubicBezTo>
                  <a:cubicBezTo>
                    <a:pt x="68" y="75"/>
                    <a:pt x="64" y="80"/>
                    <a:pt x="67" y="85"/>
                  </a:cubicBezTo>
                  <a:cubicBezTo>
                    <a:pt x="68" y="87"/>
                    <a:pt x="70" y="88"/>
                    <a:pt x="72" y="87"/>
                  </a:cubicBezTo>
                  <a:cubicBezTo>
                    <a:pt x="75" y="87"/>
                    <a:pt x="75" y="84"/>
                    <a:pt x="77" y="84"/>
                  </a:cubicBezTo>
                  <a:cubicBezTo>
                    <a:pt x="81" y="84"/>
                    <a:pt x="77" y="87"/>
                    <a:pt x="77" y="89"/>
                  </a:cubicBezTo>
                  <a:cubicBezTo>
                    <a:pt x="77" y="90"/>
                    <a:pt x="77" y="90"/>
                    <a:pt x="79" y="90"/>
                  </a:cubicBezTo>
                  <a:cubicBezTo>
                    <a:pt x="80" y="91"/>
                    <a:pt x="81" y="90"/>
                    <a:pt x="82" y="91"/>
                  </a:cubicBezTo>
                  <a:cubicBezTo>
                    <a:pt x="82" y="91"/>
                    <a:pt x="82" y="93"/>
                    <a:pt x="83" y="92"/>
                  </a:cubicBezTo>
                  <a:cubicBezTo>
                    <a:pt x="82" y="93"/>
                    <a:pt x="82" y="96"/>
                    <a:pt x="84" y="97"/>
                  </a:cubicBezTo>
                  <a:cubicBezTo>
                    <a:pt x="85" y="98"/>
                    <a:pt x="87" y="97"/>
                    <a:pt x="89" y="98"/>
                  </a:cubicBezTo>
                  <a:cubicBezTo>
                    <a:pt x="92" y="99"/>
                    <a:pt x="90" y="98"/>
                    <a:pt x="93" y="96"/>
                  </a:cubicBezTo>
                  <a:cubicBezTo>
                    <a:pt x="95" y="95"/>
                    <a:pt x="95" y="96"/>
                    <a:pt x="97" y="96"/>
                  </a:cubicBezTo>
                  <a:cubicBezTo>
                    <a:pt x="98" y="96"/>
                    <a:pt x="98" y="95"/>
                    <a:pt x="100" y="95"/>
                  </a:cubicBezTo>
                  <a:cubicBezTo>
                    <a:pt x="101" y="95"/>
                    <a:pt x="101" y="96"/>
                    <a:pt x="103" y="97"/>
                  </a:cubicBezTo>
                  <a:cubicBezTo>
                    <a:pt x="103" y="97"/>
                    <a:pt x="104" y="96"/>
                    <a:pt x="105" y="96"/>
                  </a:cubicBezTo>
                  <a:cubicBezTo>
                    <a:pt x="107" y="97"/>
                    <a:pt x="109" y="98"/>
                    <a:pt x="111" y="100"/>
                  </a:cubicBezTo>
                  <a:cubicBezTo>
                    <a:pt x="113" y="101"/>
                    <a:pt x="114" y="101"/>
                    <a:pt x="116" y="102"/>
                  </a:cubicBezTo>
                  <a:cubicBezTo>
                    <a:pt x="118" y="102"/>
                    <a:pt x="120" y="104"/>
                    <a:pt x="120" y="106"/>
                  </a:cubicBezTo>
                  <a:cubicBezTo>
                    <a:pt x="120" y="106"/>
                    <a:pt x="119" y="108"/>
                    <a:pt x="119" y="109"/>
                  </a:cubicBezTo>
                  <a:cubicBezTo>
                    <a:pt x="119" y="109"/>
                    <a:pt x="122" y="108"/>
                    <a:pt x="123" y="108"/>
                  </a:cubicBezTo>
                  <a:cubicBezTo>
                    <a:pt x="122" y="109"/>
                    <a:pt x="121" y="110"/>
                    <a:pt x="121" y="109"/>
                  </a:cubicBezTo>
                  <a:cubicBezTo>
                    <a:pt x="121" y="110"/>
                    <a:pt x="122" y="110"/>
                    <a:pt x="122" y="111"/>
                  </a:cubicBezTo>
                  <a:cubicBezTo>
                    <a:pt x="123" y="108"/>
                    <a:pt x="125" y="109"/>
                    <a:pt x="126" y="110"/>
                  </a:cubicBezTo>
                  <a:cubicBezTo>
                    <a:pt x="128" y="111"/>
                    <a:pt x="130" y="111"/>
                    <a:pt x="132" y="111"/>
                  </a:cubicBezTo>
                  <a:cubicBezTo>
                    <a:pt x="133" y="112"/>
                    <a:pt x="136" y="113"/>
                    <a:pt x="137" y="114"/>
                  </a:cubicBezTo>
                  <a:cubicBezTo>
                    <a:pt x="138" y="115"/>
                    <a:pt x="138" y="117"/>
                    <a:pt x="137" y="119"/>
                  </a:cubicBezTo>
                  <a:cubicBezTo>
                    <a:pt x="135" y="121"/>
                    <a:pt x="134" y="121"/>
                    <a:pt x="133" y="123"/>
                  </a:cubicBezTo>
                  <a:cubicBezTo>
                    <a:pt x="132" y="125"/>
                    <a:pt x="133" y="127"/>
                    <a:pt x="132" y="129"/>
                  </a:cubicBezTo>
                  <a:cubicBezTo>
                    <a:pt x="132" y="131"/>
                    <a:pt x="131" y="130"/>
                    <a:pt x="130" y="132"/>
                  </a:cubicBezTo>
                  <a:cubicBezTo>
                    <a:pt x="128" y="133"/>
                    <a:pt x="130" y="133"/>
                    <a:pt x="128" y="134"/>
                  </a:cubicBezTo>
                  <a:cubicBezTo>
                    <a:pt x="126" y="135"/>
                    <a:pt x="124" y="134"/>
                    <a:pt x="123" y="137"/>
                  </a:cubicBezTo>
                  <a:cubicBezTo>
                    <a:pt x="123" y="136"/>
                    <a:pt x="123" y="136"/>
                    <a:pt x="123" y="136"/>
                  </a:cubicBezTo>
                  <a:cubicBezTo>
                    <a:pt x="123" y="137"/>
                    <a:pt x="122" y="138"/>
                    <a:pt x="122" y="139"/>
                  </a:cubicBezTo>
                  <a:cubicBezTo>
                    <a:pt x="121" y="140"/>
                    <a:pt x="121" y="141"/>
                    <a:pt x="120" y="142"/>
                  </a:cubicBezTo>
                  <a:cubicBezTo>
                    <a:pt x="119" y="143"/>
                    <a:pt x="115" y="148"/>
                    <a:pt x="115" y="147"/>
                  </a:cubicBezTo>
                  <a:cubicBezTo>
                    <a:pt x="115" y="147"/>
                    <a:pt x="112" y="148"/>
                    <a:pt x="112" y="147"/>
                  </a:cubicBezTo>
                  <a:cubicBezTo>
                    <a:pt x="112" y="148"/>
                    <a:pt x="112" y="148"/>
                    <a:pt x="113" y="148"/>
                  </a:cubicBezTo>
                  <a:cubicBezTo>
                    <a:pt x="112" y="152"/>
                    <a:pt x="110" y="153"/>
                    <a:pt x="106" y="153"/>
                  </a:cubicBezTo>
                  <a:cubicBezTo>
                    <a:pt x="107" y="155"/>
                    <a:pt x="105" y="154"/>
                    <a:pt x="104" y="155"/>
                  </a:cubicBezTo>
                  <a:cubicBezTo>
                    <a:pt x="103" y="156"/>
                    <a:pt x="103" y="158"/>
                    <a:pt x="103" y="158"/>
                  </a:cubicBezTo>
                  <a:cubicBezTo>
                    <a:pt x="103" y="159"/>
                    <a:pt x="101" y="161"/>
                    <a:pt x="101" y="161"/>
                  </a:cubicBezTo>
                  <a:cubicBezTo>
                    <a:pt x="101" y="162"/>
                    <a:pt x="102" y="162"/>
                    <a:pt x="102" y="163"/>
                  </a:cubicBezTo>
                  <a:cubicBezTo>
                    <a:pt x="99" y="163"/>
                    <a:pt x="96" y="164"/>
                    <a:pt x="93" y="164"/>
                  </a:cubicBezTo>
                  <a:cubicBezTo>
                    <a:pt x="94" y="163"/>
                    <a:pt x="94" y="163"/>
                    <a:pt x="92" y="163"/>
                  </a:cubicBezTo>
                  <a:cubicBezTo>
                    <a:pt x="93" y="161"/>
                    <a:pt x="94" y="161"/>
                    <a:pt x="94" y="159"/>
                  </a:cubicBezTo>
                  <a:cubicBezTo>
                    <a:pt x="94" y="159"/>
                    <a:pt x="94" y="159"/>
                    <a:pt x="94" y="158"/>
                  </a:cubicBezTo>
                  <a:cubicBezTo>
                    <a:pt x="95" y="156"/>
                    <a:pt x="95" y="157"/>
                    <a:pt x="94" y="155"/>
                  </a:cubicBezTo>
                  <a:cubicBezTo>
                    <a:pt x="94" y="152"/>
                    <a:pt x="95" y="151"/>
                    <a:pt x="96" y="147"/>
                  </a:cubicBezTo>
                  <a:cubicBezTo>
                    <a:pt x="97" y="144"/>
                    <a:pt x="97" y="139"/>
                    <a:pt x="97" y="136"/>
                  </a:cubicBezTo>
                  <a:cubicBezTo>
                    <a:pt x="98" y="134"/>
                    <a:pt x="98" y="130"/>
                    <a:pt x="98" y="129"/>
                  </a:cubicBezTo>
                  <a:cubicBezTo>
                    <a:pt x="97" y="127"/>
                    <a:pt x="94" y="125"/>
                    <a:pt x="92" y="124"/>
                  </a:cubicBezTo>
                  <a:cubicBezTo>
                    <a:pt x="90" y="122"/>
                    <a:pt x="89" y="120"/>
                    <a:pt x="88" y="118"/>
                  </a:cubicBezTo>
                  <a:cubicBezTo>
                    <a:pt x="87" y="117"/>
                    <a:pt x="86" y="116"/>
                    <a:pt x="86" y="114"/>
                  </a:cubicBezTo>
                  <a:cubicBezTo>
                    <a:pt x="85" y="112"/>
                    <a:pt x="86" y="113"/>
                    <a:pt x="86" y="112"/>
                  </a:cubicBezTo>
                  <a:cubicBezTo>
                    <a:pt x="86" y="110"/>
                    <a:pt x="86" y="109"/>
                    <a:pt x="86" y="107"/>
                  </a:cubicBezTo>
                  <a:cubicBezTo>
                    <a:pt x="87" y="106"/>
                    <a:pt x="89" y="105"/>
                    <a:pt x="89" y="103"/>
                  </a:cubicBezTo>
                  <a:cubicBezTo>
                    <a:pt x="90" y="101"/>
                    <a:pt x="89" y="99"/>
                    <a:pt x="88" y="99"/>
                  </a:cubicBezTo>
                  <a:cubicBezTo>
                    <a:pt x="87" y="99"/>
                    <a:pt x="86" y="99"/>
                    <a:pt x="85" y="99"/>
                  </a:cubicBezTo>
                  <a:cubicBezTo>
                    <a:pt x="84" y="99"/>
                    <a:pt x="82" y="98"/>
                    <a:pt x="81" y="97"/>
                  </a:cubicBezTo>
                  <a:cubicBezTo>
                    <a:pt x="80" y="96"/>
                    <a:pt x="79" y="94"/>
                    <a:pt x="78" y="93"/>
                  </a:cubicBezTo>
                  <a:cubicBezTo>
                    <a:pt x="77" y="93"/>
                    <a:pt x="76" y="93"/>
                    <a:pt x="75" y="93"/>
                  </a:cubicBezTo>
                  <a:cubicBezTo>
                    <a:pt x="73" y="92"/>
                    <a:pt x="72" y="91"/>
                    <a:pt x="71" y="90"/>
                  </a:cubicBezTo>
                  <a:cubicBezTo>
                    <a:pt x="70" y="89"/>
                    <a:pt x="69" y="90"/>
                    <a:pt x="67" y="90"/>
                  </a:cubicBezTo>
                  <a:cubicBezTo>
                    <a:pt x="65" y="90"/>
                    <a:pt x="63" y="88"/>
                    <a:pt x="62" y="88"/>
                  </a:cubicBezTo>
                  <a:cubicBezTo>
                    <a:pt x="59" y="87"/>
                    <a:pt x="57" y="85"/>
                    <a:pt x="56" y="82"/>
                  </a:cubicBezTo>
                  <a:cubicBezTo>
                    <a:pt x="55" y="80"/>
                    <a:pt x="54" y="79"/>
                    <a:pt x="52" y="77"/>
                  </a:cubicBezTo>
                  <a:cubicBezTo>
                    <a:pt x="51" y="75"/>
                    <a:pt x="50" y="73"/>
                    <a:pt x="47" y="72"/>
                  </a:cubicBezTo>
                  <a:cubicBezTo>
                    <a:pt x="47" y="72"/>
                    <a:pt x="48" y="74"/>
                    <a:pt x="48" y="75"/>
                  </a:cubicBezTo>
                  <a:cubicBezTo>
                    <a:pt x="49" y="76"/>
                    <a:pt x="50" y="78"/>
                    <a:pt x="52" y="79"/>
                  </a:cubicBezTo>
                  <a:cubicBezTo>
                    <a:pt x="53" y="82"/>
                    <a:pt x="52" y="82"/>
                    <a:pt x="51" y="80"/>
                  </a:cubicBezTo>
                  <a:cubicBezTo>
                    <a:pt x="49" y="77"/>
                    <a:pt x="47" y="75"/>
                    <a:pt x="45" y="72"/>
                  </a:cubicBezTo>
                  <a:cubicBezTo>
                    <a:pt x="44" y="71"/>
                    <a:pt x="45" y="70"/>
                    <a:pt x="44" y="69"/>
                  </a:cubicBezTo>
                  <a:cubicBezTo>
                    <a:pt x="43" y="68"/>
                    <a:pt x="41" y="68"/>
                    <a:pt x="40" y="67"/>
                  </a:cubicBezTo>
                  <a:cubicBezTo>
                    <a:pt x="37" y="64"/>
                    <a:pt x="36" y="59"/>
                    <a:pt x="36" y="55"/>
                  </a:cubicBezTo>
                  <a:cubicBezTo>
                    <a:pt x="36" y="53"/>
                    <a:pt x="37" y="52"/>
                    <a:pt x="37" y="51"/>
                  </a:cubicBezTo>
                  <a:cubicBezTo>
                    <a:pt x="37" y="49"/>
                    <a:pt x="36" y="48"/>
                    <a:pt x="35" y="48"/>
                  </a:cubicBezTo>
                  <a:cubicBezTo>
                    <a:pt x="35" y="47"/>
                    <a:pt x="34" y="46"/>
                    <a:pt x="34" y="46"/>
                  </a:cubicBezTo>
                  <a:cubicBezTo>
                    <a:pt x="33" y="45"/>
                    <a:pt x="32" y="43"/>
                    <a:pt x="31" y="42"/>
                  </a:cubicBezTo>
                  <a:cubicBezTo>
                    <a:pt x="30" y="41"/>
                    <a:pt x="28" y="40"/>
                    <a:pt x="27" y="39"/>
                  </a:cubicBezTo>
                  <a:cubicBezTo>
                    <a:pt x="35" y="29"/>
                    <a:pt x="46" y="20"/>
                    <a:pt x="58" y="15"/>
                  </a:cubicBezTo>
                  <a:cubicBezTo>
                    <a:pt x="58" y="16"/>
                    <a:pt x="58" y="17"/>
                    <a:pt x="59" y="17"/>
                  </a:cubicBezTo>
                  <a:cubicBezTo>
                    <a:pt x="60" y="19"/>
                    <a:pt x="61" y="19"/>
                    <a:pt x="63" y="19"/>
                  </a:cubicBezTo>
                  <a:cubicBezTo>
                    <a:pt x="62" y="21"/>
                    <a:pt x="60" y="21"/>
                    <a:pt x="58" y="21"/>
                  </a:cubicBezTo>
                  <a:cubicBezTo>
                    <a:pt x="56" y="21"/>
                    <a:pt x="53" y="20"/>
                    <a:pt x="52" y="22"/>
                  </a:cubicBezTo>
                  <a:cubicBezTo>
                    <a:pt x="53" y="23"/>
                    <a:pt x="55" y="25"/>
                    <a:pt x="55" y="22"/>
                  </a:cubicBezTo>
                  <a:cubicBezTo>
                    <a:pt x="57" y="22"/>
                    <a:pt x="59" y="22"/>
                    <a:pt x="61" y="23"/>
                  </a:cubicBezTo>
                  <a:cubicBezTo>
                    <a:pt x="62" y="23"/>
                    <a:pt x="65" y="24"/>
                    <a:pt x="65" y="23"/>
                  </a:cubicBezTo>
                  <a:cubicBezTo>
                    <a:pt x="66" y="23"/>
                    <a:pt x="66" y="21"/>
                    <a:pt x="66" y="21"/>
                  </a:cubicBezTo>
                  <a:cubicBezTo>
                    <a:pt x="66" y="21"/>
                    <a:pt x="65" y="21"/>
                    <a:pt x="65" y="21"/>
                  </a:cubicBezTo>
                  <a:cubicBezTo>
                    <a:pt x="66" y="19"/>
                    <a:pt x="67" y="20"/>
                    <a:pt x="69" y="21"/>
                  </a:cubicBezTo>
                  <a:cubicBezTo>
                    <a:pt x="67" y="22"/>
                    <a:pt x="68" y="25"/>
                    <a:pt x="70" y="23"/>
                  </a:cubicBezTo>
                  <a:cubicBezTo>
                    <a:pt x="72" y="21"/>
                    <a:pt x="70" y="20"/>
                    <a:pt x="68" y="19"/>
                  </a:cubicBezTo>
                  <a:cubicBezTo>
                    <a:pt x="70" y="16"/>
                    <a:pt x="71" y="16"/>
                    <a:pt x="73" y="19"/>
                  </a:cubicBezTo>
                  <a:cubicBezTo>
                    <a:pt x="73" y="17"/>
                    <a:pt x="74" y="18"/>
                    <a:pt x="76" y="18"/>
                  </a:cubicBezTo>
                  <a:cubicBezTo>
                    <a:pt x="76" y="17"/>
                    <a:pt x="76" y="17"/>
                    <a:pt x="76" y="17"/>
                  </a:cubicBezTo>
                  <a:cubicBezTo>
                    <a:pt x="75" y="17"/>
                    <a:pt x="74" y="17"/>
                    <a:pt x="74" y="17"/>
                  </a:cubicBezTo>
                  <a:cubicBezTo>
                    <a:pt x="75" y="15"/>
                    <a:pt x="74" y="14"/>
                    <a:pt x="76" y="14"/>
                  </a:cubicBezTo>
                  <a:cubicBezTo>
                    <a:pt x="78" y="13"/>
                    <a:pt x="83" y="13"/>
                    <a:pt x="83" y="12"/>
                  </a:cubicBezTo>
                  <a:cubicBezTo>
                    <a:pt x="80" y="13"/>
                    <a:pt x="76" y="13"/>
                    <a:pt x="73" y="14"/>
                  </a:cubicBezTo>
                  <a:cubicBezTo>
                    <a:pt x="72" y="15"/>
                    <a:pt x="70" y="17"/>
                    <a:pt x="69" y="16"/>
                  </a:cubicBezTo>
                  <a:cubicBezTo>
                    <a:pt x="68" y="14"/>
                    <a:pt x="70" y="12"/>
                    <a:pt x="71" y="11"/>
                  </a:cubicBezTo>
                  <a:cubicBezTo>
                    <a:pt x="71" y="11"/>
                    <a:pt x="71" y="11"/>
                    <a:pt x="71" y="11"/>
                  </a:cubicBezTo>
                  <a:cubicBezTo>
                    <a:pt x="76" y="10"/>
                    <a:pt x="81" y="10"/>
                    <a:pt x="87" y="10"/>
                  </a:cubicBezTo>
                  <a:cubicBezTo>
                    <a:pt x="91" y="10"/>
                    <a:pt x="94" y="10"/>
                    <a:pt x="98" y="10"/>
                  </a:cubicBezTo>
                  <a:cubicBezTo>
                    <a:pt x="96" y="11"/>
                    <a:pt x="97" y="11"/>
                    <a:pt x="96" y="12"/>
                  </a:cubicBezTo>
                  <a:cubicBezTo>
                    <a:pt x="95" y="13"/>
                    <a:pt x="92" y="14"/>
                    <a:pt x="90" y="15"/>
                  </a:cubicBezTo>
                  <a:cubicBezTo>
                    <a:pt x="92" y="15"/>
                    <a:pt x="98" y="17"/>
                    <a:pt x="100" y="14"/>
                  </a:cubicBezTo>
                  <a:cubicBezTo>
                    <a:pt x="99" y="14"/>
                    <a:pt x="98" y="14"/>
                    <a:pt x="97" y="14"/>
                  </a:cubicBezTo>
                  <a:cubicBezTo>
                    <a:pt x="99" y="13"/>
                    <a:pt x="100" y="12"/>
                    <a:pt x="102" y="11"/>
                  </a:cubicBezTo>
                  <a:cubicBezTo>
                    <a:pt x="118" y="14"/>
                    <a:pt x="132" y="22"/>
                    <a:pt x="143" y="34"/>
                  </a:cubicBezTo>
                  <a:cubicBezTo>
                    <a:pt x="143" y="34"/>
                    <a:pt x="143" y="34"/>
                    <a:pt x="143" y="34"/>
                  </a:cubicBezTo>
                  <a:close/>
                  <a:moveTo>
                    <a:pt x="157" y="64"/>
                  </a:moveTo>
                  <a:cubicBezTo>
                    <a:pt x="157" y="64"/>
                    <a:pt x="157" y="64"/>
                    <a:pt x="158" y="64"/>
                  </a:cubicBezTo>
                  <a:cubicBezTo>
                    <a:pt x="158" y="63"/>
                    <a:pt x="158" y="63"/>
                    <a:pt x="158" y="62"/>
                  </a:cubicBezTo>
                  <a:cubicBezTo>
                    <a:pt x="159" y="62"/>
                    <a:pt x="159" y="62"/>
                    <a:pt x="159" y="61"/>
                  </a:cubicBezTo>
                  <a:cubicBezTo>
                    <a:pt x="160" y="61"/>
                    <a:pt x="160" y="61"/>
                    <a:pt x="160" y="61"/>
                  </a:cubicBezTo>
                  <a:cubicBezTo>
                    <a:pt x="161" y="65"/>
                    <a:pt x="162" y="68"/>
                    <a:pt x="163" y="72"/>
                  </a:cubicBezTo>
                  <a:cubicBezTo>
                    <a:pt x="163" y="72"/>
                    <a:pt x="163" y="72"/>
                    <a:pt x="163" y="72"/>
                  </a:cubicBezTo>
                  <a:cubicBezTo>
                    <a:pt x="163" y="72"/>
                    <a:pt x="161" y="73"/>
                    <a:pt x="161" y="73"/>
                  </a:cubicBezTo>
                  <a:cubicBezTo>
                    <a:pt x="160" y="73"/>
                    <a:pt x="160" y="72"/>
                    <a:pt x="159" y="71"/>
                  </a:cubicBezTo>
                  <a:cubicBezTo>
                    <a:pt x="158" y="71"/>
                    <a:pt x="158" y="70"/>
                    <a:pt x="157" y="69"/>
                  </a:cubicBezTo>
                  <a:cubicBezTo>
                    <a:pt x="157" y="69"/>
                    <a:pt x="157" y="68"/>
                    <a:pt x="157" y="67"/>
                  </a:cubicBezTo>
                  <a:cubicBezTo>
                    <a:pt x="157" y="66"/>
                    <a:pt x="157" y="65"/>
                    <a:pt x="157" y="64"/>
                  </a:cubicBezTo>
                  <a:close/>
                  <a:moveTo>
                    <a:pt x="158" y="104"/>
                  </a:moveTo>
                  <a:cubicBezTo>
                    <a:pt x="156" y="103"/>
                    <a:pt x="155" y="101"/>
                    <a:pt x="154" y="100"/>
                  </a:cubicBezTo>
                  <a:cubicBezTo>
                    <a:pt x="152" y="98"/>
                    <a:pt x="153" y="96"/>
                    <a:pt x="153" y="94"/>
                  </a:cubicBezTo>
                  <a:cubicBezTo>
                    <a:pt x="153" y="92"/>
                    <a:pt x="152" y="90"/>
                    <a:pt x="153" y="88"/>
                  </a:cubicBezTo>
                  <a:cubicBezTo>
                    <a:pt x="154" y="88"/>
                    <a:pt x="154" y="87"/>
                    <a:pt x="155" y="87"/>
                  </a:cubicBezTo>
                  <a:cubicBezTo>
                    <a:pt x="155" y="86"/>
                    <a:pt x="155" y="85"/>
                    <a:pt x="156" y="84"/>
                  </a:cubicBezTo>
                  <a:cubicBezTo>
                    <a:pt x="157" y="82"/>
                    <a:pt x="158" y="82"/>
                    <a:pt x="159" y="81"/>
                  </a:cubicBezTo>
                  <a:cubicBezTo>
                    <a:pt x="160" y="80"/>
                    <a:pt x="160" y="80"/>
                    <a:pt x="161" y="78"/>
                  </a:cubicBezTo>
                  <a:cubicBezTo>
                    <a:pt x="161" y="78"/>
                    <a:pt x="162" y="76"/>
                    <a:pt x="163" y="75"/>
                  </a:cubicBezTo>
                  <a:cubicBezTo>
                    <a:pt x="164" y="79"/>
                    <a:pt x="164" y="83"/>
                    <a:pt x="164" y="87"/>
                  </a:cubicBezTo>
                  <a:cubicBezTo>
                    <a:pt x="164" y="94"/>
                    <a:pt x="163" y="101"/>
                    <a:pt x="162" y="107"/>
                  </a:cubicBezTo>
                  <a:cubicBezTo>
                    <a:pt x="160" y="107"/>
                    <a:pt x="159" y="105"/>
                    <a:pt x="158" y="104"/>
                  </a:cubicBezTo>
                  <a:close/>
                </a:path>
              </a:pathLst>
            </a:custGeom>
            <a:solidFill>
              <a:srgbClr val="F5FFFF"/>
            </a:solidFill>
            <a:ln>
              <a:noFill/>
            </a:ln>
          </p:spPr>
          <p:txBody>
            <a:bodyPr vert="horz" wrap="square" lIns="91440" tIns="45720" rIns="91440" bIns="45720" numCol="1" anchor="t" anchorCtr="0" compatLnSpc="1"/>
            <a:lstStyle/>
            <a:p>
              <a:endParaRPr lang="zh-CN" altLang="en-US">
                <a:solidFill>
                  <a:schemeClr val="tx1"/>
                </a:solidFill>
              </a:endParaRPr>
            </a:p>
          </p:txBody>
        </p:sp>
      </p:grpSp>
      <p:grpSp>
        <p:nvGrpSpPr>
          <p:cNvPr id="34" name="组合 33"/>
          <p:cNvGrpSpPr/>
          <p:nvPr/>
        </p:nvGrpSpPr>
        <p:grpSpPr>
          <a:xfrm>
            <a:off x="5294230" y="3558058"/>
            <a:ext cx="1672833" cy="1862808"/>
            <a:chOff x="5341855" y="3458998"/>
            <a:chExt cx="1672833" cy="1862808"/>
          </a:xfrm>
        </p:grpSpPr>
        <p:sp>
          <p:nvSpPr>
            <p:cNvPr id="19" name="任意多边形 18"/>
            <p:cNvSpPr/>
            <p:nvPr/>
          </p:nvSpPr>
          <p:spPr>
            <a:xfrm rot="5400000">
              <a:off x="5246868" y="3553985"/>
              <a:ext cx="1862808" cy="1672833"/>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solidFill>
              <a:srgbClr val="F87230"/>
            </a:soli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3" name="组合 32"/>
            <p:cNvGrpSpPr/>
            <p:nvPr/>
          </p:nvGrpSpPr>
          <p:grpSpPr>
            <a:xfrm>
              <a:off x="5710646" y="4009409"/>
              <a:ext cx="935252" cy="761984"/>
              <a:chOff x="8323263" y="-182563"/>
              <a:chExt cx="754063" cy="614364"/>
            </a:xfrm>
            <a:solidFill>
              <a:srgbClr val="2FA598"/>
            </a:solidFill>
          </p:grpSpPr>
          <p:sp>
            <p:nvSpPr>
              <p:cNvPr id="27" name="Freeform 786"/>
              <p:cNvSpPr>
                <a:spLocks noEditPoints="1"/>
              </p:cNvSpPr>
              <p:nvPr/>
            </p:nvSpPr>
            <p:spPr bwMode="auto">
              <a:xfrm>
                <a:off x="8650288" y="255588"/>
                <a:ext cx="427038" cy="168275"/>
              </a:xfrm>
              <a:custGeom>
                <a:avLst/>
                <a:gdLst>
                  <a:gd name="T0" fmla="*/ 105 w 114"/>
                  <a:gd name="T1" fmla="*/ 4 h 45"/>
                  <a:gd name="T2" fmla="*/ 85 w 114"/>
                  <a:gd name="T3" fmla="*/ 4 h 45"/>
                  <a:gd name="T4" fmla="*/ 69 w 114"/>
                  <a:gd name="T5" fmla="*/ 11 h 45"/>
                  <a:gd name="T6" fmla="*/ 64 w 114"/>
                  <a:gd name="T7" fmla="*/ 12 h 45"/>
                  <a:gd name="T8" fmla="*/ 69 w 114"/>
                  <a:gd name="T9" fmla="*/ 20 h 45"/>
                  <a:gd name="T10" fmla="*/ 65 w 114"/>
                  <a:gd name="T11" fmla="*/ 27 h 45"/>
                  <a:gd name="T12" fmla="*/ 58 w 114"/>
                  <a:gd name="T13" fmla="*/ 8 h 45"/>
                  <a:gd name="T14" fmla="*/ 63 w 114"/>
                  <a:gd name="T15" fmla="*/ 15 h 45"/>
                  <a:gd name="T16" fmla="*/ 58 w 114"/>
                  <a:gd name="T17" fmla="*/ 16 h 45"/>
                  <a:gd name="T18" fmla="*/ 63 w 114"/>
                  <a:gd name="T19" fmla="*/ 24 h 45"/>
                  <a:gd name="T20" fmla="*/ 58 w 114"/>
                  <a:gd name="T21" fmla="*/ 30 h 45"/>
                  <a:gd name="T22" fmla="*/ 52 w 114"/>
                  <a:gd name="T23" fmla="*/ 12 h 45"/>
                  <a:gd name="T24" fmla="*/ 56 w 114"/>
                  <a:gd name="T25" fmla="*/ 19 h 45"/>
                  <a:gd name="T26" fmla="*/ 52 w 114"/>
                  <a:gd name="T27" fmla="*/ 20 h 45"/>
                  <a:gd name="T28" fmla="*/ 56 w 114"/>
                  <a:gd name="T29" fmla="*/ 28 h 45"/>
                  <a:gd name="T30" fmla="*/ 46 w 114"/>
                  <a:gd name="T31" fmla="*/ 11 h 45"/>
                  <a:gd name="T32" fmla="*/ 45 w 114"/>
                  <a:gd name="T33" fmla="*/ 16 h 45"/>
                  <a:gd name="T34" fmla="*/ 50 w 114"/>
                  <a:gd name="T35" fmla="*/ 23 h 45"/>
                  <a:gd name="T36" fmla="*/ 45 w 114"/>
                  <a:gd name="T37" fmla="*/ 24 h 45"/>
                  <a:gd name="T38" fmla="*/ 17 w 114"/>
                  <a:gd name="T39" fmla="*/ 30 h 45"/>
                  <a:gd name="T40" fmla="*/ 23 w 114"/>
                  <a:gd name="T41" fmla="*/ 24 h 45"/>
                  <a:gd name="T42" fmla="*/ 24 w 114"/>
                  <a:gd name="T43" fmla="*/ 19 h 45"/>
                  <a:gd name="T44" fmla="*/ 21 w 114"/>
                  <a:gd name="T45" fmla="*/ 12 h 45"/>
                  <a:gd name="T46" fmla="*/ 25 w 114"/>
                  <a:gd name="T47" fmla="*/ 11 h 45"/>
                  <a:gd name="T48" fmla="*/ 25 w 114"/>
                  <a:gd name="T49" fmla="*/ 26 h 45"/>
                  <a:gd name="T50" fmla="*/ 30 w 114"/>
                  <a:gd name="T51" fmla="*/ 20 h 45"/>
                  <a:gd name="T52" fmla="*/ 31 w 114"/>
                  <a:gd name="T53" fmla="*/ 15 h 45"/>
                  <a:gd name="T54" fmla="*/ 28 w 114"/>
                  <a:gd name="T55" fmla="*/ 8 h 45"/>
                  <a:gd name="T56" fmla="*/ 36 w 114"/>
                  <a:gd name="T57" fmla="*/ 30 h 45"/>
                  <a:gd name="T58" fmla="*/ 32 w 114"/>
                  <a:gd name="T59" fmla="*/ 22 h 45"/>
                  <a:gd name="T60" fmla="*/ 37 w 114"/>
                  <a:gd name="T61" fmla="*/ 16 h 45"/>
                  <a:gd name="T62" fmla="*/ 38 w 114"/>
                  <a:gd name="T63" fmla="*/ 11 h 45"/>
                  <a:gd name="T64" fmla="*/ 38 w 114"/>
                  <a:gd name="T65" fmla="*/ 28 h 45"/>
                  <a:gd name="T66" fmla="*/ 43 w 114"/>
                  <a:gd name="T67" fmla="*/ 26 h 45"/>
                  <a:gd name="T68" fmla="*/ 39 w 114"/>
                  <a:gd name="T69" fmla="*/ 19 h 45"/>
                  <a:gd name="T70" fmla="*/ 44 w 114"/>
                  <a:gd name="T71" fmla="*/ 12 h 45"/>
                  <a:gd name="T72" fmla="*/ 71 w 114"/>
                  <a:gd name="T73" fmla="*/ 43 h 45"/>
                  <a:gd name="T74" fmla="*/ 71 w 114"/>
                  <a:gd name="T75" fmla="*/ 33 h 45"/>
                  <a:gd name="T76" fmla="*/ 76 w 114"/>
                  <a:gd name="T77" fmla="*/ 27 h 45"/>
                  <a:gd name="T78" fmla="*/ 71 w 114"/>
                  <a:gd name="T79" fmla="*/ 20 h 45"/>
                  <a:gd name="T80" fmla="*/ 76 w 114"/>
                  <a:gd name="T81" fmla="*/ 19 h 45"/>
                  <a:gd name="T82" fmla="*/ 71 w 114"/>
                  <a:gd name="T83" fmla="*/ 11 h 45"/>
                  <a:gd name="T84" fmla="*/ 71 w 114"/>
                  <a:gd name="T85" fmla="*/ 3 h 45"/>
                  <a:gd name="T86" fmla="*/ 79 w 114"/>
                  <a:gd name="T87" fmla="*/ 31 h 45"/>
                  <a:gd name="T88" fmla="*/ 83 w 114"/>
                  <a:gd name="T89" fmla="*/ 24 h 45"/>
                  <a:gd name="T90" fmla="*/ 82 w 114"/>
                  <a:gd name="T91" fmla="*/ 19 h 45"/>
                  <a:gd name="T92" fmla="*/ 77 w 114"/>
                  <a:gd name="T93" fmla="*/ 12 h 45"/>
                  <a:gd name="T94" fmla="*/ 81 w 114"/>
                  <a:gd name="T95" fmla="*/ 11 h 45"/>
                  <a:gd name="T96" fmla="*/ 85 w 114"/>
                  <a:gd name="T97" fmla="*/ 27 h 45"/>
                  <a:gd name="T98" fmla="*/ 89 w 114"/>
                  <a:gd name="T99" fmla="*/ 20 h 45"/>
                  <a:gd name="T100" fmla="*/ 88 w 114"/>
                  <a:gd name="T101" fmla="*/ 15 h 45"/>
                  <a:gd name="T102" fmla="*/ 83 w 114"/>
                  <a:gd name="T103" fmla="*/ 8 h 45"/>
                  <a:gd name="T104" fmla="*/ 97 w 114"/>
                  <a:gd name="T105" fmla="*/ 31 h 45"/>
                  <a:gd name="T106" fmla="*/ 91 w 114"/>
                  <a:gd name="T107" fmla="*/ 23 h 45"/>
                  <a:gd name="T108" fmla="*/ 95 w 114"/>
                  <a:gd name="T109" fmla="*/ 16 h 45"/>
                  <a:gd name="T110" fmla="*/ 94 w 114"/>
                  <a:gd name="T111" fmla="*/ 11 h 45"/>
                  <a:gd name="T112" fmla="*/ 89 w 114"/>
                  <a:gd name="T113" fmla="*/ 5 h 45"/>
                  <a:gd name="T114" fmla="*/ 101 w 114"/>
                  <a:gd name="T115" fmla="*/ 4 h 45"/>
                  <a:gd name="T116" fmla="*/ 101 w 114"/>
                  <a:gd name="T117"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solidFill>
                </a:endParaRPr>
              </a:p>
            </p:txBody>
          </p:sp>
          <p:sp>
            <p:nvSpPr>
              <p:cNvPr id="28" name="Freeform 787"/>
              <p:cNvSpPr>
                <a:spLocks noEditPoints="1"/>
              </p:cNvSpPr>
              <p:nvPr/>
            </p:nvSpPr>
            <p:spPr bwMode="auto">
              <a:xfrm>
                <a:off x="8694738" y="4763"/>
                <a:ext cx="341313" cy="242888"/>
              </a:xfrm>
              <a:custGeom>
                <a:avLst/>
                <a:gdLst>
                  <a:gd name="T0" fmla="*/ 89 w 91"/>
                  <a:gd name="T1" fmla="*/ 0 h 65"/>
                  <a:gd name="T2" fmla="*/ 2 w 91"/>
                  <a:gd name="T3" fmla="*/ 0 h 65"/>
                  <a:gd name="T4" fmla="*/ 0 w 91"/>
                  <a:gd name="T5" fmla="*/ 2 h 65"/>
                  <a:gd name="T6" fmla="*/ 0 w 91"/>
                  <a:gd name="T7" fmla="*/ 63 h 65"/>
                  <a:gd name="T8" fmla="*/ 2 w 91"/>
                  <a:gd name="T9" fmla="*/ 65 h 65"/>
                  <a:gd name="T10" fmla="*/ 89 w 91"/>
                  <a:gd name="T11" fmla="*/ 65 h 65"/>
                  <a:gd name="T12" fmla="*/ 91 w 91"/>
                  <a:gd name="T13" fmla="*/ 63 h 65"/>
                  <a:gd name="T14" fmla="*/ 91 w 91"/>
                  <a:gd name="T15" fmla="*/ 2 h 65"/>
                  <a:gd name="T16" fmla="*/ 89 w 91"/>
                  <a:gd name="T17" fmla="*/ 0 h 65"/>
                  <a:gd name="T18" fmla="*/ 87 w 91"/>
                  <a:gd name="T19" fmla="*/ 59 h 65"/>
                  <a:gd name="T20" fmla="*/ 85 w 91"/>
                  <a:gd name="T21" fmla="*/ 61 h 65"/>
                  <a:gd name="T22" fmla="*/ 6 w 91"/>
                  <a:gd name="T23" fmla="*/ 61 h 65"/>
                  <a:gd name="T24" fmla="*/ 4 w 91"/>
                  <a:gd name="T25" fmla="*/ 59 h 65"/>
                  <a:gd name="T26" fmla="*/ 4 w 91"/>
                  <a:gd name="T27" fmla="*/ 6 h 65"/>
                  <a:gd name="T28" fmla="*/ 6 w 91"/>
                  <a:gd name="T29" fmla="*/ 4 h 65"/>
                  <a:gd name="T30" fmla="*/ 85 w 91"/>
                  <a:gd name="T31" fmla="*/ 4 h 65"/>
                  <a:gd name="T32" fmla="*/ 87 w 91"/>
                  <a:gd name="T33" fmla="*/ 6 h 65"/>
                  <a:gd name="T34" fmla="*/ 87 w 91"/>
                  <a:gd name="T35"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solidFill>
                </a:endParaRPr>
              </a:p>
            </p:txBody>
          </p:sp>
          <p:sp>
            <p:nvSpPr>
              <p:cNvPr id="29" name="Freeform 788"/>
              <p:cNvSpPr/>
              <p:nvPr/>
            </p:nvSpPr>
            <p:spPr bwMode="auto">
              <a:xfrm>
                <a:off x="8661400" y="423863"/>
                <a:ext cx="401638" cy="7938"/>
              </a:xfrm>
              <a:custGeom>
                <a:avLst/>
                <a:gdLst>
                  <a:gd name="T0" fmla="*/ 107 w 107"/>
                  <a:gd name="T1" fmla="*/ 2 h 2"/>
                  <a:gd name="T2" fmla="*/ 106 w 107"/>
                  <a:gd name="T3" fmla="*/ 2 h 2"/>
                  <a:gd name="T4" fmla="*/ 2 w 107"/>
                  <a:gd name="T5" fmla="*/ 2 h 2"/>
                  <a:gd name="T6" fmla="*/ 0 w 107"/>
                  <a:gd name="T7" fmla="*/ 2 h 2"/>
                  <a:gd name="T8" fmla="*/ 0 w 107"/>
                  <a:gd name="T9" fmla="*/ 1 h 2"/>
                  <a:gd name="T10" fmla="*/ 2 w 107"/>
                  <a:gd name="T11" fmla="*/ 0 h 2"/>
                  <a:gd name="T12" fmla="*/ 106 w 107"/>
                  <a:gd name="T13" fmla="*/ 0 h 2"/>
                  <a:gd name="T14" fmla="*/ 107 w 107"/>
                  <a:gd name="T15" fmla="*/ 1 h 2"/>
                  <a:gd name="T16" fmla="*/ 107 w 107"/>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solidFill>
                </a:endParaRPr>
              </a:p>
            </p:txBody>
          </p:sp>
          <p:sp>
            <p:nvSpPr>
              <p:cNvPr id="32" name="Freeform 791"/>
              <p:cNvSpPr>
                <a:spLocks noEditPoints="1"/>
              </p:cNvSpPr>
              <p:nvPr/>
            </p:nvSpPr>
            <p:spPr bwMode="auto">
              <a:xfrm>
                <a:off x="8323263" y="-182563"/>
                <a:ext cx="577850" cy="606425"/>
              </a:xfrm>
              <a:custGeom>
                <a:avLst/>
                <a:gdLst>
                  <a:gd name="T0" fmla="*/ 84 w 154"/>
                  <a:gd name="T1" fmla="*/ 137 h 162"/>
                  <a:gd name="T2" fmla="*/ 84 w 154"/>
                  <a:gd name="T3" fmla="*/ 130 h 162"/>
                  <a:gd name="T4" fmla="*/ 93 w 154"/>
                  <a:gd name="T5" fmla="*/ 102 h 162"/>
                  <a:gd name="T6" fmla="*/ 93 w 154"/>
                  <a:gd name="T7" fmla="*/ 84 h 162"/>
                  <a:gd name="T8" fmla="*/ 84 w 154"/>
                  <a:gd name="T9" fmla="*/ 61 h 162"/>
                  <a:gd name="T10" fmla="*/ 84 w 154"/>
                  <a:gd name="T11" fmla="*/ 54 h 162"/>
                  <a:gd name="T12" fmla="*/ 104 w 154"/>
                  <a:gd name="T13" fmla="*/ 38 h 162"/>
                  <a:gd name="T14" fmla="*/ 108 w 154"/>
                  <a:gd name="T15" fmla="*/ 30 h 162"/>
                  <a:gd name="T16" fmla="*/ 134 w 154"/>
                  <a:gd name="T17" fmla="*/ 45 h 162"/>
                  <a:gd name="T18" fmla="*/ 134 w 154"/>
                  <a:gd name="T19" fmla="*/ 28 h 162"/>
                  <a:gd name="T20" fmla="*/ 154 w 154"/>
                  <a:gd name="T21" fmla="*/ 45 h 162"/>
                  <a:gd name="T22" fmla="*/ 137 w 154"/>
                  <a:gd name="T23" fmla="*/ 22 h 162"/>
                  <a:gd name="T24" fmla="*/ 30 w 154"/>
                  <a:gd name="T25" fmla="*/ 18 h 162"/>
                  <a:gd name="T26" fmla="*/ 9 w 154"/>
                  <a:gd name="T27" fmla="*/ 43 h 162"/>
                  <a:gd name="T28" fmla="*/ 12 w 154"/>
                  <a:gd name="T29" fmla="*/ 125 h 162"/>
                  <a:gd name="T30" fmla="*/ 81 w 154"/>
                  <a:gd name="T31" fmla="*/ 162 h 162"/>
                  <a:gd name="T32" fmla="*/ 124 w 154"/>
                  <a:gd name="T33" fmla="*/ 20 h 162"/>
                  <a:gd name="T34" fmla="*/ 125 w 154"/>
                  <a:gd name="T35" fmla="*/ 20 h 162"/>
                  <a:gd name="T36" fmla="*/ 98 w 154"/>
                  <a:gd name="T37" fmla="*/ 10 h 162"/>
                  <a:gd name="T38" fmla="*/ 91 w 154"/>
                  <a:gd name="T39" fmla="*/ 11 h 162"/>
                  <a:gd name="T40" fmla="*/ 84 w 154"/>
                  <a:gd name="T41" fmla="*/ 6 h 162"/>
                  <a:gd name="T42" fmla="*/ 48 w 154"/>
                  <a:gd name="T43" fmla="*/ 22 h 162"/>
                  <a:gd name="T44" fmla="*/ 48 w 154"/>
                  <a:gd name="T45" fmla="*/ 104 h 162"/>
                  <a:gd name="T46" fmla="*/ 47 w 154"/>
                  <a:gd name="T47" fmla="*/ 84 h 162"/>
                  <a:gd name="T48" fmla="*/ 36 w 154"/>
                  <a:gd name="T49" fmla="*/ 55 h 162"/>
                  <a:gd name="T50" fmla="*/ 29 w 154"/>
                  <a:gd name="T51" fmla="*/ 78 h 162"/>
                  <a:gd name="T52" fmla="*/ 54 w 154"/>
                  <a:gd name="T53" fmla="*/ 132 h 162"/>
                  <a:gd name="T54" fmla="*/ 38 w 154"/>
                  <a:gd name="T55" fmla="*/ 113 h 162"/>
                  <a:gd name="T56" fmla="*/ 44 w 154"/>
                  <a:gd name="T57" fmla="*/ 28 h 162"/>
                  <a:gd name="T58" fmla="*/ 49 w 154"/>
                  <a:gd name="T59" fmla="*/ 52 h 162"/>
                  <a:gd name="T60" fmla="*/ 37 w 154"/>
                  <a:gd name="T61" fmla="*/ 20 h 162"/>
                  <a:gd name="T62" fmla="*/ 31 w 154"/>
                  <a:gd name="T63" fmla="*/ 25 h 162"/>
                  <a:gd name="T64" fmla="*/ 28 w 154"/>
                  <a:gd name="T65" fmla="*/ 46 h 162"/>
                  <a:gd name="T66" fmla="*/ 28 w 154"/>
                  <a:gd name="T67" fmla="*/ 28 h 162"/>
                  <a:gd name="T68" fmla="*/ 22 w 154"/>
                  <a:gd name="T69" fmla="*/ 78 h 162"/>
                  <a:gd name="T70" fmla="*/ 6 w 154"/>
                  <a:gd name="T71" fmla="*/ 84 h 162"/>
                  <a:gd name="T72" fmla="*/ 25 w 154"/>
                  <a:gd name="T73" fmla="*/ 111 h 162"/>
                  <a:gd name="T74" fmla="*/ 28 w 154"/>
                  <a:gd name="T75" fmla="*/ 134 h 162"/>
                  <a:gd name="T76" fmla="*/ 37 w 154"/>
                  <a:gd name="T77" fmla="*/ 135 h 162"/>
                  <a:gd name="T78" fmla="*/ 37 w 154"/>
                  <a:gd name="T79" fmla="*/ 142 h 162"/>
                  <a:gd name="T80" fmla="*/ 48 w 154"/>
                  <a:gd name="T81" fmla="*/ 149 h 162"/>
                  <a:gd name="T82" fmla="*/ 56 w 154"/>
                  <a:gd name="T83" fmla="*/ 138 h 162"/>
                  <a:gd name="T84" fmla="*/ 78 w 154"/>
                  <a:gd name="T85" fmla="*/ 156 h 162"/>
                  <a:gd name="T86" fmla="*/ 78 w 154"/>
                  <a:gd name="T87" fmla="*/ 137 h 162"/>
                  <a:gd name="T88" fmla="*/ 61 w 154"/>
                  <a:gd name="T89" fmla="*/ 131 h 162"/>
                  <a:gd name="T90" fmla="*/ 78 w 154"/>
                  <a:gd name="T91" fmla="*/ 108 h 162"/>
                  <a:gd name="T92" fmla="*/ 54 w 154"/>
                  <a:gd name="T93" fmla="*/ 103 h 162"/>
                  <a:gd name="T94" fmla="*/ 78 w 154"/>
                  <a:gd name="T95" fmla="*/ 101 h 162"/>
                  <a:gd name="T96" fmla="*/ 54 w 154"/>
                  <a:gd name="T97" fmla="*/ 59 h 162"/>
                  <a:gd name="T98" fmla="*/ 78 w 154"/>
                  <a:gd name="T99" fmla="*/ 54 h 162"/>
                  <a:gd name="T100" fmla="*/ 78 w 154"/>
                  <a:gd name="T101" fmla="*/ 32 h 162"/>
                  <a:gd name="T102" fmla="*/ 71 w 154"/>
                  <a:gd name="T103" fmla="*/ 11 h 162"/>
                  <a:gd name="T104" fmla="*/ 63 w 154"/>
                  <a:gd name="T105" fmla="*/ 2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solidFill>
                <a:srgbClr val="F5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solidFill>
                </a:endParaRPr>
              </a:p>
            </p:txBody>
          </p:sp>
        </p:grpSp>
      </p:grpSp>
      <p:sp>
        <p:nvSpPr>
          <p:cNvPr id="23" name="任意多边形 22"/>
          <p:cNvSpPr/>
          <p:nvPr/>
        </p:nvSpPr>
        <p:spPr>
          <a:xfrm rot="5400000">
            <a:off x="3916045" y="2993390"/>
            <a:ext cx="849630" cy="7626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solidFill>
            <a:srgbClr val="1D8B4F"/>
          </a:soli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任意多边形 20"/>
          <p:cNvSpPr/>
          <p:nvPr/>
        </p:nvSpPr>
        <p:spPr>
          <a:xfrm rot="5400000">
            <a:off x="7408545" y="1678305"/>
            <a:ext cx="849630" cy="7626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solidFill>
            <a:srgbClr val="F87230"/>
          </a:soli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任意多边形 21"/>
          <p:cNvSpPr/>
          <p:nvPr/>
        </p:nvSpPr>
        <p:spPr>
          <a:xfrm rot="5400000">
            <a:off x="6632575" y="4614545"/>
            <a:ext cx="849630" cy="7626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solidFill>
            <a:srgbClr val="1D8B4F"/>
          </a:soli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矩形 44"/>
          <p:cNvSpPr/>
          <p:nvPr/>
        </p:nvSpPr>
        <p:spPr>
          <a:xfrm>
            <a:off x="8249814" y="1635254"/>
            <a:ext cx="2335577" cy="400110"/>
          </a:xfrm>
          <a:prstGeom prst="rect">
            <a:avLst/>
          </a:prstGeom>
        </p:spPr>
        <p:txBody>
          <a:bodyPr wrap="square">
            <a:spAutoFit/>
          </a:bodyPr>
          <a:lstStyle/>
          <a:p>
            <a:r>
              <a:rPr lang="zh-CN" altLang="en-US" sz="2000" b="1" dirty="0">
                <a:solidFill>
                  <a:schemeClr val="tx1"/>
                </a:solidFill>
                <a:latin typeface="方正正纤黑简体" panose="02000000000000000000" pitchFamily="2" charset="-122"/>
                <a:ea typeface="方正正纤黑简体" panose="02000000000000000000" pitchFamily="2" charset="-122"/>
              </a:rPr>
              <a:t>点击此处添加文本</a:t>
            </a:r>
          </a:p>
        </p:txBody>
      </p:sp>
      <p:sp>
        <p:nvSpPr>
          <p:cNvPr id="46" name="矩形 45"/>
          <p:cNvSpPr/>
          <p:nvPr/>
        </p:nvSpPr>
        <p:spPr>
          <a:xfrm>
            <a:off x="8249814" y="2053352"/>
            <a:ext cx="3510728" cy="683264"/>
          </a:xfrm>
          <a:prstGeom prst="rect">
            <a:avLst/>
          </a:prstGeom>
        </p:spPr>
        <p:txBody>
          <a:bodyPr wrap="square">
            <a:spAutoFit/>
          </a:bodyPr>
          <a:lstStyle/>
          <a:p>
            <a:pPr>
              <a:lnSpc>
                <a:spcPct val="120000"/>
              </a:lnSpc>
            </a:pPr>
            <a:r>
              <a:rPr lang="zh-CN" altLang="en-US" sz="1600" dirty="0">
                <a:solidFill>
                  <a:schemeClr val="tx1"/>
                </a:solidFill>
                <a:latin typeface="微软雅黑" panose="020B0503020204020204" charset="-122"/>
                <a:ea typeface="微软雅黑" panose="020B0503020204020204" charset="-122"/>
              </a:rPr>
              <a:t>点击此处添加文本点击此处添加文本</a:t>
            </a:r>
          </a:p>
          <a:p>
            <a:pPr>
              <a:lnSpc>
                <a:spcPct val="120000"/>
              </a:lnSpc>
            </a:pPr>
            <a:r>
              <a:rPr lang="zh-CN" altLang="en-US" sz="1600" dirty="0">
                <a:solidFill>
                  <a:schemeClr val="tx1"/>
                </a:solidFill>
                <a:latin typeface="微软雅黑" panose="020B0503020204020204" charset="-122"/>
                <a:ea typeface="微软雅黑" panose="020B0503020204020204" charset="-122"/>
              </a:rPr>
              <a:t>点击此处添加</a:t>
            </a:r>
            <a:r>
              <a:rPr lang="zh-CN" altLang="en-US" sz="1600" dirty="0" smtClean="0">
                <a:solidFill>
                  <a:schemeClr val="tx1"/>
                </a:solidFill>
                <a:latin typeface="微软雅黑" panose="020B0503020204020204" charset="-122"/>
                <a:ea typeface="微软雅黑" panose="020B0503020204020204" charset="-122"/>
              </a:rPr>
              <a:t>文本点击</a:t>
            </a:r>
            <a:r>
              <a:rPr lang="zh-CN" altLang="en-US" sz="1600" dirty="0">
                <a:solidFill>
                  <a:schemeClr val="tx1"/>
                </a:solidFill>
                <a:latin typeface="微软雅黑" panose="020B0503020204020204" charset="-122"/>
                <a:ea typeface="微软雅黑" panose="020B0503020204020204" charset="-122"/>
              </a:rPr>
              <a:t>此处添加</a:t>
            </a:r>
            <a:r>
              <a:rPr lang="zh-CN" altLang="en-US" sz="1600" dirty="0" smtClean="0">
                <a:solidFill>
                  <a:schemeClr val="tx1"/>
                </a:solidFill>
                <a:latin typeface="微软雅黑" panose="020B0503020204020204" charset="-122"/>
                <a:ea typeface="微软雅黑" panose="020B0503020204020204" charset="-122"/>
              </a:rPr>
              <a:t>文本</a:t>
            </a:r>
          </a:p>
        </p:txBody>
      </p:sp>
      <p:sp>
        <p:nvSpPr>
          <p:cNvPr id="47" name="矩形 46"/>
          <p:cNvSpPr/>
          <p:nvPr/>
        </p:nvSpPr>
        <p:spPr>
          <a:xfrm>
            <a:off x="7471521" y="4521949"/>
            <a:ext cx="2335577" cy="400110"/>
          </a:xfrm>
          <a:prstGeom prst="rect">
            <a:avLst/>
          </a:prstGeom>
        </p:spPr>
        <p:txBody>
          <a:bodyPr wrap="square">
            <a:spAutoFit/>
          </a:bodyPr>
          <a:lstStyle/>
          <a:p>
            <a:r>
              <a:rPr lang="zh-CN" altLang="en-US" sz="2000" b="1" dirty="0">
                <a:solidFill>
                  <a:schemeClr val="tx1"/>
                </a:solidFill>
                <a:latin typeface="方正正纤黑简体" panose="02000000000000000000" pitchFamily="2" charset="-122"/>
                <a:ea typeface="方正正纤黑简体" panose="02000000000000000000" pitchFamily="2" charset="-122"/>
              </a:rPr>
              <a:t>点击此处添加文本</a:t>
            </a:r>
          </a:p>
        </p:txBody>
      </p:sp>
      <p:sp>
        <p:nvSpPr>
          <p:cNvPr id="48" name="矩形 47"/>
          <p:cNvSpPr/>
          <p:nvPr/>
        </p:nvSpPr>
        <p:spPr>
          <a:xfrm>
            <a:off x="7471521" y="4940047"/>
            <a:ext cx="3510728" cy="683264"/>
          </a:xfrm>
          <a:prstGeom prst="rect">
            <a:avLst/>
          </a:prstGeom>
        </p:spPr>
        <p:txBody>
          <a:bodyPr wrap="square">
            <a:spAutoFit/>
          </a:bodyPr>
          <a:lstStyle/>
          <a:p>
            <a:pPr>
              <a:lnSpc>
                <a:spcPct val="120000"/>
              </a:lnSpc>
            </a:pPr>
            <a:r>
              <a:rPr lang="zh-CN" altLang="en-US" sz="1600" dirty="0">
                <a:solidFill>
                  <a:schemeClr val="tx1"/>
                </a:solidFill>
                <a:latin typeface="微软雅黑" panose="020B0503020204020204" charset="-122"/>
                <a:ea typeface="微软雅黑" panose="020B0503020204020204" charset="-122"/>
              </a:rPr>
              <a:t>点击此处添加文本点击此处添加文本</a:t>
            </a:r>
          </a:p>
          <a:p>
            <a:pPr>
              <a:lnSpc>
                <a:spcPct val="120000"/>
              </a:lnSpc>
            </a:pPr>
            <a:r>
              <a:rPr lang="zh-CN" altLang="en-US" sz="1600" dirty="0">
                <a:solidFill>
                  <a:schemeClr val="tx1"/>
                </a:solidFill>
                <a:latin typeface="微软雅黑" panose="020B0503020204020204" charset="-122"/>
                <a:ea typeface="微软雅黑" panose="020B0503020204020204" charset="-122"/>
              </a:rPr>
              <a:t>点击此处添加</a:t>
            </a:r>
            <a:r>
              <a:rPr lang="zh-CN" altLang="en-US" sz="1600" dirty="0" smtClean="0">
                <a:solidFill>
                  <a:schemeClr val="tx1"/>
                </a:solidFill>
                <a:latin typeface="微软雅黑" panose="020B0503020204020204" charset="-122"/>
                <a:ea typeface="微软雅黑" panose="020B0503020204020204" charset="-122"/>
              </a:rPr>
              <a:t>文本点击</a:t>
            </a:r>
            <a:r>
              <a:rPr lang="zh-CN" altLang="en-US" sz="1600" dirty="0">
                <a:solidFill>
                  <a:schemeClr val="tx1"/>
                </a:solidFill>
                <a:latin typeface="微软雅黑" panose="020B0503020204020204" charset="-122"/>
                <a:ea typeface="微软雅黑" panose="020B0503020204020204" charset="-122"/>
              </a:rPr>
              <a:t>此处添加</a:t>
            </a:r>
            <a:r>
              <a:rPr lang="zh-CN" altLang="en-US" sz="1600" dirty="0" smtClean="0">
                <a:solidFill>
                  <a:schemeClr val="tx1"/>
                </a:solidFill>
                <a:latin typeface="微软雅黑" panose="020B0503020204020204" charset="-122"/>
                <a:ea typeface="微软雅黑" panose="020B0503020204020204" charset="-122"/>
              </a:rPr>
              <a:t>文本</a:t>
            </a:r>
          </a:p>
        </p:txBody>
      </p:sp>
      <p:sp>
        <p:nvSpPr>
          <p:cNvPr id="49" name="矩形 48"/>
          <p:cNvSpPr/>
          <p:nvPr/>
        </p:nvSpPr>
        <p:spPr>
          <a:xfrm>
            <a:off x="1616012" y="2938224"/>
            <a:ext cx="2335577" cy="400110"/>
          </a:xfrm>
          <a:prstGeom prst="rect">
            <a:avLst/>
          </a:prstGeom>
        </p:spPr>
        <p:txBody>
          <a:bodyPr wrap="square">
            <a:spAutoFit/>
          </a:bodyPr>
          <a:lstStyle/>
          <a:p>
            <a:r>
              <a:rPr lang="zh-CN" altLang="en-US" sz="2000" b="1" dirty="0">
                <a:solidFill>
                  <a:schemeClr val="tx1"/>
                </a:solidFill>
                <a:latin typeface="方正正纤黑简体" panose="02000000000000000000" pitchFamily="2" charset="-122"/>
                <a:ea typeface="方正正纤黑简体" panose="02000000000000000000" pitchFamily="2" charset="-122"/>
              </a:rPr>
              <a:t>点击此处添加文本</a:t>
            </a:r>
          </a:p>
        </p:txBody>
      </p:sp>
      <p:sp>
        <p:nvSpPr>
          <p:cNvPr id="50" name="矩形 49"/>
          <p:cNvSpPr/>
          <p:nvPr/>
        </p:nvSpPr>
        <p:spPr>
          <a:xfrm>
            <a:off x="440861" y="3356322"/>
            <a:ext cx="3510728" cy="683264"/>
          </a:xfrm>
          <a:prstGeom prst="rect">
            <a:avLst/>
          </a:prstGeom>
        </p:spPr>
        <p:txBody>
          <a:bodyPr wrap="square">
            <a:spAutoFit/>
          </a:bodyPr>
          <a:lstStyle/>
          <a:p>
            <a:pPr>
              <a:lnSpc>
                <a:spcPct val="120000"/>
              </a:lnSpc>
            </a:pPr>
            <a:r>
              <a:rPr lang="zh-CN" altLang="en-US" sz="1600" dirty="0">
                <a:solidFill>
                  <a:schemeClr val="tx1"/>
                </a:solidFill>
                <a:latin typeface="微软雅黑" panose="020B0503020204020204" charset="-122"/>
                <a:ea typeface="微软雅黑" panose="020B0503020204020204" charset="-122"/>
              </a:rPr>
              <a:t>点击此处添加文本点击此处添加文本</a:t>
            </a:r>
          </a:p>
          <a:p>
            <a:pPr>
              <a:lnSpc>
                <a:spcPct val="120000"/>
              </a:lnSpc>
            </a:pPr>
            <a:r>
              <a:rPr lang="zh-CN" altLang="en-US" sz="1600" dirty="0">
                <a:solidFill>
                  <a:schemeClr val="tx1"/>
                </a:solidFill>
                <a:latin typeface="微软雅黑" panose="020B0503020204020204" charset="-122"/>
                <a:ea typeface="微软雅黑" panose="020B0503020204020204" charset="-122"/>
              </a:rPr>
              <a:t>点击此处添加</a:t>
            </a:r>
            <a:r>
              <a:rPr lang="zh-CN" altLang="en-US" sz="1600" dirty="0" smtClean="0">
                <a:solidFill>
                  <a:schemeClr val="tx1"/>
                </a:solidFill>
                <a:latin typeface="微软雅黑" panose="020B0503020204020204" charset="-122"/>
                <a:ea typeface="微软雅黑" panose="020B0503020204020204" charset="-122"/>
              </a:rPr>
              <a:t>文本点击</a:t>
            </a:r>
            <a:r>
              <a:rPr lang="zh-CN" altLang="en-US" sz="1600" dirty="0">
                <a:solidFill>
                  <a:schemeClr val="tx1"/>
                </a:solidFill>
                <a:latin typeface="微软雅黑" panose="020B0503020204020204" charset="-122"/>
                <a:ea typeface="微软雅黑" panose="020B0503020204020204" charset="-122"/>
              </a:rPr>
              <a:t>此处添加</a:t>
            </a:r>
            <a:r>
              <a:rPr lang="zh-CN" altLang="en-US" sz="1600" dirty="0" smtClean="0">
                <a:solidFill>
                  <a:schemeClr val="tx1"/>
                </a:solidFill>
                <a:latin typeface="微软雅黑" panose="020B0503020204020204" charset="-122"/>
                <a:ea typeface="微软雅黑" panose="020B0503020204020204" charset="-122"/>
              </a:rPr>
              <a:t>文本</a:t>
            </a:r>
          </a:p>
        </p:txBody>
      </p:sp>
      <p:sp>
        <p:nvSpPr>
          <p:cNvPr id="2" name="矩形 1"/>
          <p:cNvSpPr/>
          <p:nvPr/>
        </p:nvSpPr>
        <p:spPr>
          <a:xfrm>
            <a:off x="4154712" y="360241"/>
            <a:ext cx="3980367" cy="457200"/>
          </a:xfrm>
          <a:prstGeom prst="rect">
            <a:avLst/>
          </a:prstGeom>
        </p:spPr>
        <p:txBody>
          <a:bodyPr wrap="square">
            <a:spAutoFit/>
          </a:bodyPr>
          <a:lstStyle/>
          <a:p>
            <a:pPr algn="ctr">
              <a:spcBef>
                <a:spcPts val="600"/>
              </a:spcBef>
            </a:pPr>
            <a:r>
              <a:rPr sz="2400" dirty="0">
                <a:latin typeface="方正姚体" panose="02010601030101010101" charset="-122"/>
                <a:ea typeface="方正姚体" panose="02010601030101010101" charset="-122"/>
                <a:cs typeface="Segoe UI Light 8" panose="020B0502040204020203" pitchFamily="34" charset="0"/>
              </a:rPr>
              <a:t>单击此处添加标题</a:t>
            </a:r>
          </a:p>
        </p:txBody>
      </p:sp>
      <p:sp>
        <p:nvSpPr>
          <p:cNvPr id="3" name="直角三角形 2"/>
          <p:cNvSpPr/>
          <p:nvPr/>
        </p:nvSpPr>
        <p:spPr>
          <a:xfrm rot="18900000">
            <a:off x="5847715" y="-315595"/>
            <a:ext cx="594360" cy="594360"/>
          </a:xfrm>
          <a:prstGeom prst="rtTriangle">
            <a:avLst/>
          </a:prstGeom>
          <a:solidFill>
            <a:srgbClr val="1D8B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487035" y="817245"/>
            <a:ext cx="1315720" cy="75565"/>
          </a:xfrm>
          <a:prstGeom prst="rect">
            <a:avLst/>
          </a:prstGeom>
          <a:solidFill>
            <a:srgbClr val="F87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advTm="3822">
    <p:zoom dir="in"/>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等腰三角形 18"/>
          <p:cNvSpPr/>
          <p:nvPr/>
        </p:nvSpPr>
        <p:spPr>
          <a:xfrm rot="5400000">
            <a:off x="2413262" y="2644490"/>
            <a:ext cx="328171" cy="282906"/>
          </a:xfrm>
          <a:prstGeom prst="triangle">
            <a:avLst/>
          </a:prstGeom>
          <a:gradFill>
            <a:gsLst>
              <a:gs pos="0">
                <a:schemeClr val="accent1">
                  <a:lumMod val="5000"/>
                  <a:lumOff val="95000"/>
                </a:schemeClr>
              </a:gs>
              <a:gs pos="100000">
                <a:srgbClr val="E0E0E0"/>
              </a:gs>
            </a:gsLst>
            <a:lin ang="5400000" scaled="1"/>
          </a:gradFill>
          <a:ln>
            <a:gradFill>
              <a:gsLst>
                <a:gs pos="100000">
                  <a:schemeClr val="accent1">
                    <a:lumMod val="5000"/>
                    <a:lumOff val="95000"/>
                  </a:schemeClr>
                </a:gs>
                <a:gs pos="0">
                  <a:schemeClr val="bg1">
                    <a:lumMod val="75000"/>
                  </a:schemeClr>
                </a:gs>
              </a:gsLst>
              <a:lin ang="5400000" scaled="1"/>
            </a:gradFill>
          </a:ln>
          <a:effectLst>
            <a:outerShdw blurRad="431800" dist="2032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等腰三角形 19"/>
          <p:cNvSpPr/>
          <p:nvPr/>
        </p:nvSpPr>
        <p:spPr>
          <a:xfrm rot="5400000">
            <a:off x="7984505" y="2644490"/>
            <a:ext cx="328171" cy="282906"/>
          </a:xfrm>
          <a:prstGeom prst="triangle">
            <a:avLst/>
          </a:prstGeom>
          <a:gradFill>
            <a:gsLst>
              <a:gs pos="0">
                <a:schemeClr val="accent1">
                  <a:lumMod val="5000"/>
                  <a:lumOff val="95000"/>
                </a:schemeClr>
              </a:gs>
              <a:gs pos="100000">
                <a:srgbClr val="E0E0E0"/>
              </a:gs>
            </a:gsLst>
            <a:lin ang="5400000" scaled="1"/>
          </a:gradFill>
          <a:ln>
            <a:gradFill>
              <a:gsLst>
                <a:gs pos="100000">
                  <a:schemeClr val="accent1">
                    <a:lumMod val="5000"/>
                    <a:lumOff val="95000"/>
                  </a:schemeClr>
                </a:gs>
                <a:gs pos="0">
                  <a:schemeClr val="bg1">
                    <a:lumMod val="75000"/>
                  </a:schemeClr>
                </a:gs>
              </a:gsLst>
              <a:lin ang="5400000" scaled="1"/>
            </a:gradFill>
          </a:ln>
          <a:effectLst>
            <a:outerShdw blurRad="431800" dist="2032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等腰三角形 20"/>
          <p:cNvSpPr/>
          <p:nvPr/>
        </p:nvSpPr>
        <p:spPr>
          <a:xfrm rot="16200000" flipH="1">
            <a:off x="4034673" y="4510999"/>
            <a:ext cx="328171" cy="282906"/>
          </a:xfrm>
          <a:prstGeom prst="triangle">
            <a:avLst/>
          </a:prstGeom>
          <a:gradFill>
            <a:gsLst>
              <a:gs pos="0">
                <a:schemeClr val="accent1">
                  <a:lumMod val="5000"/>
                  <a:lumOff val="95000"/>
                </a:schemeClr>
              </a:gs>
              <a:gs pos="100000">
                <a:srgbClr val="E0E0E0"/>
              </a:gs>
            </a:gsLst>
            <a:lin ang="5400000" scaled="1"/>
          </a:gradFill>
          <a:ln>
            <a:gradFill>
              <a:gsLst>
                <a:gs pos="100000">
                  <a:schemeClr val="accent1">
                    <a:lumMod val="5000"/>
                    <a:lumOff val="95000"/>
                  </a:schemeClr>
                </a:gs>
                <a:gs pos="0">
                  <a:schemeClr val="bg1">
                    <a:lumMod val="75000"/>
                  </a:schemeClr>
                </a:gs>
              </a:gsLst>
              <a:lin ang="5400000" scaled="1"/>
            </a:gradFill>
          </a:ln>
          <a:effectLst>
            <a:outerShdw blurRad="431800" dist="2032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等腰三角形 21"/>
          <p:cNvSpPr/>
          <p:nvPr/>
        </p:nvSpPr>
        <p:spPr>
          <a:xfrm rot="16200000" flipH="1">
            <a:off x="9605916" y="4510999"/>
            <a:ext cx="328171" cy="282906"/>
          </a:xfrm>
          <a:prstGeom prst="triangle">
            <a:avLst/>
          </a:prstGeom>
          <a:gradFill>
            <a:gsLst>
              <a:gs pos="0">
                <a:schemeClr val="accent1">
                  <a:lumMod val="5000"/>
                  <a:lumOff val="95000"/>
                </a:schemeClr>
              </a:gs>
              <a:gs pos="100000">
                <a:srgbClr val="E0E0E0"/>
              </a:gs>
            </a:gsLst>
            <a:lin ang="5400000" scaled="1"/>
          </a:gradFill>
          <a:ln>
            <a:gradFill>
              <a:gsLst>
                <a:gs pos="100000">
                  <a:schemeClr val="accent1">
                    <a:lumMod val="5000"/>
                    <a:lumOff val="95000"/>
                  </a:schemeClr>
                </a:gs>
                <a:gs pos="0">
                  <a:schemeClr val="bg1">
                    <a:lumMod val="75000"/>
                  </a:schemeClr>
                </a:gs>
              </a:gsLst>
              <a:lin ang="5400000" scaled="1"/>
            </a:gradFill>
          </a:ln>
          <a:effectLst>
            <a:outerShdw blurRad="431800" dist="2032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矩形 22"/>
          <p:cNvSpPr/>
          <p:nvPr/>
        </p:nvSpPr>
        <p:spPr>
          <a:xfrm>
            <a:off x="2862055" y="2204571"/>
            <a:ext cx="2044149" cy="369332"/>
          </a:xfrm>
          <a:prstGeom prst="rect">
            <a:avLst/>
          </a:prstGeom>
        </p:spPr>
        <p:txBody>
          <a:bodyPr wrap="none">
            <a:spAutoFit/>
          </a:bodyPr>
          <a:lstStyle/>
          <a:p>
            <a:r>
              <a:rPr lang="zh-CN" altLang="en-US" b="1" dirty="0">
                <a:solidFill>
                  <a:schemeClr val="tx1"/>
                </a:solidFill>
                <a:latin typeface="方正正纤黑简体" panose="02000000000000000000" pitchFamily="2" charset="-122"/>
                <a:ea typeface="方正正纤黑简体" panose="02000000000000000000" pitchFamily="2" charset="-122"/>
              </a:rPr>
              <a:t>点击此处添加文本</a:t>
            </a:r>
          </a:p>
        </p:txBody>
      </p:sp>
      <p:sp>
        <p:nvSpPr>
          <p:cNvPr id="24" name="矩形 23"/>
          <p:cNvSpPr/>
          <p:nvPr/>
        </p:nvSpPr>
        <p:spPr>
          <a:xfrm>
            <a:off x="2862055" y="2544818"/>
            <a:ext cx="3137713" cy="867930"/>
          </a:xfrm>
          <a:prstGeom prst="rect">
            <a:avLst/>
          </a:prstGeom>
        </p:spPr>
        <p:txBody>
          <a:bodyPr wrap="square">
            <a:spAutoFit/>
          </a:bodyPr>
          <a:lstStyle/>
          <a:p>
            <a:pPr>
              <a:lnSpc>
                <a:spcPct val="120000"/>
              </a:lnSpc>
            </a:pPr>
            <a:r>
              <a:rPr lang="zh-CN" altLang="en-US" sz="1400" dirty="0">
                <a:solidFill>
                  <a:schemeClr val="tx1"/>
                </a:solidFill>
                <a:latin typeface="微软雅黑" panose="020B0503020204020204" charset="-122"/>
                <a:ea typeface="微软雅黑" panose="020B0503020204020204" charset="-122"/>
              </a:rPr>
              <a:t>点击此处添加</a:t>
            </a:r>
            <a:r>
              <a:rPr lang="zh-CN" altLang="en-US" sz="1400" dirty="0" smtClean="0">
                <a:solidFill>
                  <a:schemeClr val="tx1"/>
                </a:solidFill>
                <a:latin typeface="微软雅黑" panose="020B0503020204020204" charset="-122"/>
                <a:ea typeface="微软雅黑" panose="020B0503020204020204" charset="-122"/>
              </a:rPr>
              <a:t>文本点击</a:t>
            </a:r>
            <a:r>
              <a:rPr lang="zh-CN" altLang="en-US" sz="1400" dirty="0">
                <a:solidFill>
                  <a:schemeClr val="tx1"/>
                </a:solidFill>
                <a:latin typeface="微软雅黑" panose="020B0503020204020204" charset="-122"/>
                <a:ea typeface="微软雅黑" panose="020B0503020204020204" charset="-122"/>
              </a:rPr>
              <a:t>此处添加文本点击此处添加</a:t>
            </a:r>
            <a:r>
              <a:rPr lang="zh-CN" altLang="en-US" sz="1400" dirty="0" smtClean="0">
                <a:solidFill>
                  <a:schemeClr val="tx1"/>
                </a:solidFill>
                <a:latin typeface="微软雅黑" panose="020B0503020204020204" charset="-122"/>
                <a:ea typeface="微软雅黑" panose="020B0503020204020204" charset="-122"/>
              </a:rPr>
              <a:t>文本</a:t>
            </a:r>
            <a:r>
              <a:rPr lang="zh-CN" altLang="en-US" sz="1400" dirty="0">
                <a:solidFill>
                  <a:schemeClr val="tx1"/>
                </a:solidFill>
                <a:latin typeface="微软雅黑" panose="020B0503020204020204" charset="-122"/>
                <a:ea typeface="微软雅黑" panose="020B0503020204020204" charset="-122"/>
              </a:rPr>
              <a:t>点击此处添加文本</a:t>
            </a:r>
          </a:p>
          <a:p>
            <a:pPr>
              <a:lnSpc>
                <a:spcPct val="120000"/>
              </a:lnSpc>
            </a:pPr>
            <a:r>
              <a:rPr lang="zh-CN" altLang="en-US" sz="1400" dirty="0" smtClean="0">
                <a:solidFill>
                  <a:schemeClr val="tx1"/>
                </a:solidFill>
                <a:latin typeface="微软雅黑" panose="020B0503020204020204" charset="-122"/>
                <a:ea typeface="微软雅黑" panose="020B0503020204020204" charset="-122"/>
              </a:rPr>
              <a:t>点击</a:t>
            </a:r>
            <a:r>
              <a:rPr lang="zh-CN" altLang="en-US" sz="1400" dirty="0">
                <a:solidFill>
                  <a:schemeClr val="tx1"/>
                </a:solidFill>
                <a:latin typeface="微软雅黑" panose="020B0503020204020204" charset="-122"/>
                <a:ea typeface="微软雅黑" panose="020B0503020204020204" charset="-122"/>
              </a:rPr>
              <a:t>此处添加</a:t>
            </a:r>
            <a:r>
              <a:rPr lang="zh-CN" altLang="en-US" sz="1400" dirty="0" smtClean="0">
                <a:solidFill>
                  <a:schemeClr val="tx1"/>
                </a:solidFill>
                <a:latin typeface="微软雅黑" panose="020B0503020204020204" charset="-122"/>
                <a:ea typeface="微软雅黑" panose="020B0503020204020204" charset="-122"/>
              </a:rPr>
              <a:t>文本</a:t>
            </a:r>
          </a:p>
        </p:txBody>
      </p:sp>
      <p:sp>
        <p:nvSpPr>
          <p:cNvPr id="25" name="矩形 24"/>
          <p:cNvSpPr/>
          <p:nvPr/>
        </p:nvSpPr>
        <p:spPr>
          <a:xfrm>
            <a:off x="8533387" y="2163026"/>
            <a:ext cx="2044149" cy="369332"/>
          </a:xfrm>
          <a:prstGeom prst="rect">
            <a:avLst/>
          </a:prstGeom>
        </p:spPr>
        <p:txBody>
          <a:bodyPr wrap="none">
            <a:spAutoFit/>
          </a:bodyPr>
          <a:lstStyle/>
          <a:p>
            <a:r>
              <a:rPr lang="zh-CN" altLang="en-US" b="1" dirty="0">
                <a:solidFill>
                  <a:schemeClr val="tx1"/>
                </a:solidFill>
                <a:latin typeface="方正正纤黑简体" panose="02000000000000000000" pitchFamily="2" charset="-122"/>
                <a:ea typeface="方正正纤黑简体" panose="02000000000000000000" pitchFamily="2" charset="-122"/>
              </a:rPr>
              <a:t>点击此处添加文本</a:t>
            </a:r>
          </a:p>
        </p:txBody>
      </p:sp>
      <p:sp>
        <p:nvSpPr>
          <p:cNvPr id="26" name="矩形 25"/>
          <p:cNvSpPr/>
          <p:nvPr/>
        </p:nvSpPr>
        <p:spPr>
          <a:xfrm>
            <a:off x="8533387" y="2503273"/>
            <a:ext cx="3137713" cy="867930"/>
          </a:xfrm>
          <a:prstGeom prst="rect">
            <a:avLst/>
          </a:prstGeom>
        </p:spPr>
        <p:txBody>
          <a:bodyPr wrap="square">
            <a:spAutoFit/>
          </a:bodyPr>
          <a:lstStyle/>
          <a:p>
            <a:pPr>
              <a:lnSpc>
                <a:spcPct val="120000"/>
              </a:lnSpc>
            </a:pPr>
            <a:r>
              <a:rPr lang="zh-CN" altLang="en-US" sz="1400" dirty="0">
                <a:solidFill>
                  <a:schemeClr val="tx1"/>
                </a:solidFill>
                <a:latin typeface="微软雅黑" panose="020B0503020204020204" charset="-122"/>
                <a:ea typeface="微软雅黑" panose="020B0503020204020204" charset="-122"/>
              </a:rPr>
              <a:t>点击此处添加</a:t>
            </a:r>
            <a:r>
              <a:rPr lang="zh-CN" altLang="en-US" sz="1400" dirty="0" smtClean="0">
                <a:solidFill>
                  <a:schemeClr val="tx1"/>
                </a:solidFill>
                <a:latin typeface="微软雅黑" panose="020B0503020204020204" charset="-122"/>
                <a:ea typeface="微软雅黑" panose="020B0503020204020204" charset="-122"/>
              </a:rPr>
              <a:t>文本点击</a:t>
            </a:r>
            <a:r>
              <a:rPr lang="zh-CN" altLang="en-US" sz="1400" dirty="0">
                <a:solidFill>
                  <a:schemeClr val="tx1"/>
                </a:solidFill>
                <a:latin typeface="微软雅黑" panose="020B0503020204020204" charset="-122"/>
                <a:ea typeface="微软雅黑" panose="020B0503020204020204" charset="-122"/>
              </a:rPr>
              <a:t>此处添加文本点击此处添加</a:t>
            </a:r>
            <a:r>
              <a:rPr lang="zh-CN" altLang="en-US" sz="1400" dirty="0" smtClean="0">
                <a:solidFill>
                  <a:schemeClr val="tx1"/>
                </a:solidFill>
                <a:latin typeface="微软雅黑" panose="020B0503020204020204" charset="-122"/>
                <a:ea typeface="微软雅黑" panose="020B0503020204020204" charset="-122"/>
              </a:rPr>
              <a:t>文本</a:t>
            </a:r>
            <a:r>
              <a:rPr lang="zh-CN" altLang="en-US" sz="1400" dirty="0">
                <a:solidFill>
                  <a:schemeClr val="tx1"/>
                </a:solidFill>
                <a:latin typeface="微软雅黑" panose="020B0503020204020204" charset="-122"/>
                <a:ea typeface="微软雅黑" panose="020B0503020204020204" charset="-122"/>
              </a:rPr>
              <a:t>点击此处添加文本</a:t>
            </a:r>
          </a:p>
          <a:p>
            <a:pPr>
              <a:lnSpc>
                <a:spcPct val="120000"/>
              </a:lnSpc>
            </a:pPr>
            <a:r>
              <a:rPr lang="zh-CN" altLang="en-US" sz="1400" dirty="0" smtClean="0">
                <a:solidFill>
                  <a:schemeClr val="tx1"/>
                </a:solidFill>
                <a:latin typeface="微软雅黑" panose="020B0503020204020204" charset="-122"/>
                <a:ea typeface="微软雅黑" panose="020B0503020204020204" charset="-122"/>
              </a:rPr>
              <a:t>点击</a:t>
            </a:r>
            <a:r>
              <a:rPr lang="zh-CN" altLang="en-US" sz="1400" dirty="0">
                <a:solidFill>
                  <a:schemeClr val="tx1"/>
                </a:solidFill>
                <a:latin typeface="微软雅黑" panose="020B0503020204020204" charset="-122"/>
                <a:ea typeface="微软雅黑" panose="020B0503020204020204" charset="-122"/>
              </a:rPr>
              <a:t>此处添加</a:t>
            </a:r>
            <a:r>
              <a:rPr lang="zh-CN" altLang="en-US" sz="1400" dirty="0" smtClean="0">
                <a:solidFill>
                  <a:schemeClr val="tx1"/>
                </a:solidFill>
                <a:latin typeface="微软雅黑" panose="020B0503020204020204" charset="-122"/>
                <a:ea typeface="微软雅黑" panose="020B0503020204020204" charset="-122"/>
              </a:rPr>
              <a:t>文本</a:t>
            </a:r>
          </a:p>
        </p:txBody>
      </p:sp>
      <p:sp>
        <p:nvSpPr>
          <p:cNvPr id="27" name="矩形 26"/>
          <p:cNvSpPr/>
          <p:nvPr/>
        </p:nvSpPr>
        <p:spPr>
          <a:xfrm>
            <a:off x="1827233" y="4071018"/>
            <a:ext cx="2044149" cy="369332"/>
          </a:xfrm>
          <a:prstGeom prst="rect">
            <a:avLst/>
          </a:prstGeom>
        </p:spPr>
        <p:txBody>
          <a:bodyPr wrap="none">
            <a:spAutoFit/>
          </a:bodyPr>
          <a:lstStyle/>
          <a:p>
            <a:r>
              <a:rPr lang="zh-CN" altLang="en-US" b="1" dirty="0">
                <a:solidFill>
                  <a:schemeClr val="tx1"/>
                </a:solidFill>
                <a:latin typeface="方正正纤黑简体" panose="02000000000000000000" pitchFamily="2" charset="-122"/>
                <a:ea typeface="方正正纤黑简体" panose="02000000000000000000" pitchFamily="2" charset="-122"/>
              </a:rPr>
              <a:t>点击此处添加文本</a:t>
            </a:r>
          </a:p>
        </p:txBody>
      </p:sp>
      <p:sp>
        <p:nvSpPr>
          <p:cNvPr id="28" name="矩形 27"/>
          <p:cNvSpPr/>
          <p:nvPr/>
        </p:nvSpPr>
        <p:spPr>
          <a:xfrm>
            <a:off x="809871" y="4411265"/>
            <a:ext cx="3137713" cy="867930"/>
          </a:xfrm>
          <a:prstGeom prst="rect">
            <a:avLst/>
          </a:prstGeom>
        </p:spPr>
        <p:txBody>
          <a:bodyPr wrap="square">
            <a:spAutoFit/>
          </a:bodyPr>
          <a:lstStyle/>
          <a:p>
            <a:pPr>
              <a:lnSpc>
                <a:spcPct val="120000"/>
              </a:lnSpc>
            </a:pPr>
            <a:r>
              <a:rPr lang="zh-CN" altLang="en-US" sz="1400" dirty="0">
                <a:solidFill>
                  <a:schemeClr val="tx1"/>
                </a:solidFill>
                <a:latin typeface="微软雅黑" panose="020B0503020204020204" charset="-122"/>
                <a:ea typeface="微软雅黑" panose="020B0503020204020204" charset="-122"/>
              </a:rPr>
              <a:t>点击此处添加</a:t>
            </a:r>
            <a:r>
              <a:rPr lang="zh-CN" altLang="en-US" sz="1400" dirty="0" smtClean="0">
                <a:solidFill>
                  <a:schemeClr val="tx1"/>
                </a:solidFill>
                <a:latin typeface="微软雅黑" panose="020B0503020204020204" charset="-122"/>
                <a:ea typeface="微软雅黑" panose="020B0503020204020204" charset="-122"/>
              </a:rPr>
              <a:t>文本点击</a:t>
            </a:r>
            <a:r>
              <a:rPr lang="zh-CN" altLang="en-US" sz="1400" dirty="0">
                <a:solidFill>
                  <a:schemeClr val="tx1"/>
                </a:solidFill>
                <a:latin typeface="微软雅黑" panose="020B0503020204020204" charset="-122"/>
                <a:ea typeface="微软雅黑" panose="020B0503020204020204" charset="-122"/>
              </a:rPr>
              <a:t>此处添加文本点击此处添加</a:t>
            </a:r>
            <a:r>
              <a:rPr lang="zh-CN" altLang="en-US" sz="1400" dirty="0" smtClean="0">
                <a:solidFill>
                  <a:schemeClr val="tx1"/>
                </a:solidFill>
                <a:latin typeface="微软雅黑" panose="020B0503020204020204" charset="-122"/>
                <a:ea typeface="微软雅黑" panose="020B0503020204020204" charset="-122"/>
              </a:rPr>
              <a:t>文本</a:t>
            </a:r>
            <a:r>
              <a:rPr lang="zh-CN" altLang="en-US" sz="1400" dirty="0">
                <a:solidFill>
                  <a:schemeClr val="tx1"/>
                </a:solidFill>
                <a:latin typeface="微软雅黑" panose="020B0503020204020204" charset="-122"/>
                <a:ea typeface="微软雅黑" panose="020B0503020204020204" charset="-122"/>
              </a:rPr>
              <a:t>点击此处添加文本</a:t>
            </a:r>
          </a:p>
          <a:p>
            <a:pPr>
              <a:lnSpc>
                <a:spcPct val="120000"/>
              </a:lnSpc>
            </a:pPr>
            <a:r>
              <a:rPr lang="zh-CN" altLang="en-US" sz="1400" dirty="0" smtClean="0">
                <a:solidFill>
                  <a:schemeClr val="tx1"/>
                </a:solidFill>
                <a:latin typeface="微软雅黑" panose="020B0503020204020204" charset="-122"/>
                <a:ea typeface="微软雅黑" panose="020B0503020204020204" charset="-122"/>
              </a:rPr>
              <a:t>点击</a:t>
            </a:r>
            <a:r>
              <a:rPr lang="zh-CN" altLang="en-US" sz="1400" dirty="0">
                <a:solidFill>
                  <a:schemeClr val="tx1"/>
                </a:solidFill>
                <a:latin typeface="微软雅黑" panose="020B0503020204020204" charset="-122"/>
                <a:ea typeface="微软雅黑" panose="020B0503020204020204" charset="-122"/>
              </a:rPr>
              <a:t>此处添加</a:t>
            </a:r>
            <a:r>
              <a:rPr lang="zh-CN" altLang="en-US" sz="1400" dirty="0" smtClean="0">
                <a:solidFill>
                  <a:schemeClr val="tx1"/>
                </a:solidFill>
                <a:latin typeface="微软雅黑" panose="020B0503020204020204" charset="-122"/>
                <a:ea typeface="微软雅黑" panose="020B0503020204020204" charset="-122"/>
              </a:rPr>
              <a:t>文本</a:t>
            </a:r>
          </a:p>
        </p:txBody>
      </p:sp>
      <p:sp>
        <p:nvSpPr>
          <p:cNvPr id="29" name="矩形 28"/>
          <p:cNvSpPr/>
          <p:nvPr/>
        </p:nvSpPr>
        <p:spPr>
          <a:xfrm>
            <a:off x="7305831" y="4071018"/>
            <a:ext cx="2044149" cy="369332"/>
          </a:xfrm>
          <a:prstGeom prst="rect">
            <a:avLst/>
          </a:prstGeom>
        </p:spPr>
        <p:txBody>
          <a:bodyPr wrap="none">
            <a:spAutoFit/>
          </a:bodyPr>
          <a:lstStyle/>
          <a:p>
            <a:r>
              <a:rPr lang="zh-CN" altLang="en-US" b="1" dirty="0">
                <a:solidFill>
                  <a:schemeClr val="tx1"/>
                </a:solidFill>
                <a:latin typeface="方正正纤黑简体" panose="02000000000000000000" pitchFamily="2" charset="-122"/>
                <a:ea typeface="方正正纤黑简体" panose="02000000000000000000" pitchFamily="2" charset="-122"/>
              </a:rPr>
              <a:t>点击此处添加文本</a:t>
            </a:r>
          </a:p>
        </p:txBody>
      </p:sp>
      <p:sp>
        <p:nvSpPr>
          <p:cNvPr id="30" name="矩形 29"/>
          <p:cNvSpPr/>
          <p:nvPr/>
        </p:nvSpPr>
        <p:spPr>
          <a:xfrm>
            <a:off x="6321127" y="4411265"/>
            <a:ext cx="3137713" cy="867930"/>
          </a:xfrm>
          <a:prstGeom prst="rect">
            <a:avLst/>
          </a:prstGeom>
        </p:spPr>
        <p:txBody>
          <a:bodyPr wrap="square">
            <a:spAutoFit/>
          </a:bodyPr>
          <a:lstStyle/>
          <a:p>
            <a:pPr>
              <a:lnSpc>
                <a:spcPct val="120000"/>
              </a:lnSpc>
            </a:pPr>
            <a:r>
              <a:rPr lang="zh-CN" altLang="en-US" sz="1400" dirty="0">
                <a:solidFill>
                  <a:schemeClr val="tx1"/>
                </a:solidFill>
                <a:latin typeface="微软雅黑" panose="020B0503020204020204" charset="-122"/>
                <a:ea typeface="微软雅黑" panose="020B0503020204020204" charset="-122"/>
              </a:rPr>
              <a:t>点击此处添加</a:t>
            </a:r>
            <a:r>
              <a:rPr lang="zh-CN" altLang="en-US" sz="1400" dirty="0" smtClean="0">
                <a:solidFill>
                  <a:schemeClr val="tx1"/>
                </a:solidFill>
                <a:latin typeface="微软雅黑" panose="020B0503020204020204" charset="-122"/>
                <a:ea typeface="微软雅黑" panose="020B0503020204020204" charset="-122"/>
              </a:rPr>
              <a:t>文本点击</a:t>
            </a:r>
            <a:r>
              <a:rPr lang="zh-CN" altLang="en-US" sz="1400" dirty="0">
                <a:solidFill>
                  <a:schemeClr val="tx1"/>
                </a:solidFill>
                <a:latin typeface="微软雅黑" panose="020B0503020204020204" charset="-122"/>
                <a:ea typeface="微软雅黑" panose="020B0503020204020204" charset="-122"/>
              </a:rPr>
              <a:t>此处添加文本点击此处添加</a:t>
            </a:r>
            <a:r>
              <a:rPr lang="zh-CN" altLang="en-US" sz="1400" dirty="0" smtClean="0">
                <a:solidFill>
                  <a:schemeClr val="tx1"/>
                </a:solidFill>
                <a:latin typeface="微软雅黑" panose="020B0503020204020204" charset="-122"/>
                <a:ea typeface="微软雅黑" panose="020B0503020204020204" charset="-122"/>
              </a:rPr>
              <a:t>文本</a:t>
            </a:r>
            <a:r>
              <a:rPr lang="zh-CN" altLang="en-US" sz="1400" dirty="0">
                <a:solidFill>
                  <a:schemeClr val="tx1"/>
                </a:solidFill>
                <a:latin typeface="微软雅黑" panose="020B0503020204020204" charset="-122"/>
                <a:ea typeface="微软雅黑" panose="020B0503020204020204" charset="-122"/>
              </a:rPr>
              <a:t>点击此处添加文本</a:t>
            </a:r>
          </a:p>
          <a:p>
            <a:pPr>
              <a:lnSpc>
                <a:spcPct val="120000"/>
              </a:lnSpc>
            </a:pPr>
            <a:r>
              <a:rPr lang="zh-CN" altLang="en-US" sz="1400" dirty="0" smtClean="0">
                <a:solidFill>
                  <a:schemeClr val="tx1"/>
                </a:solidFill>
                <a:latin typeface="微软雅黑" panose="020B0503020204020204" charset="-122"/>
                <a:ea typeface="微软雅黑" panose="020B0503020204020204" charset="-122"/>
              </a:rPr>
              <a:t>点击</a:t>
            </a:r>
            <a:r>
              <a:rPr lang="zh-CN" altLang="en-US" sz="1400" dirty="0">
                <a:solidFill>
                  <a:schemeClr val="tx1"/>
                </a:solidFill>
                <a:latin typeface="微软雅黑" panose="020B0503020204020204" charset="-122"/>
                <a:ea typeface="微软雅黑" panose="020B0503020204020204" charset="-122"/>
              </a:rPr>
              <a:t>此处添加</a:t>
            </a:r>
            <a:r>
              <a:rPr lang="zh-CN" altLang="en-US" sz="1400" dirty="0" smtClean="0">
                <a:solidFill>
                  <a:schemeClr val="tx1"/>
                </a:solidFill>
                <a:latin typeface="微软雅黑" panose="020B0503020204020204" charset="-122"/>
                <a:ea typeface="微软雅黑" panose="020B0503020204020204" charset="-122"/>
              </a:rPr>
              <a:t>文本</a:t>
            </a:r>
          </a:p>
        </p:txBody>
      </p:sp>
      <p:grpSp>
        <p:nvGrpSpPr>
          <p:cNvPr id="32" name="组合 31"/>
          <p:cNvGrpSpPr/>
          <p:nvPr/>
        </p:nvGrpSpPr>
        <p:grpSpPr>
          <a:xfrm>
            <a:off x="1098029" y="2163026"/>
            <a:ext cx="1118780" cy="1245834"/>
            <a:chOff x="1098029" y="2163026"/>
            <a:chExt cx="1118780" cy="1245834"/>
          </a:xfrm>
        </p:grpSpPr>
        <p:sp>
          <p:nvSpPr>
            <p:cNvPr id="15" name="任意多边形 14"/>
            <p:cNvSpPr/>
            <p:nvPr/>
          </p:nvSpPr>
          <p:spPr>
            <a:xfrm rot="5400000">
              <a:off x="1034502" y="2226553"/>
              <a:ext cx="1245834" cy="111878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Freeform 803"/>
            <p:cNvSpPr/>
            <p:nvPr/>
          </p:nvSpPr>
          <p:spPr bwMode="auto">
            <a:xfrm>
              <a:off x="1334796" y="2478982"/>
              <a:ext cx="645246" cy="613922"/>
            </a:xfrm>
            <a:custGeom>
              <a:avLst/>
              <a:gdLst>
                <a:gd name="T0" fmla="*/ 174 w 174"/>
                <a:gd name="T1" fmla="*/ 139 h 166"/>
                <a:gd name="T2" fmla="*/ 153 w 174"/>
                <a:gd name="T3" fmla="*/ 126 h 166"/>
                <a:gd name="T4" fmla="*/ 126 w 174"/>
                <a:gd name="T5" fmla="*/ 115 h 166"/>
                <a:gd name="T6" fmla="*/ 118 w 174"/>
                <a:gd name="T7" fmla="*/ 112 h 166"/>
                <a:gd name="T8" fmla="*/ 111 w 174"/>
                <a:gd name="T9" fmla="*/ 100 h 166"/>
                <a:gd name="T10" fmla="*/ 106 w 174"/>
                <a:gd name="T11" fmla="*/ 100 h 166"/>
                <a:gd name="T12" fmla="*/ 111 w 174"/>
                <a:gd name="T13" fmla="*/ 90 h 166"/>
                <a:gd name="T14" fmla="*/ 113 w 174"/>
                <a:gd name="T15" fmla="*/ 79 h 166"/>
                <a:gd name="T16" fmla="*/ 118 w 174"/>
                <a:gd name="T17" fmla="*/ 74 h 166"/>
                <a:gd name="T18" fmla="*/ 121 w 174"/>
                <a:gd name="T19" fmla="*/ 67 h 166"/>
                <a:gd name="T20" fmla="*/ 120 w 174"/>
                <a:gd name="T21" fmla="*/ 54 h 166"/>
                <a:gd name="T22" fmla="*/ 118 w 174"/>
                <a:gd name="T23" fmla="*/ 49 h 166"/>
                <a:gd name="T24" fmla="*/ 119 w 174"/>
                <a:gd name="T25" fmla="*/ 32 h 166"/>
                <a:gd name="T26" fmla="*/ 118 w 174"/>
                <a:gd name="T27" fmla="*/ 20 h 166"/>
                <a:gd name="T28" fmla="*/ 113 w 174"/>
                <a:gd name="T29" fmla="*/ 13 h 166"/>
                <a:gd name="T30" fmla="*/ 108 w 174"/>
                <a:gd name="T31" fmla="*/ 12 h 166"/>
                <a:gd name="T32" fmla="*/ 104 w 174"/>
                <a:gd name="T33" fmla="*/ 9 h 166"/>
                <a:gd name="T34" fmla="*/ 67 w 174"/>
                <a:gd name="T35" fmla="*/ 9 h 166"/>
                <a:gd name="T36" fmla="*/ 54 w 174"/>
                <a:gd name="T37" fmla="*/ 48 h 166"/>
                <a:gd name="T38" fmla="*/ 52 w 174"/>
                <a:gd name="T39" fmla="*/ 57 h 166"/>
                <a:gd name="T40" fmla="*/ 57 w 174"/>
                <a:gd name="T41" fmla="*/ 76 h 166"/>
                <a:gd name="T42" fmla="*/ 60 w 174"/>
                <a:gd name="T43" fmla="*/ 77 h 166"/>
                <a:gd name="T44" fmla="*/ 62 w 174"/>
                <a:gd name="T45" fmla="*/ 91 h 166"/>
                <a:gd name="T46" fmla="*/ 67 w 174"/>
                <a:gd name="T47" fmla="*/ 99 h 166"/>
                <a:gd name="T48" fmla="*/ 63 w 174"/>
                <a:gd name="T49" fmla="*/ 100 h 166"/>
                <a:gd name="T50" fmla="*/ 56 w 174"/>
                <a:gd name="T51" fmla="*/ 112 h 166"/>
                <a:gd name="T52" fmla="*/ 48 w 174"/>
                <a:gd name="T53" fmla="*/ 115 h 166"/>
                <a:gd name="T54" fmla="*/ 21 w 174"/>
                <a:gd name="T55" fmla="*/ 126 h 166"/>
                <a:gd name="T56" fmla="*/ 0 w 174"/>
                <a:gd name="T57" fmla="*/ 139 h 166"/>
                <a:gd name="T58" fmla="*/ 0 w 174"/>
                <a:gd name="T59" fmla="*/ 166 h 166"/>
                <a:gd name="T60" fmla="*/ 76 w 174"/>
                <a:gd name="T61" fmla="*/ 166 h 166"/>
                <a:gd name="T62" fmla="*/ 82 w 174"/>
                <a:gd name="T63" fmla="*/ 127 h 166"/>
                <a:gd name="T64" fmla="*/ 77 w 174"/>
                <a:gd name="T65" fmla="*/ 117 h 166"/>
                <a:gd name="T66" fmla="*/ 88 w 174"/>
                <a:gd name="T67" fmla="*/ 112 h 166"/>
                <a:gd name="T68" fmla="*/ 97 w 174"/>
                <a:gd name="T69" fmla="*/ 117 h 166"/>
                <a:gd name="T70" fmla="*/ 92 w 174"/>
                <a:gd name="T71" fmla="*/ 128 h 166"/>
                <a:gd name="T72" fmla="*/ 101 w 174"/>
                <a:gd name="T73" fmla="*/ 166 h 166"/>
                <a:gd name="T74" fmla="*/ 174 w 174"/>
                <a:gd name="T75" fmla="*/ 166 h 166"/>
                <a:gd name="T76" fmla="*/ 174 w 174"/>
                <a:gd name="T77" fmla="*/ 13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4" h="166">
                  <a:moveTo>
                    <a:pt x="174" y="139"/>
                  </a:moveTo>
                  <a:cubicBezTo>
                    <a:pt x="171" y="131"/>
                    <a:pt x="161" y="129"/>
                    <a:pt x="153" y="126"/>
                  </a:cubicBezTo>
                  <a:cubicBezTo>
                    <a:pt x="144" y="122"/>
                    <a:pt x="135" y="118"/>
                    <a:pt x="126" y="115"/>
                  </a:cubicBezTo>
                  <a:cubicBezTo>
                    <a:pt x="123" y="114"/>
                    <a:pt x="121" y="113"/>
                    <a:pt x="118" y="112"/>
                  </a:cubicBezTo>
                  <a:cubicBezTo>
                    <a:pt x="115" y="110"/>
                    <a:pt x="113" y="104"/>
                    <a:pt x="111" y="100"/>
                  </a:cubicBezTo>
                  <a:cubicBezTo>
                    <a:pt x="109" y="100"/>
                    <a:pt x="108" y="100"/>
                    <a:pt x="106" y="100"/>
                  </a:cubicBezTo>
                  <a:cubicBezTo>
                    <a:pt x="106" y="94"/>
                    <a:pt x="110" y="94"/>
                    <a:pt x="111" y="90"/>
                  </a:cubicBezTo>
                  <a:cubicBezTo>
                    <a:pt x="112" y="86"/>
                    <a:pt x="111" y="82"/>
                    <a:pt x="113" y="79"/>
                  </a:cubicBezTo>
                  <a:cubicBezTo>
                    <a:pt x="114" y="76"/>
                    <a:pt x="117" y="76"/>
                    <a:pt x="118" y="74"/>
                  </a:cubicBezTo>
                  <a:cubicBezTo>
                    <a:pt x="120" y="73"/>
                    <a:pt x="120" y="69"/>
                    <a:pt x="121" y="67"/>
                  </a:cubicBezTo>
                  <a:cubicBezTo>
                    <a:pt x="122" y="63"/>
                    <a:pt x="122" y="58"/>
                    <a:pt x="120" y="54"/>
                  </a:cubicBezTo>
                  <a:cubicBezTo>
                    <a:pt x="119" y="52"/>
                    <a:pt x="119" y="51"/>
                    <a:pt x="118" y="49"/>
                  </a:cubicBezTo>
                  <a:cubicBezTo>
                    <a:pt x="118" y="45"/>
                    <a:pt x="119" y="35"/>
                    <a:pt x="119" y="32"/>
                  </a:cubicBezTo>
                  <a:cubicBezTo>
                    <a:pt x="119" y="26"/>
                    <a:pt x="119" y="26"/>
                    <a:pt x="118" y="20"/>
                  </a:cubicBezTo>
                  <a:cubicBezTo>
                    <a:pt x="118" y="20"/>
                    <a:pt x="116" y="14"/>
                    <a:pt x="113" y="13"/>
                  </a:cubicBezTo>
                  <a:cubicBezTo>
                    <a:pt x="108" y="12"/>
                    <a:pt x="108" y="12"/>
                    <a:pt x="108" y="12"/>
                  </a:cubicBezTo>
                  <a:cubicBezTo>
                    <a:pt x="104" y="9"/>
                    <a:pt x="104" y="9"/>
                    <a:pt x="104" y="9"/>
                  </a:cubicBezTo>
                  <a:cubicBezTo>
                    <a:pt x="90" y="0"/>
                    <a:pt x="75" y="6"/>
                    <a:pt x="67" y="9"/>
                  </a:cubicBezTo>
                  <a:cubicBezTo>
                    <a:pt x="56" y="13"/>
                    <a:pt x="49" y="24"/>
                    <a:pt x="54" y="48"/>
                  </a:cubicBezTo>
                  <a:cubicBezTo>
                    <a:pt x="55" y="52"/>
                    <a:pt x="51" y="54"/>
                    <a:pt x="52" y="57"/>
                  </a:cubicBezTo>
                  <a:cubicBezTo>
                    <a:pt x="52" y="61"/>
                    <a:pt x="52" y="73"/>
                    <a:pt x="57" y="76"/>
                  </a:cubicBezTo>
                  <a:cubicBezTo>
                    <a:pt x="57" y="76"/>
                    <a:pt x="61" y="77"/>
                    <a:pt x="60" y="77"/>
                  </a:cubicBezTo>
                  <a:cubicBezTo>
                    <a:pt x="61" y="82"/>
                    <a:pt x="61" y="87"/>
                    <a:pt x="62" y="91"/>
                  </a:cubicBezTo>
                  <a:cubicBezTo>
                    <a:pt x="63" y="94"/>
                    <a:pt x="66" y="95"/>
                    <a:pt x="67" y="99"/>
                  </a:cubicBezTo>
                  <a:cubicBezTo>
                    <a:pt x="63" y="100"/>
                    <a:pt x="63" y="100"/>
                    <a:pt x="63" y="100"/>
                  </a:cubicBezTo>
                  <a:cubicBezTo>
                    <a:pt x="61" y="104"/>
                    <a:pt x="59" y="110"/>
                    <a:pt x="56" y="112"/>
                  </a:cubicBezTo>
                  <a:cubicBezTo>
                    <a:pt x="53" y="113"/>
                    <a:pt x="51" y="114"/>
                    <a:pt x="48" y="115"/>
                  </a:cubicBezTo>
                  <a:cubicBezTo>
                    <a:pt x="39" y="118"/>
                    <a:pt x="30" y="122"/>
                    <a:pt x="21" y="126"/>
                  </a:cubicBezTo>
                  <a:cubicBezTo>
                    <a:pt x="13" y="129"/>
                    <a:pt x="3" y="131"/>
                    <a:pt x="0" y="139"/>
                  </a:cubicBezTo>
                  <a:cubicBezTo>
                    <a:pt x="0" y="145"/>
                    <a:pt x="0" y="158"/>
                    <a:pt x="0" y="166"/>
                  </a:cubicBezTo>
                  <a:cubicBezTo>
                    <a:pt x="76" y="166"/>
                    <a:pt x="76" y="166"/>
                    <a:pt x="76" y="166"/>
                  </a:cubicBezTo>
                  <a:cubicBezTo>
                    <a:pt x="82" y="127"/>
                    <a:pt x="82" y="127"/>
                    <a:pt x="82" y="127"/>
                  </a:cubicBezTo>
                  <a:cubicBezTo>
                    <a:pt x="77" y="117"/>
                    <a:pt x="77" y="117"/>
                    <a:pt x="77" y="117"/>
                  </a:cubicBezTo>
                  <a:cubicBezTo>
                    <a:pt x="88" y="112"/>
                    <a:pt x="88" y="112"/>
                    <a:pt x="88" y="112"/>
                  </a:cubicBezTo>
                  <a:cubicBezTo>
                    <a:pt x="97" y="117"/>
                    <a:pt x="97" y="117"/>
                    <a:pt x="97" y="117"/>
                  </a:cubicBezTo>
                  <a:cubicBezTo>
                    <a:pt x="92" y="128"/>
                    <a:pt x="92" y="128"/>
                    <a:pt x="92" y="128"/>
                  </a:cubicBezTo>
                  <a:cubicBezTo>
                    <a:pt x="101" y="166"/>
                    <a:pt x="101" y="166"/>
                    <a:pt x="101" y="166"/>
                  </a:cubicBezTo>
                  <a:cubicBezTo>
                    <a:pt x="174" y="166"/>
                    <a:pt x="174" y="166"/>
                    <a:pt x="174" y="166"/>
                  </a:cubicBezTo>
                  <a:cubicBezTo>
                    <a:pt x="174" y="158"/>
                    <a:pt x="174" y="145"/>
                    <a:pt x="174" y="139"/>
                  </a:cubicBezTo>
                  <a:close/>
                </a:path>
              </a:pathLst>
            </a:custGeom>
            <a:solidFill>
              <a:srgbClr val="F87230"/>
            </a:solidFill>
            <a:ln>
              <a:noFill/>
            </a:ln>
          </p:spPr>
          <p:txBody>
            <a:bodyPr vert="horz" wrap="square" lIns="91440" tIns="45720" rIns="91440" bIns="45720" numCol="1" anchor="t" anchorCtr="0" compatLnSpc="1"/>
            <a:lstStyle/>
            <a:p>
              <a:endParaRPr lang="zh-CN" altLang="en-US">
                <a:solidFill>
                  <a:schemeClr val="tx1"/>
                </a:solidFill>
              </a:endParaRPr>
            </a:p>
          </p:txBody>
        </p:sp>
      </p:grpSp>
      <p:grpSp>
        <p:nvGrpSpPr>
          <p:cNvPr id="34" name="组合 33"/>
          <p:cNvGrpSpPr/>
          <p:nvPr/>
        </p:nvGrpSpPr>
        <p:grpSpPr>
          <a:xfrm>
            <a:off x="6645014" y="2186917"/>
            <a:ext cx="1118780" cy="1245834"/>
            <a:chOff x="6645014" y="2186917"/>
            <a:chExt cx="1118780" cy="1245834"/>
          </a:xfrm>
        </p:grpSpPr>
        <p:sp>
          <p:nvSpPr>
            <p:cNvPr id="16" name="任意多边形 15"/>
            <p:cNvSpPr/>
            <p:nvPr/>
          </p:nvSpPr>
          <p:spPr>
            <a:xfrm rot="5400000">
              <a:off x="6581487" y="2250444"/>
              <a:ext cx="1245834" cy="111878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Freeform 817"/>
            <p:cNvSpPr>
              <a:spLocks noEditPoints="1"/>
            </p:cNvSpPr>
            <p:nvPr/>
          </p:nvSpPr>
          <p:spPr bwMode="auto">
            <a:xfrm>
              <a:off x="6883056" y="2465374"/>
              <a:ext cx="642696" cy="641138"/>
            </a:xfrm>
            <a:custGeom>
              <a:avLst/>
              <a:gdLst>
                <a:gd name="T0" fmla="*/ 85 w 174"/>
                <a:gd name="T1" fmla="*/ 72 h 174"/>
                <a:gd name="T2" fmla="*/ 119 w 174"/>
                <a:gd name="T3" fmla="*/ 109 h 174"/>
                <a:gd name="T4" fmla="*/ 87 w 174"/>
                <a:gd name="T5" fmla="*/ 0 h 174"/>
                <a:gd name="T6" fmla="*/ 87 w 174"/>
                <a:gd name="T7" fmla="*/ 0 h 174"/>
                <a:gd name="T8" fmla="*/ 129 w 174"/>
                <a:gd name="T9" fmla="*/ 38 h 174"/>
                <a:gd name="T10" fmla="*/ 111 w 174"/>
                <a:gd name="T11" fmla="*/ 36 h 174"/>
                <a:gd name="T12" fmla="*/ 113 w 174"/>
                <a:gd name="T13" fmla="*/ 28 h 174"/>
                <a:gd name="T14" fmla="*/ 103 w 174"/>
                <a:gd name="T15" fmla="*/ 27 h 174"/>
                <a:gd name="T16" fmla="*/ 100 w 174"/>
                <a:gd name="T17" fmla="*/ 30 h 174"/>
                <a:gd name="T18" fmla="*/ 93 w 174"/>
                <a:gd name="T19" fmla="*/ 27 h 174"/>
                <a:gd name="T20" fmla="*/ 82 w 174"/>
                <a:gd name="T21" fmla="*/ 25 h 174"/>
                <a:gd name="T22" fmla="*/ 79 w 174"/>
                <a:gd name="T23" fmla="*/ 25 h 174"/>
                <a:gd name="T24" fmla="*/ 78 w 174"/>
                <a:gd name="T25" fmla="*/ 41 h 174"/>
                <a:gd name="T26" fmla="*/ 87 w 174"/>
                <a:gd name="T27" fmla="*/ 44 h 174"/>
                <a:gd name="T28" fmla="*/ 96 w 174"/>
                <a:gd name="T29" fmla="*/ 32 h 174"/>
                <a:gd name="T30" fmla="*/ 107 w 174"/>
                <a:gd name="T31" fmla="*/ 38 h 174"/>
                <a:gd name="T32" fmla="*/ 98 w 174"/>
                <a:gd name="T33" fmla="*/ 52 h 174"/>
                <a:gd name="T34" fmla="*/ 108 w 174"/>
                <a:gd name="T35" fmla="*/ 54 h 174"/>
                <a:gd name="T36" fmla="*/ 117 w 174"/>
                <a:gd name="T37" fmla="*/ 53 h 174"/>
                <a:gd name="T38" fmla="*/ 104 w 174"/>
                <a:gd name="T39" fmla="*/ 55 h 174"/>
                <a:gd name="T40" fmla="*/ 93 w 174"/>
                <a:gd name="T41" fmla="*/ 64 h 174"/>
                <a:gd name="T42" fmla="*/ 88 w 174"/>
                <a:gd name="T43" fmla="*/ 70 h 174"/>
                <a:gd name="T44" fmla="*/ 72 w 174"/>
                <a:gd name="T45" fmla="*/ 75 h 174"/>
                <a:gd name="T46" fmla="*/ 77 w 174"/>
                <a:gd name="T47" fmla="*/ 89 h 174"/>
                <a:gd name="T48" fmla="*/ 84 w 174"/>
                <a:gd name="T49" fmla="*/ 97 h 174"/>
                <a:gd name="T50" fmla="*/ 100 w 174"/>
                <a:gd name="T51" fmla="*/ 95 h 174"/>
                <a:gd name="T52" fmla="*/ 116 w 174"/>
                <a:gd name="T53" fmla="*/ 102 h 174"/>
                <a:gd name="T54" fmla="*/ 121 w 174"/>
                <a:gd name="T55" fmla="*/ 109 h 174"/>
                <a:gd name="T56" fmla="*/ 137 w 174"/>
                <a:gd name="T57" fmla="*/ 114 h 174"/>
                <a:gd name="T58" fmla="*/ 130 w 174"/>
                <a:gd name="T59" fmla="*/ 132 h 174"/>
                <a:gd name="T60" fmla="*/ 122 w 174"/>
                <a:gd name="T61" fmla="*/ 139 h 174"/>
                <a:gd name="T62" fmla="*/ 113 w 174"/>
                <a:gd name="T63" fmla="*/ 148 h 174"/>
                <a:gd name="T64" fmla="*/ 101 w 174"/>
                <a:gd name="T65" fmla="*/ 161 h 174"/>
                <a:gd name="T66" fmla="*/ 94 w 174"/>
                <a:gd name="T67" fmla="*/ 159 h 174"/>
                <a:gd name="T68" fmla="*/ 97 w 174"/>
                <a:gd name="T69" fmla="*/ 136 h 174"/>
                <a:gd name="T70" fmla="*/ 86 w 174"/>
                <a:gd name="T71" fmla="*/ 114 h 174"/>
                <a:gd name="T72" fmla="*/ 88 w 174"/>
                <a:gd name="T73" fmla="*/ 99 h 174"/>
                <a:gd name="T74" fmla="*/ 75 w 174"/>
                <a:gd name="T75" fmla="*/ 93 h 174"/>
                <a:gd name="T76" fmla="*/ 56 w 174"/>
                <a:gd name="T77" fmla="*/ 82 h 174"/>
                <a:gd name="T78" fmla="*/ 52 w 174"/>
                <a:gd name="T79" fmla="*/ 79 h 174"/>
                <a:gd name="T80" fmla="*/ 40 w 174"/>
                <a:gd name="T81" fmla="*/ 67 h 174"/>
                <a:gd name="T82" fmla="*/ 34 w 174"/>
                <a:gd name="T83" fmla="*/ 46 h 174"/>
                <a:gd name="T84" fmla="*/ 59 w 174"/>
                <a:gd name="T85" fmla="*/ 17 h 174"/>
                <a:gd name="T86" fmla="*/ 55 w 174"/>
                <a:gd name="T87" fmla="*/ 22 h 174"/>
                <a:gd name="T88" fmla="*/ 65 w 174"/>
                <a:gd name="T89" fmla="*/ 21 h 174"/>
                <a:gd name="T90" fmla="*/ 73 w 174"/>
                <a:gd name="T91" fmla="*/ 19 h 174"/>
                <a:gd name="T92" fmla="*/ 76 w 174"/>
                <a:gd name="T93" fmla="*/ 14 h 174"/>
                <a:gd name="T94" fmla="*/ 71 w 174"/>
                <a:gd name="T95" fmla="*/ 11 h 174"/>
                <a:gd name="T96" fmla="*/ 96 w 174"/>
                <a:gd name="T97" fmla="*/ 12 h 174"/>
                <a:gd name="T98" fmla="*/ 102 w 174"/>
                <a:gd name="T99" fmla="*/ 11 h 174"/>
                <a:gd name="T100" fmla="*/ 158 w 174"/>
                <a:gd name="T101" fmla="*/ 64 h 174"/>
                <a:gd name="T102" fmla="*/ 163 w 174"/>
                <a:gd name="T103" fmla="*/ 72 h 174"/>
                <a:gd name="T104" fmla="*/ 157 w 174"/>
                <a:gd name="T105" fmla="*/ 69 h 174"/>
                <a:gd name="T106" fmla="*/ 154 w 174"/>
                <a:gd name="T107" fmla="*/ 100 h 174"/>
                <a:gd name="T108" fmla="*/ 156 w 174"/>
                <a:gd name="T109" fmla="*/ 84 h 174"/>
                <a:gd name="T110" fmla="*/ 164 w 174"/>
                <a:gd name="T111" fmla="*/ 8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4" h="174">
                  <a:moveTo>
                    <a:pt x="85" y="72"/>
                  </a:moveTo>
                  <a:cubicBezTo>
                    <a:pt x="85" y="72"/>
                    <a:pt x="85" y="72"/>
                    <a:pt x="85" y="72"/>
                  </a:cubicBezTo>
                  <a:cubicBezTo>
                    <a:pt x="85" y="72"/>
                    <a:pt x="85" y="72"/>
                    <a:pt x="85" y="72"/>
                  </a:cubicBezTo>
                  <a:cubicBezTo>
                    <a:pt x="85" y="72"/>
                    <a:pt x="85" y="72"/>
                    <a:pt x="85" y="72"/>
                  </a:cubicBezTo>
                  <a:close/>
                  <a:moveTo>
                    <a:pt x="119" y="109"/>
                  </a:moveTo>
                  <a:cubicBezTo>
                    <a:pt x="119" y="109"/>
                    <a:pt x="119" y="109"/>
                    <a:pt x="119" y="109"/>
                  </a:cubicBezTo>
                  <a:cubicBezTo>
                    <a:pt x="119" y="109"/>
                    <a:pt x="119" y="109"/>
                    <a:pt x="119" y="109"/>
                  </a:cubicBezTo>
                  <a:cubicBezTo>
                    <a:pt x="119" y="109"/>
                    <a:pt x="119" y="109"/>
                    <a:pt x="119" y="109"/>
                  </a:cubicBezTo>
                  <a:close/>
                  <a:moveTo>
                    <a:pt x="120" y="109"/>
                  </a:moveTo>
                  <a:cubicBezTo>
                    <a:pt x="119" y="109"/>
                    <a:pt x="119" y="109"/>
                    <a:pt x="119" y="109"/>
                  </a:cubicBezTo>
                  <a:cubicBezTo>
                    <a:pt x="119" y="109"/>
                    <a:pt x="119" y="109"/>
                    <a:pt x="120" y="109"/>
                  </a:cubicBezTo>
                  <a:close/>
                  <a:moveTo>
                    <a:pt x="87" y="0"/>
                  </a:moveTo>
                  <a:cubicBezTo>
                    <a:pt x="39" y="0"/>
                    <a:pt x="0" y="39"/>
                    <a:pt x="0" y="87"/>
                  </a:cubicBezTo>
                  <a:cubicBezTo>
                    <a:pt x="0" y="135"/>
                    <a:pt x="39" y="174"/>
                    <a:pt x="87" y="174"/>
                  </a:cubicBezTo>
                  <a:cubicBezTo>
                    <a:pt x="135" y="174"/>
                    <a:pt x="174" y="135"/>
                    <a:pt x="174" y="87"/>
                  </a:cubicBezTo>
                  <a:cubicBezTo>
                    <a:pt x="174" y="39"/>
                    <a:pt x="135" y="0"/>
                    <a:pt x="87" y="0"/>
                  </a:cubicBezTo>
                  <a:close/>
                  <a:moveTo>
                    <a:pt x="143" y="34"/>
                  </a:moveTo>
                  <a:cubicBezTo>
                    <a:pt x="140" y="34"/>
                    <a:pt x="138" y="34"/>
                    <a:pt x="135" y="36"/>
                  </a:cubicBezTo>
                  <a:cubicBezTo>
                    <a:pt x="134" y="36"/>
                    <a:pt x="134" y="37"/>
                    <a:pt x="132" y="37"/>
                  </a:cubicBezTo>
                  <a:cubicBezTo>
                    <a:pt x="131" y="38"/>
                    <a:pt x="130" y="37"/>
                    <a:pt x="129" y="38"/>
                  </a:cubicBezTo>
                  <a:cubicBezTo>
                    <a:pt x="125" y="39"/>
                    <a:pt x="126" y="48"/>
                    <a:pt x="120" y="46"/>
                  </a:cubicBezTo>
                  <a:cubicBezTo>
                    <a:pt x="118" y="46"/>
                    <a:pt x="116" y="43"/>
                    <a:pt x="115" y="41"/>
                  </a:cubicBezTo>
                  <a:cubicBezTo>
                    <a:pt x="114" y="39"/>
                    <a:pt x="112" y="38"/>
                    <a:pt x="113" y="36"/>
                  </a:cubicBezTo>
                  <a:cubicBezTo>
                    <a:pt x="113" y="36"/>
                    <a:pt x="112" y="36"/>
                    <a:pt x="111" y="36"/>
                  </a:cubicBezTo>
                  <a:cubicBezTo>
                    <a:pt x="112" y="34"/>
                    <a:pt x="115" y="34"/>
                    <a:pt x="116" y="33"/>
                  </a:cubicBezTo>
                  <a:cubicBezTo>
                    <a:pt x="117" y="31"/>
                    <a:pt x="112" y="31"/>
                    <a:pt x="111" y="30"/>
                  </a:cubicBezTo>
                  <a:cubicBezTo>
                    <a:pt x="113" y="29"/>
                    <a:pt x="113" y="31"/>
                    <a:pt x="115" y="31"/>
                  </a:cubicBezTo>
                  <a:cubicBezTo>
                    <a:pt x="116" y="30"/>
                    <a:pt x="114" y="28"/>
                    <a:pt x="113" y="28"/>
                  </a:cubicBezTo>
                  <a:cubicBezTo>
                    <a:pt x="113" y="28"/>
                    <a:pt x="108" y="30"/>
                    <a:pt x="111" y="27"/>
                  </a:cubicBezTo>
                  <a:cubicBezTo>
                    <a:pt x="107" y="25"/>
                    <a:pt x="104" y="22"/>
                    <a:pt x="100" y="20"/>
                  </a:cubicBezTo>
                  <a:cubicBezTo>
                    <a:pt x="100" y="23"/>
                    <a:pt x="105" y="24"/>
                    <a:pt x="107" y="25"/>
                  </a:cubicBezTo>
                  <a:cubicBezTo>
                    <a:pt x="106" y="26"/>
                    <a:pt x="105" y="28"/>
                    <a:pt x="103" y="27"/>
                  </a:cubicBezTo>
                  <a:cubicBezTo>
                    <a:pt x="102" y="27"/>
                    <a:pt x="103" y="25"/>
                    <a:pt x="101" y="25"/>
                  </a:cubicBezTo>
                  <a:cubicBezTo>
                    <a:pt x="100" y="28"/>
                    <a:pt x="104" y="27"/>
                    <a:pt x="104" y="29"/>
                  </a:cubicBezTo>
                  <a:cubicBezTo>
                    <a:pt x="104" y="31"/>
                    <a:pt x="103" y="30"/>
                    <a:pt x="102" y="30"/>
                  </a:cubicBezTo>
                  <a:cubicBezTo>
                    <a:pt x="102" y="30"/>
                    <a:pt x="100" y="29"/>
                    <a:pt x="100" y="30"/>
                  </a:cubicBezTo>
                  <a:cubicBezTo>
                    <a:pt x="100" y="31"/>
                    <a:pt x="102" y="30"/>
                    <a:pt x="103" y="32"/>
                  </a:cubicBezTo>
                  <a:cubicBezTo>
                    <a:pt x="100" y="32"/>
                    <a:pt x="99" y="31"/>
                    <a:pt x="96" y="29"/>
                  </a:cubicBezTo>
                  <a:cubicBezTo>
                    <a:pt x="94" y="28"/>
                    <a:pt x="93" y="28"/>
                    <a:pt x="90" y="28"/>
                  </a:cubicBezTo>
                  <a:cubicBezTo>
                    <a:pt x="90" y="28"/>
                    <a:pt x="92" y="27"/>
                    <a:pt x="93" y="27"/>
                  </a:cubicBezTo>
                  <a:cubicBezTo>
                    <a:pt x="93" y="26"/>
                    <a:pt x="95" y="25"/>
                    <a:pt x="95" y="24"/>
                  </a:cubicBezTo>
                  <a:cubicBezTo>
                    <a:pt x="95" y="23"/>
                    <a:pt x="95" y="23"/>
                    <a:pt x="93" y="22"/>
                  </a:cubicBezTo>
                  <a:cubicBezTo>
                    <a:pt x="92" y="21"/>
                    <a:pt x="90" y="19"/>
                    <a:pt x="89" y="19"/>
                  </a:cubicBezTo>
                  <a:cubicBezTo>
                    <a:pt x="83" y="18"/>
                    <a:pt x="87" y="24"/>
                    <a:pt x="82" y="25"/>
                  </a:cubicBezTo>
                  <a:cubicBezTo>
                    <a:pt x="82" y="25"/>
                    <a:pt x="83" y="25"/>
                    <a:pt x="83" y="25"/>
                  </a:cubicBezTo>
                  <a:cubicBezTo>
                    <a:pt x="82" y="25"/>
                    <a:pt x="82" y="25"/>
                    <a:pt x="82" y="25"/>
                  </a:cubicBezTo>
                  <a:cubicBezTo>
                    <a:pt x="82" y="25"/>
                    <a:pt x="82" y="25"/>
                    <a:pt x="82" y="25"/>
                  </a:cubicBezTo>
                  <a:cubicBezTo>
                    <a:pt x="81" y="25"/>
                    <a:pt x="79" y="25"/>
                    <a:pt x="79" y="25"/>
                  </a:cubicBezTo>
                  <a:cubicBezTo>
                    <a:pt x="78" y="26"/>
                    <a:pt x="78" y="27"/>
                    <a:pt x="78" y="28"/>
                  </a:cubicBezTo>
                  <a:cubicBezTo>
                    <a:pt x="77" y="29"/>
                    <a:pt x="75" y="29"/>
                    <a:pt x="74" y="30"/>
                  </a:cubicBezTo>
                  <a:cubicBezTo>
                    <a:pt x="73" y="31"/>
                    <a:pt x="71" y="32"/>
                    <a:pt x="70" y="34"/>
                  </a:cubicBezTo>
                  <a:cubicBezTo>
                    <a:pt x="68" y="38"/>
                    <a:pt x="75" y="39"/>
                    <a:pt x="78" y="41"/>
                  </a:cubicBezTo>
                  <a:cubicBezTo>
                    <a:pt x="80" y="41"/>
                    <a:pt x="84" y="42"/>
                    <a:pt x="84" y="43"/>
                  </a:cubicBezTo>
                  <a:cubicBezTo>
                    <a:pt x="85" y="44"/>
                    <a:pt x="83" y="46"/>
                    <a:pt x="85" y="47"/>
                  </a:cubicBezTo>
                  <a:cubicBezTo>
                    <a:pt x="86" y="47"/>
                    <a:pt x="87" y="47"/>
                    <a:pt x="88" y="46"/>
                  </a:cubicBezTo>
                  <a:cubicBezTo>
                    <a:pt x="89" y="45"/>
                    <a:pt x="88" y="45"/>
                    <a:pt x="87" y="44"/>
                  </a:cubicBezTo>
                  <a:cubicBezTo>
                    <a:pt x="87" y="42"/>
                    <a:pt x="88" y="43"/>
                    <a:pt x="89" y="42"/>
                  </a:cubicBezTo>
                  <a:cubicBezTo>
                    <a:pt x="91" y="40"/>
                    <a:pt x="90" y="40"/>
                    <a:pt x="90" y="37"/>
                  </a:cubicBezTo>
                  <a:cubicBezTo>
                    <a:pt x="89" y="36"/>
                    <a:pt x="88" y="33"/>
                    <a:pt x="89" y="32"/>
                  </a:cubicBezTo>
                  <a:cubicBezTo>
                    <a:pt x="91" y="30"/>
                    <a:pt x="94" y="32"/>
                    <a:pt x="96" y="32"/>
                  </a:cubicBezTo>
                  <a:cubicBezTo>
                    <a:pt x="97" y="33"/>
                    <a:pt x="98" y="35"/>
                    <a:pt x="99" y="36"/>
                  </a:cubicBezTo>
                  <a:cubicBezTo>
                    <a:pt x="99" y="36"/>
                    <a:pt x="100" y="37"/>
                    <a:pt x="101" y="37"/>
                  </a:cubicBezTo>
                  <a:cubicBezTo>
                    <a:pt x="103" y="37"/>
                    <a:pt x="102" y="36"/>
                    <a:pt x="103" y="35"/>
                  </a:cubicBezTo>
                  <a:cubicBezTo>
                    <a:pt x="105" y="33"/>
                    <a:pt x="106" y="36"/>
                    <a:pt x="107" y="38"/>
                  </a:cubicBezTo>
                  <a:cubicBezTo>
                    <a:pt x="108" y="40"/>
                    <a:pt x="108" y="41"/>
                    <a:pt x="110" y="42"/>
                  </a:cubicBezTo>
                  <a:cubicBezTo>
                    <a:pt x="111" y="42"/>
                    <a:pt x="114" y="45"/>
                    <a:pt x="113" y="46"/>
                  </a:cubicBezTo>
                  <a:cubicBezTo>
                    <a:pt x="113" y="47"/>
                    <a:pt x="110" y="48"/>
                    <a:pt x="109" y="49"/>
                  </a:cubicBezTo>
                  <a:cubicBezTo>
                    <a:pt x="105" y="50"/>
                    <a:pt x="99" y="47"/>
                    <a:pt x="98" y="52"/>
                  </a:cubicBezTo>
                  <a:cubicBezTo>
                    <a:pt x="99" y="52"/>
                    <a:pt x="103" y="49"/>
                    <a:pt x="104" y="50"/>
                  </a:cubicBezTo>
                  <a:cubicBezTo>
                    <a:pt x="105" y="51"/>
                    <a:pt x="104" y="52"/>
                    <a:pt x="104" y="53"/>
                  </a:cubicBezTo>
                  <a:cubicBezTo>
                    <a:pt x="105" y="55"/>
                    <a:pt x="106" y="54"/>
                    <a:pt x="108" y="53"/>
                  </a:cubicBezTo>
                  <a:cubicBezTo>
                    <a:pt x="108" y="54"/>
                    <a:pt x="108" y="54"/>
                    <a:pt x="108" y="54"/>
                  </a:cubicBezTo>
                  <a:cubicBezTo>
                    <a:pt x="110" y="53"/>
                    <a:pt x="110" y="53"/>
                    <a:pt x="111" y="51"/>
                  </a:cubicBezTo>
                  <a:cubicBezTo>
                    <a:pt x="111" y="50"/>
                    <a:pt x="112" y="49"/>
                    <a:pt x="112" y="48"/>
                  </a:cubicBezTo>
                  <a:cubicBezTo>
                    <a:pt x="114" y="47"/>
                    <a:pt x="114" y="48"/>
                    <a:pt x="115" y="49"/>
                  </a:cubicBezTo>
                  <a:cubicBezTo>
                    <a:pt x="115" y="49"/>
                    <a:pt x="118" y="53"/>
                    <a:pt x="117" y="53"/>
                  </a:cubicBezTo>
                  <a:cubicBezTo>
                    <a:pt x="114" y="52"/>
                    <a:pt x="111" y="52"/>
                    <a:pt x="109" y="54"/>
                  </a:cubicBezTo>
                  <a:cubicBezTo>
                    <a:pt x="107" y="55"/>
                    <a:pt x="106" y="56"/>
                    <a:pt x="104" y="57"/>
                  </a:cubicBezTo>
                  <a:cubicBezTo>
                    <a:pt x="104" y="57"/>
                    <a:pt x="101" y="57"/>
                    <a:pt x="101" y="57"/>
                  </a:cubicBezTo>
                  <a:cubicBezTo>
                    <a:pt x="102" y="56"/>
                    <a:pt x="104" y="55"/>
                    <a:pt x="104" y="55"/>
                  </a:cubicBezTo>
                  <a:cubicBezTo>
                    <a:pt x="102" y="54"/>
                    <a:pt x="101" y="55"/>
                    <a:pt x="99" y="57"/>
                  </a:cubicBezTo>
                  <a:cubicBezTo>
                    <a:pt x="98" y="57"/>
                    <a:pt x="97" y="59"/>
                    <a:pt x="96" y="60"/>
                  </a:cubicBezTo>
                  <a:cubicBezTo>
                    <a:pt x="95" y="60"/>
                    <a:pt x="94" y="61"/>
                    <a:pt x="94" y="61"/>
                  </a:cubicBezTo>
                  <a:cubicBezTo>
                    <a:pt x="93" y="62"/>
                    <a:pt x="93" y="63"/>
                    <a:pt x="93" y="64"/>
                  </a:cubicBezTo>
                  <a:cubicBezTo>
                    <a:pt x="92" y="64"/>
                    <a:pt x="91" y="64"/>
                    <a:pt x="91" y="64"/>
                  </a:cubicBezTo>
                  <a:cubicBezTo>
                    <a:pt x="90" y="65"/>
                    <a:pt x="91" y="66"/>
                    <a:pt x="91" y="67"/>
                  </a:cubicBezTo>
                  <a:cubicBezTo>
                    <a:pt x="91" y="68"/>
                    <a:pt x="88" y="69"/>
                    <a:pt x="88" y="70"/>
                  </a:cubicBezTo>
                  <a:cubicBezTo>
                    <a:pt x="88" y="70"/>
                    <a:pt x="88" y="70"/>
                    <a:pt x="88" y="70"/>
                  </a:cubicBezTo>
                  <a:cubicBezTo>
                    <a:pt x="87" y="70"/>
                    <a:pt x="86" y="71"/>
                    <a:pt x="85" y="72"/>
                  </a:cubicBezTo>
                  <a:cubicBezTo>
                    <a:pt x="86" y="74"/>
                    <a:pt x="87" y="77"/>
                    <a:pt x="86" y="78"/>
                  </a:cubicBezTo>
                  <a:cubicBezTo>
                    <a:pt x="85" y="81"/>
                    <a:pt x="84" y="76"/>
                    <a:pt x="83" y="75"/>
                  </a:cubicBezTo>
                  <a:cubicBezTo>
                    <a:pt x="81" y="72"/>
                    <a:pt x="76" y="74"/>
                    <a:pt x="72" y="75"/>
                  </a:cubicBezTo>
                  <a:cubicBezTo>
                    <a:pt x="68" y="75"/>
                    <a:pt x="64" y="80"/>
                    <a:pt x="67" y="85"/>
                  </a:cubicBezTo>
                  <a:cubicBezTo>
                    <a:pt x="68" y="87"/>
                    <a:pt x="70" y="88"/>
                    <a:pt x="72" y="87"/>
                  </a:cubicBezTo>
                  <a:cubicBezTo>
                    <a:pt x="75" y="87"/>
                    <a:pt x="75" y="84"/>
                    <a:pt x="77" y="84"/>
                  </a:cubicBezTo>
                  <a:cubicBezTo>
                    <a:pt x="81" y="84"/>
                    <a:pt x="77" y="87"/>
                    <a:pt x="77" y="89"/>
                  </a:cubicBezTo>
                  <a:cubicBezTo>
                    <a:pt x="77" y="90"/>
                    <a:pt x="77" y="90"/>
                    <a:pt x="79" y="90"/>
                  </a:cubicBezTo>
                  <a:cubicBezTo>
                    <a:pt x="80" y="91"/>
                    <a:pt x="81" y="90"/>
                    <a:pt x="82" y="91"/>
                  </a:cubicBezTo>
                  <a:cubicBezTo>
                    <a:pt x="82" y="91"/>
                    <a:pt x="82" y="93"/>
                    <a:pt x="83" y="92"/>
                  </a:cubicBezTo>
                  <a:cubicBezTo>
                    <a:pt x="82" y="93"/>
                    <a:pt x="82" y="96"/>
                    <a:pt x="84" y="97"/>
                  </a:cubicBezTo>
                  <a:cubicBezTo>
                    <a:pt x="85" y="98"/>
                    <a:pt x="87" y="97"/>
                    <a:pt x="89" y="98"/>
                  </a:cubicBezTo>
                  <a:cubicBezTo>
                    <a:pt x="92" y="99"/>
                    <a:pt x="90" y="98"/>
                    <a:pt x="93" y="96"/>
                  </a:cubicBezTo>
                  <a:cubicBezTo>
                    <a:pt x="95" y="95"/>
                    <a:pt x="95" y="96"/>
                    <a:pt x="97" y="96"/>
                  </a:cubicBezTo>
                  <a:cubicBezTo>
                    <a:pt x="98" y="96"/>
                    <a:pt x="98" y="95"/>
                    <a:pt x="100" y="95"/>
                  </a:cubicBezTo>
                  <a:cubicBezTo>
                    <a:pt x="101" y="95"/>
                    <a:pt x="101" y="96"/>
                    <a:pt x="103" y="97"/>
                  </a:cubicBezTo>
                  <a:cubicBezTo>
                    <a:pt x="103" y="97"/>
                    <a:pt x="104" y="96"/>
                    <a:pt x="105" y="96"/>
                  </a:cubicBezTo>
                  <a:cubicBezTo>
                    <a:pt x="107" y="97"/>
                    <a:pt x="109" y="98"/>
                    <a:pt x="111" y="100"/>
                  </a:cubicBezTo>
                  <a:cubicBezTo>
                    <a:pt x="113" y="101"/>
                    <a:pt x="114" y="101"/>
                    <a:pt x="116" y="102"/>
                  </a:cubicBezTo>
                  <a:cubicBezTo>
                    <a:pt x="118" y="102"/>
                    <a:pt x="120" y="104"/>
                    <a:pt x="120" y="106"/>
                  </a:cubicBezTo>
                  <a:cubicBezTo>
                    <a:pt x="120" y="106"/>
                    <a:pt x="119" y="108"/>
                    <a:pt x="119" y="109"/>
                  </a:cubicBezTo>
                  <a:cubicBezTo>
                    <a:pt x="119" y="109"/>
                    <a:pt x="122" y="108"/>
                    <a:pt x="123" y="108"/>
                  </a:cubicBezTo>
                  <a:cubicBezTo>
                    <a:pt x="122" y="109"/>
                    <a:pt x="121" y="110"/>
                    <a:pt x="121" y="109"/>
                  </a:cubicBezTo>
                  <a:cubicBezTo>
                    <a:pt x="121" y="110"/>
                    <a:pt x="122" y="110"/>
                    <a:pt x="122" y="111"/>
                  </a:cubicBezTo>
                  <a:cubicBezTo>
                    <a:pt x="123" y="108"/>
                    <a:pt x="125" y="109"/>
                    <a:pt x="126" y="110"/>
                  </a:cubicBezTo>
                  <a:cubicBezTo>
                    <a:pt x="128" y="111"/>
                    <a:pt x="130" y="111"/>
                    <a:pt x="132" y="111"/>
                  </a:cubicBezTo>
                  <a:cubicBezTo>
                    <a:pt x="133" y="112"/>
                    <a:pt x="136" y="113"/>
                    <a:pt x="137" y="114"/>
                  </a:cubicBezTo>
                  <a:cubicBezTo>
                    <a:pt x="138" y="115"/>
                    <a:pt x="138" y="117"/>
                    <a:pt x="137" y="119"/>
                  </a:cubicBezTo>
                  <a:cubicBezTo>
                    <a:pt x="135" y="121"/>
                    <a:pt x="134" y="121"/>
                    <a:pt x="133" y="123"/>
                  </a:cubicBezTo>
                  <a:cubicBezTo>
                    <a:pt x="132" y="125"/>
                    <a:pt x="133" y="127"/>
                    <a:pt x="132" y="129"/>
                  </a:cubicBezTo>
                  <a:cubicBezTo>
                    <a:pt x="132" y="131"/>
                    <a:pt x="131" y="130"/>
                    <a:pt x="130" y="132"/>
                  </a:cubicBezTo>
                  <a:cubicBezTo>
                    <a:pt x="128" y="133"/>
                    <a:pt x="130" y="133"/>
                    <a:pt x="128" y="134"/>
                  </a:cubicBezTo>
                  <a:cubicBezTo>
                    <a:pt x="126" y="135"/>
                    <a:pt x="124" y="134"/>
                    <a:pt x="123" y="137"/>
                  </a:cubicBezTo>
                  <a:cubicBezTo>
                    <a:pt x="123" y="136"/>
                    <a:pt x="123" y="136"/>
                    <a:pt x="123" y="136"/>
                  </a:cubicBezTo>
                  <a:cubicBezTo>
                    <a:pt x="123" y="137"/>
                    <a:pt x="122" y="138"/>
                    <a:pt x="122" y="139"/>
                  </a:cubicBezTo>
                  <a:cubicBezTo>
                    <a:pt x="121" y="140"/>
                    <a:pt x="121" y="141"/>
                    <a:pt x="120" y="142"/>
                  </a:cubicBezTo>
                  <a:cubicBezTo>
                    <a:pt x="119" y="143"/>
                    <a:pt x="115" y="148"/>
                    <a:pt x="115" y="147"/>
                  </a:cubicBezTo>
                  <a:cubicBezTo>
                    <a:pt x="115" y="147"/>
                    <a:pt x="112" y="148"/>
                    <a:pt x="112" y="147"/>
                  </a:cubicBezTo>
                  <a:cubicBezTo>
                    <a:pt x="112" y="148"/>
                    <a:pt x="112" y="148"/>
                    <a:pt x="113" y="148"/>
                  </a:cubicBezTo>
                  <a:cubicBezTo>
                    <a:pt x="112" y="152"/>
                    <a:pt x="110" y="153"/>
                    <a:pt x="106" y="153"/>
                  </a:cubicBezTo>
                  <a:cubicBezTo>
                    <a:pt x="107" y="155"/>
                    <a:pt x="105" y="154"/>
                    <a:pt x="104" y="155"/>
                  </a:cubicBezTo>
                  <a:cubicBezTo>
                    <a:pt x="103" y="156"/>
                    <a:pt x="103" y="158"/>
                    <a:pt x="103" y="158"/>
                  </a:cubicBezTo>
                  <a:cubicBezTo>
                    <a:pt x="103" y="159"/>
                    <a:pt x="101" y="161"/>
                    <a:pt x="101" y="161"/>
                  </a:cubicBezTo>
                  <a:cubicBezTo>
                    <a:pt x="101" y="162"/>
                    <a:pt x="102" y="162"/>
                    <a:pt x="102" y="163"/>
                  </a:cubicBezTo>
                  <a:cubicBezTo>
                    <a:pt x="99" y="163"/>
                    <a:pt x="96" y="164"/>
                    <a:pt x="93" y="164"/>
                  </a:cubicBezTo>
                  <a:cubicBezTo>
                    <a:pt x="94" y="163"/>
                    <a:pt x="94" y="163"/>
                    <a:pt x="92" y="163"/>
                  </a:cubicBezTo>
                  <a:cubicBezTo>
                    <a:pt x="93" y="161"/>
                    <a:pt x="94" y="161"/>
                    <a:pt x="94" y="159"/>
                  </a:cubicBezTo>
                  <a:cubicBezTo>
                    <a:pt x="94" y="159"/>
                    <a:pt x="94" y="159"/>
                    <a:pt x="94" y="158"/>
                  </a:cubicBezTo>
                  <a:cubicBezTo>
                    <a:pt x="95" y="156"/>
                    <a:pt x="95" y="157"/>
                    <a:pt x="94" y="155"/>
                  </a:cubicBezTo>
                  <a:cubicBezTo>
                    <a:pt x="94" y="152"/>
                    <a:pt x="95" y="151"/>
                    <a:pt x="96" y="147"/>
                  </a:cubicBezTo>
                  <a:cubicBezTo>
                    <a:pt x="97" y="144"/>
                    <a:pt x="97" y="139"/>
                    <a:pt x="97" y="136"/>
                  </a:cubicBezTo>
                  <a:cubicBezTo>
                    <a:pt x="98" y="134"/>
                    <a:pt x="98" y="130"/>
                    <a:pt x="98" y="129"/>
                  </a:cubicBezTo>
                  <a:cubicBezTo>
                    <a:pt x="97" y="127"/>
                    <a:pt x="94" y="125"/>
                    <a:pt x="92" y="124"/>
                  </a:cubicBezTo>
                  <a:cubicBezTo>
                    <a:pt x="90" y="122"/>
                    <a:pt x="89" y="120"/>
                    <a:pt x="88" y="118"/>
                  </a:cubicBezTo>
                  <a:cubicBezTo>
                    <a:pt x="87" y="117"/>
                    <a:pt x="86" y="116"/>
                    <a:pt x="86" y="114"/>
                  </a:cubicBezTo>
                  <a:cubicBezTo>
                    <a:pt x="85" y="112"/>
                    <a:pt x="86" y="113"/>
                    <a:pt x="86" y="112"/>
                  </a:cubicBezTo>
                  <a:cubicBezTo>
                    <a:pt x="86" y="110"/>
                    <a:pt x="86" y="109"/>
                    <a:pt x="86" y="107"/>
                  </a:cubicBezTo>
                  <a:cubicBezTo>
                    <a:pt x="87" y="106"/>
                    <a:pt x="89" y="105"/>
                    <a:pt x="89" y="103"/>
                  </a:cubicBezTo>
                  <a:cubicBezTo>
                    <a:pt x="90" y="101"/>
                    <a:pt x="89" y="99"/>
                    <a:pt x="88" y="99"/>
                  </a:cubicBezTo>
                  <a:cubicBezTo>
                    <a:pt x="87" y="99"/>
                    <a:pt x="86" y="99"/>
                    <a:pt x="85" y="99"/>
                  </a:cubicBezTo>
                  <a:cubicBezTo>
                    <a:pt x="84" y="99"/>
                    <a:pt x="82" y="98"/>
                    <a:pt x="81" y="97"/>
                  </a:cubicBezTo>
                  <a:cubicBezTo>
                    <a:pt x="80" y="96"/>
                    <a:pt x="79" y="94"/>
                    <a:pt x="78" y="93"/>
                  </a:cubicBezTo>
                  <a:cubicBezTo>
                    <a:pt x="77" y="93"/>
                    <a:pt x="76" y="93"/>
                    <a:pt x="75" y="93"/>
                  </a:cubicBezTo>
                  <a:cubicBezTo>
                    <a:pt x="73" y="92"/>
                    <a:pt x="72" y="91"/>
                    <a:pt x="71" y="90"/>
                  </a:cubicBezTo>
                  <a:cubicBezTo>
                    <a:pt x="70" y="89"/>
                    <a:pt x="69" y="90"/>
                    <a:pt x="67" y="90"/>
                  </a:cubicBezTo>
                  <a:cubicBezTo>
                    <a:pt x="65" y="90"/>
                    <a:pt x="63" y="88"/>
                    <a:pt x="62" y="88"/>
                  </a:cubicBezTo>
                  <a:cubicBezTo>
                    <a:pt x="59" y="87"/>
                    <a:pt x="57" y="85"/>
                    <a:pt x="56" y="82"/>
                  </a:cubicBezTo>
                  <a:cubicBezTo>
                    <a:pt x="55" y="80"/>
                    <a:pt x="54" y="79"/>
                    <a:pt x="52" y="77"/>
                  </a:cubicBezTo>
                  <a:cubicBezTo>
                    <a:pt x="51" y="75"/>
                    <a:pt x="50" y="73"/>
                    <a:pt x="47" y="72"/>
                  </a:cubicBezTo>
                  <a:cubicBezTo>
                    <a:pt x="47" y="72"/>
                    <a:pt x="48" y="74"/>
                    <a:pt x="48" y="75"/>
                  </a:cubicBezTo>
                  <a:cubicBezTo>
                    <a:pt x="49" y="76"/>
                    <a:pt x="50" y="78"/>
                    <a:pt x="52" y="79"/>
                  </a:cubicBezTo>
                  <a:cubicBezTo>
                    <a:pt x="53" y="82"/>
                    <a:pt x="52" y="82"/>
                    <a:pt x="51" y="80"/>
                  </a:cubicBezTo>
                  <a:cubicBezTo>
                    <a:pt x="49" y="77"/>
                    <a:pt x="47" y="75"/>
                    <a:pt x="45" y="72"/>
                  </a:cubicBezTo>
                  <a:cubicBezTo>
                    <a:pt x="44" y="71"/>
                    <a:pt x="45" y="70"/>
                    <a:pt x="44" y="69"/>
                  </a:cubicBezTo>
                  <a:cubicBezTo>
                    <a:pt x="43" y="68"/>
                    <a:pt x="41" y="68"/>
                    <a:pt x="40" y="67"/>
                  </a:cubicBezTo>
                  <a:cubicBezTo>
                    <a:pt x="37" y="64"/>
                    <a:pt x="36" y="59"/>
                    <a:pt x="36" y="55"/>
                  </a:cubicBezTo>
                  <a:cubicBezTo>
                    <a:pt x="36" y="53"/>
                    <a:pt x="37" y="52"/>
                    <a:pt x="37" y="51"/>
                  </a:cubicBezTo>
                  <a:cubicBezTo>
                    <a:pt x="37" y="49"/>
                    <a:pt x="36" y="48"/>
                    <a:pt x="35" y="48"/>
                  </a:cubicBezTo>
                  <a:cubicBezTo>
                    <a:pt x="35" y="47"/>
                    <a:pt x="34" y="46"/>
                    <a:pt x="34" y="46"/>
                  </a:cubicBezTo>
                  <a:cubicBezTo>
                    <a:pt x="33" y="45"/>
                    <a:pt x="32" y="43"/>
                    <a:pt x="31" y="42"/>
                  </a:cubicBezTo>
                  <a:cubicBezTo>
                    <a:pt x="30" y="41"/>
                    <a:pt x="28" y="40"/>
                    <a:pt x="27" y="39"/>
                  </a:cubicBezTo>
                  <a:cubicBezTo>
                    <a:pt x="35" y="29"/>
                    <a:pt x="46" y="20"/>
                    <a:pt x="58" y="15"/>
                  </a:cubicBezTo>
                  <a:cubicBezTo>
                    <a:pt x="58" y="16"/>
                    <a:pt x="58" y="17"/>
                    <a:pt x="59" y="17"/>
                  </a:cubicBezTo>
                  <a:cubicBezTo>
                    <a:pt x="60" y="19"/>
                    <a:pt x="61" y="19"/>
                    <a:pt x="63" y="19"/>
                  </a:cubicBezTo>
                  <a:cubicBezTo>
                    <a:pt x="62" y="21"/>
                    <a:pt x="60" y="21"/>
                    <a:pt x="58" y="21"/>
                  </a:cubicBezTo>
                  <a:cubicBezTo>
                    <a:pt x="56" y="21"/>
                    <a:pt x="53" y="20"/>
                    <a:pt x="52" y="22"/>
                  </a:cubicBezTo>
                  <a:cubicBezTo>
                    <a:pt x="53" y="23"/>
                    <a:pt x="55" y="25"/>
                    <a:pt x="55" y="22"/>
                  </a:cubicBezTo>
                  <a:cubicBezTo>
                    <a:pt x="57" y="22"/>
                    <a:pt x="59" y="22"/>
                    <a:pt x="61" y="23"/>
                  </a:cubicBezTo>
                  <a:cubicBezTo>
                    <a:pt x="62" y="23"/>
                    <a:pt x="65" y="24"/>
                    <a:pt x="65" y="23"/>
                  </a:cubicBezTo>
                  <a:cubicBezTo>
                    <a:pt x="66" y="23"/>
                    <a:pt x="66" y="21"/>
                    <a:pt x="66" y="21"/>
                  </a:cubicBezTo>
                  <a:cubicBezTo>
                    <a:pt x="66" y="21"/>
                    <a:pt x="65" y="21"/>
                    <a:pt x="65" y="21"/>
                  </a:cubicBezTo>
                  <a:cubicBezTo>
                    <a:pt x="66" y="19"/>
                    <a:pt x="67" y="20"/>
                    <a:pt x="69" y="21"/>
                  </a:cubicBezTo>
                  <a:cubicBezTo>
                    <a:pt x="67" y="22"/>
                    <a:pt x="68" y="25"/>
                    <a:pt x="70" y="23"/>
                  </a:cubicBezTo>
                  <a:cubicBezTo>
                    <a:pt x="72" y="21"/>
                    <a:pt x="70" y="20"/>
                    <a:pt x="68" y="19"/>
                  </a:cubicBezTo>
                  <a:cubicBezTo>
                    <a:pt x="70" y="16"/>
                    <a:pt x="71" y="16"/>
                    <a:pt x="73" y="19"/>
                  </a:cubicBezTo>
                  <a:cubicBezTo>
                    <a:pt x="73" y="17"/>
                    <a:pt x="74" y="18"/>
                    <a:pt x="76" y="18"/>
                  </a:cubicBezTo>
                  <a:cubicBezTo>
                    <a:pt x="76" y="17"/>
                    <a:pt x="76" y="17"/>
                    <a:pt x="76" y="17"/>
                  </a:cubicBezTo>
                  <a:cubicBezTo>
                    <a:pt x="75" y="17"/>
                    <a:pt x="74" y="17"/>
                    <a:pt x="74" y="17"/>
                  </a:cubicBezTo>
                  <a:cubicBezTo>
                    <a:pt x="75" y="15"/>
                    <a:pt x="74" y="14"/>
                    <a:pt x="76" y="14"/>
                  </a:cubicBezTo>
                  <a:cubicBezTo>
                    <a:pt x="78" y="13"/>
                    <a:pt x="83" y="13"/>
                    <a:pt x="83" y="12"/>
                  </a:cubicBezTo>
                  <a:cubicBezTo>
                    <a:pt x="80" y="13"/>
                    <a:pt x="76" y="13"/>
                    <a:pt x="73" y="14"/>
                  </a:cubicBezTo>
                  <a:cubicBezTo>
                    <a:pt x="72" y="15"/>
                    <a:pt x="70" y="17"/>
                    <a:pt x="69" y="16"/>
                  </a:cubicBezTo>
                  <a:cubicBezTo>
                    <a:pt x="68" y="14"/>
                    <a:pt x="70" y="12"/>
                    <a:pt x="71" y="11"/>
                  </a:cubicBezTo>
                  <a:cubicBezTo>
                    <a:pt x="71" y="11"/>
                    <a:pt x="71" y="11"/>
                    <a:pt x="71" y="11"/>
                  </a:cubicBezTo>
                  <a:cubicBezTo>
                    <a:pt x="76" y="10"/>
                    <a:pt x="81" y="10"/>
                    <a:pt x="87" y="10"/>
                  </a:cubicBezTo>
                  <a:cubicBezTo>
                    <a:pt x="91" y="10"/>
                    <a:pt x="94" y="10"/>
                    <a:pt x="98" y="10"/>
                  </a:cubicBezTo>
                  <a:cubicBezTo>
                    <a:pt x="96" y="11"/>
                    <a:pt x="97" y="11"/>
                    <a:pt x="96" y="12"/>
                  </a:cubicBezTo>
                  <a:cubicBezTo>
                    <a:pt x="95" y="13"/>
                    <a:pt x="92" y="14"/>
                    <a:pt x="90" y="15"/>
                  </a:cubicBezTo>
                  <a:cubicBezTo>
                    <a:pt x="92" y="15"/>
                    <a:pt x="98" y="17"/>
                    <a:pt x="100" y="14"/>
                  </a:cubicBezTo>
                  <a:cubicBezTo>
                    <a:pt x="99" y="14"/>
                    <a:pt x="98" y="14"/>
                    <a:pt x="97" y="14"/>
                  </a:cubicBezTo>
                  <a:cubicBezTo>
                    <a:pt x="99" y="13"/>
                    <a:pt x="100" y="12"/>
                    <a:pt x="102" y="11"/>
                  </a:cubicBezTo>
                  <a:cubicBezTo>
                    <a:pt x="118" y="14"/>
                    <a:pt x="132" y="22"/>
                    <a:pt x="143" y="34"/>
                  </a:cubicBezTo>
                  <a:cubicBezTo>
                    <a:pt x="143" y="34"/>
                    <a:pt x="143" y="34"/>
                    <a:pt x="143" y="34"/>
                  </a:cubicBezTo>
                  <a:close/>
                  <a:moveTo>
                    <a:pt x="157" y="64"/>
                  </a:moveTo>
                  <a:cubicBezTo>
                    <a:pt x="157" y="64"/>
                    <a:pt x="157" y="64"/>
                    <a:pt x="158" y="64"/>
                  </a:cubicBezTo>
                  <a:cubicBezTo>
                    <a:pt x="158" y="63"/>
                    <a:pt x="158" y="63"/>
                    <a:pt x="158" y="62"/>
                  </a:cubicBezTo>
                  <a:cubicBezTo>
                    <a:pt x="159" y="62"/>
                    <a:pt x="159" y="62"/>
                    <a:pt x="159" y="61"/>
                  </a:cubicBezTo>
                  <a:cubicBezTo>
                    <a:pt x="160" y="61"/>
                    <a:pt x="160" y="61"/>
                    <a:pt x="160" y="61"/>
                  </a:cubicBezTo>
                  <a:cubicBezTo>
                    <a:pt x="161" y="65"/>
                    <a:pt x="162" y="68"/>
                    <a:pt x="163" y="72"/>
                  </a:cubicBezTo>
                  <a:cubicBezTo>
                    <a:pt x="163" y="72"/>
                    <a:pt x="163" y="72"/>
                    <a:pt x="163" y="72"/>
                  </a:cubicBezTo>
                  <a:cubicBezTo>
                    <a:pt x="163" y="72"/>
                    <a:pt x="161" y="73"/>
                    <a:pt x="161" y="73"/>
                  </a:cubicBezTo>
                  <a:cubicBezTo>
                    <a:pt x="160" y="73"/>
                    <a:pt x="160" y="72"/>
                    <a:pt x="159" y="71"/>
                  </a:cubicBezTo>
                  <a:cubicBezTo>
                    <a:pt x="158" y="71"/>
                    <a:pt x="158" y="70"/>
                    <a:pt x="157" y="69"/>
                  </a:cubicBezTo>
                  <a:cubicBezTo>
                    <a:pt x="157" y="69"/>
                    <a:pt x="157" y="68"/>
                    <a:pt x="157" y="67"/>
                  </a:cubicBezTo>
                  <a:cubicBezTo>
                    <a:pt x="157" y="66"/>
                    <a:pt x="157" y="65"/>
                    <a:pt x="157" y="64"/>
                  </a:cubicBezTo>
                  <a:close/>
                  <a:moveTo>
                    <a:pt x="158" y="104"/>
                  </a:moveTo>
                  <a:cubicBezTo>
                    <a:pt x="156" y="103"/>
                    <a:pt x="155" y="101"/>
                    <a:pt x="154" y="100"/>
                  </a:cubicBezTo>
                  <a:cubicBezTo>
                    <a:pt x="152" y="98"/>
                    <a:pt x="153" y="96"/>
                    <a:pt x="153" y="94"/>
                  </a:cubicBezTo>
                  <a:cubicBezTo>
                    <a:pt x="153" y="92"/>
                    <a:pt x="152" y="90"/>
                    <a:pt x="153" y="88"/>
                  </a:cubicBezTo>
                  <a:cubicBezTo>
                    <a:pt x="154" y="88"/>
                    <a:pt x="154" y="87"/>
                    <a:pt x="155" y="87"/>
                  </a:cubicBezTo>
                  <a:cubicBezTo>
                    <a:pt x="155" y="86"/>
                    <a:pt x="155" y="85"/>
                    <a:pt x="156" y="84"/>
                  </a:cubicBezTo>
                  <a:cubicBezTo>
                    <a:pt x="157" y="82"/>
                    <a:pt x="158" y="82"/>
                    <a:pt x="159" y="81"/>
                  </a:cubicBezTo>
                  <a:cubicBezTo>
                    <a:pt x="160" y="80"/>
                    <a:pt x="160" y="80"/>
                    <a:pt x="161" y="78"/>
                  </a:cubicBezTo>
                  <a:cubicBezTo>
                    <a:pt x="161" y="78"/>
                    <a:pt x="162" y="76"/>
                    <a:pt x="163" y="75"/>
                  </a:cubicBezTo>
                  <a:cubicBezTo>
                    <a:pt x="164" y="79"/>
                    <a:pt x="164" y="83"/>
                    <a:pt x="164" y="87"/>
                  </a:cubicBezTo>
                  <a:cubicBezTo>
                    <a:pt x="164" y="94"/>
                    <a:pt x="163" y="101"/>
                    <a:pt x="162" y="107"/>
                  </a:cubicBezTo>
                  <a:cubicBezTo>
                    <a:pt x="160" y="107"/>
                    <a:pt x="159" y="105"/>
                    <a:pt x="158" y="104"/>
                  </a:cubicBezTo>
                  <a:close/>
                </a:path>
              </a:pathLst>
            </a:custGeom>
            <a:solidFill>
              <a:srgbClr val="F87230"/>
            </a:solidFill>
            <a:ln>
              <a:noFill/>
            </a:ln>
          </p:spPr>
          <p:txBody>
            <a:bodyPr vert="horz" wrap="square" lIns="91440" tIns="45720" rIns="91440" bIns="45720" numCol="1" anchor="t" anchorCtr="0" compatLnSpc="1"/>
            <a:lstStyle/>
            <a:p>
              <a:endParaRPr lang="zh-CN" altLang="en-US">
                <a:solidFill>
                  <a:schemeClr val="tx1"/>
                </a:solidFill>
              </a:endParaRPr>
            </a:p>
          </p:txBody>
        </p:sp>
      </p:grpSp>
      <p:grpSp>
        <p:nvGrpSpPr>
          <p:cNvPr id="2" name="组合 1"/>
          <p:cNvGrpSpPr/>
          <p:nvPr/>
        </p:nvGrpSpPr>
        <p:grpSpPr>
          <a:xfrm>
            <a:off x="4547109" y="4025144"/>
            <a:ext cx="1118780" cy="1245834"/>
            <a:chOff x="4547109" y="4025144"/>
            <a:chExt cx="1118780" cy="1245834"/>
          </a:xfrm>
        </p:grpSpPr>
        <p:sp>
          <p:nvSpPr>
            <p:cNvPr id="18" name="任意多边形 17"/>
            <p:cNvSpPr/>
            <p:nvPr/>
          </p:nvSpPr>
          <p:spPr>
            <a:xfrm rot="5400000">
              <a:off x="4483582" y="4088671"/>
              <a:ext cx="1245834" cy="111878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5" name="组合 34"/>
            <p:cNvGrpSpPr/>
            <p:nvPr/>
          </p:nvGrpSpPr>
          <p:grpSpPr>
            <a:xfrm>
              <a:off x="4789701" y="4391737"/>
              <a:ext cx="629218" cy="506024"/>
              <a:chOff x="8323263" y="-182563"/>
              <a:chExt cx="754063" cy="606426"/>
            </a:xfrm>
            <a:solidFill>
              <a:srgbClr val="2FA598"/>
            </a:solidFill>
          </p:grpSpPr>
          <p:sp>
            <p:nvSpPr>
              <p:cNvPr id="36" name="Freeform 786"/>
              <p:cNvSpPr>
                <a:spLocks noEditPoints="1"/>
              </p:cNvSpPr>
              <p:nvPr/>
            </p:nvSpPr>
            <p:spPr bwMode="auto">
              <a:xfrm>
                <a:off x="8650288" y="255588"/>
                <a:ext cx="427038" cy="168275"/>
              </a:xfrm>
              <a:custGeom>
                <a:avLst/>
                <a:gdLst>
                  <a:gd name="T0" fmla="*/ 105 w 114"/>
                  <a:gd name="T1" fmla="*/ 4 h 45"/>
                  <a:gd name="T2" fmla="*/ 85 w 114"/>
                  <a:gd name="T3" fmla="*/ 4 h 45"/>
                  <a:gd name="T4" fmla="*/ 69 w 114"/>
                  <a:gd name="T5" fmla="*/ 11 h 45"/>
                  <a:gd name="T6" fmla="*/ 64 w 114"/>
                  <a:gd name="T7" fmla="*/ 12 h 45"/>
                  <a:gd name="T8" fmla="*/ 69 w 114"/>
                  <a:gd name="T9" fmla="*/ 20 h 45"/>
                  <a:gd name="T10" fmla="*/ 65 w 114"/>
                  <a:gd name="T11" fmla="*/ 27 h 45"/>
                  <a:gd name="T12" fmla="*/ 58 w 114"/>
                  <a:gd name="T13" fmla="*/ 8 h 45"/>
                  <a:gd name="T14" fmla="*/ 63 w 114"/>
                  <a:gd name="T15" fmla="*/ 15 h 45"/>
                  <a:gd name="T16" fmla="*/ 58 w 114"/>
                  <a:gd name="T17" fmla="*/ 16 h 45"/>
                  <a:gd name="T18" fmla="*/ 63 w 114"/>
                  <a:gd name="T19" fmla="*/ 24 h 45"/>
                  <a:gd name="T20" fmla="*/ 58 w 114"/>
                  <a:gd name="T21" fmla="*/ 30 h 45"/>
                  <a:gd name="T22" fmla="*/ 52 w 114"/>
                  <a:gd name="T23" fmla="*/ 12 h 45"/>
                  <a:gd name="T24" fmla="*/ 56 w 114"/>
                  <a:gd name="T25" fmla="*/ 19 h 45"/>
                  <a:gd name="T26" fmla="*/ 52 w 114"/>
                  <a:gd name="T27" fmla="*/ 20 h 45"/>
                  <a:gd name="T28" fmla="*/ 56 w 114"/>
                  <a:gd name="T29" fmla="*/ 28 h 45"/>
                  <a:gd name="T30" fmla="*/ 46 w 114"/>
                  <a:gd name="T31" fmla="*/ 11 h 45"/>
                  <a:gd name="T32" fmla="*/ 45 w 114"/>
                  <a:gd name="T33" fmla="*/ 16 h 45"/>
                  <a:gd name="T34" fmla="*/ 50 w 114"/>
                  <a:gd name="T35" fmla="*/ 23 h 45"/>
                  <a:gd name="T36" fmla="*/ 45 w 114"/>
                  <a:gd name="T37" fmla="*/ 24 h 45"/>
                  <a:gd name="T38" fmla="*/ 17 w 114"/>
                  <a:gd name="T39" fmla="*/ 30 h 45"/>
                  <a:gd name="T40" fmla="*/ 23 w 114"/>
                  <a:gd name="T41" fmla="*/ 24 h 45"/>
                  <a:gd name="T42" fmla="*/ 24 w 114"/>
                  <a:gd name="T43" fmla="*/ 19 h 45"/>
                  <a:gd name="T44" fmla="*/ 21 w 114"/>
                  <a:gd name="T45" fmla="*/ 12 h 45"/>
                  <a:gd name="T46" fmla="*/ 25 w 114"/>
                  <a:gd name="T47" fmla="*/ 11 h 45"/>
                  <a:gd name="T48" fmla="*/ 25 w 114"/>
                  <a:gd name="T49" fmla="*/ 26 h 45"/>
                  <a:gd name="T50" fmla="*/ 30 w 114"/>
                  <a:gd name="T51" fmla="*/ 20 h 45"/>
                  <a:gd name="T52" fmla="*/ 31 w 114"/>
                  <a:gd name="T53" fmla="*/ 15 h 45"/>
                  <a:gd name="T54" fmla="*/ 28 w 114"/>
                  <a:gd name="T55" fmla="*/ 8 h 45"/>
                  <a:gd name="T56" fmla="*/ 36 w 114"/>
                  <a:gd name="T57" fmla="*/ 30 h 45"/>
                  <a:gd name="T58" fmla="*/ 32 w 114"/>
                  <a:gd name="T59" fmla="*/ 22 h 45"/>
                  <a:gd name="T60" fmla="*/ 37 w 114"/>
                  <a:gd name="T61" fmla="*/ 16 h 45"/>
                  <a:gd name="T62" fmla="*/ 38 w 114"/>
                  <a:gd name="T63" fmla="*/ 11 h 45"/>
                  <a:gd name="T64" fmla="*/ 38 w 114"/>
                  <a:gd name="T65" fmla="*/ 28 h 45"/>
                  <a:gd name="T66" fmla="*/ 43 w 114"/>
                  <a:gd name="T67" fmla="*/ 26 h 45"/>
                  <a:gd name="T68" fmla="*/ 39 w 114"/>
                  <a:gd name="T69" fmla="*/ 19 h 45"/>
                  <a:gd name="T70" fmla="*/ 44 w 114"/>
                  <a:gd name="T71" fmla="*/ 12 h 45"/>
                  <a:gd name="T72" fmla="*/ 71 w 114"/>
                  <a:gd name="T73" fmla="*/ 43 h 45"/>
                  <a:gd name="T74" fmla="*/ 71 w 114"/>
                  <a:gd name="T75" fmla="*/ 33 h 45"/>
                  <a:gd name="T76" fmla="*/ 76 w 114"/>
                  <a:gd name="T77" fmla="*/ 27 h 45"/>
                  <a:gd name="T78" fmla="*/ 71 w 114"/>
                  <a:gd name="T79" fmla="*/ 20 h 45"/>
                  <a:gd name="T80" fmla="*/ 76 w 114"/>
                  <a:gd name="T81" fmla="*/ 19 h 45"/>
                  <a:gd name="T82" fmla="*/ 71 w 114"/>
                  <a:gd name="T83" fmla="*/ 11 h 45"/>
                  <a:gd name="T84" fmla="*/ 71 w 114"/>
                  <a:gd name="T85" fmla="*/ 3 h 45"/>
                  <a:gd name="T86" fmla="*/ 79 w 114"/>
                  <a:gd name="T87" fmla="*/ 31 h 45"/>
                  <a:gd name="T88" fmla="*/ 83 w 114"/>
                  <a:gd name="T89" fmla="*/ 24 h 45"/>
                  <a:gd name="T90" fmla="*/ 82 w 114"/>
                  <a:gd name="T91" fmla="*/ 19 h 45"/>
                  <a:gd name="T92" fmla="*/ 77 w 114"/>
                  <a:gd name="T93" fmla="*/ 12 h 45"/>
                  <a:gd name="T94" fmla="*/ 81 w 114"/>
                  <a:gd name="T95" fmla="*/ 11 h 45"/>
                  <a:gd name="T96" fmla="*/ 85 w 114"/>
                  <a:gd name="T97" fmla="*/ 27 h 45"/>
                  <a:gd name="T98" fmla="*/ 89 w 114"/>
                  <a:gd name="T99" fmla="*/ 20 h 45"/>
                  <a:gd name="T100" fmla="*/ 88 w 114"/>
                  <a:gd name="T101" fmla="*/ 15 h 45"/>
                  <a:gd name="T102" fmla="*/ 83 w 114"/>
                  <a:gd name="T103" fmla="*/ 8 h 45"/>
                  <a:gd name="T104" fmla="*/ 97 w 114"/>
                  <a:gd name="T105" fmla="*/ 31 h 45"/>
                  <a:gd name="T106" fmla="*/ 91 w 114"/>
                  <a:gd name="T107" fmla="*/ 23 h 45"/>
                  <a:gd name="T108" fmla="*/ 95 w 114"/>
                  <a:gd name="T109" fmla="*/ 16 h 45"/>
                  <a:gd name="T110" fmla="*/ 94 w 114"/>
                  <a:gd name="T111" fmla="*/ 11 h 45"/>
                  <a:gd name="T112" fmla="*/ 89 w 114"/>
                  <a:gd name="T113" fmla="*/ 5 h 45"/>
                  <a:gd name="T114" fmla="*/ 101 w 114"/>
                  <a:gd name="T115" fmla="*/ 4 h 45"/>
                  <a:gd name="T116" fmla="*/ 101 w 114"/>
                  <a:gd name="T117"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solidFill>
                <a:srgbClr val="1D8B4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solidFill>
                </a:endParaRPr>
              </a:p>
            </p:txBody>
          </p:sp>
          <p:sp>
            <p:nvSpPr>
              <p:cNvPr id="37" name="Freeform 787"/>
              <p:cNvSpPr>
                <a:spLocks noEditPoints="1"/>
              </p:cNvSpPr>
              <p:nvPr/>
            </p:nvSpPr>
            <p:spPr bwMode="auto">
              <a:xfrm>
                <a:off x="8694738" y="4763"/>
                <a:ext cx="341313" cy="242888"/>
              </a:xfrm>
              <a:custGeom>
                <a:avLst/>
                <a:gdLst>
                  <a:gd name="T0" fmla="*/ 89 w 91"/>
                  <a:gd name="T1" fmla="*/ 0 h 65"/>
                  <a:gd name="T2" fmla="*/ 2 w 91"/>
                  <a:gd name="T3" fmla="*/ 0 h 65"/>
                  <a:gd name="T4" fmla="*/ 0 w 91"/>
                  <a:gd name="T5" fmla="*/ 2 h 65"/>
                  <a:gd name="T6" fmla="*/ 0 w 91"/>
                  <a:gd name="T7" fmla="*/ 63 h 65"/>
                  <a:gd name="T8" fmla="*/ 2 w 91"/>
                  <a:gd name="T9" fmla="*/ 65 h 65"/>
                  <a:gd name="T10" fmla="*/ 89 w 91"/>
                  <a:gd name="T11" fmla="*/ 65 h 65"/>
                  <a:gd name="T12" fmla="*/ 91 w 91"/>
                  <a:gd name="T13" fmla="*/ 63 h 65"/>
                  <a:gd name="T14" fmla="*/ 91 w 91"/>
                  <a:gd name="T15" fmla="*/ 2 h 65"/>
                  <a:gd name="T16" fmla="*/ 89 w 91"/>
                  <a:gd name="T17" fmla="*/ 0 h 65"/>
                  <a:gd name="T18" fmla="*/ 87 w 91"/>
                  <a:gd name="T19" fmla="*/ 59 h 65"/>
                  <a:gd name="T20" fmla="*/ 85 w 91"/>
                  <a:gd name="T21" fmla="*/ 61 h 65"/>
                  <a:gd name="T22" fmla="*/ 6 w 91"/>
                  <a:gd name="T23" fmla="*/ 61 h 65"/>
                  <a:gd name="T24" fmla="*/ 4 w 91"/>
                  <a:gd name="T25" fmla="*/ 59 h 65"/>
                  <a:gd name="T26" fmla="*/ 4 w 91"/>
                  <a:gd name="T27" fmla="*/ 6 h 65"/>
                  <a:gd name="T28" fmla="*/ 6 w 91"/>
                  <a:gd name="T29" fmla="*/ 4 h 65"/>
                  <a:gd name="T30" fmla="*/ 85 w 91"/>
                  <a:gd name="T31" fmla="*/ 4 h 65"/>
                  <a:gd name="T32" fmla="*/ 87 w 91"/>
                  <a:gd name="T33" fmla="*/ 6 h 65"/>
                  <a:gd name="T34" fmla="*/ 87 w 91"/>
                  <a:gd name="T35"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solidFill>
                <a:srgbClr val="1D8B4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solidFill>
                </a:endParaRPr>
              </a:p>
            </p:txBody>
          </p:sp>
          <p:sp>
            <p:nvSpPr>
              <p:cNvPr id="39" name="Freeform 789"/>
              <p:cNvSpPr/>
              <p:nvPr/>
            </p:nvSpPr>
            <p:spPr bwMode="auto">
              <a:xfrm>
                <a:off x="8724900" y="30163"/>
                <a:ext cx="134938" cy="120650"/>
              </a:xfrm>
              <a:custGeom>
                <a:avLst/>
                <a:gdLst>
                  <a:gd name="T0" fmla="*/ 0 w 36"/>
                  <a:gd name="T1" fmla="*/ 32 h 32"/>
                  <a:gd name="T2" fmla="*/ 0 w 36"/>
                  <a:gd name="T3" fmla="*/ 1 h 32"/>
                  <a:gd name="T4" fmla="*/ 36 w 36"/>
                  <a:gd name="T5" fmla="*/ 2 h 32"/>
                  <a:gd name="T6" fmla="*/ 3 w 36"/>
                  <a:gd name="T7" fmla="*/ 5 h 32"/>
                  <a:gd name="T8" fmla="*/ 0 w 36"/>
                  <a:gd name="T9" fmla="*/ 32 h 32"/>
                </a:gdLst>
                <a:ahLst/>
                <a:cxnLst>
                  <a:cxn ang="0">
                    <a:pos x="T0" y="T1"/>
                  </a:cxn>
                  <a:cxn ang="0">
                    <a:pos x="T2" y="T3"/>
                  </a:cxn>
                  <a:cxn ang="0">
                    <a:pos x="T4" y="T5"/>
                  </a:cxn>
                  <a:cxn ang="0">
                    <a:pos x="T6" y="T7"/>
                  </a:cxn>
                  <a:cxn ang="0">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solidFill>
                </a:endParaRPr>
              </a:p>
            </p:txBody>
          </p:sp>
          <p:sp>
            <p:nvSpPr>
              <p:cNvPr id="41" name="Freeform 791"/>
              <p:cNvSpPr>
                <a:spLocks noEditPoints="1"/>
              </p:cNvSpPr>
              <p:nvPr/>
            </p:nvSpPr>
            <p:spPr bwMode="auto">
              <a:xfrm>
                <a:off x="8323263" y="-182563"/>
                <a:ext cx="577850" cy="606425"/>
              </a:xfrm>
              <a:custGeom>
                <a:avLst/>
                <a:gdLst>
                  <a:gd name="T0" fmla="*/ 84 w 154"/>
                  <a:gd name="T1" fmla="*/ 137 h 162"/>
                  <a:gd name="T2" fmla="*/ 84 w 154"/>
                  <a:gd name="T3" fmla="*/ 130 h 162"/>
                  <a:gd name="T4" fmla="*/ 93 w 154"/>
                  <a:gd name="T5" fmla="*/ 102 h 162"/>
                  <a:gd name="T6" fmla="*/ 93 w 154"/>
                  <a:gd name="T7" fmla="*/ 84 h 162"/>
                  <a:gd name="T8" fmla="*/ 84 w 154"/>
                  <a:gd name="T9" fmla="*/ 61 h 162"/>
                  <a:gd name="T10" fmla="*/ 84 w 154"/>
                  <a:gd name="T11" fmla="*/ 54 h 162"/>
                  <a:gd name="T12" fmla="*/ 104 w 154"/>
                  <a:gd name="T13" fmla="*/ 38 h 162"/>
                  <a:gd name="T14" fmla="*/ 108 w 154"/>
                  <a:gd name="T15" fmla="*/ 30 h 162"/>
                  <a:gd name="T16" fmla="*/ 134 w 154"/>
                  <a:gd name="T17" fmla="*/ 45 h 162"/>
                  <a:gd name="T18" fmla="*/ 134 w 154"/>
                  <a:gd name="T19" fmla="*/ 28 h 162"/>
                  <a:gd name="T20" fmla="*/ 154 w 154"/>
                  <a:gd name="T21" fmla="*/ 45 h 162"/>
                  <a:gd name="T22" fmla="*/ 137 w 154"/>
                  <a:gd name="T23" fmla="*/ 22 h 162"/>
                  <a:gd name="T24" fmla="*/ 30 w 154"/>
                  <a:gd name="T25" fmla="*/ 18 h 162"/>
                  <a:gd name="T26" fmla="*/ 9 w 154"/>
                  <a:gd name="T27" fmla="*/ 43 h 162"/>
                  <a:gd name="T28" fmla="*/ 12 w 154"/>
                  <a:gd name="T29" fmla="*/ 125 h 162"/>
                  <a:gd name="T30" fmla="*/ 81 w 154"/>
                  <a:gd name="T31" fmla="*/ 162 h 162"/>
                  <a:gd name="T32" fmla="*/ 124 w 154"/>
                  <a:gd name="T33" fmla="*/ 20 h 162"/>
                  <a:gd name="T34" fmla="*/ 125 w 154"/>
                  <a:gd name="T35" fmla="*/ 20 h 162"/>
                  <a:gd name="T36" fmla="*/ 98 w 154"/>
                  <a:gd name="T37" fmla="*/ 10 h 162"/>
                  <a:gd name="T38" fmla="*/ 91 w 154"/>
                  <a:gd name="T39" fmla="*/ 11 h 162"/>
                  <a:gd name="T40" fmla="*/ 84 w 154"/>
                  <a:gd name="T41" fmla="*/ 6 h 162"/>
                  <a:gd name="T42" fmla="*/ 48 w 154"/>
                  <a:gd name="T43" fmla="*/ 22 h 162"/>
                  <a:gd name="T44" fmla="*/ 48 w 154"/>
                  <a:gd name="T45" fmla="*/ 104 h 162"/>
                  <a:gd name="T46" fmla="*/ 47 w 154"/>
                  <a:gd name="T47" fmla="*/ 84 h 162"/>
                  <a:gd name="T48" fmla="*/ 36 w 154"/>
                  <a:gd name="T49" fmla="*/ 55 h 162"/>
                  <a:gd name="T50" fmla="*/ 29 w 154"/>
                  <a:gd name="T51" fmla="*/ 78 h 162"/>
                  <a:gd name="T52" fmla="*/ 54 w 154"/>
                  <a:gd name="T53" fmla="*/ 132 h 162"/>
                  <a:gd name="T54" fmla="*/ 38 w 154"/>
                  <a:gd name="T55" fmla="*/ 113 h 162"/>
                  <a:gd name="T56" fmla="*/ 44 w 154"/>
                  <a:gd name="T57" fmla="*/ 28 h 162"/>
                  <a:gd name="T58" fmla="*/ 49 w 154"/>
                  <a:gd name="T59" fmla="*/ 52 h 162"/>
                  <a:gd name="T60" fmla="*/ 37 w 154"/>
                  <a:gd name="T61" fmla="*/ 20 h 162"/>
                  <a:gd name="T62" fmla="*/ 31 w 154"/>
                  <a:gd name="T63" fmla="*/ 25 h 162"/>
                  <a:gd name="T64" fmla="*/ 28 w 154"/>
                  <a:gd name="T65" fmla="*/ 46 h 162"/>
                  <a:gd name="T66" fmla="*/ 28 w 154"/>
                  <a:gd name="T67" fmla="*/ 28 h 162"/>
                  <a:gd name="T68" fmla="*/ 22 w 154"/>
                  <a:gd name="T69" fmla="*/ 78 h 162"/>
                  <a:gd name="T70" fmla="*/ 6 w 154"/>
                  <a:gd name="T71" fmla="*/ 84 h 162"/>
                  <a:gd name="T72" fmla="*/ 25 w 154"/>
                  <a:gd name="T73" fmla="*/ 111 h 162"/>
                  <a:gd name="T74" fmla="*/ 28 w 154"/>
                  <a:gd name="T75" fmla="*/ 134 h 162"/>
                  <a:gd name="T76" fmla="*/ 37 w 154"/>
                  <a:gd name="T77" fmla="*/ 135 h 162"/>
                  <a:gd name="T78" fmla="*/ 37 w 154"/>
                  <a:gd name="T79" fmla="*/ 142 h 162"/>
                  <a:gd name="T80" fmla="*/ 48 w 154"/>
                  <a:gd name="T81" fmla="*/ 149 h 162"/>
                  <a:gd name="T82" fmla="*/ 56 w 154"/>
                  <a:gd name="T83" fmla="*/ 138 h 162"/>
                  <a:gd name="T84" fmla="*/ 78 w 154"/>
                  <a:gd name="T85" fmla="*/ 156 h 162"/>
                  <a:gd name="T86" fmla="*/ 78 w 154"/>
                  <a:gd name="T87" fmla="*/ 137 h 162"/>
                  <a:gd name="T88" fmla="*/ 61 w 154"/>
                  <a:gd name="T89" fmla="*/ 131 h 162"/>
                  <a:gd name="T90" fmla="*/ 78 w 154"/>
                  <a:gd name="T91" fmla="*/ 108 h 162"/>
                  <a:gd name="T92" fmla="*/ 54 w 154"/>
                  <a:gd name="T93" fmla="*/ 103 h 162"/>
                  <a:gd name="T94" fmla="*/ 78 w 154"/>
                  <a:gd name="T95" fmla="*/ 101 h 162"/>
                  <a:gd name="T96" fmla="*/ 54 w 154"/>
                  <a:gd name="T97" fmla="*/ 59 h 162"/>
                  <a:gd name="T98" fmla="*/ 78 w 154"/>
                  <a:gd name="T99" fmla="*/ 54 h 162"/>
                  <a:gd name="T100" fmla="*/ 78 w 154"/>
                  <a:gd name="T101" fmla="*/ 32 h 162"/>
                  <a:gd name="T102" fmla="*/ 71 w 154"/>
                  <a:gd name="T103" fmla="*/ 11 h 162"/>
                  <a:gd name="T104" fmla="*/ 63 w 154"/>
                  <a:gd name="T105" fmla="*/ 2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solidFill>
                <a:srgbClr val="1D8B4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solidFill>
                </a:endParaRPr>
              </a:p>
            </p:txBody>
          </p:sp>
        </p:grpSp>
      </p:grpSp>
      <p:grpSp>
        <p:nvGrpSpPr>
          <p:cNvPr id="47" name="组合 46"/>
          <p:cNvGrpSpPr/>
          <p:nvPr/>
        </p:nvGrpSpPr>
        <p:grpSpPr>
          <a:xfrm>
            <a:off x="10114078" y="4025144"/>
            <a:ext cx="1118780" cy="1245834"/>
            <a:chOff x="10114078" y="4025144"/>
            <a:chExt cx="1118780" cy="1245834"/>
          </a:xfrm>
        </p:grpSpPr>
        <p:sp>
          <p:nvSpPr>
            <p:cNvPr id="17" name="任意多边形 16"/>
            <p:cNvSpPr/>
            <p:nvPr/>
          </p:nvSpPr>
          <p:spPr>
            <a:xfrm rot="5400000">
              <a:off x="10050551" y="4088671"/>
              <a:ext cx="1245834" cy="111878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46" name="组合 45"/>
            <p:cNvGrpSpPr/>
            <p:nvPr/>
          </p:nvGrpSpPr>
          <p:grpSpPr>
            <a:xfrm>
              <a:off x="10389178" y="4363994"/>
              <a:ext cx="568580" cy="561508"/>
              <a:chOff x="2089150" y="2809876"/>
              <a:chExt cx="638175" cy="630238"/>
            </a:xfrm>
            <a:solidFill>
              <a:srgbClr val="2FA598"/>
            </a:solidFill>
          </p:grpSpPr>
          <p:sp>
            <p:nvSpPr>
              <p:cNvPr id="42" name="Freeform 828"/>
              <p:cNvSpPr>
                <a:spLocks noEditPoints="1"/>
              </p:cNvSpPr>
              <p:nvPr/>
            </p:nvSpPr>
            <p:spPr bwMode="auto">
              <a:xfrm>
                <a:off x="2089150" y="2809876"/>
                <a:ext cx="552450" cy="630238"/>
              </a:xfrm>
              <a:custGeom>
                <a:avLst/>
                <a:gdLst>
                  <a:gd name="T0" fmla="*/ 0 w 147"/>
                  <a:gd name="T1" fmla="*/ 10 h 168"/>
                  <a:gd name="T2" fmla="*/ 0 w 147"/>
                  <a:gd name="T3" fmla="*/ 158 h 168"/>
                  <a:gd name="T4" fmla="*/ 10 w 147"/>
                  <a:gd name="T5" fmla="*/ 168 h 168"/>
                  <a:gd name="T6" fmla="*/ 22 w 147"/>
                  <a:gd name="T7" fmla="*/ 168 h 168"/>
                  <a:gd name="T8" fmla="*/ 22 w 147"/>
                  <a:gd name="T9" fmla="*/ 0 h 168"/>
                  <a:gd name="T10" fmla="*/ 10 w 147"/>
                  <a:gd name="T11" fmla="*/ 0 h 168"/>
                  <a:gd name="T12" fmla="*/ 0 w 147"/>
                  <a:gd name="T13" fmla="*/ 10 h 168"/>
                  <a:gd name="T14" fmla="*/ 34 w 147"/>
                  <a:gd name="T15" fmla="*/ 0 h 168"/>
                  <a:gd name="T16" fmla="*/ 34 w 147"/>
                  <a:gd name="T17" fmla="*/ 168 h 168"/>
                  <a:gd name="T18" fmla="*/ 147 w 147"/>
                  <a:gd name="T19" fmla="*/ 168 h 168"/>
                  <a:gd name="T20" fmla="*/ 147 w 147"/>
                  <a:gd name="T21" fmla="*/ 0 h 168"/>
                  <a:gd name="T22" fmla="*/ 34 w 147"/>
                  <a:gd name="T23" fmla="*/ 0 h 168"/>
                  <a:gd name="T24" fmla="*/ 134 w 147"/>
                  <a:gd name="T25" fmla="*/ 124 h 168"/>
                  <a:gd name="T26" fmla="*/ 47 w 147"/>
                  <a:gd name="T27" fmla="*/ 124 h 168"/>
                  <a:gd name="T28" fmla="*/ 47 w 147"/>
                  <a:gd name="T29" fmla="*/ 111 h 168"/>
                  <a:gd name="T30" fmla="*/ 58 w 147"/>
                  <a:gd name="T31" fmla="*/ 104 h 168"/>
                  <a:gd name="T32" fmla="*/ 71 w 147"/>
                  <a:gd name="T33" fmla="*/ 99 h 168"/>
                  <a:gd name="T34" fmla="*/ 75 w 147"/>
                  <a:gd name="T35" fmla="*/ 98 h 168"/>
                  <a:gd name="T36" fmla="*/ 79 w 147"/>
                  <a:gd name="T37" fmla="*/ 92 h 168"/>
                  <a:gd name="T38" fmla="*/ 80 w 147"/>
                  <a:gd name="T39" fmla="*/ 91 h 168"/>
                  <a:gd name="T40" fmla="*/ 78 w 147"/>
                  <a:gd name="T41" fmla="*/ 87 h 168"/>
                  <a:gd name="T42" fmla="*/ 77 w 147"/>
                  <a:gd name="T43" fmla="*/ 80 h 168"/>
                  <a:gd name="T44" fmla="*/ 76 w 147"/>
                  <a:gd name="T45" fmla="*/ 80 h 168"/>
                  <a:gd name="T46" fmla="*/ 73 w 147"/>
                  <a:gd name="T47" fmla="*/ 70 h 168"/>
                  <a:gd name="T48" fmla="*/ 74 w 147"/>
                  <a:gd name="T49" fmla="*/ 66 h 168"/>
                  <a:gd name="T50" fmla="*/ 81 w 147"/>
                  <a:gd name="T51" fmla="*/ 46 h 168"/>
                  <a:gd name="T52" fmla="*/ 99 w 147"/>
                  <a:gd name="T53" fmla="*/ 46 h 168"/>
                  <a:gd name="T54" fmla="*/ 101 w 147"/>
                  <a:gd name="T55" fmla="*/ 48 h 168"/>
                  <a:gd name="T56" fmla="*/ 104 w 147"/>
                  <a:gd name="T57" fmla="*/ 48 h 168"/>
                  <a:gd name="T58" fmla="*/ 106 w 147"/>
                  <a:gd name="T59" fmla="*/ 52 h 168"/>
                  <a:gd name="T60" fmla="*/ 107 w 147"/>
                  <a:gd name="T61" fmla="*/ 58 h 168"/>
                  <a:gd name="T62" fmla="*/ 106 w 147"/>
                  <a:gd name="T63" fmla="*/ 66 h 168"/>
                  <a:gd name="T64" fmla="*/ 107 w 147"/>
                  <a:gd name="T65" fmla="*/ 69 h 168"/>
                  <a:gd name="T66" fmla="*/ 107 w 147"/>
                  <a:gd name="T67" fmla="*/ 75 h 168"/>
                  <a:gd name="T68" fmla="*/ 106 w 147"/>
                  <a:gd name="T69" fmla="*/ 79 h 168"/>
                  <a:gd name="T70" fmla="*/ 103 w 147"/>
                  <a:gd name="T71" fmla="*/ 81 h 168"/>
                  <a:gd name="T72" fmla="*/ 103 w 147"/>
                  <a:gd name="T73" fmla="*/ 86 h 168"/>
                  <a:gd name="T74" fmla="*/ 100 w 147"/>
                  <a:gd name="T75" fmla="*/ 91 h 168"/>
                  <a:gd name="T76" fmla="*/ 103 w 147"/>
                  <a:gd name="T77" fmla="*/ 92 h 168"/>
                  <a:gd name="T78" fmla="*/ 106 w 147"/>
                  <a:gd name="T79" fmla="*/ 98 h 168"/>
                  <a:gd name="T80" fmla="*/ 110 w 147"/>
                  <a:gd name="T81" fmla="*/ 99 h 168"/>
                  <a:gd name="T82" fmla="*/ 124 w 147"/>
                  <a:gd name="T83" fmla="*/ 104 h 168"/>
                  <a:gd name="T84" fmla="*/ 134 w 147"/>
                  <a:gd name="T85" fmla="*/ 111 h 168"/>
                  <a:gd name="T86" fmla="*/ 134 w 147"/>
                  <a:gd name="T87" fmla="*/ 12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7" h="168">
                    <a:moveTo>
                      <a:pt x="0" y="10"/>
                    </a:moveTo>
                    <a:cubicBezTo>
                      <a:pt x="0" y="158"/>
                      <a:pt x="0" y="158"/>
                      <a:pt x="0" y="158"/>
                    </a:cubicBezTo>
                    <a:cubicBezTo>
                      <a:pt x="0" y="164"/>
                      <a:pt x="4" y="168"/>
                      <a:pt x="10" y="168"/>
                    </a:cubicBezTo>
                    <a:cubicBezTo>
                      <a:pt x="22" y="168"/>
                      <a:pt x="22" y="168"/>
                      <a:pt x="22" y="168"/>
                    </a:cubicBezTo>
                    <a:cubicBezTo>
                      <a:pt x="22" y="0"/>
                      <a:pt x="22" y="0"/>
                      <a:pt x="22" y="0"/>
                    </a:cubicBezTo>
                    <a:cubicBezTo>
                      <a:pt x="10" y="0"/>
                      <a:pt x="10" y="0"/>
                      <a:pt x="10" y="0"/>
                    </a:cubicBezTo>
                    <a:cubicBezTo>
                      <a:pt x="4" y="0"/>
                      <a:pt x="0" y="4"/>
                      <a:pt x="0" y="10"/>
                    </a:cubicBezTo>
                    <a:close/>
                    <a:moveTo>
                      <a:pt x="34" y="0"/>
                    </a:moveTo>
                    <a:cubicBezTo>
                      <a:pt x="34" y="168"/>
                      <a:pt x="34" y="168"/>
                      <a:pt x="34" y="168"/>
                    </a:cubicBezTo>
                    <a:cubicBezTo>
                      <a:pt x="147" y="168"/>
                      <a:pt x="147" y="168"/>
                      <a:pt x="147" y="168"/>
                    </a:cubicBezTo>
                    <a:cubicBezTo>
                      <a:pt x="147" y="0"/>
                      <a:pt x="147" y="0"/>
                      <a:pt x="147" y="0"/>
                    </a:cubicBezTo>
                    <a:lnTo>
                      <a:pt x="34" y="0"/>
                    </a:lnTo>
                    <a:close/>
                    <a:moveTo>
                      <a:pt x="134" y="124"/>
                    </a:moveTo>
                    <a:cubicBezTo>
                      <a:pt x="47" y="124"/>
                      <a:pt x="47" y="124"/>
                      <a:pt x="47" y="124"/>
                    </a:cubicBezTo>
                    <a:cubicBezTo>
                      <a:pt x="47" y="120"/>
                      <a:pt x="47" y="114"/>
                      <a:pt x="47" y="111"/>
                    </a:cubicBezTo>
                    <a:cubicBezTo>
                      <a:pt x="49" y="107"/>
                      <a:pt x="54" y="106"/>
                      <a:pt x="58" y="104"/>
                    </a:cubicBezTo>
                    <a:cubicBezTo>
                      <a:pt x="62" y="103"/>
                      <a:pt x="67" y="100"/>
                      <a:pt x="71" y="99"/>
                    </a:cubicBezTo>
                    <a:cubicBezTo>
                      <a:pt x="72" y="98"/>
                      <a:pt x="74" y="98"/>
                      <a:pt x="75" y="98"/>
                    </a:cubicBezTo>
                    <a:cubicBezTo>
                      <a:pt x="76" y="97"/>
                      <a:pt x="78" y="93"/>
                      <a:pt x="79" y="92"/>
                    </a:cubicBezTo>
                    <a:cubicBezTo>
                      <a:pt x="80" y="91"/>
                      <a:pt x="80" y="91"/>
                      <a:pt x="80" y="91"/>
                    </a:cubicBezTo>
                    <a:cubicBezTo>
                      <a:pt x="80" y="89"/>
                      <a:pt x="79" y="89"/>
                      <a:pt x="78" y="87"/>
                    </a:cubicBezTo>
                    <a:cubicBezTo>
                      <a:pt x="78" y="85"/>
                      <a:pt x="78" y="82"/>
                      <a:pt x="77" y="80"/>
                    </a:cubicBezTo>
                    <a:cubicBezTo>
                      <a:pt x="77" y="80"/>
                      <a:pt x="76" y="80"/>
                      <a:pt x="76" y="80"/>
                    </a:cubicBezTo>
                    <a:cubicBezTo>
                      <a:pt x="73" y="78"/>
                      <a:pt x="73" y="72"/>
                      <a:pt x="73" y="70"/>
                    </a:cubicBezTo>
                    <a:cubicBezTo>
                      <a:pt x="73" y="69"/>
                      <a:pt x="74" y="68"/>
                      <a:pt x="74" y="66"/>
                    </a:cubicBezTo>
                    <a:cubicBezTo>
                      <a:pt x="71" y="54"/>
                      <a:pt x="75" y="48"/>
                      <a:pt x="81" y="46"/>
                    </a:cubicBezTo>
                    <a:cubicBezTo>
                      <a:pt x="85" y="45"/>
                      <a:pt x="92" y="42"/>
                      <a:pt x="99" y="46"/>
                    </a:cubicBezTo>
                    <a:cubicBezTo>
                      <a:pt x="101" y="48"/>
                      <a:pt x="101" y="48"/>
                      <a:pt x="101" y="48"/>
                    </a:cubicBezTo>
                    <a:cubicBezTo>
                      <a:pt x="104" y="48"/>
                      <a:pt x="104" y="48"/>
                      <a:pt x="104" y="48"/>
                    </a:cubicBezTo>
                    <a:cubicBezTo>
                      <a:pt x="105" y="49"/>
                      <a:pt x="106" y="52"/>
                      <a:pt x="106" y="52"/>
                    </a:cubicBezTo>
                    <a:cubicBezTo>
                      <a:pt x="107" y="54"/>
                      <a:pt x="107" y="55"/>
                      <a:pt x="107" y="58"/>
                    </a:cubicBezTo>
                    <a:cubicBezTo>
                      <a:pt x="107" y="59"/>
                      <a:pt x="106" y="64"/>
                      <a:pt x="106" y="66"/>
                    </a:cubicBezTo>
                    <a:cubicBezTo>
                      <a:pt x="106" y="67"/>
                      <a:pt x="107" y="67"/>
                      <a:pt x="107" y="69"/>
                    </a:cubicBezTo>
                    <a:cubicBezTo>
                      <a:pt x="108" y="71"/>
                      <a:pt x="108" y="73"/>
                      <a:pt x="107" y="75"/>
                    </a:cubicBezTo>
                    <a:cubicBezTo>
                      <a:pt x="107" y="76"/>
                      <a:pt x="107" y="78"/>
                      <a:pt x="106" y="79"/>
                    </a:cubicBezTo>
                    <a:cubicBezTo>
                      <a:pt x="105" y="80"/>
                      <a:pt x="104" y="80"/>
                      <a:pt x="103" y="81"/>
                    </a:cubicBezTo>
                    <a:cubicBezTo>
                      <a:pt x="103" y="82"/>
                      <a:pt x="103" y="85"/>
                      <a:pt x="103" y="86"/>
                    </a:cubicBezTo>
                    <a:cubicBezTo>
                      <a:pt x="102" y="88"/>
                      <a:pt x="100" y="89"/>
                      <a:pt x="100" y="91"/>
                    </a:cubicBezTo>
                    <a:cubicBezTo>
                      <a:pt x="101" y="91"/>
                      <a:pt x="102" y="91"/>
                      <a:pt x="103" y="92"/>
                    </a:cubicBezTo>
                    <a:cubicBezTo>
                      <a:pt x="103" y="93"/>
                      <a:pt x="105" y="97"/>
                      <a:pt x="106" y="98"/>
                    </a:cubicBezTo>
                    <a:cubicBezTo>
                      <a:pt x="108" y="98"/>
                      <a:pt x="109" y="98"/>
                      <a:pt x="110" y="99"/>
                    </a:cubicBezTo>
                    <a:cubicBezTo>
                      <a:pt x="114" y="100"/>
                      <a:pt x="119" y="103"/>
                      <a:pt x="124" y="104"/>
                    </a:cubicBezTo>
                    <a:cubicBezTo>
                      <a:pt x="128" y="106"/>
                      <a:pt x="132" y="107"/>
                      <a:pt x="134" y="111"/>
                    </a:cubicBezTo>
                    <a:cubicBezTo>
                      <a:pt x="134" y="114"/>
                      <a:pt x="134" y="120"/>
                      <a:pt x="134" y="124"/>
                    </a:cubicBezTo>
                    <a:close/>
                  </a:path>
                </a:pathLst>
              </a:custGeom>
              <a:solidFill>
                <a:srgbClr val="1D8B4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solidFill>
                </a:endParaRPr>
              </a:p>
            </p:txBody>
          </p:sp>
          <p:sp>
            <p:nvSpPr>
              <p:cNvPr id="43" name="Rectangle 829"/>
              <p:cNvSpPr>
                <a:spLocks noChangeArrowheads="1"/>
              </p:cNvSpPr>
              <p:nvPr/>
            </p:nvSpPr>
            <p:spPr bwMode="auto">
              <a:xfrm>
                <a:off x="2671762" y="2809876"/>
                <a:ext cx="55563" cy="142875"/>
              </a:xfrm>
              <a:prstGeom prst="rect">
                <a:avLst/>
              </a:prstGeom>
              <a:solidFill>
                <a:srgbClr val="1D8B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solidFill>
                </a:endParaRPr>
              </a:p>
            </p:txBody>
          </p:sp>
          <p:sp>
            <p:nvSpPr>
              <p:cNvPr id="44" name="Rectangle 830"/>
              <p:cNvSpPr>
                <a:spLocks noChangeArrowheads="1"/>
              </p:cNvSpPr>
              <p:nvPr/>
            </p:nvSpPr>
            <p:spPr bwMode="auto">
              <a:xfrm>
                <a:off x="2671762" y="2990851"/>
                <a:ext cx="55563" cy="146050"/>
              </a:xfrm>
              <a:prstGeom prst="rect">
                <a:avLst/>
              </a:prstGeom>
              <a:solidFill>
                <a:srgbClr val="1D8B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solidFill>
                </a:endParaRPr>
              </a:p>
            </p:txBody>
          </p:sp>
          <p:sp>
            <p:nvSpPr>
              <p:cNvPr id="45" name="Rectangle 831"/>
              <p:cNvSpPr>
                <a:spLocks noChangeArrowheads="1"/>
              </p:cNvSpPr>
              <p:nvPr/>
            </p:nvSpPr>
            <p:spPr bwMode="auto">
              <a:xfrm>
                <a:off x="2671762" y="3173413"/>
                <a:ext cx="55563" cy="146050"/>
              </a:xfrm>
              <a:prstGeom prst="rect">
                <a:avLst/>
              </a:prstGeom>
              <a:solidFill>
                <a:srgbClr val="1D8B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solidFill>
                </a:endParaRPr>
              </a:p>
            </p:txBody>
          </p:sp>
        </p:grpSp>
      </p:grpSp>
      <p:sp>
        <p:nvSpPr>
          <p:cNvPr id="3" name="矩形 2"/>
          <p:cNvSpPr/>
          <p:nvPr/>
        </p:nvSpPr>
        <p:spPr>
          <a:xfrm>
            <a:off x="4154712" y="360241"/>
            <a:ext cx="3980367" cy="457200"/>
          </a:xfrm>
          <a:prstGeom prst="rect">
            <a:avLst/>
          </a:prstGeom>
        </p:spPr>
        <p:txBody>
          <a:bodyPr wrap="square">
            <a:spAutoFit/>
          </a:bodyPr>
          <a:lstStyle/>
          <a:p>
            <a:pPr algn="ctr">
              <a:spcBef>
                <a:spcPts val="600"/>
              </a:spcBef>
            </a:pPr>
            <a:r>
              <a:rPr sz="2400" dirty="0">
                <a:latin typeface="方正姚体" panose="02010601030101010101" charset="-122"/>
                <a:ea typeface="方正姚体" panose="02010601030101010101" charset="-122"/>
                <a:cs typeface="Segoe UI Light 8" panose="020B0502040204020203" pitchFamily="34" charset="0"/>
              </a:rPr>
              <a:t>单击此处添加标题</a:t>
            </a:r>
          </a:p>
        </p:txBody>
      </p:sp>
      <p:sp>
        <p:nvSpPr>
          <p:cNvPr id="4" name="直角三角形 3"/>
          <p:cNvSpPr/>
          <p:nvPr/>
        </p:nvSpPr>
        <p:spPr>
          <a:xfrm rot="18900000">
            <a:off x="5847715" y="-315595"/>
            <a:ext cx="594360" cy="594360"/>
          </a:xfrm>
          <a:prstGeom prst="rtTriangle">
            <a:avLst/>
          </a:prstGeom>
          <a:solidFill>
            <a:srgbClr val="1D8B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487035" y="817245"/>
            <a:ext cx="1315720" cy="75565"/>
          </a:xfrm>
          <a:prstGeom prst="rect">
            <a:avLst/>
          </a:prstGeom>
          <a:solidFill>
            <a:srgbClr val="F87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advTm="4976">
    <p:check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5264150" y="1159220"/>
            <a:ext cx="1663700" cy="1859280"/>
          </a:xfrm>
          <a:prstGeom prst="rect">
            <a:avLst/>
          </a:prstGeom>
          <a:noFill/>
        </p:spPr>
        <p:txBody>
          <a:bodyPr wrap="none" rtlCol="0">
            <a:spAutoFit/>
          </a:bodyPr>
          <a:lstStyle/>
          <a:p>
            <a:pPr algn="ctr"/>
            <a:r>
              <a:rPr lang="en-US" altLang="zh-CN" sz="11500">
                <a:ln w="19050">
                  <a:noFill/>
                </a:ln>
                <a:solidFill>
                  <a:srgbClr val="1D8B4F"/>
                </a:solidFill>
                <a:latin typeface="+mj-lt"/>
              </a:rPr>
              <a:t>02</a:t>
            </a:r>
          </a:p>
        </p:txBody>
      </p:sp>
      <p:sp>
        <p:nvSpPr>
          <p:cNvPr id="11" name="矩形 10"/>
          <p:cNvSpPr/>
          <p:nvPr/>
        </p:nvSpPr>
        <p:spPr>
          <a:xfrm>
            <a:off x="3883959" y="3186953"/>
            <a:ext cx="4424083" cy="822960"/>
          </a:xfrm>
          <a:prstGeom prst="rect">
            <a:avLst/>
          </a:prstGeom>
        </p:spPr>
        <p:txBody>
          <a:bodyPr wrap="square">
            <a:spAutoFit/>
          </a:bodyPr>
          <a:lstStyle/>
          <a:p>
            <a:pPr algn="ctr">
              <a:spcBef>
                <a:spcPts val="600"/>
              </a:spcBef>
            </a:pPr>
            <a:r>
              <a:rPr lang="en-US" altLang="zh-CN" sz="4800">
                <a:solidFill>
                  <a:srgbClr val="1D8B4F"/>
                </a:solidFill>
                <a:latin typeface="方正姚体" panose="02010601030101010101" charset="-122"/>
                <a:ea typeface="方正姚体" panose="02010601030101010101" charset="-122"/>
                <a:cs typeface="Segoe UI Light 8" panose="020B0502040204020203" pitchFamily="34" charset="0"/>
              </a:rPr>
              <a:t>此处添加标题</a:t>
            </a:r>
          </a:p>
        </p:txBody>
      </p:sp>
      <p:sp>
        <p:nvSpPr>
          <p:cNvPr id="12" name="矩形 11"/>
          <p:cNvSpPr/>
          <p:nvPr/>
        </p:nvSpPr>
        <p:spPr>
          <a:xfrm>
            <a:off x="4031877" y="4346171"/>
            <a:ext cx="4128247" cy="752514"/>
          </a:xfrm>
          <a:prstGeom prst="rect">
            <a:avLst/>
          </a:prstGeom>
        </p:spPr>
        <p:txBody>
          <a:bodyPr wrap="square">
            <a:spAutoFit/>
          </a:bodyPr>
          <a:lstStyle/>
          <a:p>
            <a:pPr algn="ctr">
              <a:lnSpc>
                <a:spcPct val="130000"/>
              </a:lnSpc>
              <a:spcBef>
                <a:spcPts val="600"/>
              </a:spcBef>
            </a:pPr>
            <a:r>
              <a:rPr lang="en-US" altLang="zh-CN" sz="1100">
                <a:solidFill>
                  <a:srgbClr val="1D8B4F"/>
                </a:solidFill>
              </a:rPr>
              <a:t>Lorem ipsum dolor sit amet, consectetur adipisicing elit, sed do eiusmod tempor incididunt ut labore et dolore magna aliqua. Ut culpa qui officia deserunt mollit anim id est laborum.</a:t>
            </a:r>
          </a:p>
        </p:txBody>
      </p:sp>
      <p:cxnSp>
        <p:nvCxnSpPr>
          <p:cNvPr id="13" name="直接连接符 12"/>
          <p:cNvCxnSpPr/>
          <p:nvPr/>
        </p:nvCxnSpPr>
        <p:spPr>
          <a:xfrm>
            <a:off x="4159624" y="3160059"/>
            <a:ext cx="3872753" cy="0"/>
          </a:xfrm>
          <a:prstGeom prst="line">
            <a:avLst/>
          </a:prstGeom>
          <a:ln>
            <a:solidFill>
              <a:srgbClr val="1D8B4F"/>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4159624" y="4132729"/>
            <a:ext cx="3872753" cy="0"/>
          </a:xfrm>
          <a:prstGeom prst="line">
            <a:avLst/>
          </a:prstGeom>
          <a:ln>
            <a:solidFill>
              <a:srgbClr val="1D8B4F"/>
            </a:solidFill>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transition advTm="4398">
    <p:comb/>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0.5|2.1"/>
</p:tagLst>
</file>

<file path=ppt/tags/tag10.xml><?xml version="1.0" encoding="utf-8"?>
<p:tagLst xmlns:a="http://schemas.openxmlformats.org/drawingml/2006/main" xmlns:r="http://schemas.openxmlformats.org/officeDocument/2006/relationships" xmlns:p="http://schemas.openxmlformats.org/presentationml/2006/main">
  <p:tag name="TIMING" val="|1.1|2.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TIMING" val="|2.7"/>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TIMING" val="|0.7|1.2|1.1|1"/>
</p:tagLst>
</file>

<file path=ppt/tags/tag15.xml><?xml version="1.0" encoding="utf-8"?>
<p:tagLst xmlns:a="http://schemas.openxmlformats.org/drawingml/2006/main" xmlns:r="http://schemas.openxmlformats.org/officeDocument/2006/relationships" xmlns:p="http://schemas.openxmlformats.org/presentationml/2006/main">
  <p:tag name="TIMING" val="|0.5|1|0.8"/>
</p:tagLst>
</file>

<file path=ppt/tags/tag16.xml><?xml version="1.0" encoding="utf-8"?>
<p:tagLst xmlns:a="http://schemas.openxmlformats.org/drawingml/2006/main" xmlns:r="http://schemas.openxmlformats.org/officeDocument/2006/relationships" xmlns:p="http://schemas.openxmlformats.org/presentationml/2006/main">
  <p:tag name="TIMING" val="|0.5"/>
</p:tagLst>
</file>

<file path=ppt/tags/tag17.xml><?xml version="1.0" encoding="utf-8"?>
<p:tagLst xmlns:a="http://schemas.openxmlformats.org/drawingml/2006/main" xmlns:r="http://schemas.openxmlformats.org/officeDocument/2006/relationships" xmlns:p="http://schemas.openxmlformats.org/presentationml/2006/main">
  <p:tag name="TIMING" val="|0.5|1.1|0.9|0.7"/>
</p:tagLst>
</file>

<file path=ppt/tags/tag2.xml><?xml version="1.0" encoding="utf-8"?>
<p:tagLst xmlns:a="http://schemas.openxmlformats.org/drawingml/2006/main" xmlns:r="http://schemas.openxmlformats.org/officeDocument/2006/relationships" xmlns:p="http://schemas.openxmlformats.org/presentationml/2006/main">
  <p:tag name="TIMING" val="|1.1|0.9|0.8|0.7|0.7"/>
</p:tagLst>
</file>

<file path=ppt/tags/tag3.xml><?xml version="1.0" encoding="utf-8"?>
<p:tagLst xmlns:a="http://schemas.openxmlformats.org/drawingml/2006/main" xmlns:r="http://schemas.openxmlformats.org/officeDocument/2006/relationships" xmlns:p="http://schemas.openxmlformats.org/presentationml/2006/main">
  <p:tag name="TIMING" val="|1.1|1.5"/>
</p:tagLst>
</file>

<file path=ppt/tags/tag4.xml><?xml version="1.0" encoding="utf-8"?>
<p:tagLst xmlns:a="http://schemas.openxmlformats.org/drawingml/2006/main" xmlns:r="http://schemas.openxmlformats.org/officeDocument/2006/relationships" xmlns:p="http://schemas.openxmlformats.org/presentationml/2006/main">
  <p:tag name="TIMING" val="|1.2|1.4"/>
</p:tagLst>
</file>

<file path=ppt/tags/tag5.xml><?xml version="1.0" encoding="utf-8"?>
<p:tagLst xmlns:a="http://schemas.openxmlformats.org/drawingml/2006/main" xmlns:r="http://schemas.openxmlformats.org/officeDocument/2006/relationships" xmlns:p="http://schemas.openxmlformats.org/presentationml/2006/main">
  <p:tag name="TIMING" val="|1.5"/>
</p:tagLst>
</file>

<file path=ppt/tags/tag6.xml><?xml version="1.0" encoding="utf-8"?>
<p:tagLst xmlns:a="http://schemas.openxmlformats.org/drawingml/2006/main" xmlns:r="http://schemas.openxmlformats.org/officeDocument/2006/relationships" xmlns:p="http://schemas.openxmlformats.org/presentationml/2006/main">
  <p:tag name="TIMING" val="|1.2|1.5"/>
</p:tagLst>
</file>

<file path=ppt/tags/tag7.xml><?xml version="1.0" encoding="utf-8"?>
<p:tagLst xmlns:a="http://schemas.openxmlformats.org/drawingml/2006/main" xmlns:r="http://schemas.openxmlformats.org/officeDocument/2006/relationships" xmlns:p="http://schemas.openxmlformats.org/presentationml/2006/main">
  <p:tag name="TIMING" val="|0.7|0.8|0.6"/>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2171</Words>
  <Application>Microsoft Office PowerPoint</Application>
  <PresentationFormat>宽屏</PresentationFormat>
  <Paragraphs>263</Paragraphs>
  <Slides>27</Slides>
  <Notes>26</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27</vt:i4>
      </vt:variant>
    </vt:vector>
  </HeadingPairs>
  <TitlesOfParts>
    <vt:vector size="40" baseType="lpstr">
      <vt:lpstr>Century Gothic</vt:lpstr>
      <vt:lpstr>Segoe UI Light 8</vt:lpstr>
      <vt:lpstr>Vani</vt:lpstr>
      <vt:lpstr>冬青黑体简体中文 W3</vt:lpstr>
      <vt:lpstr>方正姚体</vt:lpstr>
      <vt:lpstr>方正正纤黑简体</vt:lpstr>
      <vt:lpstr>宋体</vt:lpstr>
      <vt:lpstr>微软简粗黑</vt:lpstr>
      <vt:lpstr>微软雅黑</vt:lpstr>
      <vt:lpstr>Arial</vt:lpstr>
      <vt:lpstr>Calibri</vt:lpstr>
      <vt:lpstr>Calibri Light</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鸟语花香</dc:title>
  <dc:creator>user</dc:creator>
  <cp:keywords>user</cp:keywords>
  <cp:lastModifiedBy>阳光 男孩</cp:lastModifiedBy>
  <cp:revision>20</cp:revision>
  <dcterms:created xsi:type="dcterms:W3CDTF">2017-03-17T02:58:00Z</dcterms:created>
  <dcterms:modified xsi:type="dcterms:W3CDTF">2019-07-01T13:21:14Z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