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5.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6.xml" ContentType="application/vnd.openxmlformats-officedocument.presentationml.notesSlide+xml"/>
  <Override PartName="/ppt/tags/tag3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6.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6" r:id="rId2"/>
  </p:sldMasterIdLst>
  <p:notesMasterIdLst>
    <p:notesMasterId r:id="rId27"/>
  </p:notesMasterIdLst>
  <p:sldIdLst>
    <p:sldId id="257" r:id="rId3"/>
    <p:sldId id="267" r:id="rId4"/>
    <p:sldId id="268" r:id="rId5"/>
    <p:sldId id="345" r:id="rId6"/>
    <p:sldId id="346" r:id="rId7"/>
    <p:sldId id="361" r:id="rId8"/>
    <p:sldId id="269" r:id="rId9"/>
    <p:sldId id="305" r:id="rId10"/>
    <p:sldId id="347" r:id="rId11"/>
    <p:sldId id="270" r:id="rId12"/>
    <p:sldId id="306" r:id="rId13"/>
    <p:sldId id="359" r:id="rId14"/>
    <p:sldId id="348" r:id="rId15"/>
    <p:sldId id="357" r:id="rId16"/>
    <p:sldId id="358" r:id="rId17"/>
    <p:sldId id="351" r:id="rId18"/>
    <p:sldId id="355" r:id="rId19"/>
    <p:sldId id="354" r:id="rId20"/>
    <p:sldId id="349" r:id="rId21"/>
    <p:sldId id="272" r:id="rId22"/>
    <p:sldId id="360" r:id="rId23"/>
    <p:sldId id="321" r:id="rId24"/>
    <p:sldId id="332" r:id="rId25"/>
    <p:sldId id="362"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E6E6"/>
    <a:srgbClr val="003570"/>
    <a:srgbClr val="013471"/>
    <a:srgbClr val="4F80AD"/>
    <a:srgbClr val="AAABB3"/>
    <a:srgbClr val="042E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75" d="100"/>
          <a:sy n="75" d="100"/>
        </p:scale>
        <p:origin x="1728" y="87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数据类型一</c:v>
                </c:pt>
              </c:strCache>
            </c:strRef>
          </c:tx>
          <c:spPr>
            <a:solidFill>
              <a:srgbClr val="4F80AD"/>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9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项目一</c:v>
                </c:pt>
                <c:pt idx="1">
                  <c:v>项目二</c:v>
                </c:pt>
                <c:pt idx="2">
                  <c:v>项目三</c:v>
                </c:pt>
              </c:strCache>
            </c:strRef>
          </c:cat>
          <c:val>
            <c:numRef>
              <c:f>Sheet1!$B$2:$B$4</c:f>
              <c:numCache>
                <c:formatCode>General</c:formatCode>
                <c:ptCount val="3"/>
                <c:pt idx="0">
                  <c:v>1.2</c:v>
                </c:pt>
                <c:pt idx="1">
                  <c:v>1.37</c:v>
                </c:pt>
                <c:pt idx="2">
                  <c:v>0.98199999999999998</c:v>
                </c:pt>
              </c:numCache>
            </c:numRef>
          </c:val>
          <c:extLst xmlns:c16r2="http://schemas.microsoft.com/office/drawing/2015/06/chart">
            <c:ext xmlns:c16="http://schemas.microsoft.com/office/drawing/2014/chart" uri="{C3380CC4-5D6E-409C-BE32-E72D297353CC}">
              <c16:uniqueId val="{00000000-A698-4929-94DE-E06E18653A3D}"/>
            </c:ext>
          </c:extLst>
        </c:ser>
        <c:ser>
          <c:idx val="1"/>
          <c:order val="1"/>
          <c:tx>
            <c:strRef>
              <c:f>Sheet1!$C$1</c:f>
              <c:strCache>
                <c:ptCount val="1"/>
                <c:pt idx="0">
                  <c:v>数据类型二</c:v>
                </c:pt>
              </c:strCache>
            </c:strRef>
          </c:tx>
          <c:spPr>
            <a:solidFill>
              <a:srgbClr val="042E66"/>
            </a:solid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1-A698-4929-94DE-E06E18653A3D}"/>
              </c:ext>
            </c:extLst>
          </c:dPt>
          <c:dPt>
            <c:idx val="1"/>
            <c:invertIfNegative val="0"/>
            <c:bubble3D val="0"/>
            <c:extLst xmlns:c16r2="http://schemas.microsoft.com/office/drawing/2015/06/chart">
              <c:ext xmlns:c16="http://schemas.microsoft.com/office/drawing/2014/chart" uri="{C3380CC4-5D6E-409C-BE32-E72D297353CC}">
                <c16:uniqueId val="{00000002-A698-4929-94DE-E06E18653A3D}"/>
              </c:ext>
            </c:extLst>
          </c:dPt>
          <c:dPt>
            <c:idx val="2"/>
            <c:invertIfNegative val="0"/>
            <c:bubble3D val="0"/>
            <c:extLst xmlns:c16r2="http://schemas.microsoft.com/office/drawing/2015/06/chart">
              <c:ext xmlns:c16="http://schemas.microsoft.com/office/drawing/2014/chart" uri="{C3380CC4-5D6E-409C-BE32-E72D297353CC}">
                <c16:uniqueId val="{00000003-A698-4929-94DE-E06E18653A3D}"/>
              </c:ext>
            </c:extLst>
          </c:dPt>
          <c:dLbls>
            <c:spPr>
              <a:noFill/>
              <a:ln>
                <a:noFill/>
              </a:ln>
              <a:effectLst/>
            </c:spPr>
            <c:txPr>
              <a:bodyPr rot="0" spcFirstLastPara="0" vertOverflow="ellipsis" vert="horz" wrap="square" lIns="38100" tIns="19050" rIns="38100" bIns="19050" anchor="ctr" anchorCtr="1"/>
              <a:lstStyle/>
              <a:p>
                <a:pPr>
                  <a:defRPr lang="zh-CN" sz="9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项目一</c:v>
                </c:pt>
                <c:pt idx="1">
                  <c:v>项目二</c:v>
                </c:pt>
                <c:pt idx="2">
                  <c:v>项目三</c:v>
                </c:pt>
              </c:strCache>
            </c:strRef>
          </c:cat>
          <c:val>
            <c:numRef>
              <c:f>Sheet1!$C$2:$C$4</c:f>
              <c:numCache>
                <c:formatCode>General</c:formatCode>
                <c:ptCount val="3"/>
                <c:pt idx="0">
                  <c:v>3.29</c:v>
                </c:pt>
                <c:pt idx="1">
                  <c:v>3.8690000000000002</c:v>
                </c:pt>
                <c:pt idx="2">
                  <c:v>2.96</c:v>
                </c:pt>
              </c:numCache>
            </c:numRef>
          </c:val>
          <c:extLst xmlns:c16r2="http://schemas.microsoft.com/office/drawing/2015/06/chart">
            <c:ext xmlns:c16="http://schemas.microsoft.com/office/drawing/2014/chart" uri="{C3380CC4-5D6E-409C-BE32-E72D297353CC}">
              <c16:uniqueId val="{00000004-A698-4929-94DE-E06E18653A3D}"/>
            </c:ext>
          </c:extLst>
        </c:ser>
        <c:dLbls>
          <c:showLegendKey val="0"/>
          <c:showVal val="1"/>
          <c:showCatName val="0"/>
          <c:showSerName val="0"/>
          <c:showPercent val="0"/>
          <c:showBubbleSize val="0"/>
        </c:dLbls>
        <c:gapWidth val="219"/>
        <c:overlap val="-27"/>
        <c:axId val="-1960708384"/>
        <c:axId val="-1960687712"/>
      </c:barChart>
      <c:catAx>
        <c:axId val="-1960708384"/>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1000" b="0" i="0" u="none" strike="noStrike" kern="1200" baseline="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lang="zh-CN"/>
          </a:p>
        </c:txPr>
        <c:crossAx val="-1960687712"/>
        <c:crosses val="autoZero"/>
        <c:auto val="1"/>
        <c:lblAlgn val="ctr"/>
        <c:lblOffset val="100"/>
        <c:noMultiLvlLbl val="0"/>
      </c:catAx>
      <c:valAx>
        <c:axId val="-19606877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1000" b="1" i="0" u="none" strike="noStrike" kern="1200" baseline="0">
                <a:solidFill>
                  <a:schemeClr val="tx1">
                    <a:lumMod val="85000"/>
                    <a:lumOff val="15000"/>
                  </a:schemeClr>
                </a:solidFill>
                <a:latin typeface="+mn-lt"/>
                <a:ea typeface="+mn-ea"/>
                <a:cs typeface="+mn-cs"/>
              </a:defRPr>
            </a:pPr>
            <a:endParaRPr lang="zh-CN"/>
          </a:p>
        </c:txPr>
        <c:crossAx val="-1960708384"/>
        <c:crosses val="autoZero"/>
        <c:crossBetween val="between"/>
      </c:valAx>
      <c:spPr>
        <a:noFill/>
        <a:ln>
          <a:noFill/>
        </a:ln>
        <a:effectLst/>
      </c:spPr>
    </c:plotArea>
    <c:legend>
      <c:legendPos val="b"/>
      <c:legendEntry>
        <c:idx val="0"/>
        <c:txPr>
          <a:bodyPr rot="0" spcFirstLastPara="0" vertOverflow="ellipsis" vert="horz" wrap="square" anchor="ctr" anchorCtr="1"/>
          <a:lstStyle/>
          <a:p>
            <a:pPr>
              <a:defRPr lang="zh-CN" sz="1000" b="0" i="0" u="none" strike="noStrike" kern="1200" baseline="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lang="zh-CN"/>
          </a:p>
        </c:txPr>
      </c:legendEntry>
      <c:legendEntry>
        <c:idx val="1"/>
        <c:txPr>
          <a:bodyPr rot="0" spcFirstLastPara="0" vertOverflow="ellipsis" vert="horz" wrap="square" anchor="ctr" anchorCtr="1"/>
          <a:lstStyle/>
          <a:p>
            <a:pPr>
              <a:defRPr lang="zh-CN" sz="1000" b="0" i="0" u="none" strike="noStrike" kern="1200" baseline="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lang="zh-CN"/>
          </a:p>
        </c:txPr>
      </c:legendEntry>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2019/7/1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217740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913201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869197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7742170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6310912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p:sp>
      <p:sp>
        <p:nvSpPr>
          <p:cNvPr id="5122" name="文本占位符 2"/>
          <p:cNvSpPr>
            <a:spLocks noGrp="1"/>
          </p:cNvSpPr>
          <p:nvPr>
            <p:ph type="body"/>
          </p:nvPr>
        </p:nvSpPr>
        <p:spPr/>
        <p:txBody>
          <a:bodyPr lIns="91440" tIns="45720" rIns="91440" bIns="45720" anchor="t"/>
          <a:lstStyle/>
          <a:p>
            <a:pPr lvl="0"/>
            <a:endParaRPr lang="zh-CN" altLang="en-US"/>
          </a:p>
        </p:txBody>
      </p:sp>
    </p:spTree>
    <p:extLst>
      <p:ext uri="{BB962C8B-B14F-4D97-AF65-F5344CB8AC3E}">
        <p14:creationId xmlns:p14="http://schemas.microsoft.com/office/powerpoint/2010/main" val="8962334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p:sp>
      <p:sp>
        <p:nvSpPr>
          <p:cNvPr id="5122" name="文本占位符 2"/>
          <p:cNvSpPr>
            <a:spLocks noGrp="1"/>
          </p:cNvSpPr>
          <p:nvPr>
            <p:ph type="body"/>
          </p:nvPr>
        </p:nvSpPr>
        <p:spPr/>
        <p:txBody>
          <a:bodyPr lIns="91440" tIns="45720" rIns="91440" bIns="45720" anchor="t"/>
          <a:lstStyle/>
          <a:p>
            <a:pPr lvl="0"/>
            <a:endParaRPr lang="zh-CN" altLang="en-US"/>
          </a:p>
        </p:txBody>
      </p:sp>
    </p:spTree>
    <p:extLst>
      <p:ext uri="{BB962C8B-B14F-4D97-AF65-F5344CB8AC3E}">
        <p14:creationId xmlns:p14="http://schemas.microsoft.com/office/powerpoint/2010/main" val="11603756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p:sp>
      <p:sp>
        <p:nvSpPr>
          <p:cNvPr id="5122" name="文本占位符 2"/>
          <p:cNvSpPr>
            <a:spLocks noGrp="1"/>
          </p:cNvSpPr>
          <p:nvPr>
            <p:ph type="body"/>
          </p:nvPr>
        </p:nvSpPr>
        <p:spPr/>
        <p:txBody>
          <a:bodyPr lIns="91440" tIns="45720" rIns="91440" bIns="45720" anchor="t"/>
          <a:lstStyle/>
          <a:p>
            <a:pPr lvl="0"/>
            <a:endParaRPr lang="zh-CN" altLang="en-US"/>
          </a:p>
        </p:txBody>
      </p:sp>
    </p:spTree>
    <p:extLst>
      <p:ext uri="{BB962C8B-B14F-4D97-AF65-F5344CB8AC3E}">
        <p14:creationId xmlns:p14="http://schemas.microsoft.com/office/powerpoint/2010/main" val="40983275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5352356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p:sp>
      <p:sp>
        <p:nvSpPr>
          <p:cNvPr id="5122" name="文本占位符 2"/>
          <p:cNvSpPr>
            <a:spLocks noGrp="1"/>
          </p:cNvSpPr>
          <p:nvPr>
            <p:ph type="body"/>
          </p:nvPr>
        </p:nvSpPr>
        <p:spPr/>
        <p:txBody>
          <a:bodyPr lIns="91440" tIns="45720" rIns="91440" bIns="45720" anchor="t"/>
          <a:lstStyle/>
          <a:p>
            <a:pPr lvl="0"/>
            <a:endParaRPr lang="zh-CN" altLang="en-US"/>
          </a:p>
        </p:txBody>
      </p:sp>
    </p:spTree>
    <p:extLst>
      <p:ext uri="{BB962C8B-B14F-4D97-AF65-F5344CB8AC3E}">
        <p14:creationId xmlns:p14="http://schemas.microsoft.com/office/powerpoint/2010/main" val="32308641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p:sp>
      <p:sp>
        <p:nvSpPr>
          <p:cNvPr id="5122" name="文本占位符 2"/>
          <p:cNvSpPr>
            <a:spLocks noGrp="1"/>
          </p:cNvSpPr>
          <p:nvPr>
            <p:ph type="body"/>
          </p:nvPr>
        </p:nvSpPr>
        <p:spPr/>
        <p:txBody>
          <a:bodyPr lIns="91440" tIns="45720" rIns="91440" bIns="45720" anchor="t"/>
          <a:lstStyle/>
          <a:p>
            <a:pPr lvl="0"/>
            <a:endParaRPr lang="zh-CN" altLang="en-US"/>
          </a:p>
        </p:txBody>
      </p:sp>
    </p:spTree>
    <p:extLst>
      <p:ext uri="{BB962C8B-B14F-4D97-AF65-F5344CB8AC3E}">
        <p14:creationId xmlns:p14="http://schemas.microsoft.com/office/powerpoint/2010/main" val="37120519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p:sp>
      <p:sp>
        <p:nvSpPr>
          <p:cNvPr id="5122" name="文本占位符 2"/>
          <p:cNvSpPr>
            <a:spLocks noGrp="1"/>
          </p:cNvSpPr>
          <p:nvPr>
            <p:ph type="body"/>
          </p:nvPr>
        </p:nvSpPr>
        <p:spPr/>
        <p:txBody>
          <a:bodyPr lIns="91440" tIns="45720" rIns="91440" bIns="45720" anchor="t"/>
          <a:lstStyle/>
          <a:p>
            <a:pPr lvl="0"/>
            <a:endParaRPr lang="zh-CN" altLang="en-US"/>
          </a:p>
        </p:txBody>
      </p:sp>
    </p:spTree>
    <p:extLst>
      <p:ext uri="{BB962C8B-B14F-4D97-AF65-F5344CB8AC3E}">
        <p14:creationId xmlns:p14="http://schemas.microsoft.com/office/powerpoint/2010/main" val="27023906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p:sp>
      <p:sp>
        <p:nvSpPr>
          <p:cNvPr id="5122" name="文本占位符 2"/>
          <p:cNvSpPr>
            <a:spLocks noGrp="1"/>
          </p:cNvSpPr>
          <p:nvPr>
            <p:ph type="body"/>
          </p:nvPr>
        </p:nvSpPr>
        <p:spPr/>
        <p:txBody>
          <a:bodyPr lIns="91440" tIns="45720" rIns="91440" bIns="45720" anchor="t"/>
          <a:lstStyle/>
          <a:p>
            <a:pPr lvl="0"/>
            <a:endParaRPr lang="zh-CN" altLang="en-US"/>
          </a:p>
        </p:txBody>
      </p:sp>
    </p:spTree>
    <p:extLst>
      <p:ext uri="{BB962C8B-B14F-4D97-AF65-F5344CB8AC3E}">
        <p14:creationId xmlns:p14="http://schemas.microsoft.com/office/powerpoint/2010/main" val="26741595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9450410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9221974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477758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276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2019/7/1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2019/7/1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2019/7/1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2019/7/1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5678037"/>
      </p:ext>
    </p:extLst>
  </p:cSld>
  <p:clrMap bg1="lt1" tx1="dk1" bg2="lt2" tx2="dk2" accent1="accent1" accent2="accent2" accent3="accent3" accent4="accent4" accent5="accent5" accent6="accent6" hlink="hlink" folHlink="folHlink"/>
  <p:sldLayoutIdLst>
    <p:sldLayoutId id="214748367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notesSlide" Target="../notesSlides/notesSlide5.xml"/><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s>
</file>

<file path=ppt/slides/_rels/slide11.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18" Type="http://schemas.openxmlformats.org/officeDocument/2006/relationships/tags" Target="../tags/tag31.xml"/><Relationship Id="rId26" Type="http://schemas.openxmlformats.org/officeDocument/2006/relationships/image" Target="../media/image24.png"/><Relationship Id="rId3" Type="http://schemas.openxmlformats.org/officeDocument/2006/relationships/tags" Target="../tags/tag16.xml"/><Relationship Id="rId21" Type="http://schemas.openxmlformats.org/officeDocument/2006/relationships/tags" Target="../tags/tag34.xml"/><Relationship Id="rId7" Type="http://schemas.openxmlformats.org/officeDocument/2006/relationships/tags" Target="../tags/tag20.xml"/><Relationship Id="rId12" Type="http://schemas.openxmlformats.org/officeDocument/2006/relationships/tags" Target="../tags/tag25.xml"/><Relationship Id="rId17" Type="http://schemas.openxmlformats.org/officeDocument/2006/relationships/tags" Target="../tags/tag30.xml"/><Relationship Id="rId25" Type="http://schemas.openxmlformats.org/officeDocument/2006/relationships/image" Target="../media/image23.png"/><Relationship Id="rId2" Type="http://schemas.openxmlformats.org/officeDocument/2006/relationships/tags" Target="../tags/tag15.xml"/><Relationship Id="rId16" Type="http://schemas.openxmlformats.org/officeDocument/2006/relationships/tags" Target="../tags/tag29.xml"/><Relationship Id="rId20" Type="http://schemas.openxmlformats.org/officeDocument/2006/relationships/tags" Target="../tags/tag33.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24" Type="http://schemas.openxmlformats.org/officeDocument/2006/relationships/image" Target="../media/image22.png"/><Relationship Id="rId5" Type="http://schemas.openxmlformats.org/officeDocument/2006/relationships/tags" Target="../tags/tag18.xml"/><Relationship Id="rId15" Type="http://schemas.openxmlformats.org/officeDocument/2006/relationships/tags" Target="../tags/tag28.xml"/><Relationship Id="rId23" Type="http://schemas.openxmlformats.org/officeDocument/2006/relationships/notesSlide" Target="../notesSlides/notesSlide6.xml"/><Relationship Id="rId10" Type="http://schemas.openxmlformats.org/officeDocument/2006/relationships/tags" Target="../tags/tag23.xml"/><Relationship Id="rId19" Type="http://schemas.openxmlformats.org/officeDocument/2006/relationships/tags" Target="../tags/tag32.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tags" Target="../tags/tag27.xml"/><Relationship Id="rId22" Type="http://schemas.openxmlformats.org/officeDocument/2006/relationships/slideLayout" Target="../slideLayouts/slideLayout1.xml"/><Relationship Id="rId27"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35.xml"/><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36.xm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3.png"/><Relationship Id="rId7" Type="http://schemas.openxmlformats.org/officeDocument/2006/relationships/image" Target="../media/image11.png"/><Relationship Id="rId2" Type="http://schemas.openxmlformats.org/officeDocument/2006/relationships/slideLayout" Target="../slideLayouts/slideLayout12.xml"/><Relationship Id="rId1" Type="http://schemas.openxmlformats.org/officeDocument/2006/relationships/tags" Target="../tags/tag2.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45" y="1664335"/>
            <a:ext cx="12219305" cy="2433955"/>
          </a:xfrm>
          <a:prstGeom prst="rect">
            <a:avLst/>
          </a:prstGeom>
          <a:solidFill>
            <a:srgbClr val="003570"/>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cxnSp>
        <p:nvCxnSpPr>
          <p:cNvPr id="6" name="直接连接符 5"/>
          <p:cNvCxnSpPr/>
          <p:nvPr/>
        </p:nvCxnSpPr>
        <p:spPr>
          <a:xfrm>
            <a:off x="9402128" y="4235450"/>
            <a:ext cx="1814513" cy="15875"/>
          </a:xfrm>
          <a:prstGeom prst="line">
            <a:avLst/>
          </a:prstGeom>
          <a:ln w="2857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3084" name="文本框 1"/>
          <p:cNvSpPr txBox="1"/>
          <p:nvPr/>
        </p:nvSpPr>
        <p:spPr>
          <a:xfrm>
            <a:off x="1776095" y="2327910"/>
            <a:ext cx="8658860" cy="1106805"/>
          </a:xfrm>
          <a:prstGeom prst="rect">
            <a:avLst/>
          </a:prstGeom>
          <a:noFill/>
          <a:ln w="9525">
            <a:noFill/>
          </a:ln>
        </p:spPr>
        <p:txBody>
          <a:bodyPr wrap="square" anchor="t">
            <a:spAutoFit/>
          </a:bodyPr>
          <a:lstStyle/>
          <a:p>
            <a:pPr lvl="0" indent="0"/>
            <a:r>
              <a:rPr lang="zh-CN" altLang="en-US" sz="6600" b="1">
                <a:solidFill>
                  <a:schemeClr val="bg1"/>
                </a:solidFill>
                <a:latin typeface="微软雅黑" panose="020B0503020204020204" charset="-122"/>
                <a:ea typeface="微软雅黑" panose="020B0503020204020204" charset="-122"/>
                <a:cs typeface="微软雅黑" panose="020B0503020204020204" charset="-122"/>
              </a:rPr>
              <a:t>北京工商大学</a:t>
            </a:r>
            <a:r>
              <a:rPr lang="en-US" altLang="zh-CN" sz="6600" b="1">
                <a:solidFill>
                  <a:schemeClr val="bg1"/>
                </a:solidFill>
                <a:latin typeface="微软雅黑" panose="020B0503020204020204" charset="-122"/>
                <a:ea typeface="微软雅黑" panose="020B0503020204020204" charset="-122"/>
                <a:cs typeface="微软雅黑" panose="020B0503020204020204" charset="-122"/>
              </a:rPr>
              <a:t>PPT</a:t>
            </a:r>
            <a:r>
              <a:rPr lang="zh-CN" altLang="en-US" sz="6600" b="1">
                <a:solidFill>
                  <a:schemeClr val="bg1"/>
                </a:solidFill>
                <a:latin typeface="微软雅黑" panose="020B0503020204020204" charset="-122"/>
                <a:ea typeface="微软雅黑" panose="020B0503020204020204" charset="-122"/>
                <a:cs typeface="微软雅黑" panose="020B0503020204020204" charset="-122"/>
              </a:rPr>
              <a:t>模板</a:t>
            </a:r>
          </a:p>
        </p:txBody>
      </p:sp>
      <p:pic>
        <p:nvPicPr>
          <p:cNvPr id="3" name="图片 2" descr="initpintu_副本"/>
          <p:cNvPicPr>
            <a:picLocks noChangeAspect="1"/>
          </p:cNvPicPr>
          <p:nvPr/>
        </p:nvPicPr>
        <p:blipFill>
          <a:blip r:embed="rId2"/>
          <a:stretch>
            <a:fillRect/>
          </a:stretch>
        </p:blipFill>
        <p:spPr>
          <a:xfrm>
            <a:off x="-4445" y="5161915"/>
            <a:ext cx="12211685" cy="1696085"/>
          </a:xfrm>
          <a:prstGeom prst="rect">
            <a:avLst/>
          </a:prstGeom>
        </p:spPr>
      </p:pic>
      <p:pic>
        <p:nvPicPr>
          <p:cNvPr id="9" name="图片 8" descr="图片1"/>
          <p:cNvPicPr>
            <a:picLocks noChangeAspect="1"/>
          </p:cNvPicPr>
          <p:nvPr/>
        </p:nvPicPr>
        <p:blipFill>
          <a:blip r:embed="rId3"/>
          <a:stretch>
            <a:fillRect/>
          </a:stretch>
        </p:blipFill>
        <p:spPr>
          <a:xfrm>
            <a:off x="4245610" y="269240"/>
            <a:ext cx="3786505" cy="1006475"/>
          </a:xfrm>
          <a:prstGeom prst="rect">
            <a:avLst/>
          </a:prstGeom>
        </p:spPr>
      </p:pic>
      <p:grpSp>
        <p:nvGrpSpPr>
          <p:cNvPr id="8" name="组合 7"/>
          <p:cNvGrpSpPr/>
          <p:nvPr/>
        </p:nvGrpSpPr>
        <p:grpSpPr>
          <a:xfrm>
            <a:off x="1219200" y="4400550"/>
            <a:ext cx="9751695" cy="459740"/>
            <a:chOff x="2257" y="6527"/>
            <a:chExt cx="15357" cy="724"/>
          </a:xfrm>
        </p:grpSpPr>
        <p:sp>
          <p:nvSpPr>
            <p:cNvPr id="3085" name="文本框 2"/>
            <p:cNvSpPr txBox="1"/>
            <p:nvPr/>
          </p:nvSpPr>
          <p:spPr>
            <a:xfrm>
              <a:off x="13194" y="6527"/>
              <a:ext cx="4421" cy="725"/>
            </a:xfrm>
            <a:prstGeom prst="rect">
              <a:avLst/>
            </a:prstGeom>
            <a:noFill/>
            <a:ln w="9525">
              <a:noFill/>
            </a:ln>
          </p:spPr>
          <p:txBody>
            <a:bodyPr wrap="square" anchor="t">
              <a:spAutoFit/>
            </a:bodyPr>
            <a:lstStyle/>
            <a:p>
              <a:pPr lvl="0" indent="0"/>
              <a:r>
                <a:rPr lang="zh-CN" altLang="en-US" sz="2400">
                  <a:solidFill>
                    <a:srgbClr val="013471"/>
                  </a:solidFill>
                  <a:latin typeface="微软雅黑" panose="020B0503020204020204" charset="-122"/>
                  <a:ea typeface="微软雅黑" panose="020B0503020204020204" charset="-122"/>
                </a:rPr>
                <a:t>日期：</a:t>
              </a:r>
              <a:r>
                <a:rPr lang="en-US" altLang="zh-CN" sz="2400">
                  <a:solidFill>
                    <a:srgbClr val="013471"/>
                  </a:solidFill>
                  <a:latin typeface="微软雅黑" panose="020B0503020204020204" charset="-122"/>
                  <a:ea typeface="微软雅黑" panose="020B0503020204020204" charset="-122"/>
                </a:rPr>
                <a:t>2019.04.06</a:t>
              </a:r>
            </a:p>
          </p:txBody>
        </p:sp>
        <p:sp>
          <p:nvSpPr>
            <p:cNvPr id="2" name="文本框 1"/>
            <p:cNvSpPr txBox="1"/>
            <p:nvPr/>
          </p:nvSpPr>
          <p:spPr>
            <a:xfrm>
              <a:off x="2257" y="6527"/>
              <a:ext cx="3374" cy="725"/>
            </a:xfrm>
            <a:prstGeom prst="rect">
              <a:avLst/>
            </a:prstGeom>
            <a:noFill/>
          </p:spPr>
          <p:txBody>
            <a:bodyPr wrap="square" rtlCol="0">
              <a:spAutoFit/>
            </a:bodyPr>
            <a:lstStyle/>
            <a:p>
              <a:r>
                <a:rPr lang="zh-CN" altLang="en-US" sz="2400">
                  <a:solidFill>
                    <a:srgbClr val="013471"/>
                  </a:solidFill>
                  <a:latin typeface="微软雅黑" panose="020B0503020204020204" charset="-122"/>
                  <a:ea typeface="微软雅黑" panose="020B0503020204020204" charset="-122"/>
                </a:rPr>
                <a:t>姓名：秋小叶</a:t>
              </a:r>
            </a:p>
          </p:txBody>
        </p:sp>
        <p:sp>
          <p:nvSpPr>
            <p:cNvPr id="7" name="文本框 6"/>
            <p:cNvSpPr txBox="1"/>
            <p:nvPr/>
          </p:nvSpPr>
          <p:spPr>
            <a:xfrm>
              <a:off x="7023" y="6527"/>
              <a:ext cx="5172" cy="725"/>
            </a:xfrm>
            <a:prstGeom prst="rect">
              <a:avLst/>
            </a:prstGeom>
            <a:noFill/>
          </p:spPr>
          <p:txBody>
            <a:bodyPr wrap="square" rtlCol="0">
              <a:spAutoFit/>
            </a:bodyPr>
            <a:lstStyle/>
            <a:p>
              <a:r>
                <a:rPr lang="zh-CN" altLang="en-US" sz="2400">
                  <a:solidFill>
                    <a:srgbClr val="013471"/>
                  </a:solidFill>
                  <a:latin typeface="微软雅黑" panose="020B0503020204020204" charset="-122"/>
                  <a:ea typeface="微软雅黑" panose="020B0503020204020204" charset="-122"/>
                </a:rPr>
                <a:t>学院：艺术与传媒学院</a:t>
              </a:r>
            </a:p>
          </p:txBody>
        </p:sp>
      </p:grpSp>
      <p:sp>
        <p:nvSpPr>
          <p:cNvPr id="11" name="矩形 10"/>
          <p:cNvSpPr/>
          <p:nvPr/>
        </p:nvSpPr>
        <p:spPr>
          <a:xfrm>
            <a:off x="1143635" y="4478020"/>
            <a:ext cx="75565" cy="30607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170045" y="4478020"/>
            <a:ext cx="75565" cy="30607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088630" y="4478020"/>
            <a:ext cx="75565" cy="30607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2745" y="5038725"/>
            <a:ext cx="1452880" cy="460375"/>
          </a:xfrm>
          <a:prstGeom prst="rect">
            <a:avLst/>
          </a:prstGeom>
          <a:noFill/>
        </p:spPr>
        <p:txBody>
          <a:bodyPr wrap="square" rtlCol="0">
            <a:spAutoFit/>
          </a:bodyPr>
          <a:lstStyle/>
          <a:p>
            <a:r>
              <a:rPr lang="zh-CN" altLang="en-US" sz="2400" b="1">
                <a:solidFill>
                  <a:schemeClr val="tx1">
                    <a:lumMod val="85000"/>
                    <a:lumOff val="15000"/>
                  </a:schemeClr>
                </a:solidFill>
                <a:latin typeface="微软雅黑" panose="020B0503020204020204" charset="-122"/>
                <a:ea typeface="微软雅黑" panose="020B0503020204020204" charset="-122"/>
              </a:rPr>
              <a:t>输入内容</a:t>
            </a:r>
          </a:p>
        </p:txBody>
      </p:sp>
      <p:sp>
        <p:nvSpPr>
          <p:cNvPr id="5" name="文本框 4"/>
          <p:cNvSpPr txBox="1"/>
          <p:nvPr/>
        </p:nvSpPr>
        <p:spPr>
          <a:xfrm>
            <a:off x="4170680" y="2275840"/>
            <a:ext cx="1570990" cy="460375"/>
          </a:xfrm>
          <a:prstGeom prst="rect">
            <a:avLst/>
          </a:prstGeom>
          <a:noFill/>
        </p:spPr>
        <p:txBody>
          <a:bodyPr wrap="square" rtlCol="0">
            <a:spAutoFit/>
          </a:bodyPr>
          <a:lstStyle/>
          <a:p>
            <a:r>
              <a:rPr lang="zh-CN" altLang="en-US" sz="2400" b="1">
                <a:solidFill>
                  <a:schemeClr val="tx1">
                    <a:lumMod val="85000"/>
                    <a:lumOff val="15000"/>
                  </a:schemeClr>
                </a:solidFill>
                <a:latin typeface="微软雅黑" panose="020B0503020204020204" charset="-122"/>
                <a:ea typeface="微软雅黑" panose="020B0503020204020204" charset="-122"/>
                <a:sym typeface="+mn-ea"/>
              </a:rPr>
              <a:t>输入内容</a:t>
            </a:r>
          </a:p>
        </p:txBody>
      </p:sp>
      <p:sp>
        <p:nvSpPr>
          <p:cNvPr id="6" name="文本框 5"/>
          <p:cNvSpPr txBox="1"/>
          <p:nvPr/>
        </p:nvSpPr>
        <p:spPr>
          <a:xfrm>
            <a:off x="5370195" y="5038725"/>
            <a:ext cx="1473200" cy="460375"/>
          </a:xfrm>
          <a:prstGeom prst="rect">
            <a:avLst/>
          </a:prstGeom>
          <a:noFill/>
        </p:spPr>
        <p:txBody>
          <a:bodyPr wrap="square" rtlCol="0">
            <a:spAutoFit/>
          </a:bodyPr>
          <a:lstStyle/>
          <a:p>
            <a:r>
              <a:rPr lang="zh-CN" altLang="en-US" sz="2400" b="1">
                <a:solidFill>
                  <a:schemeClr val="tx1">
                    <a:lumMod val="85000"/>
                    <a:lumOff val="15000"/>
                  </a:schemeClr>
                </a:solidFill>
                <a:latin typeface="微软雅黑" panose="020B0503020204020204" charset="-122"/>
                <a:ea typeface="微软雅黑" panose="020B0503020204020204" charset="-122"/>
                <a:sym typeface="+mn-ea"/>
              </a:rPr>
              <a:t>输入内容</a:t>
            </a:r>
          </a:p>
        </p:txBody>
      </p:sp>
      <p:sp>
        <p:nvSpPr>
          <p:cNvPr id="7" name="文本框 6"/>
          <p:cNvSpPr txBox="1"/>
          <p:nvPr/>
        </p:nvSpPr>
        <p:spPr>
          <a:xfrm>
            <a:off x="6608445" y="2275840"/>
            <a:ext cx="1520190" cy="460375"/>
          </a:xfrm>
          <a:prstGeom prst="rect">
            <a:avLst/>
          </a:prstGeom>
          <a:noFill/>
        </p:spPr>
        <p:txBody>
          <a:bodyPr wrap="square" rtlCol="0">
            <a:spAutoFit/>
          </a:bodyPr>
          <a:lstStyle/>
          <a:p>
            <a:r>
              <a:rPr lang="zh-CN" altLang="en-US" sz="2400" b="1">
                <a:solidFill>
                  <a:schemeClr val="tx1">
                    <a:lumMod val="85000"/>
                    <a:lumOff val="15000"/>
                  </a:schemeClr>
                </a:solidFill>
                <a:latin typeface="微软雅黑" panose="020B0503020204020204" charset="-122"/>
                <a:ea typeface="微软雅黑" panose="020B0503020204020204" charset="-122"/>
                <a:sym typeface="+mn-ea"/>
              </a:rPr>
              <a:t>输入内容</a:t>
            </a:r>
          </a:p>
        </p:txBody>
      </p:sp>
      <p:sp>
        <p:nvSpPr>
          <p:cNvPr id="8" name="文本框 7"/>
          <p:cNvSpPr txBox="1"/>
          <p:nvPr/>
        </p:nvSpPr>
        <p:spPr>
          <a:xfrm>
            <a:off x="7892415" y="5038725"/>
            <a:ext cx="1428115" cy="460375"/>
          </a:xfrm>
          <a:prstGeom prst="rect">
            <a:avLst/>
          </a:prstGeom>
          <a:noFill/>
        </p:spPr>
        <p:txBody>
          <a:bodyPr wrap="square" rtlCol="0">
            <a:spAutoFit/>
          </a:bodyPr>
          <a:lstStyle/>
          <a:p>
            <a:r>
              <a:rPr lang="zh-CN" altLang="en-US" sz="2400" b="1">
                <a:solidFill>
                  <a:schemeClr val="tx1">
                    <a:lumMod val="85000"/>
                    <a:lumOff val="15000"/>
                  </a:schemeClr>
                </a:solidFill>
                <a:latin typeface="微软雅黑" panose="020B0503020204020204" charset="-122"/>
                <a:ea typeface="微软雅黑" panose="020B0503020204020204" charset="-122"/>
                <a:sym typeface="+mn-ea"/>
              </a:rPr>
              <a:t>输入内容</a:t>
            </a:r>
          </a:p>
        </p:txBody>
      </p:sp>
      <p:sp>
        <p:nvSpPr>
          <p:cNvPr id="22" name="矩形 21"/>
          <p:cNvSpPr/>
          <p:nvPr>
            <p:custDataLst>
              <p:tags r:id="rId1"/>
            </p:custDataLst>
          </p:nvPr>
        </p:nvSpPr>
        <p:spPr>
          <a:xfrm>
            <a:off x="2279365" y="3839335"/>
            <a:ext cx="7632000" cy="134682"/>
          </a:xfrm>
          <a:prstGeom prst="rect">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sp>
        <p:nvSpPr>
          <p:cNvPr id="23" name="任意多边形 22"/>
          <p:cNvSpPr/>
          <p:nvPr>
            <p:custDataLst>
              <p:tags r:id="rId2"/>
            </p:custDataLst>
          </p:nvPr>
        </p:nvSpPr>
        <p:spPr>
          <a:xfrm flipH="1" flipV="1">
            <a:off x="2892360" y="3839335"/>
            <a:ext cx="1473456" cy="1199666"/>
          </a:xfrm>
          <a:custGeom>
            <a:avLst/>
            <a:gdLst>
              <a:gd name="connsiteX0" fmla="*/ 555015 w 1181545"/>
              <a:gd name="connsiteY0" fmla="*/ 0 h 961996"/>
              <a:gd name="connsiteX1" fmla="*/ 373916 w 1181545"/>
              <a:gd name="connsiteY1" fmla="*/ 320046 h 961996"/>
              <a:gd name="connsiteX2" fmla="*/ 448266 w 1181545"/>
              <a:gd name="connsiteY2" fmla="*/ 269903 h 961996"/>
              <a:gd name="connsiteX3" fmla="*/ 448266 w 1181545"/>
              <a:gd name="connsiteY3" fmla="*/ 531415 h 961996"/>
              <a:gd name="connsiteX4" fmla="*/ 124434 w 1181545"/>
              <a:gd name="connsiteY4" fmla="*/ 855247 h 961996"/>
              <a:gd name="connsiteX5" fmla="*/ 0 w 1181545"/>
              <a:gd name="connsiteY5" fmla="*/ 855247 h 961996"/>
              <a:gd name="connsiteX6" fmla="*/ 0 w 1181545"/>
              <a:gd name="connsiteY6" fmla="*/ 961996 h 961996"/>
              <a:gd name="connsiteX7" fmla="*/ 124434 w 1181545"/>
              <a:gd name="connsiteY7" fmla="*/ 961996 h 961996"/>
              <a:gd name="connsiteX8" fmla="*/ 555015 w 1181545"/>
              <a:gd name="connsiteY8" fmla="*/ 531415 h 961996"/>
              <a:gd name="connsiteX9" fmla="*/ 555015 w 1181545"/>
              <a:gd name="connsiteY9" fmla="*/ 198672 h 961996"/>
              <a:gd name="connsiteX10" fmla="*/ 553885 w 1181545"/>
              <a:gd name="connsiteY10" fmla="*/ 198672 h 961996"/>
              <a:gd name="connsiteX11" fmla="*/ 555015 w 1181545"/>
              <a:gd name="connsiteY11" fmla="*/ 197909 h 961996"/>
              <a:gd name="connsiteX12" fmla="*/ 626530 w 1181545"/>
              <a:gd name="connsiteY12" fmla="*/ 0 h 961996"/>
              <a:gd name="connsiteX13" fmla="*/ 626530 w 1181545"/>
              <a:gd name="connsiteY13" fmla="*/ 197909 h 961996"/>
              <a:gd name="connsiteX14" fmla="*/ 627661 w 1181545"/>
              <a:gd name="connsiteY14" fmla="*/ 198672 h 961996"/>
              <a:gd name="connsiteX15" fmla="*/ 626531 w 1181545"/>
              <a:gd name="connsiteY15" fmla="*/ 198672 h 961996"/>
              <a:gd name="connsiteX16" fmla="*/ 626530 w 1181545"/>
              <a:gd name="connsiteY16" fmla="*/ 531415 h 961996"/>
              <a:gd name="connsiteX17" fmla="*/ 1057112 w 1181545"/>
              <a:gd name="connsiteY17" fmla="*/ 961996 h 961996"/>
              <a:gd name="connsiteX18" fmla="*/ 1181545 w 1181545"/>
              <a:gd name="connsiteY18" fmla="*/ 961996 h 961996"/>
              <a:gd name="connsiteX19" fmla="*/ 1181545 w 1181545"/>
              <a:gd name="connsiteY19" fmla="*/ 855247 h 961996"/>
              <a:gd name="connsiteX20" fmla="*/ 1057112 w 1181545"/>
              <a:gd name="connsiteY20" fmla="*/ 855247 h 961996"/>
              <a:gd name="connsiteX21" fmla="*/ 733279 w 1181545"/>
              <a:gd name="connsiteY21" fmla="*/ 531415 h 961996"/>
              <a:gd name="connsiteX22" fmla="*/ 733279 w 1181545"/>
              <a:gd name="connsiteY22" fmla="*/ 269903 h 961996"/>
              <a:gd name="connsiteX23" fmla="*/ 807629 w 1181545"/>
              <a:gd name="connsiteY23" fmla="*/ 320046 h 961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1545" h="961996">
                <a:moveTo>
                  <a:pt x="555015" y="0"/>
                </a:moveTo>
                <a:lnTo>
                  <a:pt x="373916" y="320046"/>
                </a:lnTo>
                <a:lnTo>
                  <a:pt x="448266" y="269903"/>
                </a:lnTo>
                <a:lnTo>
                  <a:pt x="448266" y="531415"/>
                </a:lnTo>
                <a:cubicBezTo>
                  <a:pt x="448266" y="710263"/>
                  <a:pt x="303281" y="855247"/>
                  <a:pt x="124434" y="855247"/>
                </a:cubicBezTo>
                <a:lnTo>
                  <a:pt x="0" y="855247"/>
                </a:lnTo>
                <a:lnTo>
                  <a:pt x="0" y="961996"/>
                </a:lnTo>
                <a:lnTo>
                  <a:pt x="124434" y="961996"/>
                </a:lnTo>
                <a:cubicBezTo>
                  <a:pt x="362237" y="961996"/>
                  <a:pt x="555015" y="769219"/>
                  <a:pt x="555015" y="531415"/>
                </a:cubicBezTo>
                <a:lnTo>
                  <a:pt x="555015" y="198672"/>
                </a:lnTo>
                <a:lnTo>
                  <a:pt x="553885" y="198672"/>
                </a:lnTo>
                <a:lnTo>
                  <a:pt x="555015" y="197909"/>
                </a:lnTo>
                <a:close/>
                <a:moveTo>
                  <a:pt x="626530" y="0"/>
                </a:moveTo>
                <a:lnTo>
                  <a:pt x="626530" y="197909"/>
                </a:lnTo>
                <a:lnTo>
                  <a:pt x="627661" y="198672"/>
                </a:lnTo>
                <a:lnTo>
                  <a:pt x="626531" y="198672"/>
                </a:lnTo>
                <a:lnTo>
                  <a:pt x="626530" y="531415"/>
                </a:lnTo>
                <a:cubicBezTo>
                  <a:pt x="626530" y="769219"/>
                  <a:pt x="819308" y="961996"/>
                  <a:pt x="1057112" y="961996"/>
                </a:cubicBezTo>
                <a:lnTo>
                  <a:pt x="1181545" y="961996"/>
                </a:lnTo>
                <a:lnTo>
                  <a:pt x="1181545" y="855247"/>
                </a:lnTo>
                <a:lnTo>
                  <a:pt x="1057112" y="855247"/>
                </a:lnTo>
                <a:cubicBezTo>
                  <a:pt x="878264" y="855247"/>
                  <a:pt x="733279" y="710263"/>
                  <a:pt x="733279" y="531415"/>
                </a:cubicBezTo>
                <a:lnTo>
                  <a:pt x="733279" y="269903"/>
                </a:lnTo>
                <a:lnTo>
                  <a:pt x="807629" y="320046"/>
                </a:lnTo>
                <a:close/>
              </a:path>
            </a:pathLst>
          </a:custGeom>
          <a:solidFill>
            <a:srgbClr val="042E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13471"/>
              </a:solidFill>
            </a:endParaRPr>
          </a:p>
        </p:txBody>
      </p:sp>
      <p:sp>
        <p:nvSpPr>
          <p:cNvPr id="24" name="任意多边形 23"/>
          <p:cNvSpPr/>
          <p:nvPr>
            <p:custDataLst>
              <p:tags r:id="rId3"/>
            </p:custDataLst>
          </p:nvPr>
        </p:nvSpPr>
        <p:spPr>
          <a:xfrm flipH="1">
            <a:off x="4131074" y="2774352"/>
            <a:ext cx="1473456" cy="1199666"/>
          </a:xfrm>
          <a:custGeom>
            <a:avLst/>
            <a:gdLst>
              <a:gd name="connsiteX0" fmla="*/ 555015 w 1181545"/>
              <a:gd name="connsiteY0" fmla="*/ 0 h 961996"/>
              <a:gd name="connsiteX1" fmla="*/ 373916 w 1181545"/>
              <a:gd name="connsiteY1" fmla="*/ 320046 h 961996"/>
              <a:gd name="connsiteX2" fmla="*/ 448266 w 1181545"/>
              <a:gd name="connsiteY2" fmla="*/ 269903 h 961996"/>
              <a:gd name="connsiteX3" fmla="*/ 448266 w 1181545"/>
              <a:gd name="connsiteY3" fmla="*/ 531415 h 961996"/>
              <a:gd name="connsiteX4" fmla="*/ 124434 w 1181545"/>
              <a:gd name="connsiteY4" fmla="*/ 855247 h 961996"/>
              <a:gd name="connsiteX5" fmla="*/ 0 w 1181545"/>
              <a:gd name="connsiteY5" fmla="*/ 855247 h 961996"/>
              <a:gd name="connsiteX6" fmla="*/ 0 w 1181545"/>
              <a:gd name="connsiteY6" fmla="*/ 961996 h 961996"/>
              <a:gd name="connsiteX7" fmla="*/ 124434 w 1181545"/>
              <a:gd name="connsiteY7" fmla="*/ 961996 h 961996"/>
              <a:gd name="connsiteX8" fmla="*/ 555015 w 1181545"/>
              <a:gd name="connsiteY8" fmla="*/ 531415 h 961996"/>
              <a:gd name="connsiteX9" fmla="*/ 555015 w 1181545"/>
              <a:gd name="connsiteY9" fmla="*/ 198672 h 961996"/>
              <a:gd name="connsiteX10" fmla="*/ 553885 w 1181545"/>
              <a:gd name="connsiteY10" fmla="*/ 198672 h 961996"/>
              <a:gd name="connsiteX11" fmla="*/ 555015 w 1181545"/>
              <a:gd name="connsiteY11" fmla="*/ 197909 h 961996"/>
              <a:gd name="connsiteX12" fmla="*/ 626530 w 1181545"/>
              <a:gd name="connsiteY12" fmla="*/ 0 h 961996"/>
              <a:gd name="connsiteX13" fmla="*/ 626530 w 1181545"/>
              <a:gd name="connsiteY13" fmla="*/ 197909 h 961996"/>
              <a:gd name="connsiteX14" fmla="*/ 627661 w 1181545"/>
              <a:gd name="connsiteY14" fmla="*/ 198672 h 961996"/>
              <a:gd name="connsiteX15" fmla="*/ 626531 w 1181545"/>
              <a:gd name="connsiteY15" fmla="*/ 198672 h 961996"/>
              <a:gd name="connsiteX16" fmla="*/ 626530 w 1181545"/>
              <a:gd name="connsiteY16" fmla="*/ 531415 h 961996"/>
              <a:gd name="connsiteX17" fmla="*/ 1057112 w 1181545"/>
              <a:gd name="connsiteY17" fmla="*/ 961996 h 961996"/>
              <a:gd name="connsiteX18" fmla="*/ 1181545 w 1181545"/>
              <a:gd name="connsiteY18" fmla="*/ 961996 h 961996"/>
              <a:gd name="connsiteX19" fmla="*/ 1181545 w 1181545"/>
              <a:gd name="connsiteY19" fmla="*/ 855247 h 961996"/>
              <a:gd name="connsiteX20" fmla="*/ 1057112 w 1181545"/>
              <a:gd name="connsiteY20" fmla="*/ 855247 h 961996"/>
              <a:gd name="connsiteX21" fmla="*/ 733279 w 1181545"/>
              <a:gd name="connsiteY21" fmla="*/ 531415 h 961996"/>
              <a:gd name="connsiteX22" fmla="*/ 733279 w 1181545"/>
              <a:gd name="connsiteY22" fmla="*/ 269903 h 961996"/>
              <a:gd name="connsiteX23" fmla="*/ 807629 w 1181545"/>
              <a:gd name="connsiteY23" fmla="*/ 320046 h 961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1545" h="961996">
                <a:moveTo>
                  <a:pt x="555015" y="0"/>
                </a:moveTo>
                <a:lnTo>
                  <a:pt x="373916" y="320046"/>
                </a:lnTo>
                <a:lnTo>
                  <a:pt x="448266" y="269903"/>
                </a:lnTo>
                <a:lnTo>
                  <a:pt x="448266" y="531415"/>
                </a:lnTo>
                <a:cubicBezTo>
                  <a:pt x="448266" y="710263"/>
                  <a:pt x="303281" y="855247"/>
                  <a:pt x="124434" y="855247"/>
                </a:cubicBezTo>
                <a:lnTo>
                  <a:pt x="0" y="855247"/>
                </a:lnTo>
                <a:lnTo>
                  <a:pt x="0" y="961996"/>
                </a:lnTo>
                <a:lnTo>
                  <a:pt x="124434" y="961996"/>
                </a:lnTo>
                <a:cubicBezTo>
                  <a:pt x="362237" y="961996"/>
                  <a:pt x="555015" y="769219"/>
                  <a:pt x="555015" y="531415"/>
                </a:cubicBezTo>
                <a:lnTo>
                  <a:pt x="555015" y="198672"/>
                </a:lnTo>
                <a:lnTo>
                  <a:pt x="553885" y="198672"/>
                </a:lnTo>
                <a:lnTo>
                  <a:pt x="555015" y="197909"/>
                </a:lnTo>
                <a:close/>
                <a:moveTo>
                  <a:pt x="626530" y="0"/>
                </a:moveTo>
                <a:lnTo>
                  <a:pt x="626530" y="197909"/>
                </a:lnTo>
                <a:lnTo>
                  <a:pt x="627661" y="198672"/>
                </a:lnTo>
                <a:lnTo>
                  <a:pt x="626531" y="198672"/>
                </a:lnTo>
                <a:lnTo>
                  <a:pt x="626530" y="531415"/>
                </a:lnTo>
                <a:cubicBezTo>
                  <a:pt x="626530" y="769219"/>
                  <a:pt x="819308" y="961996"/>
                  <a:pt x="1057112" y="961996"/>
                </a:cubicBezTo>
                <a:lnTo>
                  <a:pt x="1181545" y="961996"/>
                </a:lnTo>
                <a:lnTo>
                  <a:pt x="1181545" y="855247"/>
                </a:lnTo>
                <a:lnTo>
                  <a:pt x="1057112" y="855247"/>
                </a:lnTo>
                <a:cubicBezTo>
                  <a:pt x="878264" y="855247"/>
                  <a:pt x="733279" y="710263"/>
                  <a:pt x="733279" y="531415"/>
                </a:cubicBezTo>
                <a:lnTo>
                  <a:pt x="733279" y="269903"/>
                </a:lnTo>
                <a:lnTo>
                  <a:pt x="807629" y="320046"/>
                </a:lnTo>
                <a:close/>
              </a:path>
            </a:pathLst>
          </a:custGeom>
          <a:solidFill>
            <a:srgbClr val="042E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13471"/>
              </a:solidFill>
            </a:endParaRPr>
          </a:p>
        </p:txBody>
      </p:sp>
      <p:sp>
        <p:nvSpPr>
          <p:cNvPr id="25" name="任意多边形 24"/>
          <p:cNvSpPr/>
          <p:nvPr>
            <p:custDataLst>
              <p:tags r:id="rId4"/>
            </p:custDataLst>
          </p:nvPr>
        </p:nvSpPr>
        <p:spPr>
          <a:xfrm flipH="1" flipV="1">
            <a:off x="5369789" y="3839335"/>
            <a:ext cx="1473456" cy="1199666"/>
          </a:xfrm>
          <a:custGeom>
            <a:avLst/>
            <a:gdLst>
              <a:gd name="connsiteX0" fmla="*/ 555015 w 1181545"/>
              <a:gd name="connsiteY0" fmla="*/ 0 h 961996"/>
              <a:gd name="connsiteX1" fmla="*/ 373916 w 1181545"/>
              <a:gd name="connsiteY1" fmla="*/ 320046 h 961996"/>
              <a:gd name="connsiteX2" fmla="*/ 448266 w 1181545"/>
              <a:gd name="connsiteY2" fmla="*/ 269903 h 961996"/>
              <a:gd name="connsiteX3" fmla="*/ 448266 w 1181545"/>
              <a:gd name="connsiteY3" fmla="*/ 531415 h 961996"/>
              <a:gd name="connsiteX4" fmla="*/ 124434 w 1181545"/>
              <a:gd name="connsiteY4" fmla="*/ 855247 h 961996"/>
              <a:gd name="connsiteX5" fmla="*/ 0 w 1181545"/>
              <a:gd name="connsiteY5" fmla="*/ 855247 h 961996"/>
              <a:gd name="connsiteX6" fmla="*/ 0 w 1181545"/>
              <a:gd name="connsiteY6" fmla="*/ 961996 h 961996"/>
              <a:gd name="connsiteX7" fmla="*/ 124434 w 1181545"/>
              <a:gd name="connsiteY7" fmla="*/ 961996 h 961996"/>
              <a:gd name="connsiteX8" fmla="*/ 555015 w 1181545"/>
              <a:gd name="connsiteY8" fmla="*/ 531415 h 961996"/>
              <a:gd name="connsiteX9" fmla="*/ 555015 w 1181545"/>
              <a:gd name="connsiteY9" fmla="*/ 198672 h 961996"/>
              <a:gd name="connsiteX10" fmla="*/ 553885 w 1181545"/>
              <a:gd name="connsiteY10" fmla="*/ 198672 h 961996"/>
              <a:gd name="connsiteX11" fmla="*/ 555015 w 1181545"/>
              <a:gd name="connsiteY11" fmla="*/ 197909 h 961996"/>
              <a:gd name="connsiteX12" fmla="*/ 626530 w 1181545"/>
              <a:gd name="connsiteY12" fmla="*/ 0 h 961996"/>
              <a:gd name="connsiteX13" fmla="*/ 626530 w 1181545"/>
              <a:gd name="connsiteY13" fmla="*/ 197909 h 961996"/>
              <a:gd name="connsiteX14" fmla="*/ 627661 w 1181545"/>
              <a:gd name="connsiteY14" fmla="*/ 198672 h 961996"/>
              <a:gd name="connsiteX15" fmla="*/ 626531 w 1181545"/>
              <a:gd name="connsiteY15" fmla="*/ 198672 h 961996"/>
              <a:gd name="connsiteX16" fmla="*/ 626530 w 1181545"/>
              <a:gd name="connsiteY16" fmla="*/ 531415 h 961996"/>
              <a:gd name="connsiteX17" fmla="*/ 1057112 w 1181545"/>
              <a:gd name="connsiteY17" fmla="*/ 961996 h 961996"/>
              <a:gd name="connsiteX18" fmla="*/ 1181545 w 1181545"/>
              <a:gd name="connsiteY18" fmla="*/ 961996 h 961996"/>
              <a:gd name="connsiteX19" fmla="*/ 1181545 w 1181545"/>
              <a:gd name="connsiteY19" fmla="*/ 855247 h 961996"/>
              <a:gd name="connsiteX20" fmla="*/ 1057112 w 1181545"/>
              <a:gd name="connsiteY20" fmla="*/ 855247 h 961996"/>
              <a:gd name="connsiteX21" fmla="*/ 733279 w 1181545"/>
              <a:gd name="connsiteY21" fmla="*/ 531415 h 961996"/>
              <a:gd name="connsiteX22" fmla="*/ 733279 w 1181545"/>
              <a:gd name="connsiteY22" fmla="*/ 269903 h 961996"/>
              <a:gd name="connsiteX23" fmla="*/ 807629 w 1181545"/>
              <a:gd name="connsiteY23" fmla="*/ 320046 h 961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1545" h="961996">
                <a:moveTo>
                  <a:pt x="555015" y="0"/>
                </a:moveTo>
                <a:lnTo>
                  <a:pt x="373916" y="320046"/>
                </a:lnTo>
                <a:lnTo>
                  <a:pt x="448266" y="269903"/>
                </a:lnTo>
                <a:lnTo>
                  <a:pt x="448266" y="531415"/>
                </a:lnTo>
                <a:cubicBezTo>
                  <a:pt x="448266" y="710263"/>
                  <a:pt x="303281" y="855247"/>
                  <a:pt x="124434" y="855247"/>
                </a:cubicBezTo>
                <a:lnTo>
                  <a:pt x="0" y="855247"/>
                </a:lnTo>
                <a:lnTo>
                  <a:pt x="0" y="961996"/>
                </a:lnTo>
                <a:lnTo>
                  <a:pt x="124434" y="961996"/>
                </a:lnTo>
                <a:cubicBezTo>
                  <a:pt x="362237" y="961996"/>
                  <a:pt x="555015" y="769219"/>
                  <a:pt x="555015" y="531415"/>
                </a:cubicBezTo>
                <a:lnTo>
                  <a:pt x="555015" y="198672"/>
                </a:lnTo>
                <a:lnTo>
                  <a:pt x="553885" y="198672"/>
                </a:lnTo>
                <a:lnTo>
                  <a:pt x="555015" y="197909"/>
                </a:lnTo>
                <a:close/>
                <a:moveTo>
                  <a:pt x="626530" y="0"/>
                </a:moveTo>
                <a:lnTo>
                  <a:pt x="626530" y="197909"/>
                </a:lnTo>
                <a:lnTo>
                  <a:pt x="627661" y="198672"/>
                </a:lnTo>
                <a:lnTo>
                  <a:pt x="626531" y="198672"/>
                </a:lnTo>
                <a:lnTo>
                  <a:pt x="626530" y="531415"/>
                </a:lnTo>
                <a:cubicBezTo>
                  <a:pt x="626530" y="769219"/>
                  <a:pt x="819308" y="961996"/>
                  <a:pt x="1057112" y="961996"/>
                </a:cubicBezTo>
                <a:lnTo>
                  <a:pt x="1181545" y="961996"/>
                </a:lnTo>
                <a:lnTo>
                  <a:pt x="1181545" y="855247"/>
                </a:lnTo>
                <a:lnTo>
                  <a:pt x="1057112" y="855247"/>
                </a:lnTo>
                <a:cubicBezTo>
                  <a:pt x="878264" y="855247"/>
                  <a:pt x="733279" y="710263"/>
                  <a:pt x="733279" y="531415"/>
                </a:cubicBezTo>
                <a:lnTo>
                  <a:pt x="733279" y="269903"/>
                </a:lnTo>
                <a:lnTo>
                  <a:pt x="807629" y="320046"/>
                </a:lnTo>
                <a:close/>
              </a:path>
            </a:pathLst>
          </a:custGeom>
          <a:solidFill>
            <a:srgbClr val="042E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13471"/>
              </a:solidFill>
            </a:endParaRPr>
          </a:p>
        </p:txBody>
      </p:sp>
      <p:sp>
        <p:nvSpPr>
          <p:cNvPr id="26" name="任意多边形 25"/>
          <p:cNvSpPr/>
          <p:nvPr>
            <p:custDataLst>
              <p:tags r:id="rId5"/>
            </p:custDataLst>
          </p:nvPr>
        </p:nvSpPr>
        <p:spPr>
          <a:xfrm flipH="1">
            <a:off x="6608504" y="2774352"/>
            <a:ext cx="1473456" cy="1199666"/>
          </a:xfrm>
          <a:custGeom>
            <a:avLst/>
            <a:gdLst>
              <a:gd name="connsiteX0" fmla="*/ 555015 w 1181545"/>
              <a:gd name="connsiteY0" fmla="*/ 0 h 961996"/>
              <a:gd name="connsiteX1" fmla="*/ 373916 w 1181545"/>
              <a:gd name="connsiteY1" fmla="*/ 320046 h 961996"/>
              <a:gd name="connsiteX2" fmla="*/ 448266 w 1181545"/>
              <a:gd name="connsiteY2" fmla="*/ 269903 h 961996"/>
              <a:gd name="connsiteX3" fmla="*/ 448266 w 1181545"/>
              <a:gd name="connsiteY3" fmla="*/ 531415 h 961996"/>
              <a:gd name="connsiteX4" fmla="*/ 124434 w 1181545"/>
              <a:gd name="connsiteY4" fmla="*/ 855247 h 961996"/>
              <a:gd name="connsiteX5" fmla="*/ 0 w 1181545"/>
              <a:gd name="connsiteY5" fmla="*/ 855247 h 961996"/>
              <a:gd name="connsiteX6" fmla="*/ 0 w 1181545"/>
              <a:gd name="connsiteY6" fmla="*/ 961996 h 961996"/>
              <a:gd name="connsiteX7" fmla="*/ 124434 w 1181545"/>
              <a:gd name="connsiteY7" fmla="*/ 961996 h 961996"/>
              <a:gd name="connsiteX8" fmla="*/ 555015 w 1181545"/>
              <a:gd name="connsiteY8" fmla="*/ 531415 h 961996"/>
              <a:gd name="connsiteX9" fmla="*/ 555015 w 1181545"/>
              <a:gd name="connsiteY9" fmla="*/ 198672 h 961996"/>
              <a:gd name="connsiteX10" fmla="*/ 553885 w 1181545"/>
              <a:gd name="connsiteY10" fmla="*/ 198672 h 961996"/>
              <a:gd name="connsiteX11" fmla="*/ 555015 w 1181545"/>
              <a:gd name="connsiteY11" fmla="*/ 197909 h 961996"/>
              <a:gd name="connsiteX12" fmla="*/ 626530 w 1181545"/>
              <a:gd name="connsiteY12" fmla="*/ 0 h 961996"/>
              <a:gd name="connsiteX13" fmla="*/ 626530 w 1181545"/>
              <a:gd name="connsiteY13" fmla="*/ 197909 h 961996"/>
              <a:gd name="connsiteX14" fmla="*/ 627661 w 1181545"/>
              <a:gd name="connsiteY14" fmla="*/ 198672 h 961996"/>
              <a:gd name="connsiteX15" fmla="*/ 626531 w 1181545"/>
              <a:gd name="connsiteY15" fmla="*/ 198672 h 961996"/>
              <a:gd name="connsiteX16" fmla="*/ 626530 w 1181545"/>
              <a:gd name="connsiteY16" fmla="*/ 531415 h 961996"/>
              <a:gd name="connsiteX17" fmla="*/ 1057112 w 1181545"/>
              <a:gd name="connsiteY17" fmla="*/ 961996 h 961996"/>
              <a:gd name="connsiteX18" fmla="*/ 1181545 w 1181545"/>
              <a:gd name="connsiteY18" fmla="*/ 961996 h 961996"/>
              <a:gd name="connsiteX19" fmla="*/ 1181545 w 1181545"/>
              <a:gd name="connsiteY19" fmla="*/ 855247 h 961996"/>
              <a:gd name="connsiteX20" fmla="*/ 1057112 w 1181545"/>
              <a:gd name="connsiteY20" fmla="*/ 855247 h 961996"/>
              <a:gd name="connsiteX21" fmla="*/ 733279 w 1181545"/>
              <a:gd name="connsiteY21" fmla="*/ 531415 h 961996"/>
              <a:gd name="connsiteX22" fmla="*/ 733279 w 1181545"/>
              <a:gd name="connsiteY22" fmla="*/ 269903 h 961996"/>
              <a:gd name="connsiteX23" fmla="*/ 807629 w 1181545"/>
              <a:gd name="connsiteY23" fmla="*/ 320046 h 961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1545" h="961996">
                <a:moveTo>
                  <a:pt x="555015" y="0"/>
                </a:moveTo>
                <a:lnTo>
                  <a:pt x="373916" y="320046"/>
                </a:lnTo>
                <a:lnTo>
                  <a:pt x="448266" y="269903"/>
                </a:lnTo>
                <a:lnTo>
                  <a:pt x="448266" y="531415"/>
                </a:lnTo>
                <a:cubicBezTo>
                  <a:pt x="448266" y="710263"/>
                  <a:pt x="303281" y="855247"/>
                  <a:pt x="124434" y="855247"/>
                </a:cubicBezTo>
                <a:lnTo>
                  <a:pt x="0" y="855247"/>
                </a:lnTo>
                <a:lnTo>
                  <a:pt x="0" y="961996"/>
                </a:lnTo>
                <a:lnTo>
                  <a:pt x="124434" y="961996"/>
                </a:lnTo>
                <a:cubicBezTo>
                  <a:pt x="362237" y="961996"/>
                  <a:pt x="555015" y="769219"/>
                  <a:pt x="555015" y="531415"/>
                </a:cubicBezTo>
                <a:lnTo>
                  <a:pt x="555015" y="198672"/>
                </a:lnTo>
                <a:lnTo>
                  <a:pt x="553885" y="198672"/>
                </a:lnTo>
                <a:lnTo>
                  <a:pt x="555015" y="197909"/>
                </a:lnTo>
                <a:close/>
                <a:moveTo>
                  <a:pt x="626530" y="0"/>
                </a:moveTo>
                <a:lnTo>
                  <a:pt x="626530" y="197909"/>
                </a:lnTo>
                <a:lnTo>
                  <a:pt x="627661" y="198672"/>
                </a:lnTo>
                <a:lnTo>
                  <a:pt x="626531" y="198672"/>
                </a:lnTo>
                <a:lnTo>
                  <a:pt x="626530" y="531415"/>
                </a:lnTo>
                <a:cubicBezTo>
                  <a:pt x="626530" y="769219"/>
                  <a:pt x="819308" y="961996"/>
                  <a:pt x="1057112" y="961996"/>
                </a:cubicBezTo>
                <a:lnTo>
                  <a:pt x="1181545" y="961996"/>
                </a:lnTo>
                <a:lnTo>
                  <a:pt x="1181545" y="855247"/>
                </a:lnTo>
                <a:lnTo>
                  <a:pt x="1057112" y="855247"/>
                </a:lnTo>
                <a:cubicBezTo>
                  <a:pt x="878264" y="855247"/>
                  <a:pt x="733279" y="710263"/>
                  <a:pt x="733279" y="531415"/>
                </a:cubicBezTo>
                <a:lnTo>
                  <a:pt x="733279" y="269903"/>
                </a:lnTo>
                <a:lnTo>
                  <a:pt x="807629" y="320046"/>
                </a:lnTo>
                <a:close/>
              </a:path>
            </a:pathLst>
          </a:custGeom>
          <a:solidFill>
            <a:srgbClr val="042E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13471"/>
              </a:solidFill>
            </a:endParaRPr>
          </a:p>
        </p:txBody>
      </p:sp>
      <p:sp>
        <p:nvSpPr>
          <p:cNvPr id="29" name="任意多边形 28"/>
          <p:cNvSpPr/>
          <p:nvPr>
            <p:custDataLst>
              <p:tags r:id="rId6"/>
            </p:custDataLst>
          </p:nvPr>
        </p:nvSpPr>
        <p:spPr>
          <a:xfrm flipH="1" flipV="1">
            <a:off x="7847219" y="3839335"/>
            <a:ext cx="1473456" cy="1199666"/>
          </a:xfrm>
          <a:custGeom>
            <a:avLst/>
            <a:gdLst>
              <a:gd name="connsiteX0" fmla="*/ 555015 w 1181545"/>
              <a:gd name="connsiteY0" fmla="*/ 0 h 961996"/>
              <a:gd name="connsiteX1" fmla="*/ 373916 w 1181545"/>
              <a:gd name="connsiteY1" fmla="*/ 320046 h 961996"/>
              <a:gd name="connsiteX2" fmla="*/ 448266 w 1181545"/>
              <a:gd name="connsiteY2" fmla="*/ 269903 h 961996"/>
              <a:gd name="connsiteX3" fmla="*/ 448266 w 1181545"/>
              <a:gd name="connsiteY3" fmla="*/ 531415 h 961996"/>
              <a:gd name="connsiteX4" fmla="*/ 124434 w 1181545"/>
              <a:gd name="connsiteY4" fmla="*/ 855247 h 961996"/>
              <a:gd name="connsiteX5" fmla="*/ 0 w 1181545"/>
              <a:gd name="connsiteY5" fmla="*/ 855247 h 961996"/>
              <a:gd name="connsiteX6" fmla="*/ 0 w 1181545"/>
              <a:gd name="connsiteY6" fmla="*/ 961996 h 961996"/>
              <a:gd name="connsiteX7" fmla="*/ 124434 w 1181545"/>
              <a:gd name="connsiteY7" fmla="*/ 961996 h 961996"/>
              <a:gd name="connsiteX8" fmla="*/ 555015 w 1181545"/>
              <a:gd name="connsiteY8" fmla="*/ 531415 h 961996"/>
              <a:gd name="connsiteX9" fmla="*/ 555015 w 1181545"/>
              <a:gd name="connsiteY9" fmla="*/ 198672 h 961996"/>
              <a:gd name="connsiteX10" fmla="*/ 553885 w 1181545"/>
              <a:gd name="connsiteY10" fmla="*/ 198672 h 961996"/>
              <a:gd name="connsiteX11" fmla="*/ 555015 w 1181545"/>
              <a:gd name="connsiteY11" fmla="*/ 197909 h 961996"/>
              <a:gd name="connsiteX12" fmla="*/ 626530 w 1181545"/>
              <a:gd name="connsiteY12" fmla="*/ 0 h 961996"/>
              <a:gd name="connsiteX13" fmla="*/ 626530 w 1181545"/>
              <a:gd name="connsiteY13" fmla="*/ 197909 h 961996"/>
              <a:gd name="connsiteX14" fmla="*/ 627661 w 1181545"/>
              <a:gd name="connsiteY14" fmla="*/ 198672 h 961996"/>
              <a:gd name="connsiteX15" fmla="*/ 626531 w 1181545"/>
              <a:gd name="connsiteY15" fmla="*/ 198672 h 961996"/>
              <a:gd name="connsiteX16" fmla="*/ 626530 w 1181545"/>
              <a:gd name="connsiteY16" fmla="*/ 531415 h 961996"/>
              <a:gd name="connsiteX17" fmla="*/ 1057112 w 1181545"/>
              <a:gd name="connsiteY17" fmla="*/ 961996 h 961996"/>
              <a:gd name="connsiteX18" fmla="*/ 1181545 w 1181545"/>
              <a:gd name="connsiteY18" fmla="*/ 961996 h 961996"/>
              <a:gd name="connsiteX19" fmla="*/ 1181545 w 1181545"/>
              <a:gd name="connsiteY19" fmla="*/ 855247 h 961996"/>
              <a:gd name="connsiteX20" fmla="*/ 1057112 w 1181545"/>
              <a:gd name="connsiteY20" fmla="*/ 855247 h 961996"/>
              <a:gd name="connsiteX21" fmla="*/ 733279 w 1181545"/>
              <a:gd name="connsiteY21" fmla="*/ 531415 h 961996"/>
              <a:gd name="connsiteX22" fmla="*/ 733279 w 1181545"/>
              <a:gd name="connsiteY22" fmla="*/ 269903 h 961996"/>
              <a:gd name="connsiteX23" fmla="*/ 807629 w 1181545"/>
              <a:gd name="connsiteY23" fmla="*/ 320046 h 961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1545" h="961996">
                <a:moveTo>
                  <a:pt x="555015" y="0"/>
                </a:moveTo>
                <a:lnTo>
                  <a:pt x="373916" y="320046"/>
                </a:lnTo>
                <a:lnTo>
                  <a:pt x="448266" y="269903"/>
                </a:lnTo>
                <a:lnTo>
                  <a:pt x="448266" y="531415"/>
                </a:lnTo>
                <a:cubicBezTo>
                  <a:pt x="448266" y="710263"/>
                  <a:pt x="303281" y="855247"/>
                  <a:pt x="124434" y="855247"/>
                </a:cubicBezTo>
                <a:lnTo>
                  <a:pt x="0" y="855247"/>
                </a:lnTo>
                <a:lnTo>
                  <a:pt x="0" y="961996"/>
                </a:lnTo>
                <a:lnTo>
                  <a:pt x="124434" y="961996"/>
                </a:lnTo>
                <a:cubicBezTo>
                  <a:pt x="362237" y="961996"/>
                  <a:pt x="555015" y="769219"/>
                  <a:pt x="555015" y="531415"/>
                </a:cubicBezTo>
                <a:lnTo>
                  <a:pt x="555015" y="198672"/>
                </a:lnTo>
                <a:lnTo>
                  <a:pt x="553885" y="198672"/>
                </a:lnTo>
                <a:lnTo>
                  <a:pt x="555015" y="197909"/>
                </a:lnTo>
                <a:close/>
                <a:moveTo>
                  <a:pt x="626530" y="0"/>
                </a:moveTo>
                <a:lnTo>
                  <a:pt x="626530" y="197909"/>
                </a:lnTo>
                <a:lnTo>
                  <a:pt x="627661" y="198672"/>
                </a:lnTo>
                <a:lnTo>
                  <a:pt x="626531" y="198672"/>
                </a:lnTo>
                <a:lnTo>
                  <a:pt x="626530" y="531415"/>
                </a:lnTo>
                <a:cubicBezTo>
                  <a:pt x="626530" y="769219"/>
                  <a:pt x="819308" y="961996"/>
                  <a:pt x="1057112" y="961996"/>
                </a:cubicBezTo>
                <a:lnTo>
                  <a:pt x="1181545" y="961996"/>
                </a:lnTo>
                <a:lnTo>
                  <a:pt x="1181545" y="855247"/>
                </a:lnTo>
                <a:lnTo>
                  <a:pt x="1057112" y="855247"/>
                </a:lnTo>
                <a:cubicBezTo>
                  <a:pt x="878264" y="855247"/>
                  <a:pt x="733279" y="710263"/>
                  <a:pt x="733279" y="531415"/>
                </a:cubicBezTo>
                <a:lnTo>
                  <a:pt x="733279" y="269903"/>
                </a:lnTo>
                <a:lnTo>
                  <a:pt x="807629" y="320046"/>
                </a:lnTo>
                <a:close/>
              </a:path>
            </a:pathLst>
          </a:custGeom>
          <a:solidFill>
            <a:srgbClr val="042E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13471"/>
              </a:solidFill>
            </a:endParaRPr>
          </a:p>
        </p:txBody>
      </p:sp>
      <p:sp>
        <p:nvSpPr>
          <p:cNvPr id="30" name="椭圆 29"/>
          <p:cNvSpPr/>
          <p:nvPr>
            <p:custDataLst>
              <p:tags r:id="rId7"/>
            </p:custDataLst>
          </p:nvPr>
        </p:nvSpPr>
        <p:spPr>
          <a:xfrm>
            <a:off x="5880512" y="4143670"/>
            <a:ext cx="452006" cy="452006"/>
          </a:xfrm>
          <a:prstGeom prst="ellipse">
            <a:avLst/>
          </a:prstGeom>
          <a:solidFill>
            <a:srgbClr val="FEFFFF"/>
          </a:solidFill>
          <a:ln w="6350">
            <a:solidFill>
              <a:srgbClr val="042E66"/>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013471"/>
                </a:solidFill>
              </a:rPr>
              <a:t>3</a:t>
            </a:r>
          </a:p>
        </p:txBody>
      </p:sp>
      <p:sp>
        <p:nvSpPr>
          <p:cNvPr id="31" name="椭圆 30"/>
          <p:cNvSpPr/>
          <p:nvPr>
            <p:custDataLst>
              <p:tags r:id="rId8"/>
            </p:custDataLst>
          </p:nvPr>
        </p:nvSpPr>
        <p:spPr>
          <a:xfrm>
            <a:off x="7119227" y="3205365"/>
            <a:ext cx="452006" cy="452006"/>
          </a:xfrm>
          <a:prstGeom prst="ellipse">
            <a:avLst/>
          </a:prstGeom>
          <a:solidFill>
            <a:srgbClr val="FEFFFF"/>
          </a:solidFill>
          <a:ln w="6350">
            <a:solidFill>
              <a:srgbClr val="042E66"/>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13471"/>
                </a:solidFill>
              </a:rPr>
              <a:t>4</a:t>
            </a:r>
          </a:p>
        </p:txBody>
      </p:sp>
      <p:sp>
        <p:nvSpPr>
          <p:cNvPr id="32" name="椭圆 31"/>
          <p:cNvSpPr/>
          <p:nvPr>
            <p:custDataLst>
              <p:tags r:id="rId9"/>
            </p:custDataLst>
          </p:nvPr>
        </p:nvSpPr>
        <p:spPr>
          <a:xfrm>
            <a:off x="8357941" y="4143670"/>
            <a:ext cx="452006" cy="452006"/>
          </a:xfrm>
          <a:prstGeom prst="ellipse">
            <a:avLst/>
          </a:prstGeom>
          <a:solidFill>
            <a:srgbClr val="FEFFFF"/>
          </a:solidFill>
          <a:ln w="6350">
            <a:solidFill>
              <a:srgbClr val="042E66"/>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13471"/>
                </a:solidFill>
              </a:rPr>
              <a:t>5</a:t>
            </a:r>
          </a:p>
        </p:txBody>
      </p:sp>
      <p:sp>
        <p:nvSpPr>
          <p:cNvPr id="34" name="椭圆 33"/>
          <p:cNvSpPr/>
          <p:nvPr>
            <p:custDataLst>
              <p:tags r:id="rId10"/>
            </p:custDataLst>
          </p:nvPr>
        </p:nvSpPr>
        <p:spPr>
          <a:xfrm>
            <a:off x="3403082" y="4143670"/>
            <a:ext cx="452006" cy="452006"/>
          </a:xfrm>
          <a:prstGeom prst="ellipse">
            <a:avLst/>
          </a:prstGeom>
          <a:solidFill>
            <a:srgbClr val="FEFFFF"/>
          </a:solidFill>
          <a:ln w="6350">
            <a:solidFill>
              <a:srgbClr val="042E66"/>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13471"/>
                </a:solidFill>
              </a:rPr>
              <a:t>1</a:t>
            </a:r>
          </a:p>
        </p:txBody>
      </p:sp>
      <p:sp>
        <p:nvSpPr>
          <p:cNvPr id="35" name="椭圆 34"/>
          <p:cNvSpPr/>
          <p:nvPr>
            <p:custDataLst>
              <p:tags r:id="rId11"/>
            </p:custDataLst>
          </p:nvPr>
        </p:nvSpPr>
        <p:spPr>
          <a:xfrm>
            <a:off x="4641797" y="3205365"/>
            <a:ext cx="452006" cy="452006"/>
          </a:xfrm>
          <a:prstGeom prst="ellipse">
            <a:avLst/>
          </a:prstGeom>
          <a:solidFill>
            <a:srgbClr val="FEFFFF"/>
          </a:solidFill>
          <a:ln w="6350">
            <a:solidFill>
              <a:srgbClr val="042E66"/>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13471"/>
                </a:solidFill>
              </a:rPr>
              <a:t>2</a:t>
            </a:r>
          </a:p>
        </p:txBody>
      </p:sp>
      <p:grpSp>
        <p:nvGrpSpPr>
          <p:cNvPr id="12" name="组合 11"/>
          <p:cNvGrpSpPr/>
          <p:nvPr/>
        </p:nvGrpSpPr>
        <p:grpSpPr>
          <a:xfrm>
            <a:off x="1678305" y="434340"/>
            <a:ext cx="8285480" cy="497840"/>
            <a:chOff x="2643" y="684"/>
            <a:chExt cx="13048" cy="784"/>
          </a:xfrm>
        </p:grpSpPr>
        <p:sp>
          <p:nvSpPr>
            <p:cNvPr id="14" name="燕尾形 13"/>
            <p:cNvSpPr/>
            <p:nvPr/>
          </p:nvSpPr>
          <p:spPr>
            <a:xfrm>
              <a:off x="2643"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燕尾形 14"/>
            <p:cNvSpPr/>
            <p:nvPr/>
          </p:nvSpPr>
          <p:spPr>
            <a:xfrm>
              <a:off x="5931"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燕尾形 15"/>
            <p:cNvSpPr/>
            <p:nvPr/>
          </p:nvSpPr>
          <p:spPr>
            <a:xfrm>
              <a:off x="9214"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燕尾形 16"/>
            <p:cNvSpPr/>
            <p:nvPr/>
          </p:nvSpPr>
          <p:spPr>
            <a:xfrm>
              <a:off x="12497"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19" name="文本框 18"/>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20" name="文本框 19"/>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21" name="文本框 20"/>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sp>
        <p:nvSpPr>
          <p:cNvPr id="3" name="文本框 2"/>
          <p:cNvSpPr txBox="1"/>
          <p:nvPr/>
        </p:nvSpPr>
        <p:spPr>
          <a:xfrm>
            <a:off x="537845" y="2400935"/>
            <a:ext cx="598170" cy="2061210"/>
          </a:xfrm>
          <a:prstGeom prst="rect">
            <a:avLst/>
          </a:prstGeom>
          <a:noFill/>
        </p:spPr>
        <p:txBody>
          <a:bodyPr wrap="square" rtlCol="0">
            <a:spAutoFit/>
          </a:bodyPr>
          <a:lstStyle/>
          <a:p>
            <a:r>
              <a:rPr lang="zh-CN" altLang="en-US" sz="3200" b="1">
                <a:solidFill>
                  <a:srgbClr val="013471"/>
                </a:solidFill>
                <a:latin typeface="微软雅黑" panose="020B0503020204020204" charset="-122"/>
                <a:ea typeface="微软雅黑" panose="020B0503020204020204" charset="-122"/>
                <a:sym typeface="+mn-ea"/>
              </a:rPr>
              <a:t>输入内容</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1"/>
            </p:custDataLst>
          </p:nvPr>
        </p:nvGrpSpPr>
        <p:grpSpPr>
          <a:xfrm>
            <a:off x="1671320" y="2695575"/>
            <a:ext cx="1764030" cy="1764030"/>
            <a:chOff x="1318185" y="2343306"/>
            <a:chExt cx="2185988" cy="2185988"/>
          </a:xfrm>
        </p:grpSpPr>
        <p:sp>
          <p:nvSpPr>
            <p:cNvPr id="5" name="椭圆 4"/>
            <p:cNvSpPr/>
            <p:nvPr>
              <p:custDataLst>
                <p:tags r:id="rId20"/>
              </p:custDataLst>
            </p:nvPr>
          </p:nvSpPr>
          <p:spPr>
            <a:xfrm>
              <a:off x="1318185" y="2757642"/>
              <a:ext cx="2185988" cy="1357313"/>
            </a:xfrm>
            <a:prstGeom prst="ellipse">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sp>
          <p:nvSpPr>
            <p:cNvPr id="6" name="椭圆 5"/>
            <p:cNvSpPr/>
            <p:nvPr>
              <p:custDataLst>
                <p:tags r:id="rId21"/>
              </p:custDataLst>
            </p:nvPr>
          </p:nvSpPr>
          <p:spPr>
            <a:xfrm rot="16200000">
              <a:off x="1318185" y="2757643"/>
              <a:ext cx="2185988" cy="1357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grpSp>
      <p:sp>
        <p:nvSpPr>
          <p:cNvPr id="7" name="椭圆 6"/>
          <p:cNvSpPr/>
          <p:nvPr>
            <p:custDataLst>
              <p:tags r:id="rId2"/>
            </p:custDataLst>
          </p:nvPr>
        </p:nvSpPr>
        <p:spPr>
          <a:xfrm>
            <a:off x="1908810" y="2947670"/>
            <a:ext cx="1285875" cy="1285875"/>
          </a:xfrm>
          <a:prstGeom prst="ellipse">
            <a:avLst/>
          </a:prstGeom>
          <a:blipFill rotWithShape="1">
            <a:blip r:embed="rId24"/>
            <a:srcRect/>
            <a:stretch>
              <a:fillRect l="-4707" r="-4707"/>
            </a:stretch>
          </a:blip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sp>
        <p:nvSpPr>
          <p:cNvPr id="9" name="文本框 8"/>
          <p:cNvSpPr txBox="1"/>
          <p:nvPr>
            <p:custDataLst>
              <p:tags r:id="rId3"/>
            </p:custDataLst>
          </p:nvPr>
        </p:nvSpPr>
        <p:spPr>
          <a:xfrm>
            <a:off x="1627505" y="5156835"/>
            <a:ext cx="1852295" cy="542925"/>
          </a:xfrm>
          <a:prstGeom prst="rect">
            <a:avLst/>
          </a:prstGeom>
          <a:noFill/>
        </p:spPr>
        <p:txBody>
          <a:bodyPr wrap="square" rtlCol="0">
            <a:normAutofit/>
          </a:bodyPr>
          <a:lstStyle/>
          <a:p>
            <a:pPr algn="ctr"/>
            <a:r>
              <a:rPr lang="zh-CN" altLang="en-US" sz="2400" b="1" dirty="0">
                <a:solidFill>
                  <a:schemeClr val="tx1">
                    <a:lumMod val="85000"/>
                    <a:lumOff val="15000"/>
                  </a:schemeClr>
                </a:solidFill>
                <a:latin typeface="微软雅黑" panose="020B0503020204020204" charset="-122"/>
                <a:ea typeface="微软雅黑" panose="020B0503020204020204" charset="-122"/>
                <a:cs typeface="+mj-cs"/>
              </a:rPr>
              <a:t>输入内容</a:t>
            </a:r>
          </a:p>
        </p:txBody>
      </p:sp>
      <p:sp>
        <p:nvSpPr>
          <p:cNvPr id="15" name="文本框 14"/>
          <p:cNvSpPr txBox="1"/>
          <p:nvPr>
            <p:custDataLst>
              <p:tags r:id="rId4"/>
            </p:custDataLst>
          </p:nvPr>
        </p:nvSpPr>
        <p:spPr>
          <a:xfrm>
            <a:off x="6178550" y="5156835"/>
            <a:ext cx="2068195" cy="542925"/>
          </a:xfrm>
          <a:prstGeom prst="rect">
            <a:avLst/>
          </a:prstGeom>
          <a:noFill/>
        </p:spPr>
        <p:txBody>
          <a:bodyPr wrap="square" rtlCol="0">
            <a:normAutofit/>
          </a:bodyPr>
          <a:lstStyle/>
          <a:p>
            <a:pPr algn="ctr"/>
            <a:r>
              <a:rPr lang="zh-CN" altLang="en-US" sz="2400" b="1" dirty="0">
                <a:solidFill>
                  <a:schemeClr val="tx1">
                    <a:lumMod val="85000"/>
                    <a:lumOff val="15000"/>
                  </a:schemeClr>
                </a:solidFill>
                <a:latin typeface="微软雅黑" panose="020B0503020204020204" charset="-122"/>
                <a:ea typeface="微软雅黑" panose="020B0503020204020204" charset="-122"/>
                <a:cs typeface="+mj-cs"/>
                <a:sym typeface="+mn-ea"/>
              </a:rPr>
              <a:t>输入内容</a:t>
            </a:r>
          </a:p>
        </p:txBody>
      </p:sp>
      <p:sp>
        <p:nvSpPr>
          <p:cNvPr id="21" name="文本框 20"/>
          <p:cNvSpPr txBox="1"/>
          <p:nvPr>
            <p:custDataLst>
              <p:tags r:id="rId5"/>
            </p:custDataLst>
          </p:nvPr>
        </p:nvSpPr>
        <p:spPr>
          <a:xfrm>
            <a:off x="3999865" y="5156835"/>
            <a:ext cx="1817370" cy="542925"/>
          </a:xfrm>
          <a:prstGeom prst="rect">
            <a:avLst/>
          </a:prstGeom>
          <a:noFill/>
        </p:spPr>
        <p:txBody>
          <a:bodyPr wrap="square" rtlCol="0">
            <a:normAutofit/>
          </a:bodyPr>
          <a:lstStyle/>
          <a:p>
            <a:pPr algn="ctr"/>
            <a:r>
              <a:rPr lang="zh-CN" altLang="en-US" sz="2400" b="1" dirty="0">
                <a:solidFill>
                  <a:schemeClr val="tx1">
                    <a:lumMod val="85000"/>
                    <a:lumOff val="15000"/>
                  </a:schemeClr>
                </a:solidFill>
                <a:latin typeface="微软雅黑" panose="020B0503020204020204" charset="-122"/>
                <a:ea typeface="微软雅黑" panose="020B0503020204020204" charset="-122"/>
                <a:cs typeface="+mj-cs"/>
                <a:sym typeface="+mn-ea"/>
              </a:rPr>
              <a:t>输入内容</a:t>
            </a:r>
          </a:p>
        </p:txBody>
      </p:sp>
      <p:grpSp>
        <p:nvGrpSpPr>
          <p:cNvPr id="8" name="组合 7"/>
          <p:cNvGrpSpPr/>
          <p:nvPr>
            <p:custDataLst>
              <p:tags r:id="rId6"/>
            </p:custDataLst>
          </p:nvPr>
        </p:nvGrpSpPr>
        <p:grpSpPr>
          <a:xfrm>
            <a:off x="3999865" y="2693670"/>
            <a:ext cx="1764030" cy="1764030"/>
            <a:chOff x="1318185" y="2343306"/>
            <a:chExt cx="2185988" cy="2185988"/>
          </a:xfrm>
        </p:grpSpPr>
        <p:sp>
          <p:nvSpPr>
            <p:cNvPr id="14" name="椭圆 13"/>
            <p:cNvSpPr/>
            <p:nvPr>
              <p:custDataLst>
                <p:tags r:id="rId18"/>
              </p:custDataLst>
            </p:nvPr>
          </p:nvSpPr>
          <p:spPr>
            <a:xfrm>
              <a:off x="1318185" y="2757642"/>
              <a:ext cx="2185988" cy="1357313"/>
            </a:xfrm>
            <a:prstGeom prst="ellipse">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sp>
          <p:nvSpPr>
            <p:cNvPr id="20" name="椭圆 19"/>
            <p:cNvSpPr/>
            <p:nvPr>
              <p:custDataLst>
                <p:tags r:id="rId19"/>
              </p:custDataLst>
            </p:nvPr>
          </p:nvSpPr>
          <p:spPr>
            <a:xfrm rot="16200000">
              <a:off x="1318185" y="2757643"/>
              <a:ext cx="2185988" cy="1357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grpSp>
      <p:sp>
        <p:nvSpPr>
          <p:cNvPr id="22" name="椭圆 21"/>
          <p:cNvSpPr/>
          <p:nvPr>
            <p:custDataLst>
              <p:tags r:id="rId7"/>
            </p:custDataLst>
          </p:nvPr>
        </p:nvSpPr>
        <p:spPr>
          <a:xfrm>
            <a:off x="4237355" y="2945765"/>
            <a:ext cx="1285875" cy="1285875"/>
          </a:xfrm>
          <a:prstGeom prst="ellipse">
            <a:avLst/>
          </a:prstGeom>
          <a:blipFill rotWithShape="1">
            <a:blip r:embed="rId25"/>
            <a:srcRect/>
            <a:stretch>
              <a:fillRect l="-4707" r="-4707"/>
            </a:stretch>
          </a:blip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grpSp>
        <p:nvGrpSpPr>
          <p:cNvPr id="23" name="组合 22"/>
          <p:cNvGrpSpPr/>
          <p:nvPr>
            <p:custDataLst>
              <p:tags r:id="rId8"/>
            </p:custDataLst>
          </p:nvPr>
        </p:nvGrpSpPr>
        <p:grpSpPr>
          <a:xfrm>
            <a:off x="6330315" y="2695575"/>
            <a:ext cx="1764030" cy="1764030"/>
            <a:chOff x="1318185" y="2343306"/>
            <a:chExt cx="2185988" cy="2185988"/>
          </a:xfrm>
        </p:grpSpPr>
        <p:sp>
          <p:nvSpPr>
            <p:cNvPr id="24" name="椭圆 23"/>
            <p:cNvSpPr/>
            <p:nvPr>
              <p:custDataLst>
                <p:tags r:id="rId16"/>
              </p:custDataLst>
            </p:nvPr>
          </p:nvSpPr>
          <p:spPr>
            <a:xfrm>
              <a:off x="1318185" y="2757642"/>
              <a:ext cx="2185988" cy="1357313"/>
            </a:xfrm>
            <a:prstGeom prst="ellipse">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sp>
          <p:nvSpPr>
            <p:cNvPr id="25" name="椭圆 24"/>
            <p:cNvSpPr/>
            <p:nvPr>
              <p:custDataLst>
                <p:tags r:id="rId17"/>
              </p:custDataLst>
            </p:nvPr>
          </p:nvSpPr>
          <p:spPr>
            <a:xfrm rot="16200000">
              <a:off x="1318185" y="2757643"/>
              <a:ext cx="2185988" cy="1357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grpSp>
      <p:sp>
        <p:nvSpPr>
          <p:cNvPr id="26" name="椭圆 25"/>
          <p:cNvSpPr/>
          <p:nvPr>
            <p:custDataLst>
              <p:tags r:id="rId9"/>
            </p:custDataLst>
          </p:nvPr>
        </p:nvSpPr>
        <p:spPr>
          <a:xfrm>
            <a:off x="6567805" y="2947670"/>
            <a:ext cx="1285875" cy="1285875"/>
          </a:xfrm>
          <a:prstGeom prst="ellipse">
            <a:avLst/>
          </a:prstGeom>
          <a:blipFill rotWithShape="1">
            <a:blip r:embed="rId26"/>
            <a:srcRect/>
            <a:stretch>
              <a:fillRect l="-4707" r="-4707"/>
            </a:stretch>
          </a:blip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grpSp>
        <p:nvGrpSpPr>
          <p:cNvPr id="27" name="组合 26"/>
          <p:cNvGrpSpPr/>
          <p:nvPr>
            <p:custDataLst>
              <p:tags r:id="rId10"/>
            </p:custDataLst>
          </p:nvPr>
        </p:nvGrpSpPr>
        <p:grpSpPr>
          <a:xfrm>
            <a:off x="8665845" y="2691765"/>
            <a:ext cx="1764030" cy="1764030"/>
            <a:chOff x="1318185" y="2343306"/>
            <a:chExt cx="2185988" cy="2185988"/>
          </a:xfrm>
        </p:grpSpPr>
        <p:sp>
          <p:nvSpPr>
            <p:cNvPr id="28" name="椭圆 27"/>
            <p:cNvSpPr/>
            <p:nvPr>
              <p:custDataLst>
                <p:tags r:id="rId14"/>
              </p:custDataLst>
            </p:nvPr>
          </p:nvSpPr>
          <p:spPr>
            <a:xfrm>
              <a:off x="1318185" y="2757642"/>
              <a:ext cx="2185988" cy="1357313"/>
            </a:xfrm>
            <a:prstGeom prst="ellipse">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sp>
          <p:nvSpPr>
            <p:cNvPr id="29" name="椭圆 28"/>
            <p:cNvSpPr/>
            <p:nvPr>
              <p:custDataLst>
                <p:tags r:id="rId15"/>
              </p:custDataLst>
            </p:nvPr>
          </p:nvSpPr>
          <p:spPr>
            <a:xfrm rot="16200000">
              <a:off x="1318185" y="2757643"/>
              <a:ext cx="2185988" cy="1357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grpSp>
      <p:sp>
        <p:nvSpPr>
          <p:cNvPr id="30" name="椭圆 29"/>
          <p:cNvSpPr/>
          <p:nvPr>
            <p:custDataLst>
              <p:tags r:id="rId11"/>
            </p:custDataLst>
          </p:nvPr>
        </p:nvSpPr>
        <p:spPr>
          <a:xfrm>
            <a:off x="8903335" y="2943860"/>
            <a:ext cx="1285875" cy="1285875"/>
          </a:xfrm>
          <a:prstGeom prst="ellipse">
            <a:avLst/>
          </a:prstGeom>
          <a:blipFill rotWithShape="1">
            <a:blip r:embed="rId27"/>
            <a:srcRect/>
            <a:stretch>
              <a:fillRect l="-4707" r="-4707"/>
            </a:stretch>
          </a:blip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sp>
        <p:nvSpPr>
          <p:cNvPr id="31" name="文本框 30"/>
          <p:cNvSpPr txBox="1"/>
          <p:nvPr>
            <p:custDataLst>
              <p:tags r:id="rId12"/>
            </p:custDataLst>
          </p:nvPr>
        </p:nvSpPr>
        <p:spPr>
          <a:xfrm>
            <a:off x="8514080" y="5156835"/>
            <a:ext cx="2068195" cy="542925"/>
          </a:xfrm>
          <a:prstGeom prst="rect">
            <a:avLst/>
          </a:prstGeom>
          <a:noFill/>
        </p:spPr>
        <p:txBody>
          <a:bodyPr wrap="square" rtlCol="0">
            <a:normAutofit/>
          </a:bodyPr>
          <a:lstStyle/>
          <a:p>
            <a:pPr algn="ctr"/>
            <a:r>
              <a:rPr lang="zh-CN" altLang="en-US" sz="2400" b="1" dirty="0">
                <a:solidFill>
                  <a:schemeClr val="tx1">
                    <a:lumMod val="85000"/>
                    <a:lumOff val="15000"/>
                  </a:schemeClr>
                </a:solidFill>
                <a:latin typeface="微软雅黑" panose="020B0503020204020204" charset="-122"/>
                <a:ea typeface="微软雅黑" panose="020B0503020204020204" charset="-122"/>
                <a:cs typeface="+mj-cs"/>
                <a:sym typeface="+mn-ea"/>
              </a:rPr>
              <a:t>输入内容</a:t>
            </a:r>
          </a:p>
        </p:txBody>
      </p:sp>
      <p:grpSp>
        <p:nvGrpSpPr>
          <p:cNvPr id="12" name="组合 11"/>
          <p:cNvGrpSpPr/>
          <p:nvPr/>
        </p:nvGrpSpPr>
        <p:grpSpPr>
          <a:xfrm>
            <a:off x="1678305" y="434340"/>
            <a:ext cx="8285480" cy="497840"/>
            <a:chOff x="2643" y="684"/>
            <a:chExt cx="13048" cy="784"/>
          </a:xfrm>
        </p:grpSpPr>
        <p:sp>
          <p:nvSpPr>
            <p:cNvPr id="11" name="燕尾形 10"/>
            <p:cNvSpPr/>
            <p:nvPr/>
          </p:nvSpPr>
          <p:spPr>
            <a:xfrm>
              <a:off x="2643"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燕尾形 12"/>
            <p:cNvSpPr/>
            <p:nvPr/>
          </p:nvSpPr>
          <p:spPr>
            <a:xfrm>
              <a:off x="5931"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燕尾形 15"/>
            <p:cNvSpPr/>
            <p:nvPr/>
          </p:nvSpPr>
          <p:spPr>
            <a:xfrm>
              <a:off x="9214"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燕尾形 16"/>
            <p:cNvSpPr/>
            <p:nvPr/>
          </p:nvSpPr>
          <p:spPr>
            <a:xfrm>
              <a:off x="12497"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19" name="文本框 18"/>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32" name="文本框 31"/>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33" name="文本框 32"/>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grpSp>
        <p:nvGrpSpPr>
          <p:cNvPr id="36" name="组合 35"/>
          <p:cNvGrpSpPr/>
          <p:nvPr/>
        </p:nvGrpSpPr>
        <p:grpSpPr>
          <a:xfrm>
            <a:off x="5170170" y="1365885"/>
            <a:ext cx="1851660" cy="644525"/>
            <a:chOff x="8142" y="2175"/>
            <a:chExt cx="2916" cy="1015"/>
          </a:xfrm>
        </p:grpSpPr>
        <p:sp>
          <p:nvSpPr>
            <p:cNvPr id="3" name="文本框 2"/>
            <p:cNvSpPr txBox="1"/>
            <p:nvPr>
              <p:custDataLst>
                <p:tags r:id="rId13"/>
              </p:custDataLst>
            </p:nvPr>
          </p:nvSpPr>
          <p:spPr>
            <a:xfrm>
              <a:off x="8142" y="2175"/>
              <a:ext cx="2917" cy="855"/>
            </a:xfrm>
            <a:prstGeom prst="rect">
              <a:avLst/>
            </a:prstGeom>
            <a:noFill/>
          </p:spPr>
          <p:txBody>
            <a:bodyPr wrap="square" rtlCol="0">
              <a:noAutofit/>
            </a:bodyPr>
            <a:lstStyle/>
            <a:p>
              <a:pPr algn="ctr"/>
              <a:r>
                <a:rPr lang="zh-CN" altLang="en-US" sz="2800" b="1" dirty="0">
                  <a:solidFill>
                    <a:srgbClr val="013471"/>
                  </a:solidFill>
                  <a:latin typeface="微软雅黑" panose="020B0503020204020204" charset="-122"/>
                  <a:ea typeface="微软雅黑" panose="020B0503020204020204" charset="-122"/>
                  <a:cs typeface="+mj-cs"/>
                </a:rPr>
                <a:t>输入标题</a:t>
              </a:r>
            </a:p>
          </p:txBody>
        </p:sp>
        <p:cxnSp>
          <p:nvCxnSpPr>
            <p:cNvPr id="35" name="直接连接符 34"/>
            <p:cNvCxnSpPr/>
            <p:nvPr/>
          </p:nvCxnSpPr>
          <p:spPr>
            <a:xfrm>
              <a:off x="9061" y="3190"/>
              <a:ext cx="1077" cy="0"/>
            </a:xfrm>
            <a:prstGeom prst="line">
              <a:avLst/>
            </a:prstGeom>
            <a:ln w="38100">
              <a:solidFill>
                <a:srgbClr val="042E66"/>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030720" y="3133090"/>
            <a:ext cx="3926205" cy="2961640"/>
          </a:xfrm>
          <a:prstGeom prst="rect">
            <a:avLst/>
          </a:prstGeom>
          <a:noFill/>
          <a:ln w="25400">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63320" y="3133090"/>
            <a:ext cx="3926205" cy="2961640"/>
          </a:xfrm>
          <a:prstGeom prst="rect">
            <a:avLst/>
          </a:prstGeom>
          <a:noFill/>
          <a:ln w="25400">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744345" y="3735705"/>
            <a:ext cx="1798955" cy="1753235"/>
          </a:xfrm>
          <a:prstGeom prst="rect">
            <a:avLst/>
          </a:prstGeom>
          <a:noFill/>
        </p:spPr>
        <p:txBody>
          <a:bodyPr wrap="square" rtlCol="0">
            <a:spAutoFit/>
          </a:bodyPr>
          <a:lstStyle/>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endParaRPr lang="zh-CN" altLang="zh-CN" spc="1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8771255" y="3737610"/>
            <a:ext cx="1798955" cy="1753235"/>
          </a:xfrm>
          <a:prstGeom prst="rect">
            <a:avLst/>
          </a:prstGeom>
          <a:noFill/>
        </p:spPr>
        <p:txBody>
          <a:bodyPr wrap="square" rtlCol="0">
            <a:spAutoFit/>
          </a:bodyPr>
          <a:lstStyle/>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endParaRPr lang="zh-CN" altLang="zh-CN" spc="1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2" name="组合 11"/>
          <p:cNvGrpSpPr/>
          <p:nvPr/>
        </p:nvGrpSpPr>
        <p:grpSpPr>
          <a:xfrm>
            <a:off x="1678305" y="434340"/>
            <a:ext cx="8285480" cy="497840"/>
            <a:chOff x="2643" y="684"/>
            <a:chExt cx="13048" cy="784"/>
          </a:xfrm>
        </p:grpSpPr>
        <p:sp>
          <p:nvSpPr>
            <p:cNvPr id="11" name="燕尾形 10"/>
            <p:cNvSpPr/>
            <p:nvPr/>
          </p:nvSpPr>
          <p:spPr>
            <a:xfrm>
              <a:off x="2643"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燕尾形 12"/>
            <p:cNvSpPr/>
            <p:nvPr/>
          </p:nvSpPr>
          <p:spPr>
            <a:xfrm>
              <a:off x="5931"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燕尾形 15"/>
            <p:cNvSpPr/>
            <p:nvPr/>
          </p:nvSpPr>
          <p:spPr>
            <a:xfrm>
              <a:off x="9214"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燕尾形 16"/>
            <p:cNvSpPr/>
            <p:nvPr/>
          </p:nvSpPr>
          <p:spPr>
            <a:xfrm>
              <a:off x="12497"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19" name="文本框 18"/>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32" name="文本框 31"/>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33" name="文本框 32"/>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grpSp>
        <p:nvGrpSpPr>
          <p:cNvPr id="36" name="组合 35"/>
          <p:cNvGrpSpPr/>
          <p:nvPr/>
        </p:nvGrpSpPr>
        <p:grpSpPr>
          <a:xfrm>
            <a:off x="5170170" y="1365885"/>
            <a:ext cx="1851660" cy="644525"/>
            <a:chOff x="8142" y="2175"/>
            <a:chExt cx="2916" cy="1015"/>
          </a:xfrm>
        </p:grpSpPr>
        <p:sp>
          <p:nvSpPr>
            <p:cNvPr id="10" name="文本框 9"/>
            <p:cNvSpPr txBox="1"/>
            <p:nvPr>
              <p:custDataLst>
                <p:tags r:id="rId1"/>
              </p:custDataLst>
            </p:nvPr>
          </p:nvSpPr>
          <p:spPr>
            <a:xfrm>
              <a:off x="8142" y="2175"/>
              <a:ext cx="2917" cy="855"/>
            </a:xfrm>
            <a:prstGeom prst="rect">
              <a:avLst/>
            </a:prstGeom>
            <a:noFill/>
          </p:spPr>
          <p:txBody>
            <a:bodyPr wrap="square" rtlCol="0">
              <a:noAutofit/>
            </a:bodyPr>
            <a:lstStyle/>
            <a:p>
              <a:pPr algn="ctr"/>
              <a:r>
                <a:rPr lang="zh-CN" altLang="en-US" sz="2800" b="1" dirty="0">
                  <a:solidFill>
                    <a:srgbClr val="013471"/>
                  </a:solidFill>
                  <a:latin typeface="微软雅黑" panose="020B0503020204020204" charset="-122"/>
                  <a:ea typeface="微软雅黑" panose="020B0503020204020204" charset="-122"/>
                  <a:cs typeface="+mj-cs"/>
                </a:rPr>
                <a:t>输入标题</a:t>
              </a:r>
            </a:p>
          </p:txBody>
        </p:sp>
        <p:cxnSp>
          <p:nvCxnSpPr>
            <p:cNvPr id="35" name="直接连接符 34"/>
            <p:cNvCxnSpPr/>
            <p:nvPr/>
          </p:nvCxnSpPr>
          <p:spPr>
            <a:xfrm>
              <a:off x="9061" y="3190"/>
              <a:ext cx="1077" cy="0"/>
            </a:xfrm>
            <a:prstGeom prst="line">
              <a:avLst/>
            </a:prstGeom>
            <a:ln w="38100">
              <a:solidFill>
                <a:srgbClr val="042E66"/>
              </a:solidFill>
            </a:ln>
          </p:spPr>
          <p:style>
            <a:lnRef idx="1">
              <a:schemeClr val="accent1"/>
            </a:lnRef>
            <a:fillRef idx="0">
              <a:schemeClr val="accent1"/>
            </a:fillRef>
            <a:effectRef idx="0">
              <a:schemeClr val="accent1"/>
            </a:effectRef>
            <a:fontRef idx="minor">
              <a:schemeClr val="tx1"/>
            </a:fontRef>
          </p:style>
        </p:cxnSp>
      </p:grpSp>
      <p:pic>
        <p:nvPicPr>
          <p:cNvPr id="14" name="图片 13"/>
          <p:cNvPicPr>
            <a:picLocks noChangeAspect="1"/>
          </p:cNvPicPr>
          <p:nvPr/>
        </p:nvPicPr>
        <p:blipFill>
          <a:blip r:embed="rId4"/>
          <a:srcRect l="29154" r="26755" b="7826"/>
          <a:stretch>
            <a:fillRect/>
          </a:stretch>
        </p:blipFill>
        <p:spPr>
          <a:xfrm>
            <a:off x="3662680" y="3003550"/>
            <a:ext cx="2028190" cy="2828290"/>
          </a:xfrm>
          <a:prstGeom prst="rect">
            <a:avLst/>
          </a:prstGeom>
          <a:effectLst>
            <a:outerShdw blurRad="50800" dist="38100" dir="2700000" algn="tl" rotWithShape="0">
              <a:prstClr val="black">
                <a:alpha val="40000"/>
              </a:prstClr>
            </a:outerShdw>
          </a:effectLst>
        </p:spPr>
      </p:pic>
      <p:pic>
        <p:nvPicPr>
          <p:cNvPr id="20" name="图片 19"/>
          <p:cNvPicPr>
            <a:picLocks noChangeAspect="1"/>
          </p:cNvPicPr>
          <p:nvPr/>
        </p:nvPicPr>
        <p:blipFill>
          <a:blip r:embed="rId5"/>
          <a:srcRect r="52496" b="11093"/>
          <a:stretch>
            <a:fillRect/>
          </a:stretch>
        </p:blipFill>
        <p:spPr>
          <a:xfrm>
            <a:off x="6437630" y="3003550"/>
            <a:ext cx="2030095" cy="2849880"/>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组合 7"/>
          <p:cNvGrpSpPr/>
          <p:nvPr/>
        </p:nvGrpSpPr>
        <p:grpSpPr>
          <a:xfrm>
            <a:off x="310515" y="770890"/>
            <a:ext cx="5375275" cy="5316855"/>
            <a:chOff x="6688" y="1121"/>
            <a:chExt cx="8465" cy="8373"/>
          </a:xfrm>
        </p:grpSpPr>
        <p:pic>
          <p:nvPicPr>
            <p:cNvPr id="5" name="图片 4" descr="北工商校徽"/>
            <p:cNvPicPr>
              <a:picLocks noChangeAspect="1"/>
            </p:cNvPicPr>
            <p:nvPr/>
          </p:nvPicPr>
          <p:blipFill>
            <a:blip r:embed="rId2"/>
            <a:stretch>
              <a:fillRect/>
            </a:stretch>
          </p:blipFill>
          <p:spPr>
            <a:xfrm>
              <a:off x="6688" y="1167"/>
              <a:ext cx="8465" cy="8282"/>
            </a:xfrm>
            <a:prstGeom prst="rect">
              <a:avLst/>
            </a:prstGeom>
            <a:effectLst>
              <a:softEdge rad="31750"/>
            </a:effectLst>
          </p:spPr>
        </p:pic>
        <p:sp>
          <p:nvSpPr>
            <p:cNvPr id="6" name="椭圆 5"/>
            <p:cNvSpPr/>
            <p:nvPr/>
          </p:nvSpPr>
          <p:spPr>
            <a:xfrm>
              <a:off x="6688" y="1121"/>
              <a:ext cx="8464" cy="8373"/>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006465" y="-165735"/>
            <a:ext cx="7893050" cy="7178675"/>
            <a:chOff x="9459" y="-261"/>
            <a:chExt cx="12430" cy="11305"/>
          </a:xfrm>
        </p:grpSpPr>
        <p:sp>
          <p:nvSpPr>
            <p:cNvPr id="4" name="六边形 3"/>
            <p:cNvSpPr/>
            <p:nvPr/>
          </p:nvSpPr>
          <p:spPr>
            <a:xfrm>
              <a:off x="10047" y="-12"/>
              <a:ext cx="11843" cy="10823"/>
            </a:xfrm>
            <a:prstGeom prst="hexagon">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9459" y="-261"/>
              <a:ext cx="2922" cy="5697"/>
            </a:xfrm>
            <a:prstGeom prst="line">
              <a:avLst/>
            </a:prstGeom>
            <a:ln w="127000">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9459" y="5348"/>
              <a:ext cx="2922" cy="5697"/>
            </a:xfrm>
            <a:prstGeom prst="line">
              <a:avLst/>
            </a:prstGeom>
            <a:ln w="127000">
              <a:solidFill>
                <a:srgbClr val="042E66"/>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636270" y="2332355"/>
            <a:ext cx="4304030" cy="1831975"/>
            <a:chOff x="4973" y="3633"/>
            <a:chExt cx="6778" cy="2885"/>
          </a:xfrm>
        </p:grpSpPr>
        <p:sp>
          <p:nvSpPr>
            <p:cNvPr id="7" name="文本框 6"/>
            <p:cNvSpPr txBox="1"/>
            <p:nvPr/>
          </p:nvSpPr>
          <p:spPr>
            <a:xfrm>
              <a:off x="5129" y="3633"/>
              <a:ext cx="4278" cy="1210"/>
            </a:xfrm>
            <a:prstGeom prst="rect">
              <a:avLst/>
            </a:prstGeom>
            <a:noFill/>
          </p:spPr>
          <p:txBody>
            <a:bodyPr wrap="square" rtlCol="0">
              <a:spAutoFit/>
            </a:bodyPr>
            <a:lstStyle/>
            <a:p>
              <a:r>
                <a:rPr lang="en-US" altLang="zh-CN" sz="4400" b="1">
                  <a:solidFill>
                    <a:srgbClr val="013471"/>
                  </a:solidFill>
                  <a:latin typeface="微软雅黑" panose="020B0503020204020204" charset="-122"/>
                  <a:ea typeface="微软雅黑" panose="020B0503020204020204" charset="-122"/>
                </a:rPr>
                <a:t>PART 03</a:t>
              </a:r>
            </a:p>
          </p:txBody>
        </p:sp>
        <p:sp>
          <p:nvSpPr>
            <p:cNvPr id="13" name="文本框 12"/>
            <p:cNvSpPr txBox="1"/>
            <p:nvPr/>
          </p:nvSpPr>
          <p:spPr>
            <a:xfrm>
              <a:off x="4973" y="5308"/>
              <a:ext cx="6778" cy="1210"/>
            </a:xfrm>
            <a:prstGeom prst="rect">
              <a:avLst/>
            </a:prstGeom>
            <a:noFill/>
          </p:spPr>
          <p:txBody>
            <a:bodyPr wrap="square" rtlCol="0">
              <a:spAutoFit/>
            </a:bodyPr>
            <a:lstStyle/>
            <a:p>
              <a:pPr algn="ctr"/>
              <a:r>
                <a:rPr lang="zh-CN" altLang="en-US" sz="4400" b="1" dirty="0">
                  <a:solidFill>
                    <a:srgbClr val="013471"/>
                  </a:solidFill>
                  <a:latin typeface="微软雅黑" panose="020B0503020204020204" charset="-122"/>
                  <a:ea typeface="微软雅黑" panose="020B0503020204020204" charset="-122"/>
                  <a:cs typeface="文悦新青年体 W8" charset="-122"/>
                </a:rPr>
                <a:t>输入你的小标题</a:t>
              </a:r>
            </a:p>
          </p:txBody>
        </p:sp>
        <p:cxnSp>
          <p:nvCxnSpPr>
            <p:cNvPr id="3" name="直接连接符 2"/>
            <p:cNvCxnSpPr/>
            <p:nvPr/>
          </p:nvCxnSpPr>
          <p:spPr>
            <a:xfrm>
              <a:off x="5304" y="5100"/>
              <a:ext cx="1077" cy="0"/>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864860" y="1148080"/>
            <a:ext cx="1950720" cy="768350"/>
          </a:xfrm>
          <a:prstGeom prst="rect">
            <a:avLst/>
          </a:prstGeom>
          <a:noFill/>
        </p:spPr>
        <p:txBody>
          <a:bodyPr wrap="square" rtlCol="0">
            <a:spAutoFit/>
          </a:bodyPr>
          <a:lstStyle/>
          <a:p>
            <a:r>
              <a:rPr lang="zh-CN" altLang="en-US" sz="4400" b="1" dirty="0">
                <a:solidFill>
                  <a:srgbClr val="013471"/>
                </a:solidFill>
                <a:effectLst/>
                <a:latin typeface="微软雅黑" panose="020B0503020204020204" charset="-122"/>
                <a:ea typeface="微软雅黑" panose="020B0503020204020204" charset="-122"/>
                <a:sym typeface="+mn-ea"/>
              </a:rPr>
              <a:t>某某某</a:t>
            </a:r>
          </a:p>
        </p:txBody>
      </p:sp>
      <p:cxnSp>
        <p:nvCxnSpPr>
          <p:cNvPr id="9" name="直接连接符 8"/>
          <p:cNvCxnSpPr/>
          <p:nvPr/>
        </p:nvCxnSpPr>
        <p:spPr>
          <a:xfrm>
            <a:off x="5994727" y="2574922"/>
            <a:ext cx="1800013" cy="0"/>
          </a:xfrm>
          <a:prstGeom prst="line">
            <a:avLst/>
          </a:prstGeom>
          <a:ln w="25400">
            <a:solidFill>
              <a:srgbClr val="042E66"/>
            </a:solidFill>
          </a:ln>
        </p:spPr>
        <p:style>
          <a:lnRef idx="2">
            <a:schemeClr val="accent2"/>
          </a:lnRef>
          <a:fillRef idx="0">
            <a:schemeClr val="accent2"/>
          </a:fillRef>
          <a:effectRef idx="1">
            <a:schemeClr val="accent2"/>
          </a:effectRef>
          <a:fontRef idx="minor">
            <a:schemeClr val="tx1"/>
          </a:fontRef>
        </p:style>
      </p:cxnSp>
      <p:sp>
        <p:nvSpPr>
          <p:cNvPr id="6" name="文本框 5"/>
          <p:cNvSpPr txBox="1"/>
          <p:nvPr/>
        </p:nvSpPr>
        <p:spPr>
          <a:xfrm>
            <a:off x="5866880" y="1916736"/>
            <a:ext cx="4374602" cy="460375"/>
          </a:xfrm>
          <a:prstGeom prst="rect">
            <a:avLst/>
          </a:prstGeom>
          <a:noFill/>
        </p:spPr>
        <p:txBody>
          <a:bodyPr wrap="square" rtlCol="0">
            <a:spAutoFit/>
          </a:bodyPr>
          <a:lstStyle/>
          <a:p>
            <a:pPr>
              <a:lnSpc>
                <a:spcPct val="150000"/>
              </a:lnSpc>
            </a:pPr>
            <a:r>
              <a:rPr lang="zh-CN" altLang="en-US" sz="1600" dirty="0">
                <a:latin typeface="微软雅黑" panose="020B0503020204020204" charset="-122"/>
                <a:ea typeface="微软雅黑" panose="020B0503020204020204" charset="-122"/>
                <a:sym typeface="+mn-ea"/>
              </a:rPr>
              <a:t>人物身份、出生年月、工作履历等介绍性文字。</a:t>
            </a:r>
            <a:endParaRPr lang="zh-CN" altLang="en-US" sz="1600" b="1" dirty="0">
              <a:solidFill>
                <a:schemeClr val="bg2">
                  <a:lumMod val="10000"/>
                </a:schemeClr>
              </a:solidFill>
              <a:effectLst/>
              <a:latin typeface="微软雅黑" panose="020B0503020204020204" charset="-122"/>
              <a:ea typeface="微软雅黑" panose="020B0503020204020204" charset="-122"/>
              <a:cs typeface="方正姚体" panose="02010601030101010101" charset="-122"/>
              <a:sym typeface="+mn-ea"/>
            </a:endParaRPr>
          </a:p>
        </p:txBody>
      </p:sp>
      <p:sp>
        <p:nvSpPr>
          <p:cNvPr id="8" name="文本框 7"/>
          <p:cNvSpPr txBox="1"/>
          <p:nvPr/>
        </p:nvSpPr>
        <p:spPr>
          <a:xfrm>
            <a:off x="7150100" y="4848860"/>
            <a:ext cx="1906905" cy="1568450"/>
          </a:xfrm>
          <a:prstGeom prst="rect">
            <a:avLst/>
          </a:prstGeom>
          <a:noFill/>
        </p:spPr>
        <p:txBody>
          <a:bodyPr wrap="square" rtlCol="0" anchor="t">
            <a:spAutoFit/>
          </a:bodyPr>
          <a:lstStyle/>
          <a:p>
            <a:pPr indent="0">
              <a:lnSpc>
                <a:spcPct val="150000"/>
              </a:lnSpc>
              <a:buFont typeface="Wingdings" panose="05000000000000000000" charset="0"/>
              <a:buNone/>
            </a:pPr>
            <a:r>
              <a:rPr lang="zh-CN" altLang="en-US" sz="1600" dirty="0">
                <a:latin typeface="微软雅黑" panose="020B0503020204020204" charset="-122"/>
                <a:ea typeface="微软雅黑" panose="020B0503020204020204" charset="-122"/>
                <a:sym typeface="+mn-ea"/>
              </a:rPr>
              <a:t>《输入你的文本》</a:t>
            </a:r>
          </a:p>
          <a:p>
            <a:pPr indent="0">
              <a:lnSpc>
                <a:spcPct val="150000"/>
              </a:lnSpc>
              <a:buFont typeface="Wingdings" panose="05000000000000000000" charset="0"/>
              <a:buNone/>
            </a:pPr>
            <a:r>
              <a:rPr lang="zh-CN" altLang="en-US" sz="1600" dirty="0">
                <a:latin typeface="微软雅黑" panose="020B0503020204020204" charset="-122"/>
                <a:ea typeface="微软雅黑" panose="020B0503020204020204" charset="-122"/>
                <a:sym typeface="+mn-ea"/>
              </a:rPr>
              <a:t>《输入你的文本》</a:t>
            </a:r>
          </a:p>
          <a:p>
            <a:pPr indent="0">
              <a:lnSpc>
                <a:spcPct val="150000"/>
              </a:lnSpc>
              <a:buFont typeface="Wingdings" panose="05000000000000000000" charset="0"/>
              <a:buNone/>
            </a:pPr>
            <a:r>
              <a:rPr lang="zh-CN" altLang="en-US" sz="1600" b="1" dirty="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输入你的文本</a:t>
            </a:r>
            <a:r>
              <a:rPr lang="zh-CN" altLang="en-US" sz="1600" b="1" dirty="0">
                <a:latin typeface="微软雅黑" panose="020B0503020204020204" charset="-122"/>
                <a:ea typeface="微软雅黑" panose="020B0503020204020204" charset="-122"/>
                <a:sym typeface="+mn-ea"/>
              </a:rPr>
              <a:t>》</a:t>
            </a:r>
            <a:endParaRPr lang="zh-CN" altLang="en-US" sz="1600" dirty="0">
              <a:latin typeface="微软雅黑" panose="020B0503020204020204" charset="-122"/>
              <a:ea typeface="微软雅黑" panose="020B0503020204020204" charset="-122"/>
              <a:sym typeface="+mn-ea"/>
            </a:endParaRPr>
          </a:p>
          <a:p>
            <a:pPr indent="0">
              <a:lnSpc>
                <a:spcPct val="150000"/>
              </a:lnSpc>
              <a:buFont typeface="Wingdings" panose="05000000000000000000" charset="0"/>
              <a:buNone/>
            </a:pPr>
            <a:r>
              <a:rPr lang="zh-CN" altLang="en-US" sz="1600" dirty="0">
                <a:latin typeface="微软雅黑" panose="020B0503020204020204" charset="-122"/>
                <a:ea typeface="微软雅黑" panose="020B0503020204020204" charset="-122"/>
                <a:sym typeface="+mn-ea"/>
              </a:rPr>
              <a:t>《输入你的文本》</a:t>
            </a:r>
          </a:p>
        </p:txBody>
      </p:sp>
      <p:grpSp>
        <p:nvGrpSpPr>
          <p:cNvPr id="37" name="组合 36"/>
          <p:cNvGrpSpPr/>
          <p:nvPr/>
        </p:nvGrpSpPr>
        <p:grpSpPr>
          <a:xfrm>
            <a:off x="5967095" y="2900045"/>
            <a:ext cx="654685" cy="1577975"/>
            <a:chOff x="5063616" y="2253723"/>
            <a:chExt cx="770101" cy="2284898"/>
          </a:xfrm>
        </p:grpSpPr>
        <p:sp>
          <p:nvSpPr>
            <p:cNvPr id="38" name="文本框 37"/>
            <p:cNvSpPr txBox="1"/>
            <p:nvPr/>
          </p:nvSpPr>
          <p:spPr>
            <a:xfrm>
              <a:off x="5184621" y="2404576"/>
              <a:ext cx="649096" cy="1984021"/>
            </a:xfrm>
            <a:prstGeom prst="rect">
              <a:avLst/>
            </a:prstGeom>
            <a:noFill/>
            <a:ln>
              <a:noFill/>
            </a:ln>
          </p:spPr>
          <p:txBody>
            <a:bodyPr vert="eaVert" wrap="square" rtlCol="0">
              <a:spAutoFit/>
            </a:bodyPr>
            <a:lstStyle/>
            <a:p>
              <a:r>
                <a:rPr lang="zh-CN" altLang="en-US" sz="2400" b="1" dirty="0">
                  <a:solidFill>
                    <a:srgbClr val="013471"/>
                  </a:solidFill>
                  <a:latin typeface="微软雅黑" panose="020B0503020204020204" charset="-122"/>
                  <a:ea typeface="微软雅黑" panose="020B0503020204020204" charset="-122"/>
                </a:rPr>
                <a:t>主要成就</a:t>
              </a:r>
            </a:p>
          </p:txBody>
        </p:sp>
        <p:grpSp>
          <p:nvGrpSpPr>
            <p:cNvPr id="39" name="组合 38"/>
            <p:cNvGrpSpPr/>
            <p:nvPr/>
          </p:nvGrpSpPr>
          <p:grpSpPr>
            <a:xfrm rot="10800000">
              <a:off x="5063616" y="2253723"/>
              <a:ext cx="450423" cy="2284898"/>
              <a:chOff x="6070128" y="2638602"/>
              <a:chExt cx="844202" cy="1567804"/>
            </a:xfrm>
          </p:grpSpPr>
          <p:grpSp>
            <p:nvGrpSpPr>
              <p:cNvPr id="40" name="组合 39"/>
              <p:cNvGrpSpPr/>
              <p:nvPr/>
            </p:nvGrpSpPr>
            <p:grpSpPr>
              <a:xfrm>
                <a:off x="6070128" y="2638602"/>
                <a:ext cx="844202" cy="1567804"/>
                <a:chOff x="3344" y="2395"/>
                <a:chExt cx="455" cy="845"/>
              </a:xfrm>
            </p:grpSpPr>
            <p:cxnSp>
              <p:nvCxnSpPr>
                <p:cNvPr id="43" name="直接连接符 42"/>
                <p:cNvCxnSpPr/>
                <p:nvPr/>
              </p:nvCxnSpPr>
              <p:spPr>
                <a:xfrm flipH="1">
                  <a:off x="3798" y="2395"/>
                  <a:ext cx="0" cy="845"/>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3345" y="2400"/>
                  <a:ext cx="454" cy="0"/>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344" y="3233"/>
                  <a:ext cx="454" cy="0"/>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grpSp>
          <p:cxnSp>
            <p:nvCxnSpPr>
              <p:cNvPr id="41" name="直接连接符 40"/>
              <p:cNvCxnSpPr/>
              <p:nvPr/>
            </p:nvCxnSpPr>
            <p:spPr>
              <a:xfrm>
                <a:off x="6080121" y="2640466"/>
                <a:ext cx="0" cy="130582"/>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081010" y="4072374"/>
                <a:ext cx="0" cy="131656"/>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p:cNvGrpSpPr/>
          <p:nvPr/>
        </p:nvGrpSpPr>
        <p:grpSpPr>
          <a:xfrm>
            <a:off x="1045845" y="1947545"/>
            <a:ext cx="3062605" cy="4044950"/>
            <a:chOff x="1223" y="2335"/>
            <a:chExt cx="4823" cy="6370"/>
          </a:xfrm>
        </p:grpSpPr>
        <p:sp>
          <p:nvSpPr>
            <p:cNvPr id="5" name="矩形 4"/>
            <p:cNvSpPr/>
            <p:nvPr/>
          </p:nvSpPr>
          <p:spPr>
            <a:xfrm>
              <a:off x="1658" y="2335"/>
              <a:ext cx="4388" cy="6129"/>
            </a:xfrm>
            <a:prstGeom prst="rect">
              <a:avLst/>
            </a:prstGeom>
            <a:solidFill>
              <a:srgbClr val="042E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5188" t="1701" r="5188" b="30734"/>
            <a:stretch>
              <a:fillRect/>
            </a:stretch>
          </p:blipFill>
          <p:spPr>
            <a:xfrm>
              <a:off x="1223" y="2619"/>
              <a:ext cx="4539" cy="6086"/>
            </a:xfrm>
            <a:prstGeom prst="rect">
              <a:avLst/>
            </a:prstGeom>
            <a:effectLst>
              <a:outerShdw blurRad="50800" dist="38100" dir="2700000" algn="tl" rotWithShape="0">
                <a:prstClr val="black">
                  <a:alpha val="40000"/>
                </a:prstClr>
              </a:outerShdw>
            </a:effectLst>
          </p:spPr>
        </p:pic>
      </p:grpSp>
      <p:grpSp>
        <p:nvGrpSpPr>
          <p:cNvPr id="14" name="组合 13"/>
          <p:cNvGrpSpPr/>
          <p:nvPr/>
        </p:nvGrpSpPr>
        <p:grpSpPr>
          <a:xfrm>
            <a:off x="5966460" y="4848860"/>
            <a:ext cx="654050" cy="1577975"/>
            <a:chOff x="5063616" y="2253723"/>
            <a:chExt cx="768275" cy="2284898"/>
          </a:xfrm>
        </p:grpSpPr>
        <p:sp>
          <p:nvSpPr>
            <p:cNvPr id="15" name="文本框 14"/>
            <p:cNvSpPr txBox="1"/>
            <p:nvPr/>
          </p:nvSpPr>
          <p:spPr>
            <a:xfrm>
              <a:off x="5183705" y="2449631"/>
              <a:ext cx="648186" cy="1984021"/>
            </a:xfrm>
            <a:prstGeom prst="rect">
              <a:avLst/>
            </a:prstGeom>
            <a:noFill/>
            <a:ln>
              <a:noFill/>
            </a:ln>
          </p:spPr>
          <p:txBody>
            <a:bodyPr vert="eaVert" wrap="square" rtlCol="0">
              <a:spAutoFit/>
            </a:bodyPr>
            <a:lstStyle/>
            <a:p>
              <a:r>
                <a:rPr lang="zh-CN" altLang="en-US" sz="2400" b="1" dirty="0">
                  <a:solidFill>
                    <a:srgbClr val="013471"/>
                  </a:solidFill>
                  <a:latin typeface="微软雅黑" panose="020B0503020204020204" charset="-122"/>
                  <a:ea typeface="微软雅黑" panose="020B0503020204020204" charset="-122"/>
                </a:rPr>
                <a:t>代表作品</a:t>
              </a:r>
            </a:p>
          </p:txBody>
        </p:sp>
        <p:grpSp>
          <p:nvGrpSpPr>
            <p:cNvPr id="16" name="组合 15"/>
            <p:cNvGrpSpPr/>
            <p:nvPr/>
          </p:nvGrpSpPr>
          <p:grpSpPr>
            <a:xfrm rot="10800000">
              <a:off x="5063616" y="2253723"/>
              <a:ext cx="450423" cy="2284898"/>
              <a:chOff x="6070128" y="2638602"/>
              <a:chExt cx="844202" cy="1567804"/>
            </a:xfrm>
          </p:grpSpPr>
          <p:grpSp>
            <p:nvGrpSpPr>
              <p:cNvPr id="17" name="组合 16"/>
              <p:cNvGrpSpPr/>
              <p:nvPr/>
            </p:nvGrpSpPr>
            <p:grpSpPr>
              <a:xfrm>
                <a:off x="6070128" y="2638602"/>
                <a:ext cx="844202" cy="1567804"/>
                <a:chOff x="3344" y="2395"/>
                <a:chExt cx="455" cy="845"/>
              </a:xfrm>
            </p:grpSpPr>
            <p:cxnSp>
              <p:nvCxnSpPr>
                <p:cNvPr id="18" name="直接连接符 17"/>
                <p:cNvCxnSpPr/>
                <p:nvPr/>
              </p:nvCxnSpPr>
              <p:spPr>
                <a:xfrm flipH="1">
                  <a:off x="3798" y="2395"/>
                  <a:ext cx="0" cy="845"/>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345" y="2400"/>
                  <a:ext cx="454" cy="0"/>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344" y="3233"/>
                  <a:ext cx="454" cy="0"/>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grpSp>
          <p:cxnSp>
            <p:nvCxnSpPr>
              <p:cNvPr id="21" name="直接连接符 20"/>
              <p:cNvCxnSpPr/>
              <p:nvPr/>
            </p:nvCxnSpPr>
            <p:spPr>
              <a:xfrm>
                <a:off x="6080121" y="2640466"/>
                <a:ext cx="0" cy="130582"/>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081010" y="4072374"/>
                <a:ext cx="0" cy="131656"/>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grpSp>
      </p:grpSp>
      <p:sp>
        <p:nvSpPr>
          <p:cNvPr id="23" name="文本框 22"/>
          <p:cNvSpPr txBox="1"/>
          <p:nvPr/>
        </p:nvSpPr>
        <p:spPr>
          <a:xfrm>
            <a:off x="7308215" y="2900045"/>
            <a:ext cx="1590675" cy="1568450"/>
          </a:xfrm>
          <a:prstGeom prst="rect">
            <a:avLst/>
          </a:prstGeom>
          <a:noFill/>
        </p:spPr>
        <p:txBody>
          <a:bodyPr wrap="square" rtlCol="0">
            <a:spAutoFit/>
          </a:bodyPr>
          <a:lstStyle/>
          <a:p>
            <a:pPr algn="just">
              <a:lnSpc>
                <a:spcPct val="150000"/>
              </a:lnSpc>
            </a:pPr>
            <a:r>
              <a:rPr lang="zh-CN" altLang="zh-CN" sz="16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6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6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600" dirty="0">
                <a:solidFill>
                  <a:schemeClr val="tx1">
                    <a:lumMod val="85000"/>
                    <a:lumOff val="15000"/>
                  </a:schemeClr>
                </a:solidFill>
                <a:latin typeface="微软雅黑" panose="020B0503020204020204" charset="-122"/>
                <a:ea typeface="微软雅黑" panose="020B0503020204020204" charset="-122"/>
                <a:sym typeface="+mn-ea"/>
              </a:rPr>
              <a:t>输入你的文本</a:t>
            </a:r>
            <a:endParaRPr lang="zh-CN" altLang="zh-CN" sz="1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grpSp>
        <p:nvGrpSpPr>
          <p:cNvPr id="70" name="组合 69"/>
          <p:cNvGrpSpPr/>
          <p:nvPr/>
        </p:nvGrpSpPr>
        <p:grpSpPr>
          <a:xfrm>
            <a:off x="1678305" y="434340"/>
            <a:ext cx="8285480" cy="497840"/>
            <a:chOff x="2643" y="684"/>
            <a:chExt cx="13048" cy="784"/>
          </a:xfrm>
        </p:grpSpPr>
        <p:sp>
          <p:nvSpPr>
            <p:cNvPr id="71" name="燕尾形 70"/>
            <p:cNvSpPr/>
            <p:nvPr/>
          </p:nvSpPr>
          <p:spPr>
            <a:xfrm>
              <a:off x="2643"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燕尾形 71"/>
            <p:cNvSpPr/>
            <p:nvPr/>
          </p:nvSpPr>
          <p:spPr>
            <a:xfrm>
              <a:off x="5931"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燕尾形 72"/>
            <p:cNvSpPr/>
            <p:nvPr/>
          </p:nvSpPr>
          <p:spPr>
            <a:xfrm>
              <a:off x="9214"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燕尾形 73"/>
            <p:cNvSpPr/>
            <p:nvPr/>
          </p:nvSpPr>
          <p:spPr>
            <a:xfrm>
              <a:off x="12497"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76" name="文本框 75"/>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77" name="文本框 76"/>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78" name="文本框 77"/>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076190" y="1237615"/>
            <a:ext cx="2041525" cy="645160"/>
          </a:xfrm>
          <a:prstGeom prst="rect">
            <a:avLst/>
          </a:prstGeom>
          <a:noFill/>
        </p:spPr>
        <p:txBody>
          <a:bodyPr wrap="square" rtlCol="0">
            <a:spAutoFit/>
          </a:bodyPr>
          <a:lstStyle/>
          <a:p>
            <a:r>
              <a:rPr lang="zh-CN" altLang="en-US" sz="3600" b="1">
                <a:solidFill>
                  <a:srgbClr val="013471"/>
                </a:solidFill>
                <a:latin typeface="微软雅黑" panose="020B0503020204020204" charset="-122"/>
                <a:ea typeface="微软雅黑" panose="020B0503020204020204" charset="-122"/>
              </a:rPr>
              <a:t>成员介绍</a:t>
            </a:r>
          </a:p>
        </p:txBody>
      </p:sp>
      <p:sp>
        <p:nvSpPr>
          <p:cNvPr id="5" name="椭圆 4"/>
          <p:cNvSpPr/>
          <p:nvPr/>
        </p:nvSpPr>
        <p:spPr>
          <a:xfrm>
            <a:off x="1147445" y="2188845"/>
            <a:ext cx="2124075" cy="2124075"/>
          </a:xfrm>
          <a:prstGeom prst="ellipse">
            <a:avLst/>
          </a:prstGeom>
          <a:blipFill rotWithShape="1">
            <a:blip r:embed="rId3"/>
            <a:stretch>
              <a:fillRect/>
            </a:stretch>
          </a:blipFill>
          <a:ln w="25400">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034915" y="2188845"/>
            <a:ext cx="2124075" cy="2124075"/>
          </a:xfrm>
          <a:prstGeom prst="ellipse">
            <a:avLst/>
          </a:prstGeom>
          <a:blipFill rotWithShape="1">
            <a:blip r:embed="rId4"/>
            <a:stretch>
              <a:fillRect/>
            </a:stretch>
          </a:blipFill>
          <a:ln w="25400">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917940" y="2153285"/>
            <a:ext cx="2159635" cy="2159635"/>
          </a:xfrm>
          <a:prstGeom prst="ellipse">
            <a:avLst/>
          </a:prstGeom>
          <a:blipFill rotWithShape="1">
            <a:blip r:embed="rId5"/>
            <a:stretch>
              <a:fillRect/>
            </a:stretch>
          </a:blipFill>
          <a:ln w="25400">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873250" y="4510405"/>
            <a:ext cx="920115" cy="46037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rPr>
              <a:t>姓名</a:t>
            </a:r>
          </a:p>
        </p:txBody>
      </p:sp>
      <p:sp>
        <p:nvSpPr>
          <p:cNvPr id="10" name="文本框 9"/>
          <p:cNvSpPr txBox="1"/>
          <p:nvPr/>
        </p:nvSpPr>
        <p:spPr>
          <a:xfrm>
            <a:off x="5679440" y="4510405"/>
            <a:ext cx="831850" cy="46037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rPr>
              <a:t>姓名</a:t>
            </a:r>
          </a:p>
        </p:txBody>
      </p:sp>
      <p:sp>
        <p:nvSpPr>
          <p:cNvPr id="11" name="文本框 10"/>
          <p:cNvSpPr txBox="1"/>
          <p:nvPr/>
        </p:nvSpPr>
        <p:spPr>
          <a:xfrm>
            <a:off x="9624695" y="4510405"/>
            <a:ext cx="874395" cy="46037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rPr>
              <a:t>姓名</a:t>
            </a:r>
          </a:p>
        </p:txBody>
      </p:sp>
      <p:sp>
        <p:nvSpPr>
          <p:cNvPr id="3" name="文本框 2"/>
          <p:cNvSpPr txBox="1"/>
          <p:nvPr/>
        </p:nvSpPr>
        <p:spPr>
          <a:xfrm>
            <a:off x="1482090" y="5295265"/>
            <a:ext cx="1454785" cy="1383665"/>
          </a:xfrm>
          <a:prstGeom prst="rect">
            <a:avLst/>
          </a:prstGeom>
          <a:noFill/>
        </p:spPr>
        <p:txBody>
          <a:bodyPr wrap="square" rtlCol="0">
            <a:spAutoFit/>
          </a:bodyPr>
          <a:lstStyle/>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endParaRPr lang="zh-CN" altLang="en-US" sz="1400">
              <a:latin typeface="微软雅黑" panose="020B0503020204020204" charset="-122"/>
              <a:ea typeface="微软雅黑" panose="020B0503020204020204" charset="-122"/>
              <a:cs typeface="微软雅黑" panose="020B0503020204020204" charset="-122"/>
            </a:endParaRPr>
          </a:p>
        </p:txBody>
      </p:sp>
      <p:cxnSp>
        <p:nvCxnSpPr>
          <p:cNvPr id="12" name="直接连接符 11"/>
          <p:cNvCxnSpPr/>
          <p:nvPr/>
        </p:nvCxnSpPr>
        <p:spPr>
          <a:xfrm>
            <a:off x="1309253" y="5107173"/>
            <a:ext cx="1800013" cy="0"/>
          </a:xfrm>
          <a:prstGeom prst="line">
            <a:avLst/>
          </a:prstGeom>
          <a:ln w="25400">
            <a:solidFill>
              <a:srgbClr val="042E66"/>
            </a:solidFill>
          </a:ln>
        </p:spPr>
        <p:style>
          <a:lnRef idx="2">
            <a:schemeClr val="accent2"/>
          </a:lnRef>
          <a:fillRef idx="0">
            <a:schemeClr val="accent2"/>
          </a:fillRef>
          <a:effectRef idx="1">
            <a:schemeClr val="accent2"/>
          </a:effectRef>
          <a:fontRef idx="minor">
            <a:schemeClr val="tx1"/>
          </a:fontRef>
        </p:style>
      </p:cxnSp>
      <p:cxnSp>
        <p:nvCxnSpPr>
          <p:cNvPr id="13" name="直接连接符 12"/>
          <p:cNvCxnSpPr/>
          <p:nvPr/>
        </p:nvCxnSpPr>
        <p:spPr>
          <a:xfrm>
            <a:off x="5195453" y="5107173"/>
            <a:ext cx="1800013" cy="0"/>
          </a:xfrm>
          <a:prstGeom prst="line">
            <a:avLst/>
          </a:prstGeom>
          <a:ln w="25400">
            <a:solidFill>
              <a:srgbClr val="042E66"/>
            </a:solidFill>
          </a:ln>
        </p:spPr>
        <p:style>
          <a:lnRef idx="2">
            <a:schemeClr val="accent2"/>
          </a:lnRef>
          <a:fillRef idx="0">
            <a:schemeClr val="accent2"/>
          </a:fillRef>
          <a:effectRef idx="1">
            <a:schemeClr val="accent2"/>
          </a:effectRef>
          <a:fontRef idx="minor">
            <a:schemeClr val="tx1"/>
          </a:fontRef>
        </p:style>
      </p:cxnSp>
      <p:cxnSp>
        <p:nvCxnSpPr>
          <p:cNvPr id="14" name="直接连接符 13"/>
          <p:cNvCxnSpPr/>
          <p:nvPr/>
        </p:nvCxnSpPr>
        <p:spPr>
          <a:xfrm>
            <a:off x="9097528" y="5107173"/>
            <a:ext cx="1800013" cy="0"/>
          </a:xfrm>
          <a:prstGeom prst="line">
            <a:avLst/>
          </a:prstGeom>
          <a:ln w="25400">
            <a:solidFill>
              <a:srgbClr val="042E66"/>
            </a:solidFill>
          </a:ln>
        </p:spPr>
        <p:style>
          <a:lnRef idx="2">
            <a:schemeClr val="accent2"/>
          </a:lnRef>
          <a:fillRef idx="0">
            <a:schemeClr val="accent2"/>
          </a:fillRef>
          <a:effectRef idx="1">
            <a:schemeClr val="accent2"/>
          </a:effectRef>
          <a:fontRef idx="minor">
            <a:schemeClr val="tx1"/>
          </a:fontRef>
        </p:style>
      </p:cxnSp>
      <p:sp>
        <p:nvSpPr>
          <p:cNvPr id="15" name="文本框 14"/>
          <p:cNvSpPr txBox="1"/>
          <p:nvPr/>
        </p:nvSpPr>
        <p:spPr>
          <a:xfrm>
            <a:off x="5367655" y="5295265"/>
            <a:ext cx="1454785" cy="1383665"/>
          </a:xfrm>
          <a:prstGeom prst="rect">
            <a:avLst/>
          </a:prstGeom>
          <a:noFill/>
        </p:spPr>
        <p:txBody>
          <a:bodyPr wrap="square" rtlCol="0">
            <a:spAutoFit/>
          </a:bodyPr>
          <a:lstStyle/>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endParaRPr lang="zh-CN" altLang="en-US" sz="1400">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9373870" y="5295265"/>
            <a:ext cx="1376680" cy="1383665"/>
          </a:xfrm>
          <a:prstGeom prst="rect">
            <a:avLst/>
          </a:prstGeom>
          <a:noFill/>
        </p:spPr>
        <p:txBody>
          <a:bodyPr wrap="square" rtlCol="0">
            <a:spAutoFit/>
          </a:bodyPr>
          <a:lstStyle/>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1400" dirty="0">
                <a:solidFill>
                  <a:schemeClr val="tx1">
                    <a:lumMod val="85000"/>
                    <a:lumOff val="15000"/>
                  </a:schemeClr>
                </a:solidFill>
                <a:latin typeface="微软雅黑" panose="020B0503020204020204" charset="-122"/>
                <a:ea typeface="微软雅黑" panose="020B0503020204020204" charset="-122"/>
                <a:sym typeface="+mn-ea"/>
              </a:rPr>
              <a:t>输入你的文本</a:t>
            </a:r>
            <a:endParaRPr lang="zh-CN" altLang="en-US" sz="1400">
              <a:latin typeface="微软雅黑" panose="020B0503020204020204" charset="-122"/>
              <a:ea typeface="微软雅黑" panose="020B0503020204020204" charset="-122"/>
              <a:cs typeface="微软雅黑" panose="020B0503020204020204" charset="-122"/>
            </a:endParaRPr>
          </a:p>
        </p:txBody>
      </p:sp>
      <p:grpSp>
        <p:nvGrpSpPr>
          <p:cNvPr id="70" name="组合 69"/>
          <p:cNvGrpSpPr/>
          <p:nvPr/>
        </p:nvGrpSpPr>
        <p:grpSpPr>
          <a:xfrm>
            <a:off x="1678305" y="434340"/>
            <a:ext cx="8285480" cy="497840"/>
            <a:chOff x="2643" y="684"/>
            <a:chExt cx="13048" cy="784"/>
          </a:xfrm>
        </p:grpSpPr>
        <p:sp>
          <p:nvSpPr>
            <p:cNvPr id="71" name="燕尾形 70"/>
            <p:cNvSpPr/>
            <p:nvPr/>
          </p:nvSpPr>
          <p:spPr>
            <a:xfrm>
              <a:off x="2643"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燕尾形 71"/>
            <p:cNvSpPr/>
            <p:nvPr/>
          </p:nvSpPr>
          <p:spPr>
            <a:xfrm>
              <a:off x="5931"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燕尾形 72"/>
            <p:cNvSpPr/>
            <p:nvPr/>
          </p:nvSpPr>
          <p:spPr>
            <a:xfrm>
              <a:off x="9214"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燕尾形 73"/>
            <p:cNvSpPr/>
            <p:nvPr/>
          </p:nvSpPr>
          <p:spPr>
            <a:xfrm>
              <a:off x="12497"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76" name="文本框 75"/>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77" name="文本框 76"/>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78" name="文本框 77"/>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708525" y="1313180"/>
            <a:ext cx="2775585" cy="583565"/>
          </a:xfrm>
          <a:prstGeom prst="rect">
            <a:avLst/>
          </a:prstGeom>
          <a:noFill/>
        </p:spPr>
        <p:txBody>
          <a:bodyPr wrap="square" rtlCol="0">
            <a:spAutoFit/>
          </a:bodyPr>
          <a:lstStyle/>
          <a:p>
            <a:r>
              <a:rPr lang="zh-CN" altLang="en-US" sz="3200" b="1">
                <a:solidFill>
                  <a:srgbClr val="013471"/>
                </a:solidFill>
                <a:latin typeface="微软雅黑" panose="020B0503020204020204" charset="-122"/>
                <a:ea typeface="微软雅黑" panose="020B0503020204020204" charset="-122"/>
                <a:cs typeface="微软雅黑" panose="020B0503020204020204" charset="-122"/>
              </a:rPr>
              <a:t>输入你的标题</a:t>
            </a:r>
          </a:p>
        </p:txBody>
      </p:sp>
      <p:grpSp>
        <p:nvGrpSpPr>
          <p:cNvPr id="23" name="组合 22"/>
          <p:cNvGrpSpPr/>
          <p:nvPr/>
        </p:nvGrpSpPr>
        <p:grpSpPr>
          <a:xfrm>
            <a:off x="370840" y="2193290"/>
            <a:ext cx="2653020" cy="4247974"/>
            <a:chOff x="564" y="1026"/>
            <a:chExt cx="5203" cy="8327"/>
          </a:xfrm>
          <a:solidFill>
            <a:schemeClr val="bg1"/>
          </a:solidFill>
          <a:effectLst>
            <a:outerShdw blurRad="50800" dist="38100" dir="2700000" algn="tl" rotWithShape="0">
              <a:prstClr val="black">
                <a:alpha val="40000"/>
              </a:prstClr>
            </a:outerShdw>
          </a:effectLst>
        </p:grpSpPr>
        <p:sp>
          <p:nvSpPr>
            <p:cNvPr id="8" name="矩形 7"/>
            <p:cNvSpPr/>
            <p:nvPr/>
          </p:nvSpPr>
          <p:spPr>
            <a:xfrm>
              <a:off x="564" y="2273"/>
              <a:ext cx="5184" cy="7080"/>
            </a:xfrm>
            <a:prstGeom prst="rect">
              <a:avLst/>
            </a:prstGeom>
            <a:grpFill/>
            <a:ln>
              <a:solidFill>
                <a:srgbClr val="042E6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sp>
          <p:nvSpPr>
            <p:cNvPr id="9" name="矩形 8"/>
            <p:cNvSpPr/>
            <p:nvPr/>
          </p:nvSpPr>
          <p:spPr>
            <a:xfrm>
              <a:off x="564" y="1026"/>
              <a:ext cx="5203" cy="1247"/>
            </a:xfrm>
            <a:prstGeom prst="rect">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3"/>
                  </a:solidFill>
                </a:ln>
                <a:solidFill>
                  <a:srgbClr val="013471"/>
                </a:solidFill>
              </a:endParaRPr>
            </a:p>
          </p:txBody>
        </p:sp>
      </p:grpSp>
      <p:grpSp>
        <p:nvGrpSpPr>
          <p:cNvPr id="14" name="组合 13"/>
          <p:cNvGrpSpPr/>
          <p:nvPr/>
        </p:nvGrpSpPr>
        <p:grpSpPr>
          <a:xfrm>
            <a:off x="3299932" y="2193290"/>
            <a:ext cx="2653030" cy="4247974"/>
            <a:chOff x="569" y="1026"/>
            <a:chExt cx="5203" cy="8327"/>
          </a:xfrm>
          <a:solidFill>
            <a:schemeClr val="bg1"/>
          </a:solidFill>
          <a:effectLst>
            <a:outerShdw blurRad="50800" dist="38100" dir="2700000" algn="tl" rotWithShape="0">
              <a:prstClr val="black">
                <a:alpha val="40000"/>
              </a:prstClr>
            </a:outerShdw>
          </a:effectLst>
        </p:grpSpPr>
        <p:sp>
          <p:nvSpPr>
            <p:cNvPr id="15" name="矩形 14"/>
            <p:cNvSpPr/>
            <p:nvPr/>
          </p:nvSpPr>
          <p:spPr>
            <a:xfrm>
              <a:off x="579" y="2273"/>
              <a:ext cx="5184" cy="7080"/>
            </a:xfrm>
            <a:prstGeom prst="rect">
              <a:avLst/>
            </a:prstGeom>
            <a:grpFill/>
            <a:ln>
              <a:solidFill>
                <a:srgbClr val="042E6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sp>
          <p:nvSpPr>
            <p:cNvPr id="17" name="矩形 16"/>
            <p:cNvSpPr/>
            <p:nvPr/>
          </p:nvSpPr>
          <p:spPr>
            <a:xfrm>
              <a:off x="569" y="1026"/>
              <a:ext cx="5203" cy="1247"/>
            </a:xfrm>
            <a:prstGeom prst="rect">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3"/>
                  </a:solidFill>
                </a:ln>
                <a:solidFill>
                  <a:srgbClr val="013471"/>
                </a:solidFill>
              </a:endParaRPr>
            </a:p>
          </p:txBody>
        </p:sp>
      </p:grpSp>
      <p:grpSp>
        <p:nvGrpSpPr>
          <p:cNvPr id="45" name="组合 44"/>
          <p:cNvGrpSpPr/>
          <p:nvPr/>
        </p:nvGrpSpPr>
        <p:grpSpPr>
          <a:xfrm>
            <a:off x="6236335" y="2193290"/>
            <a:ext cx="2653030" cy="4247974"/>
            <a:chOff x="588" y="1026"/>
            <a:chExt cx="5203" cy="8327"/>
          </a:xfrm>
          <a:solidFill>
            <a:schemeClr val="bg1"/>
          </a:solidFill>
          <a:effectLst>
            <a:outerShdw blurRad="50800" dist="38100" dir="2700000" algn="tl" rotWithShape="0">
              <a:prstClr val="black">
                <a:alpha val="40000"/>
              </a:prstClr>
            </a:outerShdw>
          </a:effectLst>
        </p:grpSpPr>
        <p:sp>
          <p:nvSpPr>
            <p:cNvPr id="46" name="矩形 45"/>
            <p:cNvSpPr/>
            <p:nvPr/>
          </p:nvSpPr>
          <p:spPr>
            <a:xfrm>
              <a:off x="593" y="2273"/>
              <a:ext cx="5184" cy="7080"/>
            </a:xfrm>
            <a:prstGeom prst="rect">
              <a:avLst/>
            </a:prstGeom>
            <a:grpFill/>
            <a:ln>
              <a:solidFill>
                <a:srgbClr val="042E6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3471"/>
                </a:solidFill>
              </a:endParaRPr>
            </a:p>
          </p:txBody>
        </p:sp>
        <p:sp>
          <p:nvSpPr>
            <p:cNvPr id="48" name="矩形 47"/>
            <p:cNvSpPr/>
            <p:nvPr/>
          </p:nvSpPr>
          <p:spPr>
            <a:xfrm>
              <a:off x="588" y="1026"/>
              <a:ext cx="5203" cy="1247"/>
            </a:xfrm>
            <a:prstGeom prst="rect">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3"/>
                  </a:solidFill>
                </a:ln>
                <a:solidFill>
                  <a:srgbClr val="013471"/>
                </a:solidFill>
              </a:endParaRPr>
            </a:p>
          </p:txBody>
        </p:sp>
      </p:grpSp>
      <p:grpSp>
        <p:nvGrpSpPr>
          <p:cNvPr id="18" name="组合 17"/>
          <p:cNvGrpSpPr/>
          <p:nvPr/>
        </p:nvGrpSpPr>
        <p:grpSpPr>
          <a:xfrm>
            <a:off x="9167495" y="2193290"/>
            <a:ext cx="2653030" cy="4247974"/>
            <a:chOff x="588" y="1026"/>
            <a:chExt cx="5203" cy="8327"/>
          </a:xfrm>
          <a:solidFill>
            <a:schemeClr val="bg1"/>
          </a:solidFill>
          <a:effectLst>
            <a:outerShdw blurRad="50800" dist="38100" dir="2700000" algn="tl" rotWithShape="0">
              <a:prstClr val="black">
                <a:alpha val="40000"/>
              </a:prstClr>
            </a:outerShdw>
          </a:effectLst>
        </p:grpSpPr>
        <p:sp>
          <p:nvSpPr>
            <p:cNvPr id="20" name="矩形 19"/>
            <p:cNvSpPr/>
            <p:nvPr/>
          </p:nvSpPr>
          <p:spPr>
            <a:xfrm>
              <a:off x="591" y="2273"/>
              <a:ext cx="5184" cy="7080"/>
            </a:xfrm>
            <a:prstGeom prst="rect">
              <a:avLst/>
            </a:prstGeom>
            <a:grpFill/>
            <a:ln>
              <a:solidFill>
                <a:srgbClr val="042E6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矩形 20"/>
            <p:cNvSpPr/>
            <p:nvPr/>
          </p:nvSpPr>
          <p:spPr>
            <a:xfrm>
              <a:off x="588" y="1026"/>
              <a:ext cx="5203" cy="1247"/>
            </a:xfrm>
            <a:prstGeom prst="rect">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3"/>
                  </a:solidFill>
                </a:ln>
                <a:solidFill>
                  <a:schemeClr val="bg1"/>
                </a:solidFill>
              </a:endParaRPr>
            </a:p>
          </p:txBody>
        </p:sp>
      </p:grpSp>
      <p:sp>
        <p:nvSpPr>
          <p:cNvPr id="22" name="文本框 21"/>
          <p:cNvSpPr txBox="1"/>
          <p:nvPr/>
        </p:nvSpPr>
        <p:spPr>
          <a:xfrm>
            <a:off x="793750" y="3338830"/>
            <a:ext cx="2225040" cy="2861310"/>
          </a:xfrm>
          <a:prstGeom prst="rect">
            <a:avLst/>
          </a:prstGeom>
          <a:noFill/>
        </p:spPr>
        <p:txBody>
          <a:bodyPr wrap="square" rtlCol="0">
            <a:spAutoFit/>
          </a:bodyPr>
          <a:lstStyle/>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endParaRPr lang="zh-CN" altLang="zh-CN" sz="20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9" name="文本框 28"/>
          <p:cNvSpPr txBox="1"/>
          <p:nvPr/>
        </p:nvSpPr>
        <p:spPr>
          <a:xfrm>
            <a:off x="1331595" y="2250440"/>
            <a:ext cx="716280" cy="521970"/>
          </a:xfrm>
          <a:prstGeom prst="rect">
            <a:avLst/>
          </a:prstGeom>
          <a:noFill/>
        </p:spPr>
        <p:txBody>
          <a:bodyPr wrap="square" rtlCol="0">
            <a:spAutoFit/>
          </a:bodyPr>
          <a:lstStyle/>
          <a:p>
            <a:r>
              <a:rPr lang="en-US" altLang="zh-CN" sz="2800" b="1">
                <a:solidFill>
                  <a:schemeClr val="bg1"/>
                </a:solidFill>
                <a:latin typeface="微软雅黑" panose="020B0503020204020204" charset="-122"/>
                <a:ea typeface="微软雅黑" panose="020B0503020204020204" charset="-122"/>
              </a:rPr>
              <a:t>01</a:t>
            </a:r>
          </a:p>
        </p:txBody>
      </p:sp>
      <p:sp>
        <p:nvSpPr>
          <p:cNvPr id="31" name="文本框 30"/>
          <p:cNvSpPr txBox="1"/>
          <p:nvPr/>
        </p:nvSpPr>
        <p:spPr>
          <a:xfrm>
            <a:off x="4253865" y="2277110"/>
            <a:ext cx="716280" cy="521970"/>
          </a:xfrm>
          <a:prstGeom prst="rect">
            <a:avLst/>
          </a:prstGeom>
          <a:noFill/>
        </p:spPr>
        <p:txBody>
          <a:bodyPr wrap="square" rtlCol="0">
            <a:spAutoFit/>
          </a:bodyPr>
          <a:lstStyle/>
          <a:p>
            <a:r>
              <a:rPr lang="en-US" altLang="zh-CN" sz="2800" b="1">
                <a:solidFill>
                  <a:schemeClr val="bg1"/>
                </a:solidFill>
                <a:latin typeface="微软雅黑" panose="020B0503020204020204" charset="-122"/>
                <a:ea typeface="微软雅黑" panose="020B0503020204020204" charset="-122"/>
              </a:rPr>
              <a:t>02</a:t>
            </a:r>
          </a:p>
        </p:txBody>
      </p:sp>
      <p:sp>
        <p:nvSpPr>
          <p:cNvPr id="47" name="文本框 46"/>
          <p:cNvSpPr txBox="1"/>
          <p:nvPr/>
        </p:nvSpPr>
        <p:spPr>
          <a:xfrm>
            <a:off x="7162800" y="2277110"/>
            <a:ext cx="716280" cy="521970"/>
          </a:xfrm>
          <a:prstGeom prst="rect">
            <a:avLst/>
          </a:prstGeom>
          <a:noFill/>
        </p:spPr>
        <p:txBody>
          <a:bodyPr wrap="square" rtlCol="0">
            <a:spAutoFit/>
          </a:bodyPr>
          <a:lstStyle/>
          <a:p>
            <a:r>
              <a:rPr lang="en-US" altLang="zh-CN" sz="2800" b="1">
                <a:solidFill>
                  <a:schemeClr val="bg1"/>
                </a:solidFill>
                <a:latin typeface="微软雅黑" panose="020B0503020204020204" charset="-122"/>
                <a:ea typeface="微软雅黑" panose="020B0503020204020204" charset="-122"/>
              </a:rPr>
              <a:t>03</a:t>
            </a:r>
          </a:p>
        </p:txBody>
      </p:sp>
      <p:sp>
        <p:nvSpPr>
          <p:cNvPr id="69" name="文本框 68"/>
          <p:cNvSpPr txBox="1"/>
          <p:nvPr/>
        </p:nvSpPr>
        <p:spPr>
          <a:xfrm>
            <a:off x="10131425" y="2277110"/>
            <a:ext cx="716280" cy="521970"/>
          </a:xfrm>
          <a:prstGeom prst="rect">
            <a:avLst/>
          </a:prstGeom>
          <a:noFill/>
        </p:spPr>
        <p:txBody>
          <a:bodyPr wrap="square" rtlCol="0">
            <a:spAutoFit/>
          </a:bodyPr>
          <a:lstStyle/>
          <a:p>
            <a:r>
              <a:rPr lang="en-US" altLang="zh-CN" sz="2800" b="1">
                <a:solidFill>
                  <a:schemeClr val="bg1"/>
                </a:solidFill>
                <a:latin typeface="微软雅黑" panose="020B0503020204020204" charset="-122"/>
                <a:ea typeface="微软雅黑" panose="020B0503020204020204" charset="-122"/>
              </a:rPr>
              <a:t>04</a:t>
            </a:r>
          </a:p>
        </p:txBody>
      </p:sp>
      <p:grpSp>
        <p:nvGrpSpPr>
          <p:cNvPr id="70" name="组合 69"/>
          <p:cNvGrpSpPr/>
          <p:nvPr/>
        </p:nvGrpSpPr>
        <p:grpSpPr>
          <a:xfrm>
            <a:off x="1678305" y="434340"/>
            <a:ext cx="8285480" cy="497840"/>
            <a:chOff x="2643" y="684"/>
            <a:chExt cx="13048" cy="784"/>
          </a:xfrm>
        </p:grpSpPr>
        <p:sp>
          <p:nvSpPr>
            <p:cNvPr id="71" name="燕尾形 70"/>
            <p:cNvSpPr/>
            <p:nvPr/>
          </p:nvSpPr>
          <p:spPr>
            <a:xfrm>
              <a:off x="2643"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燕尾形 71"/>
            <p:cNvSpPr/>
            <p:nvPr/>
          </p:nvSpPr>
          <p:spPr>
            <a:xfrm>
              <a:off x="5931"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燕尾形 72"/>
            <p:cNvSpPr/>
            <p:nvPr/>
          </p:nvSpPr>
          <p:spPr>
            <a:xfrm>
              <a:off x="9214"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燕尾形 73"/>
            <p:cNvSpPr/>
            <p:nvPr/>
          </p:nvSpPr>
          <p:spPr>
            <a:xfrm>
              <a:off x="12497"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76" name="文本框 75"/>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77" name="文本框 76"/>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78" name="文本框 77"/>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sp>
        <p:nvSpPr>
          <p:cNvPr id="79" name="文本框 78"/>
          <p:cNvSpPr txBox="1"/>
          <p:nvPr/>
        </p:nvSpPr>
        <p:spPr>
          <a:xfrm>
            <a:off x="3671570" y="3338830"/>
            <a:ext cx="2225040" cy="2861310"/>
          </a:xfrm>
          <a:prstGeom prst="rect">
            <a:avLst/>
          </a:prstGeom>
          <a:noFill/>
        </p:spPr>
        <p:txBody>
          <a:bodyPr wrap="square" rtlCol="0">
            <a:spAutoFit/>
          </a:bodyPr>
          <a:lstStyle/>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endParaRPr lang="zh-CN" altLang="zh-CN" sz="20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80" name="文本框 79"/>
          <p:cNvSpPr txBox="1"/>
          <p:nvPr/>
        </p:nvSpPr>
        <p:spPr>
          <a:xfrm>
            <a:off x="6612890" y="3338830"/>
            <a:ext cx="2021205" cy="2861310"/>
          </a:xfrm>
          <a:prstGeom prst="rect">
            <a:avLst/>
          </a:prstGeom>
          <a:noFill/>
        </p:spPr>
        <p:txBody>
          <a:bodyPr wrap="square" rtlCol="0">
            <a:spAutoFit/>
          </a:bodyPr>
          <a:lstStyle/>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endParaRPr lang="zh-CN" altLang="zh-CN" sz="20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81" name="文本框 80"/>
          <p:cNvSpPr txBox="1"/>
          <p:nvPr/>
        </p:nvSpPr>
        <p:spPr>
          <a:xfrm>
            <a:off x="9528810" y="3338830"/>
            <a:ext cx="2125980" cy="2861310"/>
          </a:xfrm>
          <a:prstGeom prst="rect">
            <a:avLst/>
          </a:prstGeom>
          <a:noFill/>
        </p:spPr>
        <p:txBody>
          <a:bodyPr wrap="square" rtlCol="0">
            <a:spAutoFit/>
          </a:bodyPr>
          <a:lstStyle/>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sz="2000" dirty="0">
                <a:solidFill>
                  <a:schemeClr val="tx1">
                    <a:lumMod val="85000"/>
                    <a:lumOff val="15000"/>
                  </a:schemeClr>
                </a:solidFill>
                <a:latin typeface="微软雅黑" panose="020B0503020204020204" charset="-122"/>
                <a:ea typeface="微软雅黑" panose="020B0503020204020204" charset="-122"/>
                <a:sym typeface="+mn-ea"/>
              </a:rPr>
              <a:t>输入你的文本</a:t>
            </a:r>
            <a:endParaRPr lang="zh-CN" altLang="zh-CN" sz="20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912059" y="3644799"/>
            <a:ext cx="10369152" cy="1028430"/>
          </a:xfrm>
          <a:prstGeom prst="rect">
            <a:avLst/>
          </a:prstGeom>
          <a:noFill/>
          <a:ln>
            <a:solidFill>
              <a:srgbClr val="404040"/>
            </a:solidFill>
          </a:ln>
        </p:spPr>
        <p:txBody>
          <a:bodyPr rtlCol="0" anchor="ctr"/>
          <a:lstStyle/>
          <a:p>
            <a:pPr algn="l"/>
            <a:endParaRPr lang="zh-CN" altLang="en-US" dirty="0"/>
          </a:p>
        </p:txBody>
      </p:sp>
      <p:sp>
        <p:nvSpPr>
          <p:cNvPr id="35" name="矩形 34"/>
          <p:cNvSpPr/>
          <p:nvPr/>
        </p:nvSpPr>
        <p:spPr bwMode="auto">
          <a:xfrm>
            <a:off x="911860" y="5313045"/>
            <a:ext cx="10368915" cy="1036955"/>
          </a:xfrm>
          <a:prstGeom prst="rect">
            <a:avLst/>
          </a:prstGeom>
          <a:noFill/>
          <a:ln>
            <a:solidFill>
              <a:srgbClr val="404040"/>
            </a:solidFill>
          </a:ln>
        </p:spPr>
        <p:txBody>
          <a:bodyPr rtlCol="0" anchor="ctr"/>
          <a:lstStyle/>
          <a:p>
            <a:pPr algn="l"/>
            <a:endParaRPr lang="zh-CN" altLang="en-US" dirty="0"/>
          </a:p>
        </p:txBody>
      </p:sp>
      <p:sp>
        <p:nvSpPr>
          <p:cNvPr id="33" name="矩形 32"/>
          <p:cNvSpPr/>
          <p:nvPr/>
        </p:nvSpPr>
        <p:spPr bwMode="auto">
          <a:xfrm>
            <a:off x="911424" y="1987449"/>
            <a:ext cx="10369152" cy="1028430"/>
          </a:xfrm>
          <a:prstGeom prst="rect">
            <a:avLst/>
          </a:prstGeom>
          <a:noFill/>
          <a:ln>
            <a:solidFill>
              <a:srgbClr val="404040"/>
            </a:solidFill>
          </a:ln>
        </p:spPr>
        <p:txBody>
          <a:bodyPr rtlCol="0" anchor="ctr"/>
          <a:lstStyle/>
          <a:p>
            <a:pPr algn="l"/>
            <a:endParaRPr lang="zh-CN" altLang="en-US" dirty="0"/>
          </a:p>
        </p:txBody>
      </p:sp>
      <p:sp>
        <p:nvSpPr>
          <p:cNvPr id="2" name="文本框 1"/>
          <p:cNvSpPr txBox="1"/>
          <p:nvPr/>
        </p:nvSpPr>
        <p:spPr>
          <a:xfrm>
            <a:off x="1127448" y="298314"/>
            <a:ext cx="2618144" cy="584775"/>
          </a:xfrm>
          <a:prstGeom prst="rect">
            <a:avLst/>
          </a:prstGeom>
          <a:noFill/>
        </p:spPr>
        <p:txBody>
          <a:bodyPr wrap="square" rtlCol="0">
            <a:spAutoFit/>
          </a:bodyPr>
          <a:lstStyle/>
          <a:p>
            <a:r>
              <a:rPr lang="zh-CN" altLang="en-US" sz="3200" dirty="0">
                <a:solidFill>
                  <a:schemeClr val="bg1"/>
                </a:solidFill>
                <a:latin typeface="造字工房力黑（非商用）常规体" charset="-122"/>
                <a:ea typeface="造字工房力黑（非商用）常规体" charset="-122"/>
              </a:rPr>
              <a:t>火箭少女</a:t>
            </a:r>
            <a:r>
              <a:rPr lang="en-US" altLang="zh-CN" sz="3200" dirty="0">
                <a:solidFill>
                  <a:schemeClr val="bg1"/>
                </a:solidFill>
                <a:latin typeface="造字工房力黑（非商用）常规体" charset="-122"/>
                <a:ea typeface="造字工房力黑（非商用）常规体" charset="-122"/>
              </a:rPr>
              <a:t>101</a:t>
            </a:r>
            <a:endParaRPr lang="zh-CN" altLang="en-US" sz="3200" dirty="0">
              <a:solidFill>
                <a:schemeClr val="bg1"/>
              </a:solidFill>
              <a:latin typeface="造字工房力黑（非商用）常规体" charset="-122"/>
              <a:ea typeface="造字工房力黑（非商用）常规体" charset="-122"/>
            </a:endParaRPr>
          </a:p>
        </p:txBody>
      </p:sp>
      <p:grpSp>
        <p:nvGrpSpPr>
          <p:cNvPr id="30" name="组合 29"/>
          <p:cNvGrpSpPr/>
          <p:nvPr/>
        </p:nvGrpSpPr>
        <p:grpSpPr>
          <a:xfrm>
            <a:off x="1487488" y="1678813"/>
            <a:ext cx="2258104" cy="584775"/>
            <a:chOff x="741552" y="1678813"/>
            <a:chExt cx="1584176" cy="584775"/>
          </a:xfrm>
        </p:grpSpPr>
        <p:sp>
          <p:nvSpPr>
            <p:cNvPr id="24" name="矩形: 圆角 23"/>
            <p:cNvSpPr/>
            <p:nvPr/>
          </p:nvSpPr>
          <p:spPr bwMode="auto">
            <a:xfrm>
              <a:off x="741552" y="1678813"/>
              <a:ext cx="1584176" cy="584775"/>
            </a:xfrm>
            <a:prstGeom prst="roundRect">
              <a:avLst/>
            </a:prstGeom>
            <a:solidFill>
              <a:srgbClr val="042E66"/>
            </a:solidFill>
            <a:ln>
              <a:noFill/>
            </a:ln>
          </p:spPr>
          <p:txBody>
            <a:bodyPr rtlCol="0" anchor="ctr"/>
            <a:lstStyle/>
            <a:p>
              <a:pPr algn="l"/>
              <a:endParaRPr lang="zh-CN" altLang="en-US" dirty="0"/>
            </a:p>
          </p:txBody>
        </p:sp>
        <p:sp>
          <p:nvSpPr>
            <p:cNvPr id="4" name="文本框 3"/>
            <p:cNvSpPr txBox="1"/>
            <p:nvPr/>
          </p:nvSpPr>
          <p:spPr>
            <a:xfrm>
              <a:off x="1016417" y="1771523"/>
              <a:ext cx="1093221" cy="398780"/>
            </a:xfrm>
            <a:prstGeom prst="rect">
              <a:avLst/>
            </a:prstGeom>
            <a:noFill/>
          </p:spPr>
          <p:txBody>
            <a:bodyPr wrap="square" rtlCol="0">
              <a:spAutoFit/>
            </a:bodyPr>
            <a:lstStyle/>
            <a:p>
              <a:r>
                <a:rPr lang="zh-CN" altLang="en-US" sz="2000" b="1" dirty="0">
                  <a:solidFill>
                    <a:schemeClr val="bg1"/>
                  </a:solidFill>
                  <a:latin typeface="微软雅黑" panose="020B0503020204020204" charset="-122"/>
                  <a:ea typeface="微软雅黑" panose="020B0503020204020204" charset="-122"/>
                </a:rPr>
                <a:t>输入小标题</a:t>
              </a:r>
            </a:p>
          </p:txBody>
        </p:sp>
      </p:grpSp>
      <p:grpSp>
        <p:nvGrpSpPr>
          <p:cNvPr id="3" name="组合 2"/>
          <p:cNvGrpSpPr/>
          <p:nvPr/>
        </p:nvGrpSpPr>
        <p:grpSpPr>
          <a:xfrm>
            <a:off x="1487488" y="3347617"/>
            <a:ext cx="2258104" cy="584775"/>
            <a:chOff x="741552" y="3157752"/>
            <a:chExt cx="1584176" cy="584775"/>
          </a:xfrm>
        </p:grpSpPr>
        <p:sp>
          <p:nvSpPr>
            <p:cNvPr id="26" name="矩形: 圆角 25"/>
            <p:cNvSpPr/>
            <p:nvPr/>
          </p:nvSpPr>
          <p:spPr bwMode="auto">
            <a:xfrm>
              <a:off x="741552" y="3157752"/>
              <a:ext cx="1584176" cy="584775"/>
            </a:xfrm>
            <a:prstGeom prst="roundRect">
              <a:avLst/>
            </a:prstGeom>
            <a:solidFill>
              <a:srgbClr val="042E66"/>
            </a:solidFill>
            <a:ln>
              <a:noFill/>
            </a:ln>
          </p:spPr>
          <p:txBody>
            <a:bodyPr rtlCol="0" anchor="ctr"/>
            <a:lstStyle/>
            <a:p>
              <a:pPr algn="l"/>
              <a:endParaRPr lang="zh-CN" altLang="en-US" dirty="0"/>
            </a:p>
          </p:txBody>
        </p:sp>
        <p:sp>
          <p:nvSpPr>
            <p:cNvPr id="5" name="文本框 4"/>
            <p:cNvSpPr txBox="1"/>
            <p:nvPr/>
          </p:nvSpPr>
          <p:spPr>
            <a:xfrm>
              <a:off x="1015971" y="3249827"/>
              <a:ext cx="1069164" cy="398780"/>
            </a:xfrm>
            <a:prstGeom prst="rect">
              <a:avLst/>
            </a:prstGeom>
            <a:noFill/>
          </p:spPr>
          <p:txBody>
            <a:bodyPr wrap="square" rtlCol="0">
              <a:spAutoFit/>
            </a:bodyPr>
            <a:lstStyle/>
            <a:p>
              <a:r>
                <a:rPr lang="zh-CN" altLang="en-US" sz="2000" b="1" dirty="0">
                  <a:solidFill>
                    <a:schemeClr val="bg1"/>
                  </a:solidFill>
                  <a:latin typeface="微软雅黑" panose="020B0503020204020204" charset="-122"/>
                  <a:ea typeface="微软雅黑" panose="020B0503020204020204" charset="-122"/>
                  <a:sym typeface="+mn-ea"/>
                </a:rPr>
                <a:t>输入小标题</a:t>
              </a:r>
              <a:endParaRPr lang="en-US" altLang="zh-CN" sz="2000" b="1" dirty="0">
                <a:solidFill>
                  <a:schemeClr val="bg1"/>
                </a:solidFill>
                <a:latin typeface="微软雅黑" panose="020B0503020204020204" charset="-122"/>
                <a:ea typeface="微软雅黑" panose="020B0503020204020204" charset="-122"/>
              </a:endParaRPr>
            </a:p>
          </p:txBody>
        </p:sp>
      </p:grpSp>
      <p:grpSp>
        <p:nvGrpSpPr>
          <p:cNvPr id="32" name="组合 31"/>
          <p:cNvGrpSpPr/>
          <p:nvPr/>
        </p:nvGrpSpPr>
        <p:grpSpPr>
          <a:xfrm>
            <a:off x="1487488" y="5010840"/>
            <a:ext cx="2258104" cy="584775"/>
            <a:chOff x="741552" y="5010840"/>
            <a:chExt cx="1584176" cy="584775"/>
          </a:xfrm>
        </p:grpSpPr>
        <p:sp>
          <p:nvSpPr>
            <p:cNvPr id="7" name="矩形: 圆角 28"/>
            <p:cNvSpPr/>
            <p:nvPr/>
          </p:nvSpPr>
          <p:spPr bwMode="auto">
            <a:xfrm>
              <a:off x="741552" y="5010840"/>
              <a:ext cx="1584176" cy="584775"/>
            </a:xfrm>
            <a:prstGeom prst="roundRect">
              <a:avLst/>
            </a:prstGeom>
            <a:solidFill>
              <a:srgbClr val="042E66"/>
            </a:solidFill>
            <a:ln>
              <a:noFill/>
            </a:ln>
          </p:spPr>
          <p:txBody>
            <a:bodyPr rtlCol="0" anchor="ctr"/>
            <a:lstStyle/>
            <a:p>
              <a:pPr algn="l"/>
              <a:endParaRPr lang="zh-CN" altLang="en-US" dirty="0"/>
            </a:p>
          </p:txBody>
        </p:sp>
        <p:sp>
          <p:nvSpPr>
            <p:cNvPr id="10" name="文本框 9"/>
            <p:cNvSpPr txBox="1"/>
            <p:nvPr/>
          </p:nvSpPr>
          <p:spPr>
            <a:xfrm>
              <a:off x="1015971" y="5102915"/>
              <a:ext cx="1069610" cy="398780"/>
            </a:xfrm>
            <a:prstGeom prst="rect">
              <a:avLst/>
            </a:prstGeom>
            <a:noFill/>
          </p:spPr>
          <p:txBody>
            <a:bodyPr wrap="square" rtlCol="0">
              <a:spAutoFit/>
            </a:bodyPr>
            <a:lstStyle/>
            <a:p>
              <a:r>
                <a:rPr lang="zh-CN" altLang="en-US" sz="2000" b="1" dirty="0">
                  <a:solidFill>
                    <a:schemeClr val="bg1"/>
                  </a:solidFill>
                  <a:latin typeface="微软雅黑" panose="020B0503020204020204" charset="-122"/>
                  <a:ea typeface="微软雅黑" panose="020B0503020204020204" charset="-122"/>
                  <a:sym typeface="+mn-ea"/>
                </a:rPr>
                <a:t>输入小标题</a:t>
              </a:r>
              <a:endParaRPr lang="en-US" altLang="zh-CN" sz="2000" b="1" dirty="0">
                <a:solidFill>
                  <a:schemeClr val="bg1"/>
                </a:solidFill>
                <a:latin typeface="微软雅黑" panose="020B0503020204020204" charset="-122"/>
                <a:ea typeface="微软雅黑" panose="020B0503020204020204" charset="-122"/>
              </a:endParaRPr>
            </a:p>
          </p:txBody>
        </p:sp>
      </p:grpSp>
      <p:sp>
        <p:nvSpPr>
          <p:cNvPr id="25" name="文本框 24"/>
          <p:cNvSpPr txBox="1"/>
          <p:nvPr/>
        </p:nvSpPr>
        <p:spPr>
          <a:xfrm>
            <a:off x="1383933" y="2525284"/>
            <a:ext cx="9865096" cy="368300"/>
          </a:xfrm>
          <a:prstGeom prst="rect">
            <a:avLst/>
          </a:prstGeom>
          <a:noFill/>
        </p:spPr>
        <p:txBody>
          <a:bodyPr wrap="square" rtlCol="0">
            <a:spAutoFit/>
          </a:bodyPr>
          <a:lstStyle/>
          <a:p>
            <a:r>
              <a:rPr lang="zh-CN" altLang="en-US" dirty="0">
                <a:latin typeface="微软雅黑" panose="020B0503020204020204" charset="-122"/>
                <a:ea typeface="微软雅黑" panose="020B0503020204020204" charset="-122"/>
                <a:sym typeface="+mn-ea"/>
              </a:rPr>
              <a:t>输入你的文本输入你的文本输入你的文本输入你的文本输入你的文本输入你的文本</a:t>
            </a:r>
            <a:endParaRPr lang="zh-CN" altLang="en-US" dirty="0">
              <a:latin typeface="微软雅黑" panose="020B0503020204020204" charset="-122"/>
              <a:ea typeface="微软雅黑" panose="020B0503020204020204" charset="-122"/>
            </a:endParaRPr>
          </a:p>
        </p:txBody>
      </p:sp>
      <p:sp>
        <p:nvSpPr>
          <p:cNvPr id="27" name="文本框 26"/>
          <p:cNvSpPr txBox="1"/>
          <p:nvPr/>
        </p:nvSpPr>
        <p:spPr>
          <a:xfrm>
            <a:off x="1415480" y="4057156"/>
            <a:ext cx="9865096" cy="506730"/>
          </a:xfrm>
          <a:prstGeom prst="rect">
            <a:avLst/>
          </a:prstGeom>
          <a:noFill/>
        </p:spPr>
        <p:txBody>
          <a:bodyPr wrap="square" rtlCol="0">
            <a:spAutoFit/>
          </a:bodyPr>
          <a:lstStyle/>
          <a:p>
            <a:pPr algn="just">
              <a:lnSpc>
                <a:spcPct val="150000"/>
              </a:lnSpc>
            </a:pPr>
            <a:r>
              <a:rPr lang="zh-CN" altLang="en-US" dirty="0">
                <a:latin typeface="微软雅黑" panose="020B0503020204020204" charset="-122"/>
                <a:ea typeface="微软雅黑" panose="020B0503020204020204" charset="-122"/>
                <a:sym typeface="+mn-ea"/>
              </a:rPr>
              <a:t>输入你的文本输入你的文本输入你的文本输入你的文本输入你的文本输入你的文本</a:t>
            </a:r>
            <a:endParaRPr lang="en-US" altLang="zh-CN" dirty="0">
              <a:latin typeface="微软雅黑" panose="020B0503020204020204" charset="-122"/>
              <a:ea typeface="微软雅黑" panose="020B0503020204020204" charset="-122"/>
            </a:endParaRPr>
          </a:p>
        </p:txBody>
      </p:sp>
      <p:sp>
        <p:nvSpPr>
          <p:cNvPr id="28" name="文本框 27"/>
          <p:cNvSpPr txBox="1"/>
          <p:nvPr/>
        </p:nvSpPr>
        <p:spPr>
          <a:xfrm>
            <a:off x="1383933" y="5849365"/>
            <a:ext cx="8856984" cy="368300"/>
          </a:xfrm>
          <a:prstGeom prst="rect">
            <a:avLst/>
          </a:prstGeom>
          <a:noFill/>
        </p:spPr>
        <p:txBody>
          <a:bodyPr wrap="square" rtlCol="0">
            <a:spAutoFit/>
          </a:bodyPr>
          <a:lstStyle/>
          <a:p>
            <a:r>
              <a:rPr lang="zh-CN" altLang="en-US" dirty="0">
                <a:latin typeface="微软雅黑" panose="020B0503020204020204" charset="-122"/>
                <a:ea typeface="微软雅黑" panose="020B0503020204020204" charset="-122"/>
                <a:sym typeface="+mn-ea"/>
              </a:rPr>
              <a:t>输入你的文本输入你的文本输入你的文本输入你的文本输入你的文本输入你的文本</a:t>
            </a:r>
            <a:endParaRPr lang="zh-CN" altLang="en-US" dirty="0">
              <a:latin typeface="微软雅黑" panose="020B0503020204020204" charset="-122"/>
              <a:ea typeface="微软雅黑" panose="020B0503020204020204" charset="-122"/>
            </a:endParaRPr>
          </a:p>
        </p:txBody>
      </p:sp>
      <p:grpSp>
        <p:nvGrpSpPr>
          <p:cNvPr id="11" name="组合 10"/>
          <p:cNvGrpSpPr/>
          <p:nvPr/>
        </p:nvGrpSpPr>
        <p:grpSpPr>
          <a:xfrm>
            <a:off x="476837" y="371689"/>
            <a:ext cx="576063" cy="370564"/>
            <a:chOff x="476837" y="371689"/>
            <a:chExt cx="576063" cy="370564"/>
          </a:xfrm>
        </p:grpSpPr>
        <p:sp>
          <p:nvSpPr>
            <p:cNvPr id="37" name="直角三角形 36"/>
            <p:cNvSpPr/>
            <p:nvPr/>
          </p:nvSpPr>
          <p:spPr bwMode="auto">
            <a:xfrm rot="13457822">
              <a:off x="692860" y="371689"/>
              <a:ext cx="360040" cy="360040"/>
            </a:xfrm>
            <a:prstGeom prst="rtTriangle">
              <a:avLst/>
            </a:prstGeom>
            <a:solidFill>
              <a:schemeClr val="bg1"/>
            </a:solidFill>
            <a:ln>
              <a:noFill/>
            </a:ln>
          </p:spPr>
          <p:txBody>
            <a:bodyPr rtlCol="0" anchor="ctr"/>
            <a:lstStyle/>
            <a:p>
              <a:pPr algn="l"/>
              <a:endParaRPr lang="zh-CN" altLang="en-US" dirty="0"/>
            </a:p>
          </p:txBody>
        </p:sp>
        <p:sp>
          <p:nvSpPr>
            <p:cNvPr id="38" name="直角三角形 37"/>
            <p:cNvSpPr/>
            <p:nvPr/>
          </p:nvSpPr>
          <p:spPr bwMode="auto">
            <a:xfrm rot="13457822">
              <a:off x="476837" y="382213"/>
              <a:ext cx="360040" cy="360040"/>
            </a:xfrm>
            <a:prstGeom prst="rtTriangle">
              <a:avLst/>
            </a:prstGeom>
            <a:solidFill>
              <a:schemeClr val="bg1"/>
            </a:solidFill>
            <a:ln>
              <a:noFill/>
            </a:ln>
          </p:spPr>
          <p:txBody>
            <a:bodyPr rtlCol="0" anchor="ctr"/>
            <a:lstStyle/>
            <a:p>
              <a:pPr algn="l"/>
              <a:endParaRPr lang="zh-CN" altLang="en-US" dirty="0"/>
            </a:p>
          </p:txBody>
        </p:sp>
      </p:grpSp>
      <p:grpSp>
        <p:nvGrpSpPr>
          <p:cNvPr id="13" name="组合 12"/>
          <p:cNvGrpSpPr/>
          <p:nvPr/>
        </p:nvGrpSpPr>
        <p:grpSpPr>
          <a:xfrm>
            <a:off x="1678305" y="434340"/>
            <a:ext cx="8285480" cy="497840"/>
            <a:chOff x="2643" y="684"/>
            <a:chExt cx="13048" cy="784"/>
          </a:xfrm>
        </p:grpSpPr>
        <p:sp>
          <p:nvSpPr>
            <p:cNvPr id="16" name="燕尾形 15"/>
            <p:cNvSpPr/>
            <p:nvPr/>
          </p:nvSpPr>
          <p:spPr>
            <a:xfrm>
              <a:off x="2643"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燕尾形 18"/>
            <p:cNvSpPr/>
            <p:nvPr/>
          </p:nvSpPr>
          <p:spPr>
            <a:xfrm>
              <a:off x="5931"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燕尾形 41"/>
            <p:cNvSpPr/>
            <p:nvPr/>
          </p:nvSpPr>
          <p:spPr>
            <a:xfrm>
              <a:off x="9214"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燕尾形 42"/>
            <p:cNvSpPr/>
            <p:nvPr/>
          </p:nvSpPr>
          <p:spPr>
            <a:xfrm>
              <a:off x="12497"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49" name="文本框 48"/>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50" name="文本框 49"/>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51" name="文本框 50"/>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C:\Users\Administrator\Desktop\007b4Ocrly1g1js55zm5nj31400u046o_看图王.jpg007b4Ocrly1g1js55zm5nj31400u046o_看图王"/>
          <p:cNvPicPr>
            <a:picLocks noChangeAspect="1"/>
          </p:cNvPicPr>
          <p:nvPr/>
        </p:nvPicPr>
        <p:blipFill>
          <a:blip r:embed="rId3"/>
          <a:srcRect t="19816" b="3967"/>
          <a:stretch>
            <a:fillRect/>
          </a:stretch>
        </p:blipFill>
        <p:spPr>
          <a:xfrm>
            <a:off x="635" y="1327785"/>
            <a:ext cx="12192000" cy="5530215"/>
          </a:xfrm>
          <a:prstGeom prst="rect">
            <a:avLst/>
          </a:prstGeom>
        </p:spPr>
      </p:pic>
      <p:graphicFrame>
        <p:nvGraphicFramePr>
          <p:cNvPr id="10" name="表格 9"/>
          <p:cNvGraphicFramePr/>
          <p:nvPr/>
        </p:nvGraphicFramePr>
        <p:xfrm>
          <a:off x="0" y="1333484"/>
          <a:ext cx="12192000" cy="55245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xmlns="" val="20000"/>
                    </a:ext>
                  </a:extLst>
                </a:gridCol>
                <a:gridCol w="4064000">
                  <a:extLst>
                    <a:ext uri="{9D8B030D-6E8A-4147-A177-3AD203B41FA5}">
                      <a16:colId xmlns:a16="http://schemas.microsoft.com/office/drawing/2014/main" xmlns="" val="20001"/>
                    </a:ext>
                  </a:extLst>
                </a:gridCol>
                <a:gridCol w="4064000">
                  <a:extLst>
                    <a:ext uri="{9D8B030D-6E8A-4147-A177-3AD203B41FA5}">
                      <a16:colId xmlns:a16="http://schemas.microsoft.com/office/drawing/2014/main" xmlns="" val="20002"/>
                    </a:ext>
                  </a:extLst>
                </a:gridCol>
              </a:tblGrid>
              <a:tr h="1841500">
                <a:tc>
                  <a:txBody>
                    <a:bodyPr/>
                    <a:lstStyle/>
                    <a:p>
                      <a:pPr>
                        <a:buNone/>
                      </a:pPr>
                      <a:endParaRPr lang="zh-CN" altLang="en-US" sz="2400" dirty="0"/>
                    </a:p>
                  </a:txBody>
                  <a:tcPr marL="121920" marR="121920" marT="60960" marB="60960">
                    <a:solidFill>
                      <a:srgbClr val="042E66">
                        <a:alpha val="70000"/>
                      </a:srgbClr>
                    </a:solidFill>
                  </a:tcPr>
                </a:tc>
                <a:tc>
                  <a:txBody>
                    <a:bodyPr/>
                    <a:lstStyle/>
                    <a:p>
                      <a:pPr>
                        <a:buNone/>
                      </a:pPr>
                      <a:endParaRPr lang="zh-CN" altLang="en-US" sz="2400" dirty="0"/>
                    </a:p>
                  </a:txBody>
                  <a:tcPr marL="121920" marR="121920" marT="60960" marB="60960">
                    <a:solidFill>
                      <a:schemeClr val="accent1">
                        <a:alpha val="0"/>
                      </a:schemeClr>
                    </a:solidFill>
                  </a:tcPr>
                </a:tc>
                <a:tc>
                  <a:txBody>
                    <a:bodyPr/>
                    <a:lstStyle/>
                    <a:p>
                      <a:pPr>
                        <a:buNone/>
                      </a:pPr>
                      <a:endParaRPr lang="zh-CN" altLang="en-US" sz="2400" dirty="0"/>
                    </a:p>
                  </a:txBody>
                  <a:tcPr marL="121920" marR="121920" marT="60960" marB="60960">
                    <a:solidFill>
                      <a:srgbClr val="042E66">
                        <a:alpha val="70000"/>
                      </a:srgbClr>
                    </a:solidFill>
                  </a:tcPr>
                </a:tc>
                <a:extLst>
                  <a:ext uri="{0D108BD9-81ED-4DB2-BD59-A6C34878D82A}">
                    <a16:rowId xmlns:a16="http://schemas.microsoft.com/office/drawing/2014/main" xmlns="" val="10000"/>
                  </a:ext>
                </a:extLst>
              </a:tr>
              <a:tr h="1841500">
                <a:tc>
                  <a:txBody>
                    <a:bodyPr/>
                    <a:lstStyle/>
                    <a:p>
                      <a:pPr>
                        <a:buNone/>
                      </a:pPr>
                      <a:endParaRPr lang="zh-CN" altLang="en-US" sz="2400" dirty="0"/>
                    </a:p>
                  </a:txBody>
                  <a:tcPr marL="121920" marR="121920" marT="60960" marB="60960">
                    <a:solidFill>
                      <a:schemeClr val="accent1">
                        <a:tint val="40000"/>
                        <a:alpha val="0"/>
                      </a:schemeClr>
                    </a:solidFill>
                  </a:tcPr>
                </a:tc>
                <a:tc>
                  <a:txBody>
                    <a:bodyPr/>
                    <a:lstStyle/>
                    <a:p>
                      <a:pPr>
                        <a:buNone/>
                      </a:pPr>
                      <a:endParaRPr lang="zh-CN" altLang="en-US" sz="2400" dirty="0"/>
                    </a:p>
                  </a:txBody>
                  <a:tcPr marL="121920" marR="121920" marT="60960" marB="60960">
                    <a:solidFill>
                      <a:srgbClr val="042E66">
                        <a:alpha val="70000"/>
                      </a:srgbClr>
                    </a:solidFill>
                  </a:tcPr>
                </a:tc>
                <a:tc>
                  <a:txBody>
                    <a:bodyPr/>
                    <a:lstStyle/>
                    <a:p>
                      <a:pPr>
                        <a:buNone/>
                      </a:pPr>
                      <a:endParaRPr lang="zh-CN" altLang="en-US" sz="2400" dirty="0"/>
                    </a:p>
                  </a:txBody>
                  <a:tcPr marL="121920" marR="121920" marT="60960" marB="60960">
                    <a:solidFill>
                      <a:schemeClr val="accent1">
                        <a:tint val="40000"/>
                        <a:alpha val="0"/>
                      </a:schemeClr>
                    </a:solidFill>
                  </a:tcPr>
                </a:tc>
                <a:extLst>
                  <a:ext uri="{0D108BD9-81ED-4DB2-BD59-A6C34878D82A}">
                    <a16:rowId xmlns:a16="http://schemas.microsoft.com/office/drawing/2014/main" xmlns="" val="10001"/>
                  </a:ext>
                </a:extLst>
              </a:tr>
              <a:tr h="1841500">
                <a:tc>
                  <a:txBody>
                    <a:bodyPr/>
                    <a:lstStyle/>
                    <a:p>
                      <a:pPr>
                        <a:buNone/>
                      </a:pPr>
                      <a:endParaRPr lang="zh-CN" altLang="en-US" sz="2400" dirty="0"/>
                    </a:p>
                  </a:txBody>
                  <a:tcPr marL="121920" marR="121920" marT="60960" marB="60960">
                    <a:solidFill>
                      <a:srgbClr val="042E66">
                        <a:alpha val="70000"/>
                      </a:srgbClr>
                    </a:solidFill>
                  </a:tcPr>
                </a:tc>
                <a:tc>
                  <a:txBody>
                    <a:bodyPr/>
                    <a:lstStyle/>
                    <a:p>
                      <a:pPr>
                        <a:buNone/>
                      </a:pPr>
                      <a:endParaRPr lang="zh-CN" altLang="en-US" sz="2400" dirty="0"/>
                    </a:p>
                  </a:txBody>
                  <a:tcPr marL="121920" marR="121920" marT="60960" marB="60960">
                    <a:solidFill>
                      <a:schemeClr val="accent1">
                        <a:tint val="20000"/>
                        <a:alpha val="0"/>
                      </a:schemeClr>
                    </a:solidFill>
                  </a:tcPr>
                </a:tc>
                <a:tc>
                  <a:txBody>
                    <a:bodyPr/>
                    <a:lstStyle/>
                    <a:p>
                      <a:pPr>
                        <a:buNone/>
                      </a:pPr>
                      <a:endParaRPr lang="zh-CN" altLang="en-US" sz="2400" dirty="0"/>
                    </a:p>
                  </a:txBody>
                  <a:tcPr marL="121920" marR="121920" marT="60960" marB="60960">
                    <a:solidFill>
                      <a:srgbClr val="042E66">
                        <a:alpha val="70000"/>
                      </a:srgbClr>
                    </a:solidFill>
                  </a:tcPr>
                </a:tc>
                <a:extLst>
                  <a:ext uri="{0D108BD9-81ED-4DB2-BD59-A6C34878D82A}">
                    <a16:rowId xmlns:a16="http://schemas.microsoft.com/office/drawing/2014/main" xmlns="" val="10002"/>
                  </a:ext>
                </a:extLst>
              </a:tr>
            </a:tbl>
          </a:graphicData>
        </a:graphic>
      </p:graphicFrame>
      <p:sp>
        <p:nvSpPr>
          <p:cNvPr id="29" name="TextBox 28"/>
          <p:cNvSpPr txBox="1"/>
          <p:nvPr/>
        </p:nvSpPr>
        <p:spPr>
          <a:xfrm>
            <a:off x="629285" y="1998345"/>
            <a:ext cx="2774315" cy="521970"/>
          </a:xfrm>
          <a:prstGeom prst="rect">
            <a:avLst/>
          </a:prstGeom>
          <a:noFill/>
        </p:spPr>
        <p:txBody>
          <a:bodyPr wrap="square" rtlCol="0">
            <a:spAutoFit/>
          </a:bodyPr>
          <a:lstStyle/>
          <a:p>
            <a:r>
              <a:rPr lang="zh-CN" altLang="en-US" sz="2800" b="1" dirty="0">
                <a:solidFill>
                  <a:schemeClr val="bg1"/>
                </a:solidFill>
                <a:latin typeface="微软雅黑" panose="020B0503020204020204" charset="-122"/>
                <a:ea typeface="微软雅黑" panose="020B0503020204020204" charset="-122"/>
              </a:rPr>
              <a:t>输入你的文本</a:t>
            </a:r>
          </a:p>
        </p:txBody>
      </p:sp>
      <p:sp>
        <p:nvSpPr>
          <p:cNvPr id="6" name="TextBox 28"/>
          <p:cNvSpPr txBox="1"/>
          <p:nvPr/>
        </p:nvSpPr>
        <p:spPr>
          <a:xfrm>
            <a:off x="629285" y="5678170"/>
            <a:ext cx="2774315" cy="521970"/>
          </a:xfrm>
          <a:prstGeom prst="rect">
            <a:avLst/>
          </a:prstGeom>
          <a:noFill/>
        </p:spPr>
        <p:txBody>
          <a:bodyPr wrap="square" rtlCol="0">
            <a:spAutoFit/>
          </a:bodyPr>
          <a:lstStyle/>
          <a:p>
            <a:r>
              <a:rPr lang="zh-CN" altLang="en-US" sz="2800" b="1" dirty="0">
                <a:solidFill>
                  <a:schemeClr val="bg1"/>
                </a:solidFill>
                <a:latin typeface="微软雅黑" panose="020B0503020204020204" charset="-122"/>
                <a:ea typeface="微软雅黑" panose="020B0503020204020204" charset="-122"/>
              </a:rPr>
              <a:t>输入你的文本</a:t>
            </a:r>
          </a:p>
        </p:txBody>
      </p:sp>
      <p:sp>
        <p:nvSpPr>
          <p:cNvPr id="11" name="TextBox 28"/>
          <p:cNvSpPr txBox="1"/>
          <p:nvPr/>
        </p:nvSpPr>
        <p:spPr>
          <a:xfrm>
            <a:off x="4857115" y="3831590"/>
            <a:ext cx="2479675" cy="521970"/>
          </a:xfrm>
          <a:prstGeom prst="rect">
            <a:avLst/>
          </a:prstGeom>
          <a:noFill/>
        </p:spPr>
        <p:txBody>
          <a:bodyPr wrap="square" rtlCol="0">
            <a:spAutoFit/>
          </a:bodyPr>
          <a:lstStyle/>
          <a:p>
            <a:r>
              <a:rPr lang="zh-CN" altLang="en-US" sz="2800" b="1" dirty="0">
                <a:solidFill>
                  <a:schemeClr val="bg1"/>
                </a:solidFill>
                <a:latin typeface="微软雅黑" panose="020B0503020204020204" charset="-122"/>
                <a:ea typeface="微软雅黑" panose="020B0503020204020204" charset="-122"/>
              </a:rPr>
              <a:t>输入你的文本</a:t>
            </a:r>
          </a:p>
        </p:txBody>
      </p:sp>
      <p:sp>
        <p:nvSpPr>
          <p:cNvPr id="12" name="TextBox 28"/>
          <p:cNvSpPr txBox="1"/>
          <p:nvPr/>
        </p:nvSpPr>
        <p:spPr>
          <a:xfrm>
            <a:off x="8776335" y="1998345"/>
            <a:ext cx="2774315" cy="521970"/>
          </a:xfrm>
          <a:prstGeom prst="rect">
            <a:avLst/>
          </a:prstGeom>
          <a:noFill/>
        </p:spPr>
        <p:txBody>
          <a:bodyPr wrap="square" rtlCol="0">
            <a:spAutoFit/>
          </a:bodyPr>
          <a:lstStyle/>
          <a:p>
            <a:r>
              <a:rPr lang="zh-CN" altLang="en-US" sz="2800" b="1" dirty="0">
                <a:solidFill>
                  <a:schemeClr val="bg1"/>
                </a:solidFill>
                <a:latin typeface="微软雅黑" panose="020B0503020204020204" charset="-122"/>
                <a:ea typeface="微软雅黑" panose="020B0503020204020204" charset="-122"/>
              </a:rPr>
              <a:t>输入你的文本</a:t>
            </a:r>
          </a:p>
        </p:txBody>
      </p:sp>
      <p:sp>
        <p:nvSpPr>
          <p:cNvPr id="13" name="TextBox 28"/>
          <p:cNvSpPr txBox="1"/>
          <p:nvPr/>
        </p:nvSpPr>
        <p:spPr>
          <a:xfrm>
            <a:off x="8776335" y="5693410"/>
            <a:ext cx="2774315" cy="521970"/>
          </a:xfrm>
          <a:prstGeom prst="rect">
            <a:avLst/>
          </a:prstGeom>
          <a:noFill/>
        </p:spPr>
        <p:txBody>
          <a:bodyPr wrap="square" rtlCol="0">
            <a:spAutoFit/>
          </a:bodyPr>
          <a:lstStyle/>
          <a:p>
            <a:r>
              <a:rPr lang="zh-CN" altLang="en-US" sz="2800" b="1" dirty="0">
                <a:solidFill>
                  <a:schemeClr val="bg1"/>
                </a:solidFill>
                <a:latin typeface="微软雅黑" panose="020B0503020204020204" charset="-122"/>
                <a:ea typeface="微软雅黑" panose="020B0503020204020204" charset="-122"/>
              </a:rPr>
              <a:t>输入你的文本</a:t>
            </a:r>
          </a:p>
        </p:txBody>
      </p:sp>
      <p:grpSp>
        <p:nvGrpSpPr>
          <p:cNvPr id="70" name="组合 69"/>
          <p:cNvGrpSpPr/>
          <p:nvPr/>
        </p:nvGrpSpPr>
        <p:grpSpPr>
          <a:xfrm>
            <a:off x="1678305" y="434340"/>
            <a:ext cx="8285480" cy="497840"/>
            <a:chOff x="2643" y="684"/>
            <a:chExt cx="13048" cy="784"/>
          </a:xfrm>
        </p:grpSpPr>
        <p:sp>
          <p:nvSpPr>
            <p:cNvPr id="71" name="燕尾形 70"/>
            <p:cNvSpPr/>
            <p:nvPr/>
          </p:nvSpPr>
          <p:spPr>
            <a:xfrm>
              <a:off x="2643"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燕尾形 71"/>
            <p:cNvSpPr/>
            <p:nvPr/>
          </p:nvSpPr>
          <p:spPr>
            <a:xfrm>
              <a:off x="5931"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燕尾形 72"/>
            <p:cNvSpPr/>
            <p:nvPr/>
          </p:nvSpPr>
          <p:spPr>
            <a:xfrm>
              <a:off x="9214"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燕尾形 73"/>
            <p:cNvSpPr/>
            <p:nvPr/>
          </p:nvSpPr>
          <p:spPr>
            <a:xfrm>
              <a:off x="12497"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76" name="文本框 75"/>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77" name="文本框 76"/>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78" name="文本框 77"/>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组合 7"/>
          <p:cNvGrpSpPr/>
          <p:nvPr/>
        </p:nvGrpSpPr>
        <p:grpSpPr>
          <a:xfrm>
            <a:off x="310515" y="770890"/>
            <a:ext cx="5375275" cy="5316855"/>
            <a:chOff x="6688" y="1121"/>
            <a:chExt cx="8465" cy="8373"/>
          </a:xfrm>
        </p:grpSpPr>
        <p:pic>
          <p:nvPicPr>
            <p:cNvPr id="5" name="图片 4" descr="北工商校徽"/>
            <p:cNvPicPr>
              <a:picLocks noChangeAspect="1"/>
            </p:cNvPicPr>
            <p:nvPr/>
          </p:nvPicPr>
          <p:blipFill>
            <a:blip r:embed="rId2"/>
            <a:stretch>
              <a:fillRect/>
            </a:stretch>
          </p:blipFill>
          <p:spPr>
            <a:xfrm>
              <a:off x="6688" y="1167"/>
              <a:ext cx="8465" cy="8282"/>
            </a:xfrm>
            <a:prstGeom prst="rect">
              <a:avLst/>
            </a:prstGeom>
            <a:effectLst>
              <a:softEdge rad="31750"/>
            </a:effectLst>
          </p:spPr>
        </p:pic>
        <p:sp>
          <p:nvSpPr>
            <p:cNvPr id="6" name="椭圆 5"/>
            <p:cNvSpPr/>
            <p:nvPr/>
          </p:nvSpPr>
          <p:spPr>
            <a:xfrm>
              <a:off x="6688" y="1121"/>
              <a:ext cx="8464" cy="8373"/>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006465" y="-165735"/>
            <a:ext cx="7893050" cy="7178675"/>
            <a:chOff x="9459" y="-261"/>
            <a:chExt cx="12430" cy="11305"/>
          </a:xfrm>
        </p:grpSpPr>
        <p:sp>
          <p:nvSpPr>
            <p:cNvPr id="4" name="六边形 3"/>
            <p:cNvSpPr/>
            <p:nvPr/>
          </p:nvSpPr>
          <p:spPr>
            <a:xfrm>
              <a:off x="10047" y="-12"/>
              <a:ext cx="11843" cy="10823"/>
            </a:xfrm>
            <a:prstGeom prst="hexagon">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9459" y="-261"/>
              <a:ext cx="2922" cy="5697"/>
            </a:xfrm>
            <a:prstGeom prst="line">
              <a:avLst/>
            </a:prstGeom>
            <a:ln w="127000">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9459" y="5348"/>
              <a:ext cx="2922" cy="5697"/>
            </a:xfrm>
            <a:prstGeom prst="line">
              <a:avLst/>
            </a:prstGeom>
            <a:ln w="127000">
              <a:solidFill>
                <a:srgbClr val="042E66"/>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636270" y="2332355"/>
            <a:ext cx="4304030" cy="1831975"/>
            <a:chOff x="4973" y="3633"/>
            <a:chExt cx="6778" cy="2885"/>
          </a:xfrm>
        </p:grpSpPr>
        <p:sp>
          <p:nvSpPr>
            <p:cNvPr id="7" name="文本框 6"/>
            <p:cNvSpPr txBox="1"/>
            <p:nvPr/>
          </p:nvSpPr>
          <p:spPr>
            <a:xfrm>
              <a:off x="5129" y="3633"/>
              <a:ext cx="4278" cy="1210"/>
            </a:xfrm>
            <a:prstGeom prst="rect">
              <a:avLst/>
            </a:prstGeom>
            <a:noFill/>
          </p:spPr>
          <p:txBody>
            <a:bodyPr wrap="square" rtlCol="0">
              <a:spAutoFit/>
            </a:bodyPr>
            <a:lstStyle/>
            <a:p>
              <a:r>
                <a:rPr lang="en-US" altLang="zh-CN" sz="4400" b="1">
                  <a:solidFill>
                    <a:srgbClr val="013471"/>
                  </a:solidFill>
                  <a:latin typeface="微软雅黑" panose="020B0503020204020204" charset="-122"/>
                  <a:ea typeface="微软雅黑" panose="020B0503020204020204" charset="-122"/>
                </a:rPr>
                <a:t>PART 04</a:t>
              </a:r>
            </a:p>
          </p:txBody>
        </p:sp>
        <p:sp>
          <p:nvSpPr>
            <p:cNvPr id="13" name="文本框 12"/>
            <p:cNvSpPr txBox="1"/>
            <p:nvPr/>
          </p:nvSpPr>
          <p:spPr>
            <a:xfrm>
              <a:off x="4973" y="5308"/>
              <a:ext cx="6778" cy="1210"/>
            </a:xfrm>
            <a:prstGeom prst="rect">
              <a:avLst/>
            </a:prstGeom>
            <a:noFill/>
          </p:spPr>
          <p:txBody>
            <a:bodyPr wrap="square" rtlCol="0">
              <a:spAutoFit/>
            </a:bodyPr>
            <a:lstStyle/>
            <a:p>
              <a:pPr algn="ctr"/>
              <a:r>
                <a:rPr lang="zh-CN" altLang="en-US" sz="4400" b="1" dirty="0">
                  <a:solidFill>
                    <a:srgbClr val="013471"/>
                  </a:solidFill>
                  <a:latin typeface="微软雅黑" panose="020B0503020204020204" charset="-122"/>
                  <a:ea typeface="微软雅黑" panose="020B0503020204020204" charset="-122"/>
                  <a:cs typeface="文悦新青年体 W8" charset="-122"/>
                </a:rPr>
                <a:t>输入你的小标题</a:t>
              </a:r>
            </a:p>
          </p:txBody>
        </p:sp>
        <p:cxnSp>
          <p:nvCxnSpPr>
            <p:cNvPr id="3" name="直接连接符 2"/>
            <p:cNvCxnSpPr/>
            <p:nvPr/>
          </p:nvCxnSpPr>
          <p:spPr>
            <a:xfrm>
              <a:off x="5304" y="5100"/>
              <a:ext cx="1077" cy="0"/>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DDB0825-8035-4D57-8332-548E196F390A}"/>
              </a:ext>
            </a:extLst>
          </p:cNvPr>
          <p:cNvPicPr>
            <a:picLocks noChangeAspect="1"/>
          </p:cNvPicPr>
          <p:nvPr/>
        </p:nvPicPr>
        <p:blipFill rotWithShape="1">
          <a:blip r:embed="rId2">
            <a:duotone>
              <a:schemeClr val="bg2">
                <a:shade val="45000"/>
                <a:satMod val="135000"/>
              </a:schemeClr>
              <a:prstClr val="white"/>
            </a:duotone>
          </a:blip>
          <a:srcRect r="27993"/>
          <a:stretch/>
        </p:blipFill>
        <p:spPr>
          <a:xfrm>
            <a:off x="-16359" y="-5557"/>
            <a:ext cx="12192000" cy="6863557"/>
          </a:xfrm>
          <a:prstGeom prst="rect">
            <a:avLst/>
          </a:prstGeom>
        </p:spPr>
      </p:pic>
      <p:sp>
        <p:nvSpPr>
          <p:cNvPr id="3" name="矩形 2">
            <a:extLst>
              <a:ext uri="{FF2B5EF4-FFF2-40B4-BE49-F238E27FC236}">
                <a16:creationId xmlns:a16="http://schemas.microsoft.com/office/drawing/2014/main" xmlns=""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xmlns=""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249ED8BD-2771-40B3-A8D9-09EC0ABC5C54}"/>
              </a:ext>
            </a:extLst>
          </p:cNvPr>
          <p:cNvSpPr/>
          <p:nvPr/>
        </p:nvSpPr>
        <p:spPr>
          <a:xfrm>
            <a:off x="-16360" y="0"/>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xmlns="" id="{C1076577-37F2-461D-B66A-7CC68A218771}"/>
              </a:ext>
            </a:extLst>
          </p:cNvPr>
          <p:cNvSpPr/>
          <p:nvPr/>
        </p:nvSpPr>
        <p:spPr>
          <a:xfrm>
            <a:off x="7567206" y="1231401"/>
            <a:ext cx="367280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2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本模板为</a:t>
            </a:r>
            <a:endParaRPr kumimoji="0" lang="en-US" altLang="zh-CN" sz="1600" b="0" i="0" u="none" strike="noStrike" kern="1200" cap="none" spc="2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200" normalizeH="0" baseline="0" noProof="0" dirty="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学生参赛获奖作品</a:t>
            </a:r>
            <a:endParaRPr kumimoji="0" lang="en-US" sz="3200" b="1" i="0" u="none" strike="noStrike" kern="1200" cap="none" spc="200" normalizeH="0" baseline="0" noProof="0" dirty="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a16="http://schemas.microsoft.com/office/drawing/2014/main" xmlns="" id="{993A6658-F4EC-474A-9502-C9FAAC1A3646}"/>
              </a:ext>
            </a:extLst>
          </p:cNvPr>
          <p:cNvSpPr/>
          <p:nvPr/>
        </p:nvSpPr>
        <p:spPr>
          <a:xfrm>
            <a:off x="1343732" y="2094696"/>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xmlns="" id="{53DBF8B3-0FD7-4E60-B39B-59FC40386157}"/>
              </a:ext>
            </a:extLst>
          </p:cNvPr>
          <p:cNvSpPr txBox="1"/>
          <p:nvPr/>
        </p:nvSpPr>
        <p:spPr>
          <a:xfrm>
            <a:off x="1790868" y="2130038"/>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dirty="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dirty="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dirty="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dirty="0">
              <a:ln>
                <a:noFill/>
              </a:ln>
              <a:solidFill>
                <a:prstClr val="white"/>
              </a:solidFill>
              <a:effectLst/>
              <a:uLnTx/>
              <a:uFillTx/>
              <a:latin typeface="微软雅黑"/>
              <a:ea typeface="微软雅黑"/>
              <a:cs typeface="+mn-cs"/>
            </a:endParaRPr>
          </a:p>
        </p:txBody>
      </p:sp>
      <p:pic>
        <p:nvPicPr>
          <p:cNvPr id="10" name="图片 9">
            <a:extLst>
              <a:ext uri="{FF2B5EF4-FFF2-40B4-BE49-F238E27FC236}">
                <a16:creationId xmlns:a16="http://schemas.microsoft.com/office/drawing/2014/main" xmlns="" id="{8F0A1AA9-BC63-4C7D-8514-6335E0CCAA5A}"/>
              </a:ext>
            </a:extLst>
          </p:cNvPr>
          <p:cNvPicPr>
            <a:picLocks noChangeAspect="1"/>
          </p:cNvPicPr>
          <p:nvPr/>
        </p:nvPicPr>
        <p:blipFill>
          <a:blip r:embed="rId3"/>
          <a:stretch>
            <a:fillRect/>
          </a:stretch>
        </p:blipFill>
        <p:spPr>
          <a:xfrm>
            <a:off x="641860" y="806035"/>
            <a:ext cx="6124342" cy="1280228"/>
          </a:xfrm>
          <a:prstGeom prst="rect">
            <a:avLst/>
          </a:prstGeom>
        </p:spPr>
      </p:pic>
      <p:sp>
        <p:nvSpPr>
          <p:cNvPr id="11" name="文本框 10">
            <a:extLst>
              <a:ext uri="{FF2B5EF4-FFF2-40B4-BE49-F238E27FC236}">
                <a16:creationId xmlns:a16="http://schemas.microsoft.com/office/drawing/2014/main" xmlns="" id="{87FA3E16-724B-4BD5-8BE3-275D13A67091}"/>
              </a:ext>
            </a:extLst>
          </p:cNvPr>
          <p:cNvSpPr txBox="1"/>
          <p:nvPr/>
        </p:nvSpPr>
        <p:spPr>
          <a:xfrm>
            <a:off x="1483432" y="2584041"/>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p:txBody>
      </p:sp>
      <p:sp>
        <p:nvSpPr>
          <p:cNvPr id="12" name="文本框 11">
            <a:extLst>
              <a:ext uri="{FF2B5EF4-FFF2-40B4-BE49-F238E27FC236}">
                <a16:creationId xmlns:a16="http://schemas.microsoft.com/office/drawing/2014/main" xmlns="" id="{4D7DD1BF-9BCD-4E4D-AB3A-6E344A0ABFAF}"/>
              </a:ext>
            </a:extLst>
          </p:cNvPr>
          <p:cNvSpPr txBox="1"/>
          <p:nvPr/>
        </p:nvSpPr>
        <p:spPr>
          <a:xfrm>
            <a:off x="3821020" y="2584041"/>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1" name="矩形 20">
            <a:extLst>
              <a:ext uri="{FF2B5EF4-FFF2-40B4-BE49-F238E27FC236}">
                <a16:creationId xmlns:a16="http://schemas.microsoft.com/office/drawing/2014/main" xmlns="" id="{29B30A0D-A1BC-4A7A-8310-D937403E0416}"/>
              </a:ext>
            </a:extLst>
          </p:cNvPr>
          <p:cNvSpPr/>
          <p:nvPr/>
        </p:nvSpPr>
        <p:spPr>
          <a:xfrm>
            <a:off x="848956"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a16="http://schemas.microsoft.com/office/drawing/2014/main" xmlns="" id="{6A38B136-E067-49A3-94DC-6459A5BF4B2E}"/>
              </a:ext>
            </a:extLst>
          </p:cNvPr>
          <p:cNvSpPr txBox="1"/>
          <p:nvPr/>
        </p:nvSpPr>
        <p:spPr>
          <a:xfrm>
            <a:off x="608807" y="5893217"/>
            <a:ext cx="2921942"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微信扫码听听</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作者设计思路</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4" name="文本框 23">
            <a:extLst>
              <a:ext uri="{FF2B5EF4-FFF2-40B4-BE49-F238E27FC236}">
                <a16:creationId xmlns:a16="http://schemas.microsoft.com/office/drawing/2014/main" xmlns="" id="{A15EE8E9-AB03-4F6F-9386-0ED02F4F2AA1}"/>
              </a:ext>
            </a:extLst>
          </p:cNvPr>
          <p:cNvSpPr txBox="1"/>
          <p:nvPr/>
        </p:nvSpPr>
        <p:spPr>
          <a:xfrm>
            <a:off x="3643482" y="5893217"/>
            <a:ext cx="3065569"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微信扫码下载</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277</a:t>
            </a: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份参赛模板</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9" name="文本框 28">
            <a:extLst>
              <a:ext uri="{FF2B5EF4-FFF2-40B4-BE49-F238E27FC236}">
                <a16:creationId xmlns:a16="http://schemas.microsoft.com/office/drawing/2014/main" xmlns="" id="{ACB15575-2BA3-4975-A2BB-A2B82E855B06}"/>
              </a:ext>
            </a:extLst>
          </p:cNvPr>
          <p:cNvSpPr txBox="1"/>
          <p:nvPr/>
        </p:nvSpPr>
        <p:spPr>
          <a:xfrm>
            <a:off x="7567207" y="2112823"/>
            <a:ext cx="3562834" cy="511037"/>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作者</a:t>
            </a:r>
            <a:r>
              <a:rPr lang="zh-CN" altLang="en-US" dirty="0"/>
              <a:t>：包鹏飞</a:t>
            </a:r>
            <a:endParaRPr kumimoji="0" lang="en-US" altLang="zh-CN"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母校</a:t>
            </a:r>
            <a:r>
              <a:rPr lang="zh-CN" altLang="en-US" dirty="0"/>
              <a:t>：北京工商大学</a:t>
            </a:r>
          </a:p>
        </p:txBody>
      </p:sp>
      <p:sp>
        <p:nvSpPr>
          <p:cNvPr id="20" name="矩形 19">
            <a:extLst>
              <a:ext uri="{FF2B5EF4-FFF2-40B4-BE49-F238E27FC236}">
                <a16:creationId xmlns:a16="http://schemas.microsoft.com/office/drawing/2014/main" xmlns="" id="{D8FDBC5D-E5CA-4EF2-AABC-404D8C735D30}"/>
              </a:ext>
            </a:extLst>
          </p:cNvPr>
          <p:cNvSpPr/>
          <p:nvPr/>
        </p:nvSpPr>
        <p:spPr>
          <a:xfrm>
            <a:off x="3908097"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0" name="矩形 29">
            <a:extLst>
              <a:ext uri="{FF2B5EF4-FFF2-40B4-BE49-F238E27FC236}">
                <a16:creationId xmlns:a16="http://schemas.microsoft.com/office/drawing/2014/main" xmlns="" id="{0404E479-2136-49F0-A8A8-226AFC691FA4}"/>
              </a:ext>
            </a:extLst>
          </p:cNvPr>
          <p:cNvSpPr/>
          <p:nvPr/>
        </p:nvSpPr>
        <p:spPr>
          <a:xfrm>
            <a:off x="7424868" y="1032900"/>
            <a:ext cx="3883511" cy="1768127"/>
          </a:xfrm>
          <a:prstGeom prst="rect">
            <a:avLst/>
          </a:prstGeom>
          <a:no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6" name="图片 5">
            <a:extLst>
              <a:ext uri="{FF2B5EF4-FFF2-40B4-BE49-F238E27FC236}">
                <a16:creationId xmlns:a16="http://schemas.microsoft.com/office/drawing/2014/main" xmlns="" id="{965ABEF0-3E28-45CD-A0A7-67CEB6537D25}"/>
              </a:ext>
            </a:extLst>
          </p:cNvPr>
          <p:cNvPicPr>
            <a:picLocks noChangeAspect="1"/>
          </p:cNvPicPr>
          <p:nvPr/>
        </p:nvPicPr>
        <p:blipFill rotWithShape="1">
          <a:blip r:embed="rId4"/>
          <a:srcRect t="11848" r="4754" b="34939"/>
          <a:stretch/>
        </p:blipFill>
        <p:spPr>
          <a:xfrm>
            <a:off x="6853831" y="3208676"/>
            <a:ext cx="5338169" cy="3649324"/>
          </a:xfrm>
          <a:prstGeom prst="rect">
            <a:avLst/>
          </a:prstGeom>
        </p:spPr>
      </p:pic>
      <p:pic>
        <p:nvPicPr>
          <p:cNvPr id="14" name="图片 13">
            <a:extLst>
              <a:ext uri="{FF2B5EF4-FFF2-40B4-BE49-F238E27FC236}">
                <a16:creationId xmlns:a16="http://schemas.microsoft.com/office/drawing/2014/main" xmlns="" id="{2BEC4E33-B72E-4359-A7FB-91A4642EE69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34745" y="3346598"/>
            <a:ext cx="2268000" cy="2268000"/>
          </a:xfrm>
          <a:prstGeom prst="rect">
            <a:avLst/>
          </a:prstGeom>
        </p:spPr>
      </p:pic>
      <p:pic>
        <p:nvPicPr>
          <p:cNvPr id="13" name="图片 12">
            <a:extLst>
              <a:ext uri="{FF2B5EF4-FFF2-40B4-BE49-F238E27FC236}">
                <a16:creationId xmlns:a16="http://schemas.microsoft.com/office/drawing/2014/main" xmlns="" id="{7A95329B-4A5B-4FD7-9C46-FF4E9B1DEF54}"/>
              </a:ext>
            </a:extLst>
          </p:cNvPr>
          <p:cNvPicPr>
            <a:picLocks noChangeAspect="1"/>
          </p:cNvPicPr>
          <p:nvPr/>
        </p:nvPicPr>
        <p:blipFill>
          <a:blip r:embed="rId6"/>
          <a:stretch>
            <a:fillRect/>
          </a:stretch>
        </p:blipFill>
        <p:spPr>
          <a:xfrm>
            <a:off x="988419" y="3353602"/>
            <a:ext cx="2268000" cy="2268000"/>
          </a:xfrm>
          <a:prstGeom prst="rect">
            <a:avLst/>
          </a:prstGeom>
        </p:spPr>
      </p:pic>
    </p:spTree>
    <p:extLst>
      <p:ext uri="{BB962C8B-B14F-4D97-AF65-F5344CB8AC3E}">
        <p14:creationId xmlns:p14="http://schemas.microsoft.com/office/powerpoint/2010/main" val="12741664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157605" y="2453005"/>
            <a:ext cx="3757295" cy="3501390"/>
            <a:chOff x="3649" y="3783"/>
            <a:chExt cx="5917" cy="5514"/>
          </a:xfrm>
        </p:grpSpPr>
        <p:grpSp>
          <p:nvGrpSpPr>
            <p:cNvPr id="3" name="组合 2"/>
            <p:cNvGrpSpPr/>
            <p:nvPr/>
          </p:nvGrpSpPr>
          <p:grpSpPr>
            <a:xfrm>
              <a:off x="3649" y="3998"/>
              <a:ext cx="616" cy="5299"/>
              <a:chOff x="3189" y="3584"/>
              <a:chExt cx="616" cy="5299"/>
            </a:xfrm>
            <a:solidFill>
              <a:srgbClr val="042E66"/>
            </a:solidFill>
          </p:grpSpPr>
          <p:sp>
            <p:nvSpPr>
              <p:cNvPr id="18" name="任意多边形 17"/>
              <p:cNvSpPr/>
              <p:nvPr/>
            </p:nvSpPr>
            <p:spPr>
              <a:xfrm>
                <a:off x="3189" y="3584"/>
                <a:ext cx="617" cy="550"/>
              </a:xfrm>
              <a:custGeom>
                <a:avLst/>
                <a:gdLst>
                  <a:gd name="connsiteX0" fmla="*/ 0 w 637309"/>
                  <a:gd name="connsiteY0" fmla="*/ 235527 h 568036"/>
                  <a:gd name="connsiteX1" fmla="*/ 637309 w 637309"/>
                  <a:gd name="connsiteY1" fmla="*/ 0 h 568036"/>
                  <a:gd name="connsiteX2" fmla="*/ 318655 w 637309"/>
                  <a:gd name="connsiteY2" fmla="*/ 568036 h 568036"/>
                  <a:gd name="connsiteX3" fmla="*/ 318655 w 637309"/>
                  <a:gd name="connsiteY3" fmla="*/ 332509 h 568036"/>
                  <a:gd name="connsiteX4" fmla="*/ 0 w 637309"/>
                  <a:gd name="connsiteY4" fmla="*/ 235527 h 568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309" h="568036">
                    <a:moveTo>
                      <a:pt x="0" y="235527"/>
                    </a:moveTo>
                    <a:lnTo>
                      <a:pt x="637309" y="0"/>
                    </a:lnTo>
                    <a:lnTo>
                      <a:pt x="318655" y="568036"/>
                    </a:lnTo>
                    <a:lnTo>
                      <a:pt x="318655" y="332509"/>
                    </a:lnTo>
                    <a:lnTo>
                      <a:pt x="0" y="235527"/>
                    </a:lnTo>
                    <a:close/>
                  </a:path>
                </a:pathLst>
              </a:custGeom>
              <a:grpFill/>
              <a:ln>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600" strike="noStrike" noProof="1">
                  <a:solidFill>
                    <a:srgbClr val="013471"/>
                  </a:solidFill>
                </a:endParaRPr>
              </a:p>
            </p:txBody>
          </p:sp>
          <p:sp>
            <p:nvSpPr>
              <p:cNvPr id="6" name="任意多边形 5"/>
              <p:cNvSpPr/>
              <p:nvPr/>
            </p:nvSpPr>
            <p:spPr>
              <a:xfrm>
                <a:off x="3189" y="4758"/>
                <a:ext cx="617" cy="550"/>
              </a:xfrm>
              <a:custGeom>
                <a:avLst/>
                <a:gdLst>
                  <a:gd name="connsiteX0" fmla="*/ 0 w 637309"/>
                  <a:gd name="connsiteY0" fmla="*/ 235527 h 568036"/>
                  <a:gd name="connsiteX1" fmla="*/ 637309 w 637309"/>
                  <a:gd name="connsiteY1" fmla="*/ 0 h 568036"/>
                  <a:gd name="connsiteX2" fmla="*/ 318655 w 637309"/>
                  <a:gd name="connsiteY2" fmla="*/ 568036 h 568036"/>
                  <a:gd name="connsiteX3" fmla="*/ 318655 w 637309"/>
                  <a:gd name="connsiteY3" fmla="*/ 332509 h 568036"/>
                  <a:gd name="connsiteX4" fmla="*/ 0 w 637309"/>
                  <a:gd name="connsiteY4" fmla="*/ 235527 h 568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309" h="568036">
                    <a:moveTo>
                      <a:pt x="0" y="235527"/>
                    </a:moveTo>
                    <a:lnTo>
                      <a:pt x="637309" y="0"/>
                    </a:lnTo>
                    <a:lnTo>
                      <a:pt x="318655" y="568036"/>
                    </a:lnTo>
                    <a:lnTo>
                      <a:pt x="318655" y="332509"/>
                    </a:lnTo>
                    <a:lnTo>
                      <a:pt x="0" y="235527"/>
                    </a:lnTo>
                    <a:close/>
                  </a:path>
                </a:pathLst>
              </a:custGeom>
              <a:grpFill/>
              <a:ln>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600" strike="noStrike" noProof="1">
                  <a:solidFill>
                    <a:srgbClr val="013471"/>
                  </a:solidFill>
                </a:endParaRPr>
              </a:p>
            </p:txBody>
          </p:sp>
          <p:sp>
            <p:nvSpPr>
              <p:cNvPr id="7" name="任意多边形 6"/>
              <p:cNvSpPr/>
              <p:nvPr/>
            </p:nvSpPr>
            <p:spPr>
              <a:xfrm>
                <a:off x="3189" y="7104"/>
                <a:ext cx="617" cy="550"/>
              </a:xfrm>
              <a:custGeom>
                <a:avLst/>
                <a:gdLst>
                  <a:gd name="connsiteX0" fmla="*/ 0 w 637309"/>
                  <a:gd name="connsiteY0" fmla="*/ 235527 h 568036"/>
                  <a:gd name="connsiteX1" fmla="*/ 637309 w 637309"/>
                  <a:gd name="connsiteY1" fmla="*/ 0 h 568036"/>
                  <a:gd name="connsiteX2" fmla="*/ 318655 w 637309"/>
                  <a:gd name="connsiteY2" fmla="*/ 568036 h 568036"/>
                  <a:gd name="connsiteX3" fmla="*/ 318655 w 637309"/>
                  <a:gd name="connsiteY3" fmla="*/ 332509 h 568036"/>
                  <a:gd name="connsiteX4" fmla="*/ 0 w 637309"/>
                  <a:gd name="connsiteY4" fmla="*/ 235527 h 568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309" h="568036">
                    <a:moveTo>
                      <a:pt x="0" y="235527"/>
                    </a:moveTo>
                    <a:lnTo>
                      <a:pt x="637309" y="0"/>
                    </a:lnTo>
                    <a:lnTo>
                      <a:pt x="318655" y="568036"/>
                    </a:lnTo>
                    <a:lnTo>
                      <a:pt x="318655" y="332509"/>
                    </a:lnTo>
                    <a:lnTo>
                      <a:pt x="0" y="235527"/>
                    </a:lnTo>
                    <a:close/>
                  </a:path>
                </a:pathLst>
              </a:custGeom>
              <a:grpFill/>
              <a:ln>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600" strike="noStrike" noProof="1">
                  <a:solidFill>
                    <a:srgbClr val="013471"/>
                  </a:solidFill>
                </a:endParaRPr>
              </a:p>
            </p:txBody>
          </p:sp>
          <p:sp>
            <p:nvSpPr>
              <p:cNvPr id="8" name="任意多边形 7"/>
              <p:cNvSpPr/>
              <p:nvPr/>
            </p:nvSpPr>
            <p:spPr>
              <a:xfrm>
                <a:off x="3189" y="5953"/>
                <a:ext cx="617" cy="550"/>
              </a:xfrm>
              <a:custGeom>
                <a:avLst/>
                <a:gdLst>
                  <a:gd name="connsiteX0" fmla="*/ 0 w 637309"/>
                  <a:gd name="connsiteY0" fmla="*/ 235527 h 568036"/>
                  <a:gd name="connsiteX1" fmla="*/ 637309 w 637309"/>
                  <a:gd name="connsiteY1" fmla="*/ 0 h 568036"/>
                  <a:gd name="connsiteX2" fmla="*/ 318655 w 637309"/>
                  <a:gd name="connsiteY2" fmla="*/ 568036 h 568036"/>
                  <a:gd name="connsiteX3" fmla="*/ 318655 w 637309"/>
                  <a:gd name="connsiteY3" fmla="*/ 332509 h 568036"/>
                  <a:gd name="connsiteX4" fmla="*/ 0 w 637309"/>
                  <a:gd name="connsiteY4" fmla="*/ 235527 h 568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309" h="568036">
                    <a:moveTo>
                      <a:pt x="0" y="235527"/>
                    </a:moveTo>
                    <a:lnTo>
                      <a:pt x="637309" y="0"/>
                    </a:lnTo>
                    <a:lnTo>
                      <a:pt x="318655" y="568036"/>
                    </a:lnTo>
                    <a:lnTo>
                      <a:pt x="318655" y="332509"/>
                    </a:lnTo>
                    <a:lnTo>
                      <a:pt x="0" y="235527"/>
                    </a:lnTo>
                    <a:close/>
                  </a:path>
                </a:pathLst>
              </a:custGeom>
              <a:grpFill/>
              <a:ln>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600" strike="noStrike" noProof="1">
                  <a:solidFill>
                    <a:srgbClr val="013471"/>
                  </a:solidFill>
                </a:endParaRPr>
              </a:p>
            </p:txBody>
          </p:sp>
          <p:sp>
            <p:nvSpPr>
              <p:cNvPr id="9" name="任意多边形 8"/>
              <p:cNvSpPr/>
              <p:nvPr/>
            </p:nvSpPr>
            <p:spPr>
              <a:xfrm>
                <a:off x="3189" y="8333"/>
                <a:ext cx="617" cy="550"/>
              </a:xfrm>
              <a:custGeom>
                <a:avLst/>
                <a:gdLst>
                  <a:gd name="connsiteX0" fmla="*/ 0 w 637309"/>
                  <a:gd name="connsiteY0" fmla="*/ 235527 h 568036"/>
                  <a:gd name="connsiteX1" fmla="*/ 637309 w 637309"/>
                  <a:gd name="connsiteY1" fmla="*/ 0 h 568036"/>
                  <a:gd name="connsiteX2" fmla="*/ 318655 w 637309"/>
                  <a:gd name="connsiteY2" fmla="*/ 568036 h 568036"/>
                  <a:gd name="connsiteX3" fmla="*/ 318655 w 637309"/>
                  <a:gd name="connsiteY3" fmla="*/ 332509 h 568036"/>
                  <a:gd name="connsiteX4" fmla="*/ 0 w 637309"/>
                  <a:gd name="connsiteY4" fmla="*/ 235527 h 568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309" h="568036">
                    <a:moveTo>
                      <a:pt x="0" y="235527"/>
                    </a:moveTo>
                    <a:lnTo>
                      <a:pt x="637309" y="0"/>
                    </a:lnTo>
                    <a:lnTo>
                      <a:pt x="318655" y="568036"/>
                    </a:lnTo>
                    <a:lnTo>
                      <a:pt x="318655" y="332509"/>
                    </a:lnTo>
                    <a:lnTo>
                      <a:pt x="0" y="235527"/>
                    </a:lnTo>
                    <a:close/>
                  </a:path>
                </a:pathLst>
              </a:custGeom>
              <a:grpFill/>
              <a:ln>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600" strike="noStrike" noProof="1">
                  <a:solidFill>
                    <a:srgbClr val="013471"/>
                  </a:solidFill>
                </a:endParaRPr>
              </a:p>
            </p:txBody>
          </p:sp>
        </p:grpSp>
        <p:sp>
          <p:nvSpPr>
            <p:cNvPr id="10" name="文本框 9"/>
            <p:cNvSpPr txBox="1"/>
            <p:nvPr/>
          </p:nvSpPr>
          <p:spPr>
            <a:xfrm>
              <a:off x="5370" y="3783"/>
              <a:ext cx="3827" cy="725"/>
            </a:xfrm>
            <a:prstGeom prst="rect">
              <a:avLst/>
            </a:prstGeom>
            <a:noFill/>
          </p:spPr>
          <p:txBody>
            <a:bodyPr wrap="square" rtlCol="0">
              <a:spAutoFit/>
            </a:bodyPr>
            <a:lstStyle/>
            <a:p>
              <a:r>
                <a:rPr lang="zh-CN" altLang="en-US" sz="2400">
                  <a:solidFill>
                    <a:schemeClr val="tx1">
                      <a:lumMod val="85000"/>
                      <a:lumOff val="15000"/>
                    </a:schemeClr>
                  </a:solidFill>
                  <a:latin typeface="微软雅黑" panose="020B0503020204020204" charset="-122"/>
                  <a:ea typeface="微软雅黑" panose="020B0503020204020204" charset="-122"/>
                </a:rPr>
                <a:t>输入你的内容</a:t>
              </a:r>
            </a:p>
          </p:txBody>
        </p:sp>
        <p:sp>
          <p:nvSpPr>
            <p:cNvPr id="12" name="文本框 11"/>
            <p:cNvSpPr txBox="1"/>
            <p:nvPr/>
          </p:nvSpPr>
          <p:spPr>
            <a:xfrm>
              <a:off x="5370" y="4957"/>
              <a:ext cx="4196" cy="725"/>
            </a:xfrm>
            <a:prstGeom prst="rect">
              <a:avLst/>
            </a:prstGeom>
            <a:noFill/>
          </p:spPr>
          <p:txBody>
            <a:bodyPr wrap="square" rtlCol="0">
              <a:spAutoFit/>
            </a:bodyPr>
            <a:lstStyle/>
            <a:p>
              <a:r>
                <a:rPr lang="zh-CN" altLang="en-US" sz="2400">
                  <a:solidFill>
                    <a:schemeClr val="tx1">
                      <a:lumMod val="85000"/>
                      <a:lumOff val="15000"/>
                    </a:schemeClr>
                  </a:solidFill>
                  <a:latin typeface="微软雅黑" panose="020B0503020204020204" charset="-122"/>
                  <a:ea typeface="微软雅黑" panose="020B0503020204020204" charset="-122"/>
                  <a:sym typeface="+mn-ea"/>
                </a:rPr>
                <a:t>输入你的内容</a:t>
              </a:r>
              <a:endParaRPr lang="zh-CN" altLang="en-US" sz="2400">
                <a:solidFill>
                  <a:schemeClr val="tx1">
                    <a:lumMod val="85000"/>
                    <a:lumOff val="15000"/>
                  </a:schemeClr>
                </a:solidFill>
                <a:latin typeface="微软雅黑" panose="020B0503020204020204" charset="-122"/>
                <a:ea typeface="微软雅黑" panose="020B0503020204020204" charset="-122"/>
              </a:endParaRPr>
            </a:p>
          </p:txBody>
        </p:sp>
        <p:sp>
          <p:nvSpPr>
            <p:cNvPr id="13" name="文本框 12"/>
            <p:cNvSpPr txBox="1"/>
            <p:nvPr/>
          </p:nvSpPr>
          <p:spPr>
            <a:xfrm>
              <a:off x="5370" y="6152"/>
              <a:ext cx="3623" cy="725"/>
            </a:xfrm>
            <a:prstGeom prst="rect">
              <a:avLst/>
            </a:prstGeom>
            <a:noFill/>
          </p:spPr>
          <p:txBody>
            <a:bodyPr wrap="square" rtlCol="0">
              <a:spAutoFit/>
            </a:bodyPr>
            <a:lstStyle/>
            <a:p>
              <a:r>
                <a:rPr lang="zh-CN" altLang="en-US" sz="2400">
                  <a:solidFill>
                    <a:schemeClr val="tx1">
                      <a:lumMod val="85000"/>
                      <a:lumOff val="15000"/>
                    </a:schemeClr>
                  </a:solidFill>
                  <a:latin typeface="微软雅黑" panose="020B0503020204020204" charset="-122"/>
                  <a:ea typeface="微软雅黑" panose="020B0503020204020204" charset="-122"/>
                  <a:sym typeface="+mn-ea"/>
                </a:rPr>
                <a:t>输入你的内容</a:t>
              </a:r>
              <a:endParaRPr lang="zh-CN" altLang="en-US" sz="2400">
                <a:solidFill>
                  <a:schemeClr val="tx1">
                    <a:lumMod val="85000"/>
                    <a:lumOff val="15000"/>
                  </a:schemeClr>
                </a:solidFill>
                <a:latin typeface="微软雅黑" panose="020B0503020204020204" charset="-122"/>
                <a:ea typeface="微软雅黑" panose="020B0503020204020204" charset="-122"/>
              </a:endParaRPr>
            </a:p>
          </p:txBody>
        </p:sp>
        <p:sp>
          <p:nvSpPr>
            <p:cNvPr id="14" name="文本框 13"/>
            <p:cNvSpPr txBox="1"/>
            <p:nvPr/>
          </p:nvSpPr>
          <p:spPr>
            <a:xfrm>
              <a:off x="5370" y="7304"/>
              <a:ext cx="3622" cy="725"/>
            </a:xfrm>
            <a:prstGeom prst="rect">
              <a:avLst/>
            </a:prstGeom>
            <a:noFill/>
          </p:spPr>
          <p:txBody>
            <a:bodyPr wrap="square" rtlCol="0">
              <a:spAutoFit/>
            </a:bodyPr>
            <a:lstStyle/>
            <a:p>
              <a:r>
                <a:rPr lang="zh-CN" altLang="en-US" sz="2400">
                  <a:solidFill>
                    <a:schemeClr val="tx1">
                      <a:lumMod val="85000"/>
                      <a:lumOff val="15000"/>
                    </a:schemeClr>
                  </a:solidFill>
                  <a:latin typeface="微软雅黑" panose="020B0503020204020204" charset="-122"/>
                  <a:ea typeface="微软雅黑" panose="020B0503020204020204" charset="-122"/>
                  <a:sym typeface="+mn-ea"/>
                </a:rPr>
                <a:t>输入你的内容</a:t>
              </a:r>
              <a:endParaRPr lang="zh-CN" altLang="en-US" sz="2400">
                <a:solidFill>
                  <a:schemeClr val="tx1">
                    <a:lumMod val="85000"/>
                    <a:lumOff val="15000"/>
                  </a:schemeClr>
                </a:solidFill>
                <a:latin typeface="微软雅黑" panose="020B0503020204020204" charset="-122"/>
                <a:ea typeface="微软雅黑" panose="020B0503020204020204" charset="-122"/>
              </a:endParaRPr>
            </a:p>
          </p:txBody>
        </p:sp>
        <p:sp>
          <p:nvSpPr>
            <p:cNvPr id="15" name="文本框 14"/>
            <p:cNvSpPr txBox="1"/>
            <p:nvPr/>
          </p:nvSpPr>
          <p:spPr>
            <a:xfrm>
              <a:off x="5370" y="8533"/>
              <a:ext cx="3828" cy="725"/>
            </a:xfrm>
            <a:prstGeom prst="rect">
              <a:avLst/>
            </a:prstGeom>
            <a:noFill/>
          </p:spPr>
          <p:txBody>
            <a:bodyPr wrap="square" rtlCol="0">
              <a:spAutoFit/>
            </a:bodyPr>
            <a:lstStyle/>
            <a:p>
              <a:r>
                <a:rPr lang="zh-CN" altLang="en-US" sz="2400">
                  <a:solidFill>
                    <a:schemeClr val="tx1">
                      <a:lumMod val="85000"/>
                      <a:lumOff val="15000"/>
                    </a:schemeClr>
                  </a:solidFill>
                  <a:latin typeface="微软雅黑" panose="020B0503020204020204" charset="-122"/>
                  <a:ea typeface="微软雅黑" panose="020B0503020204020204" charset="-122"/>
                  <a:sym typeface="+mn-ea"/>
                </a:rPr>
                <a:t>输入你的内容</a:t>
              </a:r>
              <a:endParaRPr lang="zh-CN" altLang="en-US" sz="2400">
                <a:solidFill>
                  <a:schemeClr val="tx1">
                    <a:lumMod val="85000"/>
                    <a:lumOff val="15000"/>
                  </a:schemeClr>
                </a:solidFill>
                <a:latin typeface="微软雅黑" panose="020B0503020204020204" charset="-122"/>
                <a:ea typeface="微软雅黑" panose="020B0503020204020204" charset="-122"/>
              </a:endParaRPr>
            </a:p>
          </p:txBody>
        </p:sp>
      </p:grpSp>
      <p:grpSp>
        <p:nvGrpSpPr>
          <p:cNvPr id="70" name="组合 69"/>
          <p:cNvGrpSpPr/>
          <p:nvPr/>
        </p:nvGrpSpPr>
        <p:grpSpPr>
          <a:xfrm>
            <a:off x="1678305" y="434340"/>
            <a:ext cx="8285480" cy="497840"/>
            <a:chOff x="2643" y="684"/>
            <a:chExt cx="13048" cy="784"/>
          </a:xfrm>
        </p:grpSpPr>
        <p:sp>
          <p:nvSpPr>
            <p:cNvPr id="71" name="燕尾形 70"/>
            <p:cNvSpPr/>
            <p:nvPr/>
          </p:nvSpPr>
          <p:spPr>
            <a:xfrm>
              <a:off x="2643"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燕尾形 71"/>
            <p:cNvSpPr/>
            <p:nvPr/>
          </p:nvSpPr>
          <p:spPr>
            <a:xfrm>
              <a:off x="5931"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燕尾形 72"/>
            <p:cNvSpPr/>
            <p:nvPr/>
          </p:nvSpPr>
          <p:spPr>
            <a:xfrm>
              <a:off x="9214"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燕尾形 73"/>
            <p:cNvSpPr/>
            <p:nvPr/>
          </p:nvSpPr>
          <p:spPr>
            <a:xfrm>
              <a:off x="12497"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76" name="文本框 75"/>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77" name="文本框 76"/>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78" name="文本框 77"/>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grpSp>
        <p:nvGrpSpPr>
          <p:cNvPr id="36" name="组合 35"/>
          <p:cNvGrpSpPr/>
          <p:nvPr/>
        </p:nvGrpSpPr>
        <p:grpSpPr>
          <a:xfrm>
            <a:off x="4681220" y="1322070"/>
            <a:ext cx="2828925" cy="703580"/>
            <a:chOff x="7372" y="2082"/>
            <a:chExt cx="4455" cy="1108"/>
          </a:xfrm>
        </p:grpSpPr>
        <p:sp>
          <p:nvSpPr>
            <p:cNvPr id="20" name="文本框 19"/>
            <p:cNvSpPr txBox="1"/>
            <p:nvPr>
              <p:custDataLst>
                <p:tags r:id="rId1"/>
              </p:custDataLst>
            </p:nvPr>
          </p:nvSpPr>
          <p:spPr>
            <a:xfrm>
              <a:off x="7372" y="2082"/>
              <a:ext cx="4455" cy="855"/>
            </a:xfrm>
            <a:prstGeom prst="rect">
              <a:avLst/>
            </a:prstGeom>
            <a:noFill/>
          </p:spPr>
          <p:txBody>
            <a:bodyPr wrap="square" rtlCol="0">
              <a:noAutofit/>
            </a:bodyPr>
            <a:lstStyle/>
            <a:p>
              <a:pPr algn="ctr"/>
              <a:r>
                <a:rPr lang="zh-CN" altLang="en-US" sz="2800" b="1" dirty="0">
                  <a:solidFill>
                    <a:srgbClr val="013471"/>
                  </a:solidFill>
                  <a:latin typeface="微软雅黑" panose="020B0503020204020204" charset="-122"/>
                  <a:ea typeface="微软雅黑" panose="020B0503020204020204" charset="-122"/>
                  <a:cs typeface="+mj-cs"/>
                </a:rPr>
                <a:t>输入你的标题</a:t>
              </a:r>
            </a:p>
          </p:txBody>
        </p:sp>
        <p:cxnSp>
          <p:nvCxnSpPr>
            <p:cNvPr id="35" name="直接连接符 34"/>
            <p:cNvCxnSpPr/>
            <p:nvPr/>
          </p:nvCxnSpPr>
          <p:spPr>
            <a:xfrm>
              <a:off x="9061" y="3190"/>
              <a:ext cx="1077" cy="0"/>
            </a:xfrm>
            <a:prstGeom prst="line">
              <a:avLst/>
            </a:prstGeom>
            <a:ln w="38100">
              <a:solidFill>
                <a:srgbClr val="042E66"/>
              </a:solidFill>
            </a:ln>
          </p:spPr>
          <p:style>
            <a:lnRef idx="1">
              <a:schemeClr val="accent1"/>
            </a:lnRef>
            <a:fillRef idx="0">
              <a:schemeClr val="accent1"/>
            </a:fillRef>
            <a:effectRef idx="0">
              <a:schemeClr val="accent1"/>
            </a:effectRef>
            <a:fontRef idx="minor">
              <a:schemeClr val="tx1"/>
            </a:fontRef>
          </p:style>
        </p:cxnSp>
      </p:grpSp>
      <p:pic>
        <p:nvPicPr>
          <p:cNvPr id="21" name="图片 20"/>
          <p:cNvPicPr>
            <a:picLocks noChangeAspect="1"/>
          </p:cNvPicPr>
          <p:nvPr/>
        </p:nvPicPr>
        <p:blipFill>
          <a:blip r:embed="rId4"/>
          <a:srcRect b="6569"/>
          <a:stretch>
            <a:fillRect/>
          </a:stretch>
        </p:blipFill>
        <p:spPr>
          <a:xfrm>
            <a:off x="5753735" y="2614930"/>
            <a:ext cx="5039360" cy="3145155"/>
          </a:xfrm>
          <a:prstGeom prst="rect">
            <a:avLst/>
          </a:prstGeom>
          <a:ln>
            <a:no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8404860" y="1440180"/>
            <a:ext cx="1936750" cy="3977005"/>
            <a:chOff x="1703512" y="989721"/>
            <a:chExt cx="2376264" cy="4878557"/>
          </a:xfrm>
        </p:grpSpPr>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l="11429" r="5714"/>
            <a:stretch>
              <a:fillRect/>
            </a:stretch>
          </p:blipFill>
          <p:spPr>
            <a:xfrm>
              <a:off x="1847528" y="1576800"/>
              <a:ext cx="2088232" cy="3672408"/>
            </a:xfrm>
            <a:prstGeom prst="rect">
              <a:avLst/>
            </a:prstGeom>
          </p:spPr>
        </p:pic>
        <p:pic>
          <p:nvPicPr>
            <p:cNvPr id="11" name="图片 10" descr="D:\123包鹏飞全部资料\万磁传媒新悦传媒\万磁传媒资源推介\《我是歌王》概念版方案（含招商）\70eccda569d39e9be0a782bb924fcf26.png70eccda569d39e9be0a782bb924fcf26"/>
            <p:cNvPicPr>
              <a:picLocks noChangeAspect="1"/>
            </p:cNvPicPr>
            <p:nvPr/>
          </p:nvPicPr>
          <p:blipFill>
            <a:blip r:embed="rId3"/>
            <a:srcRect/>
            <a:stretch>
              <a:fillRect/>
            </a:stretch>
          </p:blipFill>
          <p:spPr>
            <a:xfrm>
              <a:off x="1703512" y="989721"/>
              <a:ext cx="2376264" cy="4878557"/>
            </a:xfrm>
            <a:prstGeom prst="roundRect">
              <a:avLst/>
            </a:prstGeom>
          </p:spPr>
        </p:pic>
      </p:grpSp>
      <p:grpSp>
        <p:nvGrpSpPr>
          <p:cNvPr id="6" name="组合 5"/>
          <p:cNvGrpSpPr/>
          <p:nvPr/>
        </p:nvGrpSpPr>
        <p:grpSpPr>
          <a:xfrm>
            <a:off x="1822450" y="1918970"/>
            <a:ext cx="4376420" cy="3690620"/>
            <a:chOff x="2870" y="3022"/>
            <a:chExt cx="6892" cy="5812"/>
          </a:xfrm>
        </p:grpSpPr>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r="-474" b="15333"/>
            <a:stretch>
              <a:fillRect/>
            </a:stretch>
          </p:blipFill>
          <p:spPr>
            <a:xfrm>
              <a:off x="3127" y="3362"/>
              <a:ext cx="6409" cy="3600"/>
            </a:xfrm>
            <a:prstGeom prst="rect">
              <a:avLst/>
            </a:prstGeom>
          </p:spPr>
        </p:pic>
        <p:pic>
          <p:nvPicPr>
            <p:cNvPr id="13" name="图片 12"/>
            <p:cNvPicPr>
              <a:picLocks noChangeAspect="1"/>
            </p:cNvPicPr>
            <p:nvPr/>
          </p:nvPicPr>
          <p:blipFill>
            <a:blip r:embed="rId5"/>
            <a:stretch>
              <a:fillRect/>
            </a:stretch>
          </p:blipFill>
          <p:spPr>
            <a:xfrm>
              <a:off x="2870" y="3022"/>
              <a:ext cx="6892" cy="5812"/>
            </a:xfrm>
            <a:prstGeom prst="rect">
              <a:avLst/>
            </a:prstGeom>
          </p:spPr>
        </p:pic>
      </p:grpSp>
      <p:grpSp>
        <p:nvGrpSpPr>
          <p:cNvPr id="70" name="组合 69"/>
          <p:cNvGrpSpPr/>
          <p:nvPr/>
        </p:nvGrpSpPr>
        <p:grpSpPr>
          <a:xfrm>
            <a:off x="1678305" y="434340"/>
            <a:ext cx="8285480" cy="497840"/>
            <a:chOff x="2643" y="684"/>
            <a:chExt cx="13048" cy="784"/>
          </a:xfrm>
        </p:grpSpPr>
        <p:sp>
          <p:nvSpPr>
            <p:cNvPr id="71" name="燕尾形 70"/>
            <p:cNvSpPr/>
            <p:nvPr/>
          </p:nvSpPr>
          <p:spPr>
            <a:xfrm>
              <a:off x="2643"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燕尾形 71"/>
            <p:cNvSpPr/>
            <p:nvPr/>
          </p:nvSpPr>
          <p:spPr>
            <a:xfrm>
              <a:off x="5931"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燕尾形 72"/>
            <p:cNvSpPr/>
            <p:nvPr/>
          </p:nvSpPr>
          <p:spPr>
            <a:xfrm>
              <a:off x="9214"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燕尾形 73"/>
            <p:cNvSpPr/>
            <p:nvPr/>
          </p:nvSpPr>
          <p:spPr>
            <a:xfrm>
              <a:off x="12497"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76" name="文本框 75"/>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77" name="文本框 76"/>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78" name="文本框 77"/>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sp>
        <p:nvSpPr>
          <p:cNvPr id="4" name="文本框 3"/>
          <p:cNvSpPr txBox="1"/>
          <p:nvPr/>
        </p:nvSpPr>
        <p:spPr>
          <a:xfrm>
            <a:off x="537845" y="2400935"/>
            <a:ext cx="598170" cy="2061210"/>
          </a:xfrm>
          <a:prstGeom prst="rect">
            <a:avLst/>
          </a:prstGeom>
          <a:noFill/>
        </p:spPr>
        <p:txBody>
          <a:bodyPr wrap="square" rtlCol="0">
            <a:spAutoFit/>
          </a:bodyPr>
          <a:lstStyle/>
          <a:p>
            <a:r>
              <a:rPr lang="zh-CN" altLang="en-US" sz="3200" b="1">
                <a:solidFill>
                  <a:srgbClr val="013471"/>
                </a:solidFill>
                <a:latin typeface="微软雅黑" panose="020B0503020204020204" charset="-122"/>
                <a:ea typeface="微软雅黑" panose="020B0503020204020204" charset="-122"/>
                <a:sym typeface="+mn-ea"/>
              </a:rPr>
              <a:t>输入内容</a:t>
            </a:r>
          </a:p>
        </p:txBody>
      </p:sp>
      <p:sp>
        <p:nvSpPr>
          <p:cNvPr id="10" name="文本框 9"/>
          <p:cNvSpPr txBox="1"/>
          <p:nvPr/>
        </p:nvSpPr>
        <p:spPr>
          <a:xfrm>
            <a:off x="2980055" y="5839460"/>
            <a:ext cx="2061845" cy="398780"/>
          </a:xfrm>
          <a:prstGeom prst="rect">
            <a:avLst/>
          </a:prstGeom>
          <a:noFill/>
        </p:spPr>
        <p:txBody>
          <a:bodyPr wrap="square" rtlCol="0">
            <a:spAutoFit/>
          </a:bodyPr>
          <a:lstStyle/>
          <a:p>
            <a:r>
              <a:rPr lang="en-US" altLang="zh-CN" sz="2000" b="1">
                <a:solidFill>
                  <a:srgbClr val="013471"/>
                </a:solidFill>
                <a:latin typeface="微软雅黑" panose="020B0503020204020204" charset="-122"/>
                <a:ea typeface="微软雅黑" panose="020B0503020204020204" charset="-122"/>
              </a:rPr>
              <a:t>PC</a:t>
            </a:r>
            <a:r>
              <a:rPr lang="zh-CN" altLang="en-US" sz="2000" b="1">
                <a:solidFill>
                  <a:srgbClr val="013471"/>
                </a:solidFill>
                <a:latin typeface="微软雅黑" panose="020B0503020204020204" charset="-122"/>
                <a:ea typeface="微软雅黑" panose="020B0503020204020204" charset="-122"/>
              </a:rPr>
              <a:t>端展示效果图</a:t>
            </a:r>
          </a:p>
        </p:txBody>
      </p:sp>
      <p:sp>
        <p:nvSpPr>
          <p:cNvPr id="5" name="文本框 4"/>
          <p:cNvSpPr txBox="1"/>
          <p:nvPr/>
        </p:nvSpPr>
        <p:spPr>
          <a:xfrm>
            <a:off x="8220710" y="5839460"/>
            <a:ext cx="2349500" cy="398780"/>
          </a:xfrm>
          <a:prstGeom prst="rect">
            <a:avLst/>
          </a:prstGeom>
          <a:noFill/>
        </p:spPr>
        <p:txBody>
          <a:bodyPr wrap="square" rtlCol="0">
            <a:spAutoFit/>
          </a:bodyPr>
          <a:lstStyle/>
          <a:p>
            <a:r>
              <a:rPr lang="zh-CN" altLang="en-US" sz="2000" b="1">
                <a:solidFill>
                  <a:srgbClr val="013471"/>
                </a:solidFill>
                <a:latin typeface="微软雅黑" panose="020B0503020204020204" charset="-122"/>
                <a:ea typeface="微软雅黑" panose="020B0503020204020204" charset="-122"/>
              </a:rPr>
              <a:t>移动端展示效果图</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4284980" y="2099310"/>
            <a:ext cx="3622675" cy="3620770"/>
            <a:chOff x="4736" y="262"/>
            <a:chExt cx="5705" cy="5702"/>
          </a:xfrm>
          <a:solidFill>
            <a:srgbClr val="042E66"/>
          </a:solidFill>
        </p:grpSpPr>
        <p:grpSp>
          <p:nvGrpSpPr>
            <p:cNvPr id="32" name="组合 31"/>
            <p:cNvGrpSpPr/>
            <p:nvPr/>
          </p:nvGrpSpPr>
          <p:grpSpPr>
            <a:xfrm>
              <a:off x="5528" y="262"/>
              <a:ext cx="2210" cy="2751"/>
              <a:chOff x="5233" y="753"/>
              <a:chExt cx="4700" cy="5850"/>
            </a:xfrm>
            <a:grpFill/>
          </p:grpSpPr>
          <p:grpSp>
            <p:nvGrpSpPr>
              <p:cNvPr id="11" name="组合 10"/>
              <p:cNvGrpSpPr/>
              <p:nvPr/>
            </p:nvGrpSpPr>
            <p:grpSpPr>
              <a:xfrm>
                <a:off x="5769" y="873"/>
                <a:ext cx="3628" cy="5730"/>
                <a:chOff x="5769" y="873"/>
                <a:chExt cx="1602" cy="2530"/>
              </a:xfrm>
              <a:grpFill/>
            </p:grpSpPr>
            <p:sp>
              <p:nvSpPr>
                <p:cNvPr id="8" name="矩形 7"/>
                <p:cNvSpPr/>
                <p:nvPr/>
              </p:nvSpPr>
              <p:spPr>
                <a:xfrm>
                  <a:off x="5769" y="1801"/>
                  <a:ext cx="1602" cy="16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flipH="1">
                  <a:off x="5769" y="873"/>
                  <a:ext cx="1602" cy="9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平行四边形 9"/>
              <p:cNvSpPr/>
              <p:nvPr/>
            </p:nvSpPr>
            <p:spPr>
              <a:xfrm rot="19800000">
                <a:off x="5233" y="753"/>
                <a:ext cx="4700" cy="849"/>
              </a:xfrm>
              <a:prstGeom prst="parallelogram">
                <a:avLst>
                  <a:gd name="adj" fmla="val 5841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rot="5400000">
              <a:off x="7961" y="783"/>
              <a:ext cx="2210" cy="2751"/>
              <a:chOff x="5233" y="753"/>
              <a:chExt cx="4700" cy="5850"/>
            </a:xfrm>
            <a:grpFill/>
          </p:grpSpPr>
          <p:grpSp>
            <p:nvGrpSpPr>
              <p:cNvPr id="34" name="组合 33"/>
              <p:cNvGrpSpPr/>
              <p:nvPr/>
            </p:nvGrpSpPr>
            <p:grpSpPr>
              <a:xfrm>
                <a:off x="5769" y="873"/>
                <a:ext cx="3628" cy="5730"/>
                <a:chOff x="5769" y="873"/>
                <a:chExt cx="1602" cy="2530"/>
              </a:xfrm>
              <a:grpFill/>
            </p:grpSpPr>
            <p:sp>
              <p:nvSpPr>
                <p:cNvPr id="35" name="矩形 34"/>
                <p:cNvSpPr/>
                <p:nvPr/>
              </p:nvSpPr>
              <p:spPr>
                <a:xfrm>
                  <a:off x="5769" y="1801"/>
                  <a:ext cx="1602" cy="16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直角三角形 35"/>
                <p:cNvSpPr/>
                <p:nvPr/>
              </p:nvSpPr>
              <p:spPr>
                <a:xfrm flipH="1">
                  <a:off x="5769" y="873"/>
                  <a:ext cx="1602" cy="9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平行四边形 36"/>
              <p:cNvSpPr/>
              <p:nvPr/>
            </p:nvSpPr>
            <p:spPr>
              <a:xfrm rot="19800000">
                <a:off x="5233" y="753"/>
                <a:ext cx="4700" cy="849"/>
              </a:xfrm>
              <a:prstGeom prst="parallelogram">
                <a:avLst>
                  <a:gd name="adj" fmla="val 5841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rot="10800000">
              <a:off x="7438" y="3214"/>
              <a:ext cx="2210" cy="2751"/>
              <a:chOff x="5233" y="753"/>
              <a:chExt cx="4700" cy="5850"/>
            </a:xfrm>
            <a:grpFill/>
          </p:grpSpPr>
          <p:grpSp>
            <p:nvGrpSpPr>
              <p:cNvPr id="39" name="组合 38"/>
              <p:cNvGrpSpPr/>
              <p:nvPr/>
            </p:nvGrpSpPr>
            <p:grpSpPr>
              <a:xfrm>
                <a:off x="5769" y="873"/>
                <a:ext cx="3628" cy="5730"/>
                <a:chOff x="5769" y="873"/>
                <a:chExt cx="1602" cy="2530"/>
              </a:xfrm>
              <a:grpFill/>
            </p:grpSpPr>
            <p:sp>
              <p:nvSpPr>
                <p:cNvPr id="40" name="矩形 39"/>
                <p:cNvSpPr/>
                <p:nvPr/>
              </p:nvSpPr>
              <p:spPr>
                <a:xfrm>
                  <a:off x="5769" y="1801"/>
                  <a:ext cx="1602" cy="16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直角三角形 40"/>
                <p:cNvSpPr/>
                <p:nvPr/>
              </p:nvSpPr>
              <p:spPr>
                <a:xfrm flipH="1">
                  <a:off x="5769" y="873"/>
                  <a:ext cx="1602" cy="9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平行四边形 41"/>
              <p:cNvSpPr/>
              <p:nvPr/>
            </p:nvSpPr>
            <p:spPr>
              <a:xfrm rot="19800000">
                <a:off x="5233" y="753"/>
                <a:ext cx="4700" cy="849"/>
              </a:xfrm>
              <a:prstGeom prst="parallelogram">
                <a:avLst>
                  <a:gd name="adj" fmla="val 5841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rot="5400000" flipH="1" flipV="1">
              <a:off x="5006" y="2691"/>
              <a:ext cx="2210" cy="2751"/>
              <a:chOff x="5233" y="753"/>
              <a:chExt cx="4700" cy="5850"/>
            </a:xfrm>
            <a:grpFill/>
          </p:grpSpPr>
          <p:grpSp>
            <p:nvGrpSpPr>
              <p:cNvPr id="44" name="组合 43"/>
              <p:cNvGrpSpPr/>
              <p:nvPr/>
            </p:nvGrpSpPr>
            <p:grpSpPr>
              <a:xfrm>
                <a:off x="5769" y="873"/>
                <a:ext cx="3628" cy="5730"/>
                <a:chOff x="5769" y="873"/>
                <a:chExt cx="1602" cy="2530"/>
              </a:xfrm>
              <a:grpFill/>
            </p:grpSpPr>
            <p:sp>
              <p:nvSpPr>
                <p:cNvPr id="45" name="矩形 44"/>
                <p:cNvSpPr/>
                <p:nvPr/>
              </p:nvSpPr>
              <p:spPr>
                <a:xfrm>
                  <a:off x="5769" y="1801"/>
                  <a:ext cx="1602" cy="16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直角三角形 45"/>
                <p:cNvSpPr/>
                <p:nvPr/>
              </p:nvSpPr>
              <p:spPr>
                <a:xfrm flipH="1">
                  <a:off x="5769" y="873"/>
                  <a:ext cx="1602" cy="9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平行四边形 46"/>
              <p:cNvSpPr/>
              <p:nvPr/>
            </p:nvSpPr>
            <p:spPr>
              <a:xfrm rot="19800000">
                <a:off x="5233" y="753"/>
                <a:ext cx="4700" cy="849"/>
              </a:xfrm>
              <a:prstGeom prst="parallelogram">
                <a:avLst>
                  <a:gd name="adj" fmla="val 5841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 name="文本框 20"/>
          <p:cNvSpPr txBox="1"/>
          <p:nvPr/>
        </p:nvSpPr>
        <p:spPr>
          <a:xfrm>
            <a:off x="5154930" y="2937510"/>
            <a:ext cx="812165" cy="829945"/>
          </a:xfrm>
          <a:prstGeom prst="rect">
            <a:avLst/>
          </a:prstGeom>
          <a:noFill/>
        </p:spPr>
        <p:txBody>
          <a:bodyPr wrap="square" rtlCol="0">
            <a:spAutoFit/>
          </a:bodyPr>
          <a:lstStyle/>
          <a:p>
            <a:r>
              <a:rPr lang="zh-CN" altLang="en-US" sz="2400">
                <a:solidFill>
                  <a:schemeClr val="bg1"/>
                </a:solidFill>
                <a:latin typeface="微软雅黑" panose="020B0503020204020204" charset="-122"/>
                <a:ea typeface="微软雅黑" panose="020B0503020204020204" charset="-122"/>
              </a:rPr>
              <a:t>输入内容</a:t>
            </a:r>
          </a:p>
        </p:txBody>
      </p:sp>
      <p:sp>
        <p:nvSpPr>
          <p:cNvPr id="22" name="文本框 21"/>
          <p:cNvSpPr txBox="1"/>
          <p:nvPr/>
        </p:nvSpPr>
        <p:spPr>
          <a:xfrm>
            <a:off x="6207760" y="2935960"/>
            <a:ext cx="826770" cy="829945"/>
          </a:xfrm>
          <a:prstGeom prst="rect">
            <a:avLst/>
          </a:prstGeom>
          <a:noFill/>
        </p:spPr>
        <p:txBody>
          <a:bodyPr wrap="square" rtlCol="0">
            <a:spAutoFit/>
          </a:bodyPr>
          <a:lstStyle/>
          <a:p>
            <a:r>
              <a:rPr lang="zh-CN" altLang="en-US" sz="2400">
                <a:solidFill>
                  <a:schemeClr val="bg1"/>
                </a:solidFill>
                <a:latin typeface="微软雅黑" panose="020B0503020204020204" charset="-122"/>
                <a:ea typeface="微软雅黑" panose="020B0503020204020204" charset="-122"/>
                <a:sym typeface="+mn-ea"/>
              </a:rPr>
              <a:t>输入内容</a:t>
            </a:r>
            <a:endParaRPr lang="zh-CN" altLang="en-US" sz="2400">
              <a:solidFill>
                <a:schemeClr val="bg1"/>
              </a:solidFill>
              <a:latin typeface="微软雅黑" panose="020B0503020204020204" charset="-122"/>
              <a:ea typeface="微软雅黑" panose="020B0503020204020204" charset="-122"/>
            </a:endParaRPr>
          </a:p>
        </p:txBody>
      </p:sp>
      <p:sp>
        <p:nvSpPr>
          <p:cNvPr id="23" name="文本框 22"/>
          <p:cNvSpPr txBox="1"/>
          <p:nvPr/>
        </p:nvSpPr>
        <p:spPr>
          <a:xfrm>
            <a:off x="5155200" y="4026535"/>
            <a:ext cx="857885" cy="829945"/>
          </a:xfrm>
          <a:prstGeom prst="rect">
            <a:avLst/>
          </a:prstGeom>
          <a:noFill/>
        </p:spPr>
        <p:txBody>
          <a:bodyPr wrap="square" rtlCol="0">
            <a:spAutoFit/>
          </a:bodyPr>
          <a:lstStyle/>
          <a:p>
            <a:r>
              <a:rPr lang="zh-CN" altLang="en-US" sz="2400">
                <a:solidFill>
                  <a:schemeClr val="bg1"/>
                </a:solidFill>
                <a:latin typeface="微软雅黑" panose="020B0503020204020204" charset="-122"/>
                <a:ea typeface="微软雅黑" panose="020B0503020204020204" charset="-122"/>
                <a:sym typeface="+mn-ea"/>
              </a:rPr>
              <a:t>输入内容</a:t>
            </a:r>
            <a:endParaRPr lang="zh-CN" altLang="en-US" sz="2400">
              <a:solidFill>
                <a:schemeClr val="bg1"/>
              </a:solidFill>
              <a:latin typeface="微软雅黑" panose="020B0503020204020204" charset="-122"/>
              <a:ea typeface="微软雅黑" panose="020B0503020204020204" charset="-122"/>
            </a:endParaRPr>
          </a:p>
        </p:txBody>
      </p:sp>
      <p:sp>
        <p:nvSpPr>
          <p:cNvPr id="24" name="文本框 23"/>
          <p:cNvSpPr txBox="1"/>
          <p:nvPr/>
        </p:nvSpPr>
        <p:spPr>
          <a:xfrm>
            <a:off x="6207760" y="4025620"/>
            <a:ext cx="826770" cy="829945"/>
          </a:xfrm>
          <a:prstGeom prst="rect">
            <a:avLst/>
          </a:prstGeom>
          <a:noFill/>
        </p:spPr>
        <p:txBody>
          <a:bodyPr wrap="square" rtlCol="0">
            <a:spAutoFit/>
          </a:bodyPr>
          <a:lstStyle/>
          <a:p>
            <a:r>
              <a:rPr lang="zh-CN" altLang="en-US" sz="2400">
                <a:solidFill>
                  <a:schemeClr val="bg1"/>
                </a:solidFill>
                <a:latin typeface="微软雅黑" panose="020B0503020204020204" charset="-122"/>
                <a:ea typeface="微软雅黑" panose="020B0503020204020204" charset="-122"/>
                <a:sym typeface="+mn-ea"/>
              </a:rPr>
              <a:t>输入内容</a:t>
            </a:r>
            <a:endParaRPr lang="zh-CN" altLang="en-US" sz="2400">
              <a:solidFill>
                <a:schemeClr val="bg1"/>
              </a:solidFill>
              <a:latin typeface="微软雅黑" panose="020B0503020204020204" charset="-122"/>
              <a:ea typeface="微软雅黑" panose="020B0503020204020204" charset="-122"/>
            </a:endParaRPr>
          </a:p>
        </p:txBody>
      </p:sp>
      <p:sp>
        <p:nvSpPr>
          <p:cNvPr id="14" name="文本框 13"/>
          <p:cNvSpPr txBox="1"/>
          <p:nvPr/>
        </p:nvSpPr>
        <p:spPr>
          <a:xfrm>
            <a:off x="1849755" y="2624455"/>
            <a:ext cx="1461135" cy="398780"/>
          </a:xfrm>
          <a:prstGeom prst="rect">
            <a:avLst/>
          </a:prstGeom>
          <a:noFill/>
        </p:spPr>
        <p:txBody>
          <a:bodyPr wrap="square" rtlCol="0">
            <a:spAutoFit/>
          </a:bodyPr>
          <a:lstStyle/>
          <a:p>
            <a:r>
              <a:rPr sz="2000">
                <a:solidFill>
                  <a:schemeClr val="tx1">
                    <a:lumMod val="85000"/>
                    <a:lumOff val="15000"/>
                  </a:schemeClr>
                </a:solidFill>
                <a:latin typeface="微软雅黑" panose="020B0503020204020204" charset="-122"/>
                <a:ea typeface="微软雅黑" panose="020B0503020204020204" charset="-122"/>
              </a:rPr>
              <a:t>输入内容</a:t>
            </a:r>
          </a:p>
        </p:txBody>
      </p:sp>
      <p:sp>
        <p:nvSpPr>
          <p:cNvPr id="15" name="矩形 14"/>
          <p:cNvSpPr/>
          <p:nvPr/>
        </p:nvSpPr>
        <p:spPr>
          <a:xfrm>
            <a:off x="1765935" y="2481580"/>
            <a:ext cx="1529715" cy="673100"/>
          </a:xfrm>
          <a:prstGeom prst="rect">
            <a:avLst/>
          </a:prstGeom>
          <a:noFill/>
          <a:ln w="25400">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864600" y="2466340"/>
            <a:ext cx="1529715" cy="673100"/>
          </a:xfrm>
          <a:prstGeom prst="rect">
            <a:avLst/>
          </a:prstGeom>
          <a:noFill/>
          <a:ln w="25400">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9055100" y="2604135"/>
            <a:ext cx="1254125" cy="398780"/>
          </a:xfrm>
          <a:prstGeom prst="rect">
            <a:avLst/>
          </a:prstGeom>
          <a:noFill/>
        </p:spPr>
        <p:txBody>
          <a:bodyPr wrap="square" rtlCol="0">
            <a:spAutoFit/>
          </a:bodyPr>
          <a:lstStyle/>
          <a:p>
            <a:r>
              <a:rPr sz="2000">
                <a:solidFill>
                  <a:schemeClr val="tx1">
                    <a:lumMod val="85000"/>
                    <a:lumOff val="15000"/>
                  </a:schemeClr>
                </a:solidFill>
                <a:latin typeface="微软雅黑" panose="020B0503020204020204" charset="-122"/>
                <a:ea typeface="微软雅黑" panose="020B0503020204020204" charset="-122"/>
                <a:sym typeface="+mn-ea"/>
              </a:rPr>
              <a:t>输入内容</a:t>
            </a:r>
            <a:endParaRPr lang="zh-CN" altLang="en-US" sz="2000">
              <a:solidFill>
                <a:schemeClr val="tx1">
                  <a:lumMod val="85000"/>
                  <a:lumOff val="15000"/>
                </a:schemeClr>
              </a:solidFill>
              <a:latin typeface="微软雅黑" panose="020B0503020204020204" charset="-122"/>
              <a:ea typeface="微软雅黑" panose="020B0503020204020204" charset="-122"/>
            </a:endParaRPr>
          </a:p>
        </p:txBody>
      </p:sp>
      <p:sp>
        <p:nvSpPr>
          <p:cNvPr id="27" name="文本框 26"/>
          <p:cNvSpPr txBox="1"/>
          <p:nvPr/>
        </p:nvSpPr>
        <p:spPr>
          <a:xfrm>
            <a:off x="2022475" y="5189855"/>
            <a:ext cx="1272540" cy="398780"/>
          </a:xfrm>
          <a:prstGeom prst="rect">
            <a:avLst/>
          </a:prstGeom>
          <a:noFill/>
        </p:spPr>
        <p:txBody>
          <a:bodyPr wrap="square" rtlCol="0">
            <a:spAutoFit/>
          </a:bodyPr>
          <a:lstStyle/>
          <a:p>
            <a:r>
              <a:rPr sz="2000">
                <a:solidFill>
                  <a:schemeClr val="tx1">
                    <a:lumMod val="85000"/>
                    <a:lumOff val="15000"/>
                  </a:schemeClr>
                </a:solidFill>
                <a:latin typeface="微软雅黑" panose="020B0503020204020204" charset="-122"/>
                <a:ea typeface="微软雅黑" panose="020B0503020204020204" charset="-122"/>
                <a:sym typeface="+mn-ea"/>
              </a:rPr>
              <a:t>输入内容</a:t>
            </a:r>
            <a:endParaRPr lang="zh-CN" altLang="en-US" sz="200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28" name="矩形 27"/>
          <p:cNvSpPr/>
          <p:nvPr/>
        </p:nvSpPr>
        <p:spPr>
          <a:xfrm>
            <a:off x="1771015" y="5046980"/>
            <a:ext cx="1529715" cy="673100"/>
          </a:xfrm>
          <a:prstGeom prst="rect">
            <a:avLst/>
          </a:prstGeom>
          <a:noFill/>
          <a:ln w="25400">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8879205" y="5046980"/>
            <a:ext cx="1529715" cy="673100"/>
          </a:xfrm>
          <a:prstGeom prst="rect">
            <a:avLst/>
          </a:prstGeom>
          <a:noFill/>
          <a:ln w="25400">
            <a:solidFill>
              <a:srgbClr val="042E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8985250" y="5174615"/>
            <a:ext cx="1393190" cy="398780"/>
          </a:xfrm>
          <a:prstGeom prst="rect">
            <a:avLst/>
          </a:prstGeom>
          <a:noFill/>
        </p:spPr>
        <p:txBody>
          <a:bodyPr wrap="square" rtlCol="0">
            <a:spAutoFit/>
          </a:bodyPr>
          <a:lstStyle/>
          <a:p>
            <a:r>
              <a:rPr sz="2000">
                <a:solidFill>
                  <a:schemeClr val="tx1">
                    <a:lumMod val="85000"/>
                    <a:lumOff val="15000"/>
                  </a:schemeClr>
                </a:solidFill>
                <a:latin typeface="微软雅黑" panose="020B0503020204020204" charset="-122"/>
                <a:ea typeface="微软雅黑" panose="020B0503020204020204" charset="-122"/>
                <a:sym typeface="+mn-ea"/>
              </a:rPr>
              <a:t>输入内容</a:t>
            </a:r>
            <a:endParaRPr lang="zh-CN" altLang="en-US" sz="2000">
              <a:solidFill>
                <a:schemeClr val="tx1">
                  <a:lumMod val="85000"/>
                  <a:lumOff val="15000"/>
                </a:schemeClr>
              </a:solidFill>
              <a:latin typeface="微软雅黑" panose="020B0503020204020204" charset="-122"/>
              <a:ea typeface="微软雅黑" panose="020B0503020204020204" charset="-122"/>
            </a:endParaRPr>
          </a:p>
        </p:txBody>
      </p:sp>
      <p:grpSp>
        <p:nvGrpSpPr>
          <p:cNvPr id="52" name="组合 51"/>
          <p:cNvGrpSpPr/>
          <p:nvPr/>
        </p:nvGrpSpPr>
        <p:grpSpPr>
          <a:xfrm>
            <a:off x="3306445" y="2803525"/>
            <a:ext cx="1637030" cy="678180"/>
            <a:chOff x="5292" y="2451"/>
            <a:chExt cx="2578" cy="1068"/>
          </a:xfrm>
        </p:grpSpPr>
        <p:cxnSp>
          <p:nvCxnSpPr>
            <p:cNvPr id="50" name="直接连接符 49"/>
            <p:cNvCxnSpPr/>
            <p:nvPr/>
          </p:nvCxnSpPr>
          <p:spPr>
            <a:xfrm>
              <a:off x="5292" y="2451"/>
              <a:ext cx="1533" cy="0"/>
            </a:xfrm>
            <a:prstGeom prst="line">
              <a:avLst/>
            </a:prstGeom>
            <a:ln w="34925">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6802" y="2451"/>
              <a:ext cx="1068" cy="1068"/>
            </a:xfrm>
            <a:prstGeom prst="line">
              <a:avLst/>
            </a:prstGeom>
            <a:ln w="34925">
              <a:solidFill>
                <a:srgbClr val="042E66"/>
              </a:solidFil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flipH="1">
            <a:off x="7857490" y="2803525"/>
            <a:ext cx="1016635" cy="440690"/>
            <a:chOff x="5805" y="2451"/>
            <a:chExt cx="1601" cy="694"/>
          </a:xfrm>
        </p:grpSpPr>
        <p:cxnSp>
          <p:nvCxnSpPr>
            <p:cNvPr id="54" name="直接连接符 53"/>
            <p:cNvCxnSpPr/>
            <p:nvPr/>
          </p:nvCxnSpPr>
          <p:spPr>
            <a:xfrm>
              <a:off x="5805" y="2451"/>
              <a:ext cx="1066" cy="0"/>
            </a:xfrm>
            <a:prstGeom prst="line">
              <a:avLst/>
            </a:prstGeom>
            <a:ln w="34925">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6825" y="2451"/>
              <a:ext cx="581" cy="694"/>
            </a:xfrm>
            <a:prstGeom prst="line">
              <a:avLst/>
            </a:prstGeom>
            <a:ln w="34925">
              <a:solidFill>
                <a:srgbClr val="042E66"/>
              </a:solidFill>
            </a:ln>
          </p:spPr>
          <p:style>
            <a:lnRef idx="1">
              <a:schemeClr val="accent1"/>
            </a:lnRef>
            <a:fillRef idx="0">
              <a:schemeClr val="accent1"/>
            </a:fillRef>
            <a:effectRef idx="0">
              <a:schemeClr val="accent1"/>
            </a:effectRef>
            <a:fontRef idx="minor">
              <a:schemeClr val="tx1"/>
            </a:fontRef>
          </p:style>
        </p:cxnSp>
      </p:grpSp>
      <p:grpSp>
        <p:nvGrpSpPr>
          <p:cNvPr id="56" name="组合 55"/>
          <p:cNvGrpSpPr/>
          <p:nvPr/>
        </p:nvGrpSpPr>
        <p:grpSpPr>
          <a:xfrm flipV="1">
            <a:off x="3310890" y="4991100"/>
            <a:ext cx="1317625" cy="398145"/>
            <a:chOff x="5292" y="2451"/>
            <a:chExt cx="2075" cy="627"/>
          </a:xfrm>
        </p:grpSpPr>
        <p:cxnSp>
          <p:nvCxnSpPr>
            <p:cNvPr id="57" name="直接连接符 56"/>
            <p:cNvCxnSpPr/>
            <p:nvPr/>
          </p:nvCxnSpPr>
          <p:spPr>
            <a:xfrm>
              <a:off x="5292" y="2451"/>
              <a:ext cx="1533" cy="0"/>
            </a:xfrm>
            <a:prstGeom prst="line">
              <a:avLst/>
            </a:prstGeom>
            <a:ln w="34925">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6802" y="2451"/>
              <a:ext cx="565" cy="627"/>
            </a:xfrm>
            <a:prstGeom prst="line">
              <a:avLst/>
            </a:prstGeom>
            <a:ln w="34925">
              <a:solidFill>
                <a:srgbClr val="042E66"/>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flipH="1" flipV="1">
            <a:off x="7223125" y="4755515"/>
            <a:ext cx="1656080" cy="633730"/>
            <a:chOff x="5292" y="2451"/>
            <a:chExt cx="2608" cy="998"/>
          </a:xfrm>
        </p:grpSpPr>
        <p:cxnSp>
          <p:nvCxnSpPr>
            <p:cNvPr id="60" name="直接连接符 59"/>
            <p:cNvCxnSpPr/>
            <p:nvPr/>
          </p:nvCxnSpPr>
          <p:spPr>
            <a:xfrm>
              <a:off x="5292" y="2451"/>
              <a:ext cx="1533" cy="0"/>
            </a:xfrm>
            <a:prstGeom prst="line">
              <a:avLst/>
            </a:prstGeom>
            <a:ln w="34925">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6802" y="2451"/>
              <a:ext cx="1098" cy="998"/>
            </a:xfrm>
            <a:prstGeom prst="line">
              <a:avLst/>
            </a:prstGeom>
            <a:ln w="34925">
              <a:solidFill>
                <a:srgbClr val="042E66"/>
              </a:solidFill>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a:off x="1678305" y="434340"/>
            <a:ext cx="8285480" cy="497840"/>
            <a:chOff x="2643" y="684"/>
            <a:chExt cx="13048" cy="784"/>
          </a:xfrm>
        </p:grpSpPr>
        <p:sp>
          <p:nvSpPr>
            <p:cNvPr id="71" name="燕尾形 70"/>
            <p:cNvSpPr/>
            <p:nvPr/>
          </p:nvSpPr>
          <p:spPr>
            <a:xfrm>
              <a:off x="2643"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燕尾形 71"/>
            <p:cNvSpPr/>
            <p:nvPr/>
          </p:nvSpPr>
          <p:spPr>
            <a:xfrm>
              <a:off x="5931"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燕尾形 72"/>
            <p:cNvSpPr/>
            <p:nvPr/>
          </p:nvSpPr>
          <p:spPr>
            <a:xfrm>
              <a:off x="9214" y="684"/>
              <a:ext cx="3194" cy="784"/>
            </a:xfrm>
            <a:prstGeom prst="chevron">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燕尾形 73"/>
            <p:cNvSpPr/>
            <p:nvPr/>
          </p:nvSpPr>
          <p:spPr>
            <a:xfrm>
              <a:off x="12497"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76" name="文本框 75"/>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77" name="文本框 76"/>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78" name="文本框 77"/>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2133600" y="-377190"/>
            <a:ext cx="7695565" cy="7612380"/>
            <a:chOff x="6688" y="1121"/>
            <a:chExt cx="8465" cy="8373"/>
          </a:xfrm>
        </p:grpSpPr>
        <p:pic>
          <p:nvPicPr>
            <p:cNvPr id="20" name="图片 19" descr="北工商校徽"/>
            <p:cNvPicPr>
              <a:picLocks noChangeAspect="1"/>
            </p:cNvPicPr>
            <p:nvPr/>
          </p:nvPicPr>
          <p:blipFill>
            <a:blip r:embed="rId3"/>
            <a:stretch>
              <a:fillRect/>
            </a:stretch>
          </p:blipFill>
          <p:spPr>
            <a:xfrm>
              <a:off x="6688" y="1167"/>
              <a:ext cx="8465" cy="8282"/>
            </a:xfrm>
            <a:prstGeom prst="rect">
              <a:avLst/>
            </a:prstGeom>
            <a:effectLst>
              <a:softEdge rad="31750"/>
            </a:effectLst>
          </p:spPr>
        </p:pic>
        <p:sp>
          <p:nvSpPr>
            <p:cNvPr id="22" name="椭圆 21"/>
            <p:cNvSpPr/>
            <p:nvPr/>
          </p:nvSpPr>
          <p:spPr>
            <a:xfrm>
              <a:off x="6688" y="1121"/>
              <a:ext cx="8465" cy="8373"/>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3672205" y="2385060"/>
            <a:ext cx="5832475" cy="2088515"/>
          </a:xfrm>
          <a:prstGeom prst="rect">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717405" y="1951355"/>
            <a:ext cx="989330" cy="10001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133600" y="2951480"/>
            <a:ext cx="669290" cy="67691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03170" y="3473450"/>
            <a:ext cx="989330" cy="10001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039235" y="2645410"/>
            <a:ext cx="5099685" cy="1568450"/>
          </a:xfrm>
          <a:prstGeom prst="rect">
            <a:avLst/>
          </a:prstGeom>
          <a:noFill/>
        </p:spPr>
        <p:txBody>
          <a:bodyPr wrap="square" rtlCol="0">
            <a:spAutoFit/>
          </a:bodyPr>
          <a:lstStyle/>
          <a:p>
            <a:r>
              <a:rPr lang="zh-CN" altLang="en-US" sz="9600" b="1">
                <a:solidFill>
                  <a:schemeClr val="bg1"/>
                </a:solidFill>
                <a:latin typeface="微软雅黑" panose="020B0503020204020204" charset="-122"/>
                <a:ea typeface="微软雅黑" panose="020B0503020204020204" charset="-122"/>
              </a:rPr>
              <a:t>谢谢观赏</a:t>
            </a:r>
          </a:p>
        </p:txBody>
      </p:sp>
      <p:sp>
        <p:nvSpPr>
          <p:cNvPr id="16" name="文本框 15"/>
          <p:cNvSpPr txBox="1"/>
          <p:nvPr/>
        </p:nvSpPr>
        <p:spPr>
          <a:xfrm>
            <a:off x="3370580" y="6130925"/>
            <a:ext cx="5631815" cy="398780"/>
          </a:xfrm>
          <a:prstGeom prst="rect">
            <a:avLst/>
          </a:prstGeom>
          <a:noFill/>
        </p:spPr>
        <p:txBody>
          <a:bodyPr wrap="square" rtlCol="0">
            <a:spAutoFit/>
          </a:bodyPr>
          <a:lstStyle/>
          <a:p>
            <a:r>
              <a:rPr lang="zh-CN" altLang="en-US" sz="2000" b="1">
                <a:solidFill>
                  <a:srgbClr val="013471"/>
                </a:solidFill>
                <a:latin typeface="微软雅黑" panose="020B0503020204020204" charset="-122"/>
                <a:ea typeface="微软雅黑" panose="020B0503020204020204" charset="-122"/>
              </a:rPr>
              <a:t>制作人：包鹏飞                  指导老师：秋叶</a:t>
            </a:r>
            <a:r>
              <a:rPr lang="en-US" altLang="zh-CN" sz="2000" b="1">
                <a:solidFill>
                  <a:srgbClr val="013471"/>
                </a:solidFill>
                <a:latin typeface="微软雅黑" panose="020B0503020204020204" charset="-122"/>
                <a:ea typeface="微软雅黑" panose="020B0503020204020204" charset="-122"/>
              </a:rPr>
              <a:t>PPT</a:t>
            </a:r>
          </a:p>
        </p:txBody>
      </p:sp>
      <p:grpSp>
        <p:nvGrpSpPr>
          <p:cNvPr id="18" name="组合 17"/>
          <p:cNvGrpSpPr/>
          <p:nvPr/>
        </p:nvGrpSpPr>
        <p:grpSpPr>
          <a:xfrm>
            <a:off x="5391150" y="4836160"/>
            <a:ext cx="1179830" cy="1179830"/>
            <a:chOff x="9224" y="7662"/>
            <a:chExt cx="1858" cy="1858"/>
          </a:xfrm>
        </p:grpSpPr>
        <p:sp>
          <p:nvSpPr>
            <p:cNvPr id="14" name="椭圆 13"/>
            <p:cNvSpPr/>
            <p:nvPr/>
          </p:nvSpPr>
          <p:spPr>
            <a:xfrm>
              <a:off x="9224" y="7662"/>
              <a:ext cx="1859" cy="185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北工商校徽"/>
            <p:cNvPicPr>
              <a:picLocks noChangeAspect="1"/>
            </p:cNvPicPr>
            <p:nvPr/>
          </p:nvPicPr>
          <p:blipFill>
            <a:blip r:embed="rId3"/>
            <a:stretch>
              <a:fillRect/>
            </a:stretch>
          </p:blipFill>
          <p:spPr>
            <a:xfrm>
              <a:off x="9294" y="7750"/>
              <a:ext cx="1719" cy="1683"/>
            </a:xfrm>
            <a:prstGeom prst="rect">
              <a:avLst/>
            </a:prstGeom>
          </p:spPr>
        </p:pic>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dirty="0" smtClean="0"/>
              <a:t>授权发布作品，仅供学习参考之用，禁止商用。</a:t>
            </a:r>
            <a:endParaRPr lang="zh-CN" altLang="en-US" dirty="0"/>
          </a:p>
        </p:txBody>
      </p:sp>
    </p:spTree>
    <p:extLst>
      <p:ext uri="{BB962C8B-B14F-4D97-AF65-F5344CB8AC3E}">
        <p14:creationId xmlns:p14="http://schemas.microsoft.com/office/powerpoint/2010/main" val="31703575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DDB0825-8035-4D57-8332-548E196F390A}"/>
              </a:ext>
            </a:extLst>
          </p:cNvPr>
          <p:cNvPicPr>
            <a:picLocks noChangeAspect="1"/>
          </p:cNvPicPr>
          <p:nvPr/>
        </p:nvPicPr>
        <p:blipFill rotWithShape="1">
          <a:blip r:embed="rId3">
            <a:duotone>
              <a:schemeClr val="bg2">
                <a:shade val="45000"/>
                <a:satMod val="135000"/>
              </a:schemeClr>
              <a:prstClr val="white"/>
            </a:duotone>
          </a:blip>
          <a:srcRect r="27993"/>
          <a:stretch/>
        </p:blipFill>
        <p:spPr>
          <a:xfrm>
            <a:off x="-16359" y="-5557"/>
            <a:ext cx="12192000" cy="6863557"/>
          </a:xfrm>
          <a:prstGeom prst="rect">
            <a:avLst/>
          </a:prstGeom>
        </p:spPr>
      </p:pic>
      <p:sp>
        <p:nvSpPr>
          <p:cNvPr id="3" name="矩形 2">
            <a:extLst>
              <a:ext uri="{FF2B5EF4-FFF2-40B4-BE49-F238E27FC236}">
                <a16:creationId xmlns:a16="http://schemas.microsoft.com/office/drawing/2014/main" xmlns=""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xmlns=""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249ED8BD-2771-40B3-A8D9-09EC0ABC5C54}"/>
              </a:ext>
            </a:extLst>
          </p:cNvPr>
          <p:cNvSpPr/>
          <p:nvPr/>
        </p:nvSpPr>
        <p:spPr>
          <a:xfrm>
            <a:off x="-16360" y="0"/>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矩形 21">
            <a:extLst>
              <a:ext uri="{FF2B5EF4-FFF2-40B4-BE49-F238E27FC236}">
                <a16:creationId xmlns:a16="http://schemas.microsoft.com/office/drawing/2014/main" xmlns="" id="{B785DEA6-940A-4276-B500-50C8D026FA57}"/>
              </a:ext>
            </a:extLst>
          </p:cNvPr>
          <p:cNvSpPr/>
          <p:nvPr/>
        </p:nvSpPr>
        <p:spPr>
          <a:xfrm>
            <a:off x="6496030" y="996535"/>
            <a:ext cx="2181476" cy="2181476"/>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20" name="图片 19">
            <a:extLst>
              <a:ext uri="{FF2B5EF4-FFF2-40B4-BE49-F238E27FC236}">
                <a16:creationId xmlns:a16="http://schemas.microsoft.com/office/drawing/2014/main" xmlns="" id="{EC215884-EF74-49F1-8FCF-70806DE1E7E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093" t="8093" r="8093" b="8093"/>
          <a:stretch/>
        </p:blipFill>
        <p:spPr>
          <a:xfrm>
            <a:off x="6591053" y="1074784"/>
            <a:ext cx="2008203" cy="2008203"/>
          </a:xfrm>
          <a:prstGeom prst="rect">
            <a:avLst/>
          </a:prstGeom>
        </p:spPr>
      </p:pic>
      <p:sp>
        <p:nvSpPr>
          <p:cNvPr id="7" name="矩形 6">
            <a:extLst>
              <a:ext uri="{FF2B5EF4-FFF2-40B4-BE49-F238E27FC236}">
                <a16:creationId xmlns:a16="http://schemas.microsoft.com/office/drawing/2014/main" xmlns="" id="{C1076577-37F2-461D-B66A-7CC68A218771}"/>
              </a:ext>
            </a:extLst>
          </p:cNvPr>
          <p:cNvSpPr/>
          <p:nvPr/>
        </p:nvSpPr>
        <p:spPr>
          <a:xfrm>
            <a:off x="653847" y="923634"/>
            <a:ext cx="5570756" cy="230832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获取更多</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PPT</a:t>
            </a: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知识、高效办公技巧、</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
            </a:r>
            <a:b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b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职场经验分享</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关注微信公众号，回复「福利」</a:t>
            </a:r>
            <a: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
            </a:r>
            <a:b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br>
            <a:r>
              <a:rPr kumimoji="0" lang="zh-CN" alt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更多福利等你拿</a:t>
            </a:r>
            <a:r>
              <a:rPr kumimoji="0" lang="en-US" altLang="zh-CN"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endParaRPr kumimoji="0" 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a16="http://schemas.microsoft.com/office/drawing/2014/main" xmlns="" id="{2E88B025-52BD-435C-92C0-D99515073184}"/>
              </a:ext>
            </a:extLst>
          </p:cNvPr>
          <p:cNvPicPr>
            <a:picLocks noChangeAspect="1"/>
          </p:cNvPicPr>
          <p:nvPr/>
        </p:nvPicPr>
        <p:blipFill rotWithShape="1">
          <a:blip r:embed="rId5"/>
          <a:srcRect l="6847" r="8886" b="28664"/>
          <a:stretch/>
        </p:blipFill>
        <p:spPr>
          <a:xfrm>
            <a:off x="-16361" y="2496939"/>
            <a:ext cx="12191999" cy="4393174"/>
          </a:xfrm>
          <a:prstGeom prst="rect">
            <a:avLst/>
          </a:prstGeom>
        </p:spPr>
      </p:pic>
      <p:sp>
        <p:nvSpPr>
          <p:cNvPr id="21" name="矩形 20">
            <a:extLst>
              <a:ext uri="{FF2B5EF4-FFF2-40B4-BE49-F238E27FC236}">
                <a16:creationId xmlns:a16="http://schemas.microsoft.com/office/drawing/2014/main" xmlns="" id="{29B30A0D-A1BC-4A7A-8310-D937403E0416}"/>
              </a:ext>
            </a:extLst>
          </p:cNvPr>
          <p:cNvSpPr/>
          <p:nvPr/>
        </p:nvSpPr>
        <p:spPr>
          <a:xfrm>
            <a:off x="814382"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a16="http://schemas.microsoft.com/office/drawing/2014/main" xmlns="" id="{6A38B136-E067-49A3-94DC-6459A5BF4B2E}"/>
              </a:ext>
            </a:extLst>
          </p:cNvPr>
          <p:cNvSpPr txBox="1"/>
          <p:nvPr/>
        </p:nvSpPr>
        <p:spPr>
          <a:xfrm>
            <a:off x="2812251" y="5544840"/>
            <a:ext cx="3171989"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微信关注回复关键词「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职场技能</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」领取职场技能</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PDF</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电子书</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25" name="图片 24">
            <a:extLst>
              <a:ext uri="{FF2B5EF4-FFF2-40B4-BE49-F238E27FC236}">
                <a16:creationId xmlns:a16="http://schemas.microsoft.com/office/drawing/2014/main" xmlns="" id="{2F7E5A27-B414-492B-8EDA-0ECCEFA70EB1}"/>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7155" t="7155" r="7155" b="7155"/>
          <a:stretch/>
        </p:blipFill>
        <p:spPr>
          <a:xfrm>
            <a:off x="850776" y="4313219"/>
            <a:ext cx="1719704" cy="1719704"/>
          </a:xfrm>
          <a:prstGeom prst="rect">
            <a:avLst/>
          </a:prstGeom>
        </p:spPr>
      </p:pic>
      <p:pic>
        <p:nvPicPr>
          <p:cNvPr id="15" name="图片 14">
            <a:extLst>
              <a:ext uri="{FF2B5EF4-FFF2-40B4-BE49-F238E27FC236}">
                <a16:creationId xmlns:a16="http://schemas.microsoft.com/office/drawing/2014/main" xmlns="" id="{2411C081-5584-4D98-A3F2-FE1DA2096F30}"/>
              </a:ext>
            </a:extLst>
          </p:cNvPr>
          <p:cNvPicPr>
            <a:picLocks noChangeAspect="1"/>
          </p:cNvPicPr>
          <p:nvPr/>
        </p:nvPicPr>
        <p:blipFill>
          <a:blip r:embed="rId7"/>
          <a:stretch>
            <a:fillRect/>
          </a:stretch>
        </p:blipFill>
        <p:spPr>
          <a:xfrm>
            <a:off x="2832571" y="4940177"/>
            <a:ext cx="1665533" cy="587469"/>
          </a:xfrm>
          <a:prstGeom prst="rect">
            <a:avLst/>
          </a:prstGeom>
        </p:spPr>
      </p:pic>
      <p:sp>
        <p:nvSpPr>
          <p:cNvPr id="32" name="矩形 31">
            <a:extLst>
              <a:ext uri="{FF2B5EF4-FFF2-40B4-BE49-F238E27FC236}">
                <a16:creationId xmlns:a16="http://schemas.microsoft.com/office/drawing/2014/main" xmlns="" id="{8CDD51D2-28EA-4BF5-B30F-4D0179836B89}"/>
              </a:ext>
            </a:extLst>
          </p:cNvPr>
          <p:cNvSpPr/>
          <p:nvPr/>
        </p:nvSpPr>
        <p:spPr>
          <a:xfrm>
            <a:off x="6496030"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3" name="文本框 32">
            <a:extLst>
              <a:ext uri="{FF2B5EF4-FFF2-40B4-BE49-F238E27FC236}">
                <a16:creationId xmlns:a16="http://schemas.microsoft.com/office/drawing/2014/main" xmlns="" id="{2F9AF910-0CA4-4ED9-8A0D-33F8B2005F05}"/>
              </a:ext>
            </a:extLst>
          </p:cNvPr>
          <p:cNvSpPr txBox="1"/>
          <p:nvPr/>
        </p:nvSpPr>
        <p:spPr>
          <a:xfrm>
            <a:off x="8493899" y="5544840"/>
            <a:ext cx="3446641"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扫码关注回复「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版式大全</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
            </a:r>
            <a:b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b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送</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1000</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页</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PPT</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版式手册，够用一辈子！</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34" name="图片 33">
            <a:extLst>
              <a:ext uri="{FF2B5EF4-FFF2-40B4-BE49-F238E27FC236}">
                <a16:creationId xmlns:a16="http://schemas.microsoft.com/office/drawing/2014/main" xmlns="" id="{B033D9B8-13B0-4116-9A92-93199CE82DA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980" t="6980" r="6980" b="6980"/>
          <a:stretch/>
        </p:blipFill>
        <p:spPr>
          <a:xfrm>
            <a:off x="6532424" y="4313219"/>
            <a:ext cx="1719704" cy="1719704"/>
          </a:xfrm>
          <a:prstGeom prst="rect">
            <a:avLst/>
          </a:prstGeom>
        </p:spPr>
      </p:pic>
      <p:pic>
        <p:nvPicPr>
          <p:cNvPr id="36" name="图片 35">
            <a:extLst>
              <a:ext uri="{FF2B5EF4-FFF2-40B4-BE49-F238E27FC236}">
                <a16:creationId xmlns:a16="http://schemas.microsoft.com/office/drawing/2014/main" xmlns="" id="{DD5DC93C-7733-48C8-AA24-199A20B44B35}"/>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8524376" y="4967765"/>
            <a:ext cx="969572" cy="587469"/>
          </a:xfrm>
          <a:prstGeom prst="rect">
            <a:avLst/>
          </a:prstGeom>
        </p:spPr>
      </p:pic>
      <p:pic>
        <p:nvPicPr>
          <p:cNvPr id="14" name="图片 13">
            <a:extLst>
              <a:ext uri="{FF2B5EF4-FFF2-40B4-BE49-F238E27FC236}">
                <a16:creationId xmlns:a16="http://schemas.microsoft.com/office/drawing/2014/main" xmlns="" id="{1218264C-9DB6-4490-8A21-C19EC4E77FB0}"/>
              </a:ext>
            </a:extLst>
          </p:cNvPr>
          <p:cNvPicPr>
            <a:picLocks noChangeAspect="1"/>
          </p:cNvPicPr>
          <p:nvPr/>
        </p:nvPicPr>
        <p:blipFill>
          <a:blip r:embed="rId10"/>
          <a:stretch>
            <a:fillRect/>
          </a:stretch>
        </p:blipFill>
        <p:spPr>
          <a:xfrm>
            <a:off x="8827625" y="1844544"/>
            <a:ext cx="1841242" cy="662497"/>
          </a:xfrm>
          <a:prstGeom prst="rect">
            <a:avLst/>
          </a:prstGeom>
        </p:spPr>
      </p:pic>
      <p:pic>
        <p:nvPicPr>
          <p:cNvPr id="35" name="PA_图片 480">
            <a:extLst>
              <a:ext uri="{FF2B5EF4-FFF2-40B4-BE49-F238E27FC236}">
                <a16:creationId xmlns:a16="http://schemas.microsoft.com/office/drawing/2014/main" xmlns="" id="{5B6642DA-E864-40F2-82D4-5904C63B1DB0}"/>
              </a:ext>
            </a:extLst>
          </p:cNvPr>
          <p:cNvPicPr>
            <a:picLocks noChangeAspect="1"/>
          </p:cNvPicPr>
          <p:nvPr>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9220434" y="2813269"/>
            <a:ext cx="2358359" cy="293053"/>
          </a:xfrm>
          <a:prstGeom prst="rect">
            <a:avLst/>
          </a:prstGeom>
        </p:spPr>
      </p:pic>
      <p:sp>
        <p:nvSpPr>
          <p:cNvPr id="24" name="文本框 23">
            <a:extLst>
              <a:ext uri="{FF2B5EF4-FFF2-40B4-BE49-F238E27FC236}">
                <a16:creationId xmlns:a16="http://schemas.microsoft.com/office/drawing/2014/main" xmlns="" id="{A15EE8E9-AB03-4F6F-9386-0ED02F4F2AA1}"/>
              </a:ext>
            </a:extLst>
          </p:cNvPr>
          <p:cNvSpPr txBox="1"/>
          <p:nvPr/>
        </p:nvSpPr>
        <p:spPr>
          <a:xfrm>
            <a:off x="8827628" y="2431104"/>
            <a:ext cx="2891781" cy="84600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微信扫码关注</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回复关键词「</a:t>
            </a:r>
            <a:r>
              <a:rPr kumimoji="0" lang="zh-CN" altLang="en-US" sz="1400" b="0" i="0" u="none" strike="noStrike" kern="1200" cap="none" spc="150" normalizeH="0" baseline="0" noProof="0" dirty="0">
                <a:ln>
                  <a:noFill/>
                </a:ln>
                <a:solidFill>
                  <a:srgbClr val="CD9C53"/>
                </a:solidFill>
                <a:effectLst/>
                <a:uLnTx/>
                <a:uFillTx/>
                <a:latin typeface="微软雅黑"/>
                <a:ea typeface="微软雅黑"/>
                <a:cs typeface="+mn-cs"/>
              </a:rPr>
              <a:t>福利</a:t>
            </a: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优质模板、干货教程免费领！</a:t>
            </a:r>
          </a:p>
        </p:txBody>
      </p:sp>
    </p:spTree>
    <p:extLst>
      <p:ext uri="{BB962C8B-B14F-4D97-AF65-F5344CB8AC3E}">
        <p14:creationId xmlns:p14="http://schemas.microsoft.com/office/powerpoint/2010/main" val="27170264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46850" y="771525"/>
            <a:ext cx="5375275" cy="5316855"/>
            <a:chOff x="6688" y="1121"/>
            <a:chExt cx="8465" cy="8373"/>
          </a:xfrm>
        </p:grpSpPr>
        <p:pic>
          <p:nvPicPr>
            <p:cNvPr id="9" name="图片 8" descr="北工商校徽"/>
            <p:cNvPicPr>
              <a:picLocks noChangeAspect="1"/>
            </p:cNvPicPr>
            <p:nvPr/>
          </p:nvPicPr>
          <p:blipFill>
            <a:blip r:embed="rId3"/>
            <a:stretch>
              <a:fillRect/>
            </a:stretch>
          </p:blipFill>
          <p:spPr>
            <a:xfrm>
              <a:off x="6688" y="1167"/>
              <a:ext cx="8465" cy="8282"/>
            </a:xfrm>
            <a:prstGeom prst="rect">
              <a:avLst/>
            </a:prstGeom>
            <a:effectLst>
              <a:softEdge rad="31750"/>
            </a:effectLst>
          </p:spPr>
        </p:pic>
        <p:sp>
          <p:nvSpPr>
            <p:cNvPr id="10" name="椭圆 9"/>
            <p:cNvSpPr/>
            <p:nvPr/>
          </p:nvSpPr>
          <p:spPr>
            <a:xfrm>
              <a:off x="6688" y="1121"/>
              <a:ext cx="8464" cy="8373"/>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p:cNvPicPr>
            <a:picLocks noChangeAspect="1"/>
          </p:cNvPicPr>
          <p:nvPr/>
        </p:nvPicPr>
        <p:blipFill>
          <a:blip r:embed="rId4"/>
          <a:srcRect l="40387"/>
          <a:stretch>
            <a:fillRect/>
          </a:stretch>
        </p:blipFill>
        <p:spPr>
          <a:xfrm>
            <a:off x="-18415" y="635"/>
            <a:ext cx="6076950" cy="6857365"/>
          </a:xfrm>
          <a:prstGeom prst="rect">
            <a:avLst/>
          </a:prstGeom>
        </p:spPr>
      </p:pic>
      <p:sp>
        <p:nvSpPr>
          <p:cNvPr id="33" name="矩形 32"/>
          <p:cNvSpPr/>
          <p:nvPr/>
        </p:nvSpPr>
        <p:spPr>
          <a:xfrm>
            <a:off x="-18415" y="635"/>
            <a:ext cx="6077585" cy="6858000"/>
          </a:xfrm>
          <a:prstGeom prst="rect">
            <a:avLst/>
          </a:prstGeom>
          <a:solidFill>
            <a:srgbClr val="00206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7200900" y="1328420"/>
            <a:ext cx="3865245" cy="4203065"/>
            <a:chOff x="11796" y="2076"/>
            <a:chExt cx="4833" cy="6619"/>
          </a:xfrm>
        </p:grpSpPr>
        <p:sp>
          <p:nvSpPr>
            <p:cNvPr id="14" name="文本框 13"/>
            <p:cNvSpPr txBox="1"/>
            <p:nvPr/>
          </p:nvSpPr>
          <p:spPr>
            <a:xfrm>
              <a:off x="11797" y="2076"/>
              <a:ext cx="4832" cy="822"/>
            </a:xfrm>
            <a:prstGeom prst="rect">
              <a:avLst/>
            </a:prstGeom>
            <a:noFill/>
          </p:spPr>
          <p:txBody>
            <a:bodyPr wrap="square" rtlCol="0">
              <a:spAutoFit/>
            </a:bodyPr>
            <a:lstStyle/>
            <a:p>
              <a:r>
                <a:rPr lang="en-US" altLang="zh-CN" sz="28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01       </a:t>
              </a:r>
              <a:r>
                <a:rPr lang="zh-CN" altLang="en-US" sz="28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输入你的标题</a:t>
              </a:r>
            </a:p>
          </p:txBody>
        </p:sp>
        <p:sp>
          <p:nvSpPr>
            <p:cNvPr id="15" name="文本框 14"/>
            <p:cNvSpPr txBox="1"/>
            <p:nvPr/>
          </p:nvSpPr>
          <p:spPr>
            <a:xfrm>
              <a:off x="11797" y="4064"/>
              <a:ext cx="4832" cy="822"/>
            </a:xfrm>
            <a:prstGeom prst="rect">
              <a:avLst/>
            </a:prstGeom>
            <a:noFill/>
          </p:spPr>
          <p:txBody>
            <a:bodyPr wrap="square" rtlCol="0">
              <a:spAutoFit/>
            </a:bodyPr>
            <a:lstStyle/>
            <a:p>
              <a:r>
                <a:rPr lang="en-US" altLang="zh-CN" sz="28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02</a:t>
              </a:r>
              <a:r>
                <a:rPr lang="en-US" altLang="zh-CN" sz="28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输入你的标题</a:t>
              </a:r>
            </a:p>
          </p:txBody>
        </p:sp>
        <p:sp>
          <p:nvSpPr>
            <p:cNvPr id="16" name="文本框 15"/>
            <p:cNvSpPr txBox="1"/>
            <p:nvPr/>
          </p:nvSpPr>
          <p:spPr>
            <a:xfrm>
              <a:off x="11797" y="5972"/>
              <a:ext cx="4832" cy="822"/>
            </a:xfrm>
            <a:prstGeom prst="rect">
              <a:avLst/>
            </a:prstGeom>
            <a:noFill/>
          </p:spPr>
          <p:txBody>
            <a:bodyPr wrap="square" rtlCol="0">
              <a:spAutoFit/>
            </a:bodyPr>
            <a:lstStyle/>
            <a:p>
              <a:r>
                <a:rPr lang="en-US" altLang="zh-CN" sz="28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03</a:t>
              </a:r>
              <a:r>
                <a:rPr lang="en-US" altLang="zh-CN" sz="28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输入你的标题</a:t>
              </a:r>
            </a:p>
          </p:txBody>
        </p:sp>
        <p:sp>
          <p:nvSpPr>
            <p:cNvPr id="17" name="文本框 16"/>
            <p:cNvSpPr txBox="1"/>
            <p:nvPr/>
          </p:nvSpPr>
          <p:spPr>
            <a:xfrm>
              <a:off x="11796" y="7873"/>
              <a:ext cx="4832" cy="822"/>
            </a:xfrm>
            <a:prstGeom prst="rect">
              <a:avLst/>
            </a:prstGeom>
            <a:noFill/>
          </p:spPr>
          <p:txBody>
            <a:bodyPr wrap="square" rtlCol="0">
              <a:spAutoFit/>
            </a:bodyPr>
            <a:lstStyle/>
            <a:p>
              <a:r>
                <a:rPr lang="en-US" altLang="zh-CN" sz="28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04</a:t>
              </a:r>
              <a:r>
                <a:rPr lang="en-US" altLang="zh-CN" sz="28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输入你的标题</a:t>
              </a:r>
            </a:p>
          </p:txBody>
        </p:sp>
      </p:grpSp>
      <p:grpSp>
        <p:nvGrpSpPr>
          <p:cNvPr id="31" name="组合 30"/>
          <p:cNvGrpSpPr/>
          <p:nvPr/>
        </p:nvGrpSpPr>
        <p:grpSpPr>
          <a:xfrm>
            <a:off x="118110" y="3115310"/>
            <a:ext cx="415290" cy="560070"/>
            <a:chOff x="664" y="892"/>
            <a:chExt cx="654" cy="882"/>
          </a:xfrm>
        </p:grpSpPr>
        <p:cxnSp>
          <p:nvCxnSpPr>
            <p:cNvPr id="28" name="直接连接符 27"/>
            <p:cNvCxnSpPr/>
            <p:nvPr/>
          </p:nvCxnSpPr>
          <p:spPr>
            <a:xfrm>
              <a:off x="1318" y="892"/>
              <a:ext cx="0" cy="88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79" y="1022"/>
              <a:ext cx="0" cy="624"/>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64" y="1140"/>
              <a:ext cx="0" cy="38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5477510" y="-88900"/>
            <a:ext cx="415290" cy="3883025"/>
            <a:chOff x="664" y="892"/>
            <a:chExt cx="654" cy="883"/>
          </a:xfrm>
        </p:grpSpPr>
        <p:cxnSp>
          <p:nvCxnSpPr>
            <p:cNvPr id="35" name="直接连接符 34"/>
            <p:cNvCxnSpPr/>
            <p:nvPr/>
          </p:nvCxnSpPr>
          <p:spPr>
            <a:xfrm>
              <a:off x="1318" y="892"/>
              <a:ext cx="0" cy="88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79" y="896"/>
              <a:ext cx="0" cy="624"/>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64" y="906"/>
              <a:ext cx="0" cy="38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1850390" y="1806575"/>
            <a:ext cx="2021840" cy="3244770"/>
            <a:chOff x="1985" y="3869"/>
            <a:chExt cx="1908" cy="3062"/>
          </a:xfrm>
        </p:grpSpPr>
        <p:sp>
          <p:nvSpPr>
            <p:cNvPr id="5" name="矩形 4"/>
            <p:cNvSpPr/>
            <p:nvPr/>
          </p:nvSpPr>
          <p:spPr>
            <a:xfrm>
              <a:off x="1985" y="3869"/>
              <a:ext cx="1588" cy="306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26" y="4513"/>
              <a:ext cx="567" cy="17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rot="16200000">
              <a:off x="2741" y="5122"/>
              <a:ext cx="1750" cy="493"/>
            </a:xfrm>
            <a:prstGeom prst="rect">
              <a:avLst/>
            </a:prstGeom>
            <a:noFill/>
          </p:spPr>
          <p:txBody>
            <a:bodyPr wrap="square" rtlCol="0">
              <a:spAutoFit/>
            </a:bodyPr>
            <a:lstStyle/>
            <a:p>
              <a:r>
                <a:rPr lang="en-US" altLang="zh-CN" sz="2800" b="1">
                  <a:solidFill>
                    <a:srgbClr val="013471"/>
                  </a:solidFill>
                </a:rPr>
                <a:t>CONTENTS</a:t>
              </a:r>
            </a:p>
          </p:txBody>
        </p:sp>
        <p:sp>
          <p:nvSpPr>
            <p:cNvPr id="8" name="文本框 7"/>
            <p:cNvSpPr txBox="1"/>
            <p:nvPr/>
          </p:nvSpPr>
          <p:spPr>
            <a:xfrm>
              <a:off x="2209" y="4279"/>
              <a:ext cx="1054" cy="2177"/>
            </a:xfrm>
            <a:prstGeom prst="rect">
              <a:avLst/>
            </a:prstGeom>
            <a:noFill/>
          </p:spPr>
          <p:txBody>
            <a:bodyPr wrap="square" rtlCol="0">
              <a:spAutoFit/>
            </a:bodyPr>
            <a:lstStyle/>
            <a:p>
              <a:r>
                <a:rPr lang="zh-CN" altLang="en-US" sz="7200" b="1">
                  <a:solidFill>
                    <a:schemeClr val="bg1"/>
                  </a:solidFill>
                  <a:latin typeface="微软雅黑" panose="020B0503020204020204" charset="-122"/>
                  <a:ea typeface="微软雅黑" panose="020B0503020204020204" charset="-122"/>
                </a:rPr>
                <a:t>目</a:t>
              </a:r>
            </a:p>
            <a:p>
              <a:r>
                <a:rPr lang="zh-CN" altLang="en-US" sz="7200" b="1">
                  <a:solidFill>
                    <a:schemeClr val="bg1"/>
                  </a:solidFill>
                  <a:latin typeface="微软雅黑" panose="020B0503020204020204" charset="-122"/>
                  <a:ea typeface="微软雅黑" panose="020B0503020204020204" charset="-122"/>
                </a:rPr>
                <a:t>录</a:t>
              </a: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组合 7"/>
          <p:cNvGrpSpPr/>
          <p:nvPr/>
        </p:nvGrpSpPr>
        <p:grpSpPr>
          <a:xfrm>
            <a:off x="310515" y="770890"/>
            <a:ext cx="5375275" cy="5316855"/>
            <a:chOff x="6688" y="1121"/>
            <a:chExt cx="8465" cy="8373"/>
          </a:xfrm>
        </p:grpSpPr>
        <p:pic>
          <p:nvPicPr>
            <p:cNvPr id="5" name="图片 4" descr="北工商校徽"/>
            <p:cNvPicPr>
              <a:picLocks noChangeAspect="1"/>
            </p:cNvPicPr>
            <p:nvPr/>
          </p:nvPicPr>
          <p:blipFill>
            <a:blip r:embed="rId2"/>
            <a:stretch>
              <a:fillRect/>
            </a:stretch>
          </p:blipFill>
          <p:spPr>
            <a:xfrm>
              <a:off x="6688" y="1167"/>
              <a:ext cx="8465" cy="8282"/>
            </a:xfrm>
            <a:prstGeom prst="rect">
              <a:avLst/>
            </a:prstGeom>
            <a:effectLst>
              <a:softEdge rad="31750"/>
            </a:effectLst>
          </p:spPr>
        </p:pic>
        <p:sp>
          <p:nvSpPr>
            <p:cNvPr id="6" name="椭圆 5"/>
            <p:cNvSpPr/>
            <p:nvPr/>
          </p:nvSpPr>
          <p:spPr>
            <a:xfrm>
              <a:off x="6688" y="1121"/>
              <a:ext cx="8464" cy="8373"/>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006465" y="-165735"/>
            <a:ext cx="7893050" cy="7178675"/>
            <a:chOff x="9459" y="-261"/>
            <a:chExt cx="12430" cy="11305"/>
          </a:xfrm>
        </p:grpSpPr>
        <p:sp>
          <p:nvSpPr>
            <p:cNvPr id="4" name="六边形 3"/>
            <p:cNvSpPr/>
            <p:nvPr/>
          </p:nvSpPr>
          <p:spPr>
            <a:xfrm>
              <a:off x="10047" y="-12"/>
              <a:ext cx="11843" cy="10823"/>
            </a:xfrm>
            <a:prstGeom prst="hexagon">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9459" y="-261"/>
              <a:ext cx="2922" cy="5697"/>
            </a:xfrm>
            <a:prstGeom prst="line">
              <a:avLst/>
            </a:prstGeom>
            <a:ln w="127000">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9459" y="5348"/>
              <a:ext cx="2922" cy="5697"/>
            </a:xfrm>
            <a:prstGeom prst="line">
              <a:avLst/>
            </a:prstGeom>
            <a:ln w="127000">
              <a:solidFill>
                <a:srgbClr val="042E66"/>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636270" y="2332355"/>
            <a:ext cx="4304030" cy="1831975"/>
            <a:chOff x="4973" y="3633"/>
            <a:chExt cx="6778" cy="2885"/>
          </a:xfrm>
        </p:grpSpPr>
        <p:sp>
          <p:nvSpPr>
            <p:cNvPr id="7" name="文本框 6"/>
            <p:cNvSpPr txBox="1"/>
            <p:nvPr/>
          </p:nvSpPr>
          <p:spPr>
            <a:xfrm>
              <a:off x="5129" y="3633"/>
              <a:ext cx="4278" cy="1210"/>
            </a:xfrm>
            <a:prstGeom prst="rect">
              <a:avLst/>
            </a:prstGeom>
            <a:noFill/>
          </p:spPr>
          <p:txBody>
            <a:bodyPr wrap="square" rtlCol="0">
              <a:spAutoFit/>
            </a:bodyPr>
            <a:lstStyle/>
            <a:p>
              <a:r>
                <a:rPr lang="en-US" altLang="zh-CN" sz="4400" b="1">
                  <a:solidFill>
                    <a:srgbClr val="013471"/>
                  </a:solidFill>
                  <a:latin typeface="微软雅黑" panose="020B0503020204020204" charset="-122"/>
                  <a:ea typeface="微软雅黑" panose="020B0503020204020204" charset="-122"/>
                </a:rPr>
                <a:t>PART 01</a:t>
              </a:r>
            </a:p>
          </p:txBody>
        </p:sp>
        <p:sp>
          <p:nvSpPr>
            <p:cNvPr id="13" name="文本框 12"/>
            <p:cNvSpPr txBox="1"/>
            <p:nvPr/>
          </p:nvSpPr>
          <p:spPr>
            <a:xfrm>
              <a:off x="4973" y="5308"/>
              <a:ext cx="6778" cy="1210"/>
            </a:xfrm>
            <a:prstGeom prst="rect">
              <a:avLst/>
            </a:prstGeom>
            <a:noFill/>
          </p:spPr>
          <p:txBody>
            <a:bodyPr wrap="square" rtlCol="0">
              <a:spAutoFit/>
            </a:bodyPr>
            <a:lstStyle/>
            <a:p>
              <a:pPr algn="ctr"/>
              <a:r>
                <a:rPr lang="zh-CN" altLang="en-US" sz="4400" b="1" dirty="0">
                  <a:solidFill>
                    <a:srgbClr val="013471"/>
                  </a:solidFill>
                  <a:latin typeface="微软雅黑" panose="020B0503020204020204" charset="-122"/>
                  <a:ea typeface="微软雅黑" panose="020B0503020204020204" charset="-122"/>
                  <a:cs typeface="文悦新青年体 W8" charset="-122"/>
                </a:rPr>
                <a:t>输入你的小标题</a:t>
              </a:r>
            </a:p>
          </p:txBody>
        </p:sp>
        <p:cxnSp>
          <p:nvCxnSpPr>
            <p:cNvPr id="3" name="直接连接符 2"/>
            <p:cNvCxnSpPr/>
            <p:nvPr/>
          </p:nvCxnSpPr>
          <p:spPr>
            <a:xfrm>
              <a:off x="5304" y="5100"/>
              <a:ext cx="1077" cy="0"/>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00760" y="2102485"/>
            <a:ext cx="980440" cy="3530600"/>
          </a:xfrm>
        </p:spPr>
        <p:txBody>
          <a:bodyPr>
            <a:normAutofit fontScale="90000"/>
          </a:bodyPr>
          <a:lstStyle/>
          <a:p>
            <a:r>
              <a:rPr lang="zh-CN" altLang="en-US" sz="4000" b="1">
                <a:solidFill>
                  <a:srgbClr val="013471"/>
                </a:solidFill>
                <a:latin typeface="微软雅黑" panose="020B0503020204020204" charset="-122"/>
                <a:ea typeface="微软雅黑" panose="020B0503020204020204" charset="-122"/>
              </a:rPr>
              <a:t>柱状数据对比图</a:t>
            </a:r>
          </a:p>
        </p:txBody>
      </p:sp>
      <p:graphicFrame>
        <p:nvGraphicFramePr>
          <p:cNvPr id="8" name="图表 7"/>
          <p:cNvGraphicFramePr/>
          <p:nvPr/>
        </p:nvGraphicFramePr>
        <p:xfrm>
          <a:off x="2921000" y="1666240"/>
          <a:ext cx="6350000" cy="4762500"/>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组合 2"/>
          <p:cNvGrpSpPr/>
          <p:nvPr/>
        </p:nvGrpSpPr>
        <p:grpSpPr>
          <a:xfrm>
            <a:off x="1678305" y="434340"/>
            <a:ext cx="8285480" cy="497840"/>
            <a:chOff x="2643" y="684"/>
            <a:chExt cx="13048" cy="784"/>
          </a:xfrm>
        </p:grpSpPr>
        <p:sp>
          <p:nvSpPr>
            <p:cNvPr id="14" name="燕尾形 13"/>
            <p:cNvSpPr/>
            <p:nvPr/>
          </p:nvSpPr>
          <p:spPr>
            <a:xfrm>
              <a:off x="2643"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燕尾形 14"/>
            <p:cNvSpPr/>
            <p:nvPr/>
          </p:nvSpPr>
          <p:spPr>
            <a:xfrm>
              <a:off x="5931"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燕尾形 15"/>
            <p:cNvSpPr/>
            <p:nvPr/>
          </p:nvSpPr>
          <p:spPr>
            <a:xfrm>
              <a:off x="9214"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燕尾形 16"/>
            <p:cNvSpPr/>
            <p:nvPr/>
          </p:nvSpPr>
          <p:spPr>
            <a:xfrm>
              <a:off x="12497"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19" name="文本框 18"/>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20" name="文本框 19"/>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21" name="文本框 20"/>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1885950" y="1988185"/>
            <a:ext cx="3578860" cy="566420"/>
            <a:chOff x="2962" y="3773"/>
            <a:chExt cx="5636" cy="892"/>
          </a:xfrm>
        </p:grpSpPr>
        <p:sp>
          <p:nvSpPr>
            <p:cNvPr id="6" name="文本框 5"/>
            <p:cNvSpPr txBox="1"/>
            <p:nvPr/>
          </p:nvSpPr>
          <p:spPr>
            <a:xfrm>
              <a:off x="3442" y="3796"/>
              <a:ext cx="5157" cy="822"/>
            </a:xfrm>
            <a:prstGeom prst="rect">
              <a:avLst/>
            </a:prstGeom>
            <a:noFill/>
          </p:spPr>
          <p:txBody>
            <a:bodyPr wrap="square" rtlCol="0">
              <a:spAutoFit/>
            </a:bodyPr>
            <a:lstStyle/>
            <a:p>
              <a:r>
                <a:rPr lang="zh-CN" altLang="en-US" sz="2800" b="1">
                  <a:solidFill>
                    <a:schemeClr val="tx1">
                      <a:lumMod val="85000"/>
                      <a:lumOff val="15000"/>
                    </a:schemeClr>
                  </a:solidFill>
                  <a:latin typeface="微软雅黑" panose="020B0503020204020204" charset="-122"/>
                  <a:ea typeface="微软雅黑" panose="020B0503020204020204" charset="-122"/>
                </a:rPr>
                <a:t>输入你的内容</a:t>
              </a:r>
            </a:p>
          </p:txBody>
        </p:sp>
        <p:sp>
          <p:nvSpPr>
            <p:cNvPr id="7" name="矩形 6"/>
            <p:cNvSpPr/>
            <p:nvPr/>
          </p:nvSpPr>
          <p:spPr>
            <a:xfrm>
              <a:off x="2962" y="3773"/>
              <a:ext cx="233" cy="892"/>
            </a:xfrm>
            <a:prstGeom prst="rect">
              <a:avLst/>
            </a:prstGeom>
            <a:solidFill>
              <a:srgbClr val="042E66"/>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30" name="组合 29"/>
          <p:cNvGrpSpPr/>
          <p:nvPr/>
        </p:nvGrpSpPr>
        <p:grpSpPr>
          <a:xfrm>
            <a:off x="1891665" y="3642360"/>
            <a:ext cx="3573780" cy="566420"/>
            <a:chOff x="2970" y="5461"/>
            <a:chExt cx="5628" cy="892"/>
          </a:xfrm>
        </p:grpSpPr>
        <p:sp>
          <p:nvSpPr>
            <p:cNvPr id="8" name="矩形 7"/>
            <p:cNvSpPr/>
            <p:nvPr/>
          </p:nvSpPr>
          <p:spPr>
            <a:xfrm>
              <a:off x="2970" y="5461"/>
              <a:ext cx="233" cy="892"/>
            </a:xfrm>
            <a:prstGeom prst="rect">
              <a:avLst/>
            </a:prstGeom>
            <a:solidFill>
              <a:srgbClr val="042E66"/>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9" name="文本框 8"/>
            <p:cNvSpPr txBox="1"/>
            <p:nvPr/>
          </p:nvSpPr>
          <p:spPr>
            <a:xfrm>
              <a:off x="3442" y="5513"/>
              <a:ext cx="5156" cy="822"/>
            </a:xfrm>
            <a:prstGeom prst="rect">
              <a:avLst/>
            </a:prstGeom>
            <a:noFill/>
          </p:spPr>
          <p:txBody>
            <a:bodyPr wrap="square" rtlCol="0">
              <a:spAutoFit/>
            </a:bodyPr>
            <a:lstStyle/>
            <a:p>
              <a:r>
                <a:rPr lang="zh-CN" altLang="en-US" sz="2800" b="1">
                  <a:solidFill>
                    <a:schemeClr val="tx1">
                      <a:lumMod val="85000"/>
                      <a:lumOff val="15000"/>
                    </a:schemeClr>
                  </a:solidFill>
                  <a:latin typeface="微软雅黑" panose="020B0503020204020204" charset="-122"/>
                  <a:ea typeface="微软雅黑" panose="020B0503020204020204" charset="-122"/>
                  <a:sym typeface="+mn-ea"/>
                </a:rPr>
                <a:t>输入你的内容</a:t>
              </a:r>
            </a:p>
          </p:txBody>
        </p:sp>
      </p:grpSp>
      <p:grpSp>
        <p:nvGrpSpPr>
          <p:cNvPr id="31" name="组合 30"/>
          <p:cNvGrpSpPr/>
          <p:nvPr/>
        </p:nvGrpSpPr>
        <p:grpSpPr>
          <a:xfrm>
            <a:off x="1881505" y="5319395"/>
            <a:ext cx="3583940" cy="566420"/>
            <a:chOff x="2954" y="7173"/>
            <a:chExt cx="5644" cy="892"/>
          </a:xfrm>
        </p:grpSpPr>
        <p:sp>
          <p:nvSpPr>
            <p:cNvPr id="10" name="矩形 9"/>
            <p:cNvSpPr/>
            <p:nvPr/>
          </p:nvSpPr>
          <p:spPr>
            <a:xfrm>
              <a:off x="2954" y="7173"/>
              <a:ext cx="233" cy="892"/>
            </a:xfrm>
            <a:prstGeom prst="rect">
              <a:avLst/>
            </a:prstGeom>
            <a:solidFill>
              <a:srgbClr val="042E66"/>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1" name="文本框 10"/>
            <p:cNvSpPr txBox="1"/>
            <p:nvPr/>
          </p:nvSpPr>
          <p:spPr>
            <a:xfrm>
              <a:off x="3442" y="7173"/>
              <a:ext cx="5156" cy="822"/>
            </a:xfrm>
            <a:prstGeom prst="rect">
              <a:avLst/>
            </a:prstGeom>
            <a:noFill/>
          </p:spPr>
          <p:txBody>
            <a:bodyPr wrap="square" rtlCol="0">
              <a:spAutoFit/>
            </a:bodyPr>
            <a:lstStyle/>
            <a:p>
              <a:r>
                <a:rPr lang="zh-CN" altLang="en-US" sz="2800" b="1">
                  <a:solidFill>
                    <a:schemeClr val="tx1">
                      <a:lumMod val="85000"/>
                      <a:lumOff val="15000"/>
                    </a:schemeClr>
                  </a:solidFill>
                  <a:latin typeface="微软雅黑" panose="020B0503020204020204" charset="-122"/>
                  <a:ea typeface="微软雅黑" panose="020B0503020204020204" charset="-122"/>
                  <a:sym typeface="+mn-ea"/>
                </a:rPr>
                <a:t>输入你的内容</a:t>
              </a:r>
            </a:p>
          </p:txBody>
        </p:sp>
      </p:grpSp>
      <p:grpSp>
        <p:nvGrpSpPr>
          <p:cNvPr id="24" name="组合 23"/>
          <p:cNvGrpSpPr/>
          <p:nvPr/>
        </p:nvGrpSpPr>
        <p:grpSpPr>
          <a:xfrm>
            <a:off x="7879715" y="1549400"/>
            <a:ext cx="1443990" cy="1443990"/>
            <a:chOff x="10287" y="2724"/>
            <a:chExt cx="2274" cy="2274"/>
          </a:xfrm>
        </p:grpSpPr>
        <p:sp>
          <p:nvSpPr>
            <p:cNvPr id="23" name="椭圆 22"/>
            <p:cNvSpPr/>
            <p:nvPr/>
          </p:nvSpPr>
          <p:spPr>
            <a:xfrm>
              <a:off x="10287" y="2724"/>
              <a:ext cx="2275" cy="2275"/>
            </a:xfrm>
            <a:prstGeom prst="ellipse">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上升"/>
            <p:cNvPicPr>
              <a:picLocks noChangeAspect="1"/>
            </p:cNvPicPr>
            <p:nvPr/>
          </p:nvPicPr>
          <p:blipFill>
            <a:blip r:embed="rId3"/>
            <a:stretch>
              <a:fillRect/>
            </a:stretch>
          </p:blipFill>
          <p:spPr>
            <a:xfrm>
              <a:off x="10620" y="3058"/>
              <a:ext cx="1608" cy="1608"/>
            </a:xfrm>
            <a:prstGeom prst="rect">
              <a:avLst/>
            </a:prstGeom>
            <a:ln>
              <a:noFill/>
            </a:ln>
          </p:spPr>
        </p:pic>
      </p:grpSp>
      <p:grpSp>
        <p:nvGrpSpPr>
          <p:cNvPr id="3" name="组合 2"/>
          <p:cNvGrpSpPr/>
          <p:nvPr/>
        </p:nvGrpSpPr>
        <p:grpSpPr>
          <a:xfrm>
            <a:off x="1678305" y="434340"/>
            <a:ext cx="8285480" cy="497840"/>
            <a:chOff x="2643" y="684"/>
            <a:chExt cx="13048" cy="784"/>
          </a:xfrm>
        </p:grpSpPr>
        <p:sp>
          <p:nvSpPr>
            <p:cNvPr id="14" name="燕尾形 13"/>
            <p:cNvSpPr/>
            <p:nvPr/>
          </p:nvSpPr>
          <p:spPr>
            <a:xfrm>
              <a:off x="2643"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燕尾形 14"/>
            <p:cNvSpPr/>
            <p:nvPr/>
          </p:nvSpPr>
          <p:spPr>
            <a:xfrm>
              <a:off x="5931"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燕尾形 15"/>
            <p:cNvSpPr/>
            <p:nvPr/>
          </p:nvSpPr>
          <p:spPr>
            <a:xfrm>
              <a:off x="9214"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燕尾形 16"/>
            <p:cNvSpPr/>
            <p:nvPr/>
          </p:nvSpPr>
          <p:spPr>
            <a:xfrm>
              <a:off x="12497"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19" name="文本框 18"/>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20" name="文本框 19"/>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21" name="文本框 20"/>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grpSp>
        <p:nvGrpSpPr>
          <p:cNvPr id="26" name="组合 25"/>
          <p:cNvGrpSpPr/>
          <p:nvPr/>
        </p:nvGrpSpPr>
        <p:grpSpPr>
          <a:xfrm>
            <a:off x="7880350" y="3213735"/>
            <a:ext cx="1443990" cy="1443990"/>
            <a:chOff x="10909" y="4898"/>
            <a:chExt cx="2274" cy="2274"/>
          </a:xfrm>
        </p:grpSpPr>
        <p:sp>
          <p:nvSpPr>
            <p:cNvPr id="25" name="椭圆 24"/>
            <p:cNvSpPr/>
            <p:nvPr/>
          </p:nvSpPr>
          <p:spPr>
            <a:xfrm>
              <a:off x="10909" y="4898"/>
              <a:ext cx="2275" cy="2275"/>
            </a:xfrm>
            <a:prstGeom prst="ellipse">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首页-初级店铺"/>
            <p:cNvPicPr>
              <a:picLocks noChangeAspect="1"/>
            </p:cNvPicPr>
            <p:nvPr/>
          </p:nvPicPr>
          <p:blipFill>
            <a:blip r:embed="rId4"/>
            <a:stretch>
              <a:fillRect/>
            </a:stretch>
          </p:blipFill>
          <p:spPr>
            <a:xfrm>
              <a:off x="11061" y="4898"/>
              <a:ext cx="1970" cy="1970"/>
            </a:xfrm>
            <a:prstGeom prst="rect">
              <a:avLst/>
            </a:prstGeom>
          </p:spPr>
        </p:pic>
      </p:grpSp>
      <p:grpSp>
        <p:nvGrpSpPr>
          <p:cNvPr id="28" name="组合 27"/>
          <p:cNvGrpSpPr/>
          <p:nvPr/>
        </p:nvGrpSpPr>
        <p:grpSpPr>
          <a:xfrm>
            <a:off x="7880400" y="4880610"/>
            <a:ext cx="1443990" cy="1443990"/>
            <a:chOff x="10222" y="8065"/>
            <a:chExt cx="2274" cy="2274"/>
          </a:xfrm>
        </p:grpSpPr>
        <p:sp>
          <p:nvSpPr>
            <p:cNvPr id="27" name="椭圆 26"/>
            <p:cNvSpPr/>
            <p:nvPr/>
          </p:nvSpPr>
          <p:spPr>
            <a:xfrm>
              <a:off x="10222" y="8065"/>
              <a:ext cx="2275" cy="2275"/>
            </a:xfrm>
            <a:prstGeom prst="ellipse">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城市"/>
            <p:cNvPicPr>
              <a:picLocks noChangeAspect="1"/>
            </p:cNvPicPr>
            <p:nvPr/>
          </p:nvPicPr>
          <p:blipFill>
            <a:blip r:embed="rId5"/>
            <a:stretch>
              <a:fillRect/>
            </a:stretch>
          </p:blipFill>
          <p:spPr>
            <a:xfrm>
              <a:off x="10556" y="8444"/>
              <a:ext cx="1607" cy="1516"/>
            </a:xfrm>
            <a:prstGeom prst="rect">
              <a:avLst/>
            </a:prstGeom>
          </p:spPr>
        </p:pic>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00275" y="2410460"/>
            <a:ext cx="2702560" cy="521970"/>
          </a:xfrm>
          <a:prstGeom prst="rect">
            <a:avLst/>
          </a:prstGeom>
          <a:noFill/>
        </p:spPr>
        <p:txBody>
          <a:bodyPr wrap="square" rtlCol="0">
            <a:spAutoFit/>
          </a:bodyPr>
          <a:lstStyle/>
          <a:p>
            <a:r>
              <a:rPr lang="zh-CN" altLang="en-US" sz="2800" b="1">
                <a:solidFill>
                  <a:srgbClr val="013471"/>
                </a:solidFill>
                <a:latin typeface="微软雅黑" panose="020B0503020204020204" charset="-122"/>
                <a:ea typeface="微软雅黑" panose="020B0503020204020204" charset="-122"/>
              </a:rPr>
              <a:t>输入你的小标题</a:t>
            </a:r>
          </a:p>
        </p:txBody>
      </p:sp>
      <p:sp>
        <p:nvSpPr>
          <p:cNvPr id="7" name="矩形 6"/>
          <p:cNvSpPr/>
          <p:nvPr/>
        </p:nvSpPr>
        <p:spPr>
          <a:xfrm>
            <a:off x="1880870" y="2395855"/>
            <a:ext cx="147955" cy="566420"/>
          </a:xfrm>
          <a:prstGeom prst="rect">
            <a:avLst/>
          </a:prstGeom>
          <a:solidFill>
            <a:srgbClr val="042E66"/>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539990" y="2400935"/>
            <a:ext cx="147955" cy="566420"/>
          </a:xfrm>
          <a:prstGeom prst="rect">
            <a:avLst/>
          </a:prstGeom>
          <a:solidFill>
            <a:srgbClr val="042E66"/>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854315" y="2433955"/>
            <a:ext cx="2702560" cy="521970"/>
          </a:xfrm>
          <a:prstGeom prst="rect">
            <a:avLst/>
          </a:prstGeom>
          <a:noFill/>
        </p:spPr>
        <p:txBody>
          <a:bodyPr wrap="square" rtlCol="0">
            <a:spAutoFit/>
          </a:bodyPr>
          <a:lstStyle/>
          <a:p>
            <a:r>
              <a:rPr lang="zh-CN" altLang="en-US" sz="2800" b="1">
                <a:solidFill>
                  <a:srgbClr val="013471"/>
                </a:solidFill>
                <a:latin typeface="微软雅黑" panose="020B0503020204020204" charset="-122"/>
                <a:ea typeface="微软雅黑" panose="020B0503020204020204" charset="-122"/>
                <a:sym typeface="+mn-ea"/>
              </a:rPr>
              <a:t>输入你的小标题</a:t>
            </a:r>
          </a:p>
        </p:txBody>
      </p:sp>
      <p:sp>
        <p:nvSpPr>
          <p:cNvPr id="2" name="文本框 1"/>
          <p:cNvSpPr txBox="1"/>
          <p:nvPr/>
        </p:nvSpPr>
        <p:spPr>
          <a:xfrm>
            <a:off x="2744470" y="3253105"/>
            <a:ext cx="1613535" cy="2999740"/>
          </a:xfrm>
          <a:prstGeom prst="rect">
            <a:avLst/>
          </a:prstGeom>
          <a:noFill/>
        </p:spPr>
        <p:txBody>
          <a:bodyPr wrap="square" rtlCol="0">
            <a:spAutoFit/>
          </a:bodyPr>
          <a:lstStyle/>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p:txBody>
      </p:sp>
      <p:sp>
        <p:nvSpPr>
          <p:cNvPr id="5" name="文本框 4"/>
          <p:cNvSpPr txBox="1"/>
          <p:nvPr/>
        </p:nvSpPr>
        <p:spPr>
          <a:xfrm>
            <a:off x="8397240" y="3253105"/>
            <a:ext cx="1616710" cy="2999740"/>
          </a:xfrm>
          <a:prstGeom prst="rect">
            <a:avLst/>
          </a:prstGeom>
          <a:noFill/>
        </p:spPr>
        <p:txBody>
          <a:bodyPr wrap="square" rtlCol="0">
            <a:spAutoFit/>
          </a:bodyPr>
          <a:lstStyle/>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a:p>
            <a:pPr algn="just">
              <a:lnSpc>
                <a:spcPct val="150000"/>
              </a:lnSpc>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输入你的文本</a:t>
            </a:r>
          </a:p>
        </p:txBody>
      </p:sp>
      <p:sp>
        <p:nvSpPr>
          <p:cNvPr id="11" name="文本框 10"/>
          <p:cNvSpPr txBox="1"/>
          <p:nvPr/>
        </p:nvSpPr>
        <p:spPr>
          <a:xfrm>
            <a:off x="4784090" y="1476375"/>
            <a:ext cx="2623820" cy="583565"/>
          </a:xfrm>
          <a:prstGeom prst="rect">
            <a:avLst/>
          </a:prstGeom>
          <a:noFill/>
        </p:spPr>
        <p:txBody>
          <a:bodyPr wrap="square" rtlCol="0">
            <a:spAutoFit/>
          </a:bodyPr>
          <a:lstStyle/>
          <a:p>
            <a:r>
              <a:rPr lang="zh-CN" altLang="en-US" sz="3200" b="1">
                <a:solidFill>
                  <a:srgbClr val="013471"/>
                </a:solidFill>
                <a:latin typeface="微软雅黑" panose="020B0503020204020204" charset="-122"/>
                <a:ea typeface="微软雅黑" panose="020B0503020204020204" charset="-122"/>
              </a:rPr>
              <a:t>输入你的标题</a:t>
            </a:r>
          </a:p>
        </p:txBody>
      </p:sp>
      <p:grpSp>
        <p:nvGrpSpPr>
          <p:cNvPr id="12" name="组合 11"/>
          <p:cNvGrpSpPr/>
          <p:nvPr/>
        </p:nvGrpSpPr>
        <p:grpSpPr>
          <a:xfrm>
            <a:off x="1678305" y="434340"/>
            <a:ext cx="8285480" cy="497840"/>
            <a:chOff x="2643" y="684"/>
            <a:chExt cx="13048" cy="784"/>
          </a:xfrm>
        </p:grpSpPr>
        <p:sp>
          <p:nvSpPr>
            <p:cNvPr id="14" name="燕尾形 13"/>
            <p:cNvSpPr/>
            <p:nvPr/>
          </p:nvSpPr>
          <p:spPr>
            <a:xfrm>
              <a:off x="2643" y="684"/>
              <a:ext cx="3194" cy="784"/>
            </a:xfrm>
            <a:prstGeom prst="chevron">
              <a:avLst/>
            </a:prstGeom>
            <a:solidFill>
              <a:srgbClr val="042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燕尾形 14"/>
            <p:cNvSpPr/>
            <p:nvPr/>
          </p:nvSpPr>
          <p:spPr>
            <a:xfrm>
              <a:off x="5931"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燕尾形 15"/>
            <p:cNvSpPr/>
            <p:nvPr/>
          </p:nvSpPr>
          <p:spPr>
            <a:xfrm>
              <a:off x="9214"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燕尾形 16"/>
            <p:cNvSpPr/>
            <p:nvPr/>
          </p:nvSpPr>
          <p:spPr>
            <a:xfrm>
              <a:off x="12497" y="684"/>
              <a:ext cx="3194" cy="784"/>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120" y="714"/>
              <a:ext cx="2239"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第一部分</a:t>
              </a:r>
            </a:p>
          </p:txBody>
        </p:sp>
        <p:sp>
          <p:nvSpPr>
            <p:cNvPr id="19" name="文本框 18"/>
            <p:cNvSpPr txBox="1"/>
            <p:nvPr/>
          </p:nvSpPr>
          <p:spPr>
            <a:xfrm>
              <a:off x="6458" y="713"/>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第二部分</a:t>
              </a:r>
              <a:endParaRPr lang="en-US" altLang="zh-CN" sz="2400" b="1">
                <a:solidFill>
                  <a:schemeClr val="bg1"/>
                </a:solidFill>
                <a:latin typeface="微软雅黑" panose="020B0503020204020204" charset="-122"/>
                <a:ea typeface="微软雅黑" panose="020B0503020204020204" charset="-122"/>
              </a:endParaRPr>
            </a:p>
          </p:txBody>
        </p:sp>
        <p:sp>
          <p:nvSpPr>
            <p:cNvPr id="20" name="文本框 19"/>
            <p:cNvSpPr txBox="1"/>
            <p:nvPr/>
          </p:nvSpPr>
          <p:spPr>
            <a:xfrm>
              <a:off x="9763" y="714"/>
              <a:ext cx="2328"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第三部分</a:t>
              </a:r>
            </a:p>
          </p:txBody>
        </p:sp>
        <p:sp>
          <p:nvSpPr>
            <p:cNvPr id="21" name="文本框 20"/>
            <p:cNvSpPr txBox="1"/>
            <p:nvPr/>
          </p:nvSpPr>
          <p:spPr>
            <a:xfrm>
              <a:off x="12946" y="714"/>
              <a:ext cx="2296" cy="72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第四部分</a:t>
              </a: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组合 7"/>
          <p:cNvGrpSpPr/>
          <p:nvPr/>
        </p:nvGrpSpPr>
        <p:grpSpPr>
          <a:xfrm>
            <a:off x="295910" y="770890"/>
            <a:ext cx="5375275" cy="5316855"/>
            <a:chOff x="6688" y="1121"/>
            <a:chExt cx="8465" cy="8373"/>
          </a:xfrm>
        </p:grpSpPr>
        <p:pic>
          <p:nvPicPr>
            <p:cNvPr id="5" name="图片 4" descr="北工商校徽"/>
            <p:cNvPicPr>
              <a:picLocks noChangeAspect="1"/>
            </p:cNvPicPr>
            <p:nvPr/>
          </p:nvPicPr>
          <p:blipFill>
            <a:blip r:embed="rId2"/>
            <a:stretch>
              <a:fillRect/>
            </a:stretch>
          </p:blipFill>
          <p:spPr>
            <a:xfrm>
              <a:off x="6688" y="1167"/>
              <a:ext cx="8465" cy="8282"/>
            </a:xfrm>
            <a:prstGeom prst="rect">
              <a:avLst/>
            </a:prstGeom>
            <a:effectLst>
              <a:softEdge rad="31750"/>
            </a:effectLst>
          </p:spPr>
        </p:pic>
        <p:sp>
          <p:nvSpPr>
            <p:cNvPr id="6" name="椭圆 5"/>
            <p:cNvSpPr/>
            <p:nvPr/>
          </p:nvSpPr>
          <p:spPr>
            <a:xfrm>
              <a:off x="6688" y="1121"/>
              <a:ext cx="8464" cy="8373"/>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006465" y="-165735"/>
            <a:ext cx="7893050" cy="7178675"/>
            <a:chOff x="9459" y="-261"/>
            <a:chExt cx="12430" cy="11305"/>
          </a:xfrm>
        </p:grpSpPr>
        <p:sp>
          <p:nvSpPr>
            <p:cNvPr id="4" name="六边形 3"/>
            <p:cNvSpPr/>
            <p:nvPr/>
          </p:nvSpPr>
          <p:spPr>
            <a:xfrm>
              <a:off x="10047" y="-12"/>
              <a:ext cx="11843" cy="10823"/>
            </a:xfrm>
            <a:prstGeom prst="hexagon">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9459" y="-261"/>
              <a:ext cx="2922" cy="5697"/>
            </a:xfrm>
            <a:prstGeom prst="line">
              <a:avLst/>
            </a:prstGeom>
            <a:ln w="127000">
              <a:solidFill>
                <a:srgbClr val="042E66"/>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9459" y="5348"/>
              <a:ext cx="2922" cy="5697"/>
            </a:xfrm>
            <a:prstGeom prst="line">
              <a:avLst/>
            </a:prstGeom>
            <a:ln w="127000">
              <a:solidFill>
                <a:srgbClr val="042E66"/>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636270" y="2332355"/>
            <a:ext cx="4304030" cy="1831975"/>
            <a:chOff x="4973" y="3633"/>
            <a:chExt cx="6778" cy="2885"/>
          </a:xfrm>
        </p:grpSpPr>
        <p:sp>
          <p:nvSpPr>
            <p:cNvPr id="7" name="文本框 6"/>
            <p:cNvSpPr txBox="1"/>
            <p:nvPr/>
          </p:nvSpPr>
          <p:spPr>
            <a:xfrm>
              <a:off x="5129" y="3633"/>
              <a:ext cx="4278" cy="1210"/>
            </a:xfrm>
            <a:prstGeom prst="rect">
              <a:avLst/>
            </a:prstGeom>
            <a:noFill/>
          </p:spPr>
          <p:txBody>
            <a:bodyPr wrap="square" rtlCol="0">
              <a:spAutoFit/>
            </a:bodyPr>
            <a:lstStyle/>
            <a:p>
              <a:r>
                <a:rPr lang="en-US" altLang="zh-CN" sz="4400" b="1">
                  <a:solidFill>
                    <a:srgbClr val="013471"/>
                  </a:solidFill>
                  <a:latin typeface="微软雅黑" panose="020B0503020204020204" charset="-122"/>
                  <a:ea typeface="微软雅黑" panose="020B0503020204020204" charset="-122"/>
                </a:rPr>
                <a:t>PART 02</a:t>
              </a:r>
            </a:p>
          </p:txBody>
        </p:sp>
        <p:sp>
          <p:nvSpPr>
            <p:cNvPr id="13" name="文本框 12"/>
            <p:cNvSpPr txBox="1"/>
            <p:nvPr/>
          </p:nvSpPr>
          <p:spPr>
            <a:xfrm>
              <a:off x="4973" y="5308"/>
              <a:ext cx="6778" cy="1210"/>
            </a:xfrm>
            <a:prstGeom prst="rect">
              <a:avLst/>
            </a:prstGeom>
            <a:noFill/>
          </p:spPr>
          <p:txBody>
            <a:bodyPr wrap="square" rtlCol="0">
              <a:spAutoFit/>
            </a:bodyPr>
            <a:lstStyle/>
            <a:p>
              <a:pPr algn="ctr"/>
              <a:r>
                <a:rPr lang="zh-CN" altLang="en-US" sz="4400" b="1" dirty="0">
                  <a:solidFill>
                    <a:srgbClr val="013471"/>
                  </a:solidFill>
                  <a:latin typeface="微软雅黑" panose="020B0503020204020204" charset="-122"/>
                  <a:ea typeface="微软雅黑" panose="020B0503020204020204" charset="-122"/>
                  <a:cs typeface="文悦新青年体 W8" charset="-122"/>
                </a:rPr>
                <a:t>输入你的小标题</a:t>
              </a:r>
            </a:p>
          </p:txBody>
        </p:sp>
        <p:cxnSp>
          <p:nvCxnSpPr>
            <p:cNvPr id="3" name="直接连接符 2"/>
            <p:cNvCxnSpPr/>
            <p:nvPr/>
          </p:nvCxnSpPr>
          <p:spPr>
            <a:xfrm>
              <a:off x="5304" y="5100"/>
              <a:ext cx="1077" cy="0"/>
            </a:xfrm>
            <a:prstGeom prst="line">
              <a:avLst/>
            </a:prstGeom>
            <a:ln w="25400">
              <a:solidFill>
                <a:srgbClr val="042E66"/>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7a5d8ab0-2378-4481-9793-7ca3ab93d937}"/>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01"/>
  <p:tag name="KSO_WM_UNIT_TYPE" val="m_i"/>
  <p:tag name="KSO_WM_UNIT_INDEX" val="1_8"/>
  <p:tag name="KSO_WM_UNIT_ID" val="diagram160601_5*m_i*1_8"/>
  <p:tag name="KSO_WM_UNIT_CLEAR" val="1"/>
  <p:tag name="KSO_WM_UNIT_LAYERLEVEL" val="1_1"/>
  <p:tag name="KSO_WM_DIAGRAM_GROUP_CODE" val="m1-1"/>
  <p:tag name="KSO_WM_UNIT_LINE_FORE_SCHEMECOLOR_INDEX" val="5"/>
  <p:tag name="KSO_WM_UNIT_LINE_FILL_TYPE" val="2"/>
  <p:tag name="KSO_WM_UNIT_TEXT_FILL_FORE_SCHEMECOLOR_INDEX" val="6"/>
  <p:tag name="KSO_WM_UNIT_TEXT_FILL_TYPE" val="1"/>
  <p:tag name="KSO_WM_UNIT_USESOURCEFORMAT_APPLY" val="0"/>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01"/>
  <p:tag name="KSO_WM_UNIT_TYPE" val="m_i"/>
  <p:tag name="KSO_WM_UNIT_INDEX" val="1_9"/>
  <p:tag name="KSO_WM_UNIT_ID" val="diagram160601_5*m_i*1_9"/>
  <p:tag name="KSO_WM_UNIT_CLEAR" val="1"/>
  <p:tag name="KSO_WM_UNIT_LAYERLEVEL" val="1_1"/>
  <p:tag name="KSO_WM_DIAGRAM_GROUP_CODE" val="m1-1"/>
  <p:tag name="KSO_WM_UNIT_LINE_FORE_SCHEMECOLOR_INDEX" val="5"/>
  <p:tag name="KSO_WM_UNIT_LINE_FILL_TYPE" val="2"/>
  <p:tag name="KSO_WM_UNIT_TEXT_FILL_FORE_SCHEMECOLOR_INDEX" val="6"/>
  <p:tag name="KSO_WM_UNIT_TEXT_FILL_TYPE" val="1"/>
  <p:tag name="KSO_WM_UNIT_USESOURCEFORMAT_APPLY" val="0"/>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01"/>
  <p:tag name="KSO_WM_UNIT_TYPE" val="m_i"/>
  <p:tag name="KSO_WM_UNIT_INDEX" val="1_10"/>
  <p:tag name="KSO_WM_UNIT_ID" val="diagram160601_5*m_i*1_10"/>
  <p:tag name="KSO_WM_UNIT_CLEAR" val="1"/>
  <p:tag name="KSO_WM_UNIT_LAYERLEVEL" val="1_1"/>
  <p:tag name="KSO_WM_DIAGRAM_GROUP_CODE" val="m1-1"/>
  <p:tag name="KSO_WM_UNIT_LINE_FORE_SCHEMECOLOR_INDEX" val="5"/>
  <p:tag name="KSO_WM_UNIT_LINE_FILL_TYPE" val="2"/>
  <p:tag name="KSO_WM_UNIT_TEXT_FILL_FORE_SCHEMECOLOR_INDEX" val="6"/>
  <p:tag name="KSO_WM_UNIT_TEXT_FILL_TYPE" val="1"/>
  <p:tag name="KSO_WM_UNIT_USESOURCEFORMAT_APPLY" val="0"/>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01"/>
  <p:tag name="KSO_WM_UNIT_TYPE" val="m_i"/>
  <p:tag name="KSO_WM_UNIT_INDEX" val="1_11"/>
  <p:tag name="KSO_WM_UNIT_ID" val="diagram160601_5*m_i*1_11"/>
  <p:tag name="KSO_WM_UNIT_CLEAR" val="1"/>
  <p:tag name="KSO_WM_UNIT_LAYERLEVEL" val="1_1"/>
  <p:tag name="KSO_WM_DIAGRAM_GROUP_CODE" val="m1-1"/>
  <p:tag name="KSO_WM_UNIT_LINE_FORE_SCHEMECOLOR_INDEX" val="5"/>
  <p:tag name="KSO_WM_UNIT_LINE_FILL_TYPE" val="2"/>
  <p:tag name="KSO_WM_UNIT_TEXT_FILL_FORE_SCHEMECOLOR_INDEX" val="6"/>
  <p:tag name="KSO_WM_UNIT_TEXT_FILL_TYPE" val="1"/>
  <p:tag name="KSO_WM_UNIT_USESOURCEFORMAT_APPLY" val="0"/>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0"/>
  <p:tag name="KSO_WM_TEMPLATE_CATEGORY" val="diagram"/>
  <p:tag name="KSO_WM_TEMPLATE_INDEX" val="169304"/>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04"/>
  <p:tag name="KSO_WM_UNIT_TYPE" val="d"/>
  <p:tag name="KSO_WM_UNIT_INDEX" val="1"/>
  <p:tag name="KSO_WM_UNIT_ID" val="256*d*1"/>
  <p:tag name="KSO_WM_UNIT_CLEAR" val="0"/>
  <p:tag name="KSO_WM_UNIT_LAYERLEVEL" val="1"/>
  <p:tag name="KSO_WM_UNIT_VALUE" val="542*542"/>
  <p:tag name="KSO_WM_UNIT_HIGHLIGHT" val="0"/>
  <p:tag name="KSO_WM_UNIT_COMPATIBLE" val="0"/>
  <p:tag name="KSO_WM_BEAUTIFY_FLAG" val="#wm#"/>
  <p:tag name="KSO_WM_TAG_VERSION" val="1.0"/>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04"/>
  <p:tag name="KSO_WM_UNIT_TYPE" val="h_a"/>
  <p:tag name="KSO_WM_UNIT_INDEX" val="1_1"/>
  <p:tag name="KSO_WM_UNIT_ID" val="256*h_a*1_1"/>
  <p:tag name="KSO_WM_UNIT_CLEAR" val="1"/>
  <p:tag name="KSO_WM_UNIT_LAYERLEVEL" val="1_1"/>
  <p:tag name="KSO_WM_UNIT_VALUE" val="12"/>
  <p:tag name="KSO_WM_UNIT_HIGHLIGHT" val="0"/>
  <p:tag name="KSO_WM_UNIT_COMPATIBLE" val="0"/>
  <p:tag name="KSO_WM_UNIT_PRESET_TEXT_INDEX" val="3"/>
  <p:tag name="KSO_WM_UNIT_PRESET_TEXT_LEN" val="12"/>
  <p:tag name="KSO_WM_BEAUTIFY_FLAG" val="#wm#"/>
  <p:tag name="KSO_WM_TAG_VERSION" val="1.0"/>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04"/>
  <p:tag name="KSO_WM_UNIT_TYPE" val="h_a"/>
  <p:tag name="KSO_WM_UNIT_INDEX" val="3_1"/>
  <p:tag name="KSO_WM_UNIT_ID" val="256*h_a*3_1"/>
  <p:tag name="KSO_WM_UNIT_CLEAR" val="1"/>
  <p:tag name="KSO_WM_UNIT_LAYERLEVEL" val="1_1"/>
  <p:tag name="KSO_WM_UNIT_VALUE" val="12"/>
  <p:tag name="KSO_WM_UNIT_HIGHLIGHT" val="0"/>
  <p:tag name="KSO_WM_UNIT_COMPATIBLE" val="0"/>
  <p:tag name="KSO_WM_UNIT_PRESET_TEXT_INDEX" val="3"/>
  <p:tag name="KSO_WM_UNIT_PRESET_TEXT_LEN" val="12"/>
  <p:tag name="KSO_WM_BEAUTIFY_FLAG" val="#wm#"/>
  <p:tag name="KSO_WM_TAG_VERSION" val="1.0"/>
</p:tagLst>
</file>

<file path=ppt/tags/tag1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04"/>
  <p:tag name="KSO_WM_UNIT_TYPE" val="h_a"/>
  <p:tag name="KSO_WM_UNIT_INDEX" val="2_1"/>
  <p:tag name="KSO_WM_UNIT_ID" val="256*h_a*2_1"/>
  <p:tag name="KSO_WM_UNIT_CLEAR" val="1"/>
  <p:tag name="KSO_WM_UNIT_LAYERLEVEL" val="1_1"/>
  <p:tag name="KSO_WM_UNIT_VALUE" val="12"/>
  <p:tag name="KSO_WM_UNIT_HIGHLIGHT" val="0"/>
  <p:tag name="KSO_WM_UNIT_COMPATIBLE" val="0"/>
  <p:tag name="KSO_WM_UNIT_PRESET_TEXT_INDEX" val="3"/>
  <p:tag name="KSO_WM_UNIT_PRESET_TEXT_LEN" val="12"/>
  <p:tag name="KSO_WM_BEAUTIFY_FLAG" val="#wm#"/>
  <p:tag name="KSO_WM_TAG_VERSION" val="1.0"/>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0"/>
  <p:tag name="KSO_WM_TEMPLATE_CATEGORY" val="diagram"/>
  <p:tag name="KSO_WM_TEMPLATE_INDEX" val="169304"/>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04"/>
  <p:tag name="KSO_WM_UNIT_TYPE" val="d"/>
  <p:tag name="KSO_WM_UNIT_INDEX" val="1"/>
  <p:tag name="KSO_WM_UNIT_ID" val="256*d*1"/>
  <p:tag name="KSO_WM_UNIT_CLEAR" val="0"/>
  <p:tag name="KSO_WM_UNIT_LAYERLEVEL" val="1"/>
  <p:tag name="KSO_WM_UNIT_VALUE" val="542*542"/>
  <p:tag name="KSO_WM_UNIT_HIGHLIGHT" val="0"/>
  <p:tag name="KSO_WM_UNIT_COMPATIBLE" val="0"/>
  <p:tag name="KSO_WM_BEAUTIFY_FLAG" val="#wm#"/>
  <p:tag name="KSO_WM_TAG_VERSION" val="1.0"/>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0"/>
  <p:tag name="KSO_WM_TEMPLATE_CATEGORY" val="diagram"/>
  <p:tag name="KSO_WM_TEMPLATE_INDEX" val="169304"/>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04"/>
  <p:tag name="KSO_WM_UNIT_TYPE" val="d"/>
  <p:tag name="KSO_WM_UNIT_INDEX" val="1"/>
  <p:tag name="KSO_WM_UNIT_ID" val="256*d*1"/>
  <p:tag name="KSO_WM_UNIT_CLEAR" val="0"/>
  <p:tag name="KSO_WM_UNIT_LAYERLEVEL" val="1"/>
  <p:tag name="KSO_WM_UNIT_VALUE" val="542*542"/>
  <p:tag name="KSO_WM_UNIT_HIGHLIGHT" val="0"/>
  <p:tag name="KSO_WM_UNIT_COMPATIBLE" val="0"/>
  <p:tag name="KSO_WM_BEAUTIFY_FLAG" val="#wm#"/>
  <p:tag name="KSO_WM_TAG_VERSION" val="1.0"/>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0"/>
  <p:tag name="KSO_WM_TEMPLATE_CATEGORY" val="diagram"/>
  <p:tag name="KSO_WM_TEMPLATE_INDEX" val="169304"/>
</p:tagLst>
</file>

<file path=ppt/tags/tag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04"/>
  <p:tag name="KSO_WM_UNIT_TYPE" val="d"/>
  <p:tag name="KSO_WM_UNIT_INDEX" val="1"/>
  <p:tag name="KSO_WM_UNIT_ID" val="256*d*1"/>
  <p:tag name="KSO_WM_UNIT_CLEAR" val="0"/>
  <p:tag name="KSO_WM_UNIT_LAYERLEVEL" val="1"/>
  <p:tag name="KSO_WM_UNIT_VALUE" val="542*542"/>
  <p:tag name="KSO_WM_UNIT_HIGHLIGHT" val="0"/>
  <p:tag name="KSO_WM_UNIT_COMPATIBLE" val="0"/>
  <p:tag name="KSO_WM_BEAUTIFY_FLAG" val="#wm#"/>
  <p:tag name="KSO_WM_TAG_VERSION" val="1.0"/>
</p:tagLst>
</file>

<file path=ppt/tags/tag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04"/>
  <p:tag name="KSO_WM_UNIT_TYPE" val="h_a"/>
  <p:tag name="KSO_WM_UNIT_INDEX" val="3_1"/>
  <p:tag name="KSO_WM_UNIT_ID" val="256*h_a*3_1"/>
  <p:tag name="KSO_WM_UNIT_CLEAR" val="1"/>
  <p:tag name="KSO_WM_UNIT_LAYERLEVEL" val="1_1"/>
  <p:tag name="KSO_WM_UNIT_VALUE" val="12"/>
  <p:tag name="KSO_WM_UNIT_HIGHLIGHT" val="0"/>
  <p:tag name="KSO_WM_UNIT_COMPATIBLE" val="0"/>
  <p:tag name="KSO_WM_UNIT_PRESET_TEXT_INDEX" val="3"/>
  <p:tag name="KSO_WM_UNIT_PRESET_TEXT_LEN" val="12"/>
  <p:tag name="KSO_WM_BEAUTIFY_FLAG" val="#wm#"/>
  <p:tag name="KSO_WM_TAG_VERSION" val="1.0"/>
</p:tagLst>
</file>

<file path=ppt/tags/tag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04"/>
  <p:tag name="KSO_WM_UNIT_TYPE" val="h_a"/>
  <p:tag name="KSO_WM_UNIT_INDEX" val="1_1"/>
  <p:tag name="KSO_WM_UNIT_ID" val="256*h_a*1_1"/>
  <p:tag name="KSO_WM_UNIT_CLEAR" val="1"/>
  <p:tag name="KSO_WM_UNIT_LAYERLEVEL" val="1_1"/>
  <p:tag name="KSO_WM_UNIT_VALUE" val="12"/>
  <p:tag name="KSO_WM_UNIT_HIGHLIGHT" val="0"/>
  <p:tag name="KSO_WM_UNIT_COMPATIBLE" val="0"/>
  <p:tag name="KSO_WM_UNIT_PRESET_TEXT_INDEX" val="3"/>
  <p:tag name="KSO_WM_UNIT_PRESET_TEXT_LEN" val="12"/>
  <p:tag name="KSO_WM_BEAUTIFY_FLAG" val="#wm#"/>
  <p:tag name="KSO_WM_TAG_VERSION" val="1.0"/>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3"/>
  <p:tag name="KSO_WM_TEMPLATE_CATEGORY" val="diagram"/>
  <p:tag name="KSO_WM_TEMPLATE_INDEX" val="169304"/>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4"/>
  <p:tag name="KSO_WM_TEMPLATE_CATEGORY" val="diagram"/>
  <p:tag name="KSO_WM_TEMPLATE_INDEX" val="169304"/>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3"/>
  <p:tag name="KSO_WM_TEMPLATE_CATEGORY" val="diagram"/>
  <p:tag name="KSO_WM_TEMPLATE_INDEX" val="169304"/>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01"/>
  <p:tag name="KSO_WM_UNIT_TYPE" val="m_i"/>
  <p:tag name="KSO_WM_UNIT_INDEX" val="1_1"/>
  <p:tag name="KSO_WM_UNIT_ID" val="diagram160601_5*m_i*1_1"/>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4"/>
  <p:tag name="KSO_WM_TEMPLATE_CATEGORY" val="diagram"/>
  <p:tag name="KSO_WM_TEMPLATE_INDEX" val="169304"/>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3"/>
  <p:tag name="KSO_WM_TEMPLATE_CATEGORY" val="diagram"/>
  <p:tag name="KSO_WM_TEMPLATE_INDEX" val="169304"/>
</p:tagLst>
</file>

<file path=ppt/tags/tag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4"/>
  <p:tag name="KSO_WM_TEMPLATE_CATEGORY" val="diagram"/>
  <p:tag name="KSO_WM_TEMPLATE_INDEX" val="169304"/>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3"/>
  <p:tag name="KSO_WM_TEMPLATE_CATEGORY" val="diagram"/>
  <p:tag name="KSO_WM_TEMPLATE_INDEX" val="169304"/>
</p:tagLst>
</file>

<file path=ppt/tags/tag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4"/>
  <p:tag name="KSO_WM_TEMPLATE_CATEGORY" val="diagram"/>
  <p:tag name="KSO_WM_TEMPLATE_INDEX" val="169304"/>
</p:tagLst>
</file>

<file path=ppt/tags/tag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04"/>
  <p:tag name="KSO_WM_UNIT_TYPE" val="h_a"/>
  <p:tag name="KSO_WM_UNIT_INDEX" val="1_1"/>
  <p:tag name="KSO_WM_UNIT_ID" val="256*h_a*1_1"/>
  <p:tag name="KSO_WM_UNIT_CLEAR" val="1"/>
  <p:tag name="KSO_WM_UNIT_LAYERLEVEL" val="1_1"/>
  <p:tag name="KSO_WM_UNIT_VALUE" val="12"/>
  <p:tag name="KSO_WM_UNIT_HIGHLIGHT" val="0"/>
  <p:tag name="KSO_WM_UNIT_COMPATIBLE" val="0"/>
  <p:tag name="KSO_WM_UNIT_PRESET_TEXT_INDEX" val="3"/>
  <p:tag name="KSO_WM_UNIT_PRESET_TEXT_LEN" val="12"/>
  <p:tag name="KSO_WM_BEAUTIFY_FLAG" val="#wm#"/>
  <p:tag name="KSO_WM_TAG_VERSION" val="1.0"/>
</p:tagLst>
</file>

<file path=ppt/tags/tag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04"/>
  <p:tag name="KSO_WM_UNIT_TYPE" val="h_a"/>
  <p:tag name="KSO_WM_UNIT_INDEX" val="1_1"/>
  <p:tag name="KSO_WM_UNIT_ID" val="256*h_a*1_1"/>
  <p:tag name="KSO_WM_UNIT_CLEAR" val="1"/>
  <p:tag name="KSO_WM_UNIT_LAYERLEVEL" val="1_1"/>
  <p:tag name="KSO_WM_UNIT_VALUE" val="12"/>
  <p:tag name="KSO_WM_UNIT_HIGHLIGHT" val="0"/>
  <p:tag name="KSO_WM_UNIT_COMPATIBLE" val="0"/>
  <p:tag name="KSO_WM_UNIT_PRESET_TEXT_INDEX" val="3"/>
  <p:tag name="KSO_WM_UNIT_PRESET_TEXT_LEN" val="12"/>
  <p:tag name="KSO_WM_BEAUTIFY_FLAG" val="#wm#"/>
  <p:tag name="KSO_WM_TAG_VERSION" val="1.0"/>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01"/>
  <p:tag name="KSO_WM_UNIT_TYPE" val="m_i"/>
  <p:tag name="KSO_WM_UNIT_INDEX" val="1_2"/>
  <p:tag name="KSO_WM_UNIT_ID" val="diagram160601_5*m_i*1_2"/>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01"/>
  <p:tag name="KSO_WM_UNIT_TYPE" val="m_i"/>
  <p:tag name="KSO_WM_UNIT_INDEX" val="1_3"/>
  <p:tag name="KSO_WM_UNIT_ID" val="diagram160601_5*m_i*1_3"/>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01"/>
  <p:tag name="KSO_WM_UNIT_TYPE" val="m_i"/>
  <p:tag name="KSO_WM_UNIT_INDEX" val="1_4"/>
  <p:tag name="KSO_WM_UNIT_ID" val="diagram160601_5*m_i*1_4"/>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01"/>
  <p:tag name="KSO_WM_UNIT_TYPE" val="m_i"/>
  <p:tag name="KSO_WM_UNIT_INDEX" val="1_5"/>
  <p:tag name="KSO_WM_UNIT_ID" val="diagram160601_5*m_i*1_5"/>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01"/>
  <p:tag name="KSO_WM_UNIT_TYPE" val="m_i"/>
  <p:tag name="KSO_WM_UNIT_INDEX" val="1_6"/>
  <p:tag name="KSO_WM_UNIT_ID" val="diagram160601_5*m_i*1_6"/>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01"/>
  <p:tag name="KSO_WM_UNIT_TYPE" val="m_i"/>
  <p:tag name="KSO_WM_UNIT_INDEX" val="1_7"/>
  <p:tag name="KSO_WM_UNIT_ID" val="diagram160601_5*m_i*1_7"/>
  <p:tag name="KSO_WM_UNIT_CLEAR" val="1"/>
  <p:tag name="KSO_WM_UNIT_LAYERLEVEL" val="1_1"/>
  <p:tag name="KSO_WM_DIAGRAM_GROUP_CODE" val="m1-1"/>
  <p:tag name="KSO_WM_UNIT_LINE_FORE_SCHEMECOLOR_INDEX" val="5"/>
  <p:tag name="KSO_WM_UNIT_LINE_FILL_TYPE" val="2"/>
  <p:tag name="KSO_WM_UNIT_TEXT_FILL_FORE_SCHEMECOLOR_INDEX" val="6"/>
  <p:tag name="KSO_WM_UNIT_TEXT_FILL_TYPE" val="1"/>
  <p:tag name="KSO_WM_UNIT_USESOURCEFORMAT_APPLY"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TotalTime>
  <Words>1310</Words>
  <Application>Microsoft Office PowerPoint</Application>
  <PresentationFormat>宽屏</PresentationFormat>
  <Paragraphs>229</Paragraphs>
  <Slides>24</Slides>
  <Notes>15</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24</vt:i4>
      </vt:variant>
    </vt:vector>
  </HeadingPairs>
  <TitlesOfParts>
    <vt:vector size="38" baseType="lpstr">
      <vt:lpstr>Century Gothic</vt:lpstr>
      <vt:lpstr>等线</vt:lpstr>
      <vt:lpstr>方正姚体</vt:lpstr>
      <vt:lpstr>宋体</vt:lpstr>
      <vt:lpstr>微软雅黑</vt:lpstr>
      <vt:lpstr>文悦新青年体 W8</vt:lpstr>
      <vt:lpstr>造字工房力黑（非商用）常规体</vt:lpstr>
      <vt:lpstr>Arial</vt:lpstr>
      <vt:lpstr>Calibri</vt:lpstr>
      <vt:lpstr>Calibri Light</vt:lpstr>
      <vt:lpstr>Segoe UI</vt:lpstr>
      <vt:lpstr>Wingdings</vt:lpstr>
      <vt:lpstr>Office 主题</vt:lpstr>
      <vt:lpstr>2_OfficePLUS</vt:lpstr>
      <vt:lpstr>PowerPoint 演示文稿</vt:lpstr>
      <vt:lpstr>PowerPoint 演示文稿</vt:lpstr>
      <vt:lpstr>PowerPoint 演示文稿</vt:lpstr>
      <vt:lpstr>PowerPoint 演示文稿</vt:lpstr>
      <vt:lpstr>PowerPoint 演示文稿</vt:lpstr>
      <vt:lpstr>柱状数据对比图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#我给母校送模板#</dc:title>
  <dc:creator>自恋的小包总</dc:creator>
  <cp:keywords>51PPT模板网</cp:keywords>
  <cp:lastModifiedBy>阳光 男孩</cp:lastModifiedBy>
  <cp:revision>39</cp:revision>
  <dcterms:created xsi:type="dcterms:W3CDTF">2015-05-05T08:02:00Z</dcterms:created>
  <dcterms:modified xsi:type="dcterms:W3CDTF">2019-07-01T13:58:25Z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2052-11.1.0.8525</vt:lpwstr>
  </property>
  <property fmtid="{D5CDD505-2E9C-101B-9397-08002B2CF9AE}" pid="3" name="MSIP_Label_f42aa342-8706-4288-bd11-ebb85995028c_Enabled">
    <vt:lpwstr>True</vt:lpwstr>
  </property>
  <property fmtid="{D5CDD505-2E9C-101B-9397-08002B2CF9AE}" pid="4" name="MSIP_Label_f42aa342-8706-4288-bd11-ebb85995028c_SiteId">
    <vt:lpwstr>72f988bf-86f1-41af-91ab-2d7cd011db47</vt:lpwstr>
  </property>
  <property fmtid="{D5CDD505-2E9C-101B-9397-08002B2CF9AE}" pid="5" name="MSIP_Label_f42aa342-8706-4288-bd11-ebb85995028c_Owner">
    <vt:lpwstr>Nuaxnuy@DESKTOP-GLORKB7</vt:lpwstr>
  </property>
  <property fmtid="{D5CDD505-2E9C-101B-9397-08002B2CF9AE}" pid="6" name="MSIP_Label_f42aa342-8706-4288-bd11-ebb85995028c_SetDate">
    <vt:lpwstr>2019-04-13T05:22:50.5069216Z</vt:lpwstr>
  </property>
  <property fmtid="{D5CDD505-2E9C-101B-9397-08002B2CF9AE}" pid="7" name="MSIP_Label_f42aa342-8706-4288-bd11-ebb85995028c_Name">
    <vt:lpwstr>General</vt:lpwstr>
  </property>
  <property fmtid="{D5CDD505-2E9C-101B-9397-08002B2CF9AE}" pid="8" name="MSIP_Label_f42aa342-8706-4288-bd11-ebb85995028c_Application">
    <vt:lpwstr>Microsoft Azure Information Protection</vt:lpwstr>
  </property>
  <property fmtid="{D5CDD505-2E9C-101B-9397-08002B2CF9AE}" pid="9" name="MSIP_Label_f42aa342-8706-4288-bd11-ebb85995028c_ActionId">
    <vt:lpwstr>81619f49-8159-4979-b691-27e4c4ae0129</vt:lpwstr>
  </property>
  <property fmtid="{D5CDD505-2E9C-101B-9397-08002B2CF9AE}" pid="10" name="MSIP_Label_f42aa342-8706-4288-bd11-ebb85995028c_Extended_MSFT_Method">
    <vt:lpwstr>Automatic</vt:lpwstr>
  </property>
  <property fmtid="{D5CDD505-2E9C-101B-9397-08002B2CF9AE}" pid="11" name="Sensitivity">
    <vt:lpwstr>General</vt:lpwstr>
  </property>
</Properties>
</file>