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7" r:id="rId2"/>
    <p:sldId id="330" r:id="rId3"/>
    <p:sldId id="258" r:id="rId4"/>
    <p:sldId id="304" r:id="rId5"/>
    <p:sldId id="264" r:id="rId6"/>
    <p:sldId id="295" r:id="rId7"/>
    <p:sldId id="297" r:id="rId8"/>
    <p:sldId id="298" r:id="rId9"/>
    <p:sldId id="300" r:id="rId10"/>
    <p:sldId id="301" r:id="rId11"/>
    <p:sldId id="302" r:id="rId12"/>
    <p:sldId id="309" r:id="rId13"/>
    <p:sldId id="303" r:id="rId14"/>
    <p:sldId id="307" r:id="rId15"/>
    <p:sldId id="310" r:id="rId16"/>
    <p:sldId id="322" r:id="rId17"/>
    <p:sldId id="324" r:id="rId18"/>
    <p:sldId id="311" r:id="rId19"/>
    <p:sldId id="313" r:id="rId20"/>
    <p:sldId id="314" r:id="rId21"/>
    <p:sldId id="315" r:id="rId22"/>
    <p:sldId id="317" r:id="rId23"/>
    <p:sldId id="318" r:id="rId24"/>
    <p:sldId id="319" r:id="rId25"/>
    <p:sldId id="325" r:id="rId26"/>
    <p:sldId id="331" r:id="rId27"/>
    <p:sldId id="332" r:id="rId2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7161"/>
    <a:srgbClr val="697161"/>
    <a:srgbClr val="F0F0F0"/>
    <a:srgbClr val="307800"/>
    <a:srgbClr val="009900"/>
    <a:srgbClr val="960001"/>
    <a:srgbClr val="C00000"/>
    <a:srgbClr val="E0A352"/>
    <a:srgbClr val="284360"/>
    <a:srgbClr val="8FAF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p:scale>
          <a:sx n="125" d="100"/>
          <a:sy n="125" d="100"/>
        </p:scale>
        <p:origin x="804" y="39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0960A4-252B-4328-9E2C-03445CC1FF7E}" type="datetimeFigureOut">
              <a:rPr lang="zh-CN" altLang="en-US" smtClean="0"/>
              <a:pPr/>
              <a:t>2019/7/2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286D78-31DF-493B-968A-39C1B2506957}" type="slidenum">
              <a:rPr lang="zh-CN" altLang="en-US" smtClean="0"/>
              <a:pPr/>
              <a:t>‹#›</a:t>
            </a:fld>
            <a:endParaRPr lang="zh-CN" altLang="en-US"/>
          </a:p>
        </p:txBody>
      </p:sp>
    </p:spTree>
    <p:extLst>
      <p:ext uri="{BB962C8B-B14F-4D97-AF65-F5344CB8AC3E}">
        <p14:creationId xmlns:p14="http://schemas.microsoft.com/office/powerpoint/2010/main" val="1346721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a:t>
            </a:fld>
            <a:endParaRPr lang="zh-CN" altLang="en-US"/>
          </a:p>
        </p:txBody>
      </p:sp>
    </p:spTree>
    <p:extLst>
      <p:ext uri="{BB962C8B-B14F-4D97-AF65-F5344CB8AC3E}">
        <p14:creationId xmlns:p14="http://schemas.microsoft.com/office/powerpoint/2010/main" val="3665154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10</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11</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12</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13</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14</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16</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17</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18</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19</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2</a:t>
            </a:fld>
            <a:endParaRPr lang="zh-CN" altLang="en-US"/>
          </a:p>
        </p:txBody>
      </p:sp>
    </p:spTree>
    <p:extLst>
      <p:ext uri="{BB962C8B-B14F-4D97-AF65-F5344CB8AC3E}">
        <p14:creationId xmlns:p14="http://schemas.microsoft.com/office/powerpoint/2010/main" val="36651546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20</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21</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22</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23</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24</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25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26</a:t>
            </a:fld>
            <a:endParaRPr lang="zh-CN" altLang="en-US"/>
          </a:p>
        </p:txBody>
      </p:sp>
    </p:spTree>
    <p:extLst>
      <p:ext uri="{BB962C8B-B14F-4D97-AF65-F5344CB8AC3E}">
        <p14:creationId xmlns:p14="http://schemas.microsoft.com/office/powerpoint/2010/main" val="1963217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3</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4</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6</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7</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8</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9</a:t>
            </a:fld>
            <a:endParaRPr lang="zh-CN" altLang="en-US"/>
          </a:p>
        </p:txBody>
      </p:sp>
    </p:spTree>
    <p:extLst>
      <p:ext uri="{BB962C8B-B14F-4D97-AF65-F5344CB8AC3E}">
        <p14:creationId xmlns:p14="http://schemas.microsoft.com/office/powerpoint/2010/main" val="79214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97D1FDA-8AD7-41A1-A0AC-B73BFC6DE265}" type="datetimeFigureOut">
              <a:rPr lang="zh-CN" altLang="en-US" smtClean="0"/>
              <a:pPr/>
              <a:t>2019/7/2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pPr/>
              <a:t>‹#›</a:t>
            </a:fld>
            <a:endParaRPr lang="zh-CN" altLang="en-US"/>
          </a:p>
        </p:txBody>
      </p:sp>
    </p:spTree>
    <p:extLst>
      <p:ext uri="{BB962C8B-B14F-4D97-AF65-F5344CB8AC3E}">
        <p14:creationId xmlns:p14="http://schemas.microsoft.com/office/powerpoint/2010/main" val="1615736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97D1FDA-8AD7-41A1-A0AC-B73BFC6DE265}" type="datetimeFigureOut">
              <a:rPr lang="zh-CN" altLang="en-US" smtClean="0"/>
              <a:pPr/>
              <a:t>2019/7/2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27145-FF81-4AC9-98EB-2A48FA1E94C3}" type="slidenum">
              <a:rPr lang="zh-CN" altLang="en-US" smtClean="0"/>
              <a:pPr/>
              <a:t>‹#›</a:t>
            </a:fld>
            <a:endParaRPr lang="zh-CN" altLang="en-US"/>
          </a:p>
        </p:txBody>
      </p:sp>
    </p:spTree>
    <p:extLst>
      <p:ext uri="{BB962C8B-B14F-4D97-AF65-F5344CB8AC3E}">
        <p14:creationId xmlns:p14="http://schemas.microsoft.com/office/powerpoint/2010/main" val="2609650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7D1FDA-8AD7-41A1-A0AC-B73BFC6DE265}" type="datetimeFigureOut">
              <a:rPr lang="zh-CN" altLang="en-US" smtClean="0"/>
              <a:pPr/>
              <a:t>2019/7/2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pPr/>
              <a:t>‹#›</a:t>
            </a:fld>
            <a:endParaRPr lang="zh-CN" altLang="en-US"/>
          </a:p>
        </p:txBody>
      </p:sp>
    </p:spTree>
    <p:extLst>
      <p:ext uri="{BB962C8B-B14F-4D97-AF65-F5344CB8AC3E}">
        <p14:creationId xmlns:p14="http://schemas.microsoft.com/office/powerpoint/2010/main" val="7901834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71450"/>
            <a:ext cx="2057400" cy="3657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1450"/>
            <a:ext cx="6019800" cy="3657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7D1FDA-8AD7-41A1-A0AC-B73BFC6DE265}" type="datetimeFigureOut">
              <a:rPr lang="zh-CN" altLang="en-US" smtClean="0"/>
              <a:pPr/>
              <a:t>2019/7/2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pPr/>
              <a:t>‹#›</a:t>
            </a:fld>
            <a:endParaRPr lang="zh-CN" altLang="en-US"/>
          </a:p>
        </p:txBody>
      </p:sp>
    </p:spTree>
    <p:extLst>
      <p:ext uri="{BB962C8B-B14F-4D97-AF65-F5344CB8AC3E}">
        <p14:creationId xmlns:p14="http://schemas.microsoft.com/office/powerpoint/2010/main" val="3181050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7D1FDA-8AD7-41A1-A0AC-B73BFC6DE265}" type="datetimeFigureOut">
              <a:rPr lang="zh-CN" altLang="en-US" smtClean="0"/>
              <a:pPr/>
              <a:t>2019/7/2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pPr/>
              <a:t>‹#›</a:t>
            </a:fld>
            <a:endParaRPr lang="zh-CN" altLang="en-US"/>
          </a:p>
        </p:txBody>
      </p:sp>
    </p:spTree>
    <p:extLst>
      <p:ext uri="{BB962C8B-B14F-4D97-AF65-F5344CB8AC3E}">
        <p14:creationId xmlns:p14="http://schemas.microsoft.com/office/powerpoint/2010/main" val="1361906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97D1FDA-8AD7-41A1-A0AC-B73BFC6DE265}" type="datetimeFigureOut">
              <a:rPr lang="zh-CN" altLang="en-US" smtClean="0"/>
              <a:pPr/>
              <a:t>2019/7/2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pPr/>
              <a:t>‹#›</a:t>
            </a:fld>
            <a:endParaRPr lang="zh-CN" altLang="en-US"/>
          </a:p>
        </p:txBody>
      </p:sp>
    </p:spTree>
    <p:extLst>
      <p:ext uri="{BB962C8B-B14F-4D97-AF65-F5344CB8AC3E}">
        <p14:creationId xmlns:p14="http://schemas.microsoft.com/office/powerpoint/2010/main" val="957795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00125"/>
            <a:ext cx="4038600" cy="282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00125"/>
            <a:ext cx="4038600" cy="282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97D1FDA-8AD7-41A1-A0AC-B73BFC6DE265}" type="datetimeFigureOut">
              <a:rPr lang="zh-CN" altLang="en-US" smtClean="0"/>
              <a:pPr/>
              <a:t>2019/7/2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27145-FF81-4AC9-98EB-2A48FA1E94C3}" type="slidenum">
              <a:rPr lang="zh-CN" altLang="en-US" smtClean="0"/>
              <a:pPr/>
              <a:t>‹#›</a:t>
            </a:fld>
            <a:endParaRPr lang="zh-CN" altLang="en-US"/>
          </a:p>
        </p:txBody>
      </p:sp>
    </p:spTree>
    <p:extLst>
      <p:ext uri="{BB962C8B-B14F-4D97-AF65-F5344CB8AC3E}">
        <p14:creationId xmlns:p14="http://schemas.microsoft.com/office/powerpoint/2010/main" val="3688852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97D1FDA-8AD7-41A1-A0AC-B73BFC6DE265}" type="datetimeFigureOut">
              <a:rPr lang="zh-CN" altLang="en-US" smtClean="0"/>
              <a:pPr/>
              <a:t>2019/7/2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327145-FF81-4AC9-98EB-2A48FA1E94C3}" type="slidenum">
              <a:rPr lang="zh-CN" altLang="en-US" smtClean="0"/>
              <a:pPr/>
              <a:t>‹#›</a:t>
            </a:fld>
            <a:endParaRPr lang="zh-CN" altLang="en-US"/>
          </a:p>
        </p:txBody>
      </p:sp>
      <p:sp>
        <p:nvSpPr>
          <p:cNvPr id="7" name="矩形 6"/>
          <p:cNvSpPr/>
          <p:nvPr userDrawn="1"/>
        </p:nvSpPr>
        <p:spPr>
          <a:xfrm>
            <a:off x="755576" y="2427734"/>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模板下载：</a:t>
            </a:r>
            <a:r>
              <a:rPr kumimoji="0" lang="en-US" altLang="zh-CN" sz="100" b="0" i="0" u="none" strike="noStrike" kern="0" cap="none" spc="0" normalizeH="0" baseline="0" noProof="0" dirty="0" smtClean="0">
                <a:ln>
                  <a:noFill/>
                </a:ln>
                <a:solidFill>
                  <a:schemeClr val="bg2"/>
                </a:solidFill>
                <a:effectLst/>
                <a:uLnTx/>
                <a:uFillTx/>
              </a:rPr>
              <a:t>www.1ppt.com/moban/     </a:t>
            </a:r>
            <a:r>
              <a:rPr kumimoji="0" lang="zh-CN" altLang="en-US" sz="100" b="0" i="0" u="none" strike="noStrike" kern="0" cap="none" spc="0" normalizeH="0" baseline="0" noProof="0" dirty="0" smtClean="0">
                <a:ln>
                  <a:noFill/>
                </a:ln>
                <a:solidFill>
                  <a:schemeClr val="bg2"/>
                </a:solidFill>
                <a:effectLst/>
                <a:uLnTx/>
                <a:uFillTx/>
              </a:rPr>
              <a:t>行业</a:t>
            </a: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模板：</a:t>
            </a:r>
            <a:r>
              <a:rPr kumimoji="0" lang="en-US" altLang="zh-CN" sz="100" b="0" i="0" u="none" strike="noStrike" kern="0" cap="none" spc="0" normalizeH="0" baseline="0" noProof="0" dirty="0" smtClean="0">
                <a:ln>
                  <a:noFill/>
                </a:ln>
                <a:solidFill>
                  <a:schemeClr val="bg2"/>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节日</a:t>
            </a: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模板：</a:t>
            </a:r>
            <a:r>
              <a:rPr kumimoji="0" lang="en-US" altLang="zh-CN" sz="100" b="0" i="0" u="none" strike="noStrike" kern="0" cap="none" spc="0" normalizeH="0" baseline="0" noProof="0" dirty="0" smtClean="0">
                <a:ln>
                  <a:noFill/>
                </a:ln>
                <a:solidFill>
                  <a:schemeClr val="bg2"/>
                </a:solidFill>
                <a:effectLst/>
                <a:uLnTx/>
                <a:uFillTx/>
              </a:rPr>
              <a:t>www.1ppt.com/jieri/           PPT</a:t>
            </a:r>
            <a:r>
              <a:rPr kumimoji="0" lang="zh-CN" altLang="en-US" sz="100" b="0" i="0" u="none" strike="noStrike" kern="0" cap="none" spc="0" normalizeH="0" baseline="0" noProof="0" dirty="0" smtClean="0">
                <a:ln>
                  <a:noFill/>
                </a:ln>
                <a:solidFill>
                  <a:schemeClr val="bg2"/>
                </a:solidFill>
                <a:effectLst/>
                <a:uLnTx/>
                <a:uFillTx/>
              </a:rPr>
              <a:t>素材下载：</a:t>
            </a:r>
            <a:r>
              <a:rPr kumimoji="0" lang="en-US" altLang="zh-CN" sz="100" b="0" i="0" u="none" strike="noStrike" kern="0" cap="none" spc="0" normalizeH="0" baseline="0" noProof="0" dirty="0" smtClean="0">
                <a:ln>
                  <a:noFill/>
                </a:ln>
                <a:solidFill>
                  <a:schemeClr val="bg2"/>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背景图片：</a:t>
            </a:r>
            <a:r>
              <a:rPr kumimoji="0" lang="en-US" altLang="zh-CN" sz="100" b="0" i="0" u="none" strike="noStrike" kern="0" cap="none" spc="0" normalizeH="0" baseline="0" noProof="0" dirty="0" smtClean="0">
                <a:ln>
                  <a:noFill/>
                </a:ln>
                <a:solidFill>
                  <a:schemeClr val="bg2"/>
                </a:solidFill>
                <a:effectLst/>
                <a:uLnTx/>
                <a:uFillTx/>
              </a:rPr>
              <a:t>www.1ppt.com/beijing/      PPT</a:t>
            </a:r>
            <a:r>
              <a:rPr kumimoji="0" lang="zh-CN" altLang="en-US" sz="100" b="0" i="0" u="none" strike="noStrike" kern="0" cap="none" spc="0" normalizeH="0" baseline="0" noProof="0" dirty="0" smtClean="0">
                <a:ln>
                  <a:noFill/>
                </a:ln>
                <a:solidFill>
                  <a:schemeClr val="bg2"/>
                </a:solidFill>
                <a:effectLst/>
                <a:uLnTx/>
                <a:uFillTx/>
              </a:rPr>
              <a:t>图表下载：</a:t>
            </a:r>
            <a:r>
              <a:rPr kumimoji="0" lang="en-US" altLang="zh-CN" sz="100" b="0" i="0" u="none" strike="noStrike" kern="0" cap="none" spc="0" normalizeH="0" baseline="0" noProof="0" dirty="0" smtClean="0">
                <a:ln>
                  <a:noFill/>
                </a:ln>
                <a:solidFill>
                  <a:schemeClr val="bg2"/>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优秀</a:t>
            </a: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下载：</a:t>
            </a:r>
            <a:r>
              <a:rPr kumimoji="0" lang="en-US" altLang="zh-CN" sz="100" b="0" i="0" u="none" strike="noStrike" kern="0" cap="none" spc="0" normalizeH="0" baseline="0" noProof="0" dirty="0" smtClean="0">
                <a:ln>
                  <a:noFill/>
                </a:ln>
                <a:solidFill>
                  <a:schemeClr val="bg2"/>
                </a:solidFill>
                <a:effectLst/>
                <a:uLnTx/>
                <a:uFillTx/>
              </a:rPr>
              <a:t>www.1ppt.com/xiazai/        PPT</a:t>
            </a:r>
            <a:r>
              <a:rPr kumimoji="0" lang="zh-CN" altLang="en-US" sz="100" b="0" i="0" u="none" strike="noStrike" kern="0" cap="none" spc="0" normalizeH="0" baseline="0" noProof="0" dirty="0" smtClean="0">
                <a:ln>
                  <a:noFill/>
                </a:ln>
                <a:solidFill>
                  <a:schemeClr val="bg2"/>
                </a:solidFill>
                <a:effectLst/>
                <a:uLnTx/>
                <a:uFillTx/>
              </a:rPr>
              <a:t>教程： </a:t>
            </a:r>
            <a:r>
              <a:rPr kumimoji="0" lang="en-US" altLang="zh-CN" sz="100" b="0" i="0" u="none" strike="noStrike" kern="0" cap="none" spc="0" normalizeH="0" baseline="0" noProof="0" dirty="0" smtClean="0">
                <a:ln>
                  <a:noFill/>
                </a:ln>
                <a:solidFill>
                  <a:schemeClr val="bg2"/>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2"/>
                </a:solidFill>
                <a:effectLst/>
                <a:uLnTx/>
                <a:uFillTx/>
              </a:rPr>
              <a:t>Word</a:t>
            </a:r>
            <a:r>
              <a:rPr kumimoji="0" lang="zh-CN" altLang="en-US" sz="100" b="0" i="0" u="none" strike="noStrike" kern="0" cap="none" spc="0" normalizeH="0" baseline="0" noProof="0" dirty="0" smtClean="0">
                <a:ln>
                  <a:noFill/>
                </a:ln>
                <a:solidFill>
                  <a:schemeClr val="bg2"/>
                </a:solidFill>
                <a:effectLst/>
                <a:uLnTx/>
                <a:uFillTx/>
              </a:rPr>
              <a:t>教程： </a:t>
            </a:r>
            <a:r>
              <a:rPr kumimoji="0" lang="en-US" altLang="zh-CN" sz="100" b="0" i="0" u="none" strike="noStrike" kern="0" cap="none" spc="0" normalizeH="0" baseline="0" noProof="0" dirty="0" smtClean="0">
                <a:ln>
                  <a:noFill/>
                </a:ln>
                <a:solidFill>
                  <a:schemeClr val="bg2"/>
                </a:solidFill>
                <a:effectLst/>
                <a:uLnTx/>
                <a:uFillTx/>
              </a:rPr>
              <a:t>www.1ppt.com/word/              Excel</a:t>
            </a:r>
            <a:r>
              <a:rPr kumimoji="0" lang="zh-CN" altLang="en-US" sz="100" b="0" i="0" u="none" strike="noStrike" kern="0" cap="none" spc="0" normalizeH="0" baseline="0" noProof="0" dirty="0" smtClean="0">
                <a:ln>
                  <a:noFill/>
                </a:ln>
                <a:solidFill>
                  <a:schemeClr val="bg2"/>
                </a:solidFill>
                <a:effectLst/>
                <a:uLnTx/>
                <a:uFillTx/>
              </a:rPr>
              <a:t>教程：</a:t>
            </a:r>
            <a:r>
              <a:rPr kumimoji="0" lang="en-US" altLang="zh-CN" sz="100" b="0" i="0" u="none" strike="noStrike" kern="0" cap="none" spc="0" normalizeH="0" baseline="0" noProof="0" dirty="0" smtClean="0">
                <a:ln>
                  <a:noFill/>
                </a:ln>
                <a:solidFill>
                  <a:schemeClr val="bg2"/>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资料下载：</a:t>
            </a:r>
            <a:r>
              <a:rPr kumimoji="0" lang="en-US" altLang="zh-CN" sz="100" b="0" i="0" u="none" strike="noStrike" kern="0" cap="none" spc="0" normalizeH="0" baseline="0" noProof="0" dirty="0" smtClean="0">
                <a:ln>
                  <a:noFill/>
                </a:ln>
                <a:solidFill>
                  <a:schemeClr val="bg2"/>
                </a:solidFill>
                <a:effectLst/>
                <a:uLnTx/>
                <a:uFillTx/>
              </a:rPr>
              <a:t>www.1ppt.com/ziliao/                PPT</a:t>
            </a:r>
            <a:r>
              <a:rPr kumimoji="0" lang="zh-CN" altLang="en-US" sz="100" b="0" i="0" u="none" strike="noStrike" kern="0" cap="none" spc="0" normalizeH="0" baseline="0" noProof="0" dirty="0" smtClean="0">
                <a:ln>
                  <a:noFill/>
                </a:ln>
                <a:solidFill>
                  <a:schemeClr val="bg2"/>
                </a:solidFill>
                <a:effectLst/>
                <a:uLnTx/>
                <a:uFillTx/>
              </a:rPr>
              <a:t>课件下载：</a:t>
            </a:r>
            <a:r>
              <a:rPr kumimoji="0" lang="en-US" altLang="zh-CN" sz="100" b="0" i="0" u="none" strike="noStrike" kern="0" cap="none" spc="0" normalizeH="0" baseline="0" noProof="0" dirty="0" smtClean="0">
                <a:ln>
                  <a:noFill/>
                </a:ln>
                <a:solidFill>
                  <a:schemeClr val="bg2"/>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范文下载：</a:t>
            </a:r>
            <a:r>
              <a:rPr kumimoji="0" lang="en-US" altLang="zh-CN" sz="100" b="0" i="0" u="none" strike="noStrike" kern="0" cap="none" spc="0" normalizeH="0" baseline="0" noProof="0" dirty="0" smtClean="0">
                <a:ln>
                  <a:noFill/>
                </a:ln>
                <a:solidFill>
                  <a:schemeClr val="bg2"/>
                </a:solidFill>
                <a:effectLst/>
                <a:uLnTx/>
                <a:uFillTx/>
              </a:rPr>
              <a:t>www.1ppt.com/fanwen/             </a:t>
            </a:r>
            <a:r>
              <a:rPr kumimoji="0" lang="zh-CN" altLang="en-US" sz="100" b="0" i="0" u="none" strike="noStrike" kern="0" cap="none" spc="0" normalizeH="0" baseline="0" noProof="0" dirty="0" smtClean="0">
                <a:ln>
                  <a:noFill/>
                </a:ln>
                <a:solidFill>
                  <a:schemeClr val="bg2"/>
                </a:solidFill>
                <a:effectLst/>
                <a:uLnTx/>
                <a:uFillTx/>
              </a:rPr>
              <a:t>试卷下载：</a:t>
            </a:r>
            <a:r>
              <a:rPr kumimoji="0" lang="en-US" altLang="zh-CN" sz="100" b="0" i="0" u="none" strike="noStrike" kern="0" cap="none" spc="0" normalizeH="0" baseline="0" noProof="0" dirty="0" smtClean="0">
                <a:ln>
                  <a:noFill/>
                </a:ln>
                <a:solidFill>
                  <a:schemeClr val="bg2"/>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教案下载：</a:t>
            </a:r>
            <a:r>
              <a:rPr kumimoji="0" lang="en-US" altLang="zh-CN" sz="100" b="0" i="0" u="none" strike="noStrike" kern="0" cap="none" spc="0" normalizeH="0" baseline="0" noProof="0" dirty="0" smtClean="0">
                <a:ln>
                  <a:noFill/>
                </a:ln>
                <a:solidFill>
                  <a:schemeClr val="bg2"/>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字体下载：</a:t>
            </a:r>
            <a:r>
              <a:rPr kumimoji="0" lang="en-US" altLang="zh-CN" sz="100" b="0" i="0" u="none" strike="noStrike" kern="0" cap="none" spc="0" normalizeH="0" baseline="0" noProof="0" dirty="0" smtClean="0">
                <a:ln>
                  <a:noFill/>
                </a:ln>
                <a:solidFill>
                  <a:schemeClr val="bg2"/>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2"/>
                </a:solidFill>
                <a:effectLst/>
                <a:uLnTx/>
                <a:uFillTx/>
              </a:rPr>
              <a:t> </a:t>
            </a:r>
            <a:endParaRPr kumimoji="0" lang="zh-CN" altLang="en-US" sz="100" b="0" i="0" u="none" strike="noStrike" kern="0" cap="none" spc="0" normalizeH="0" baseline="0" noProof="0" dirty="0" smtClean="0">
              <a:ln>
                <a:noFill/>
              </a:ln>
              <a:solidFill>
                <a:schemeClr val="bg2"/>
              </a:solidFill>
              <a:effectLst/>
              <a:uLnTx/>
              <a:uFillTx/>
            </a:endParaRPr>
          </a:p>
        </p:txBody>
      </p:sp>
    </p:spTree>
    <p:extLst>
      <p:ext uri="{BB962C8B-B14F-4D97-AF65-F5344CB8AC3E}">
        <p14:creationId xmlns:p14="http://schemas.microsoft.com/office/powerpoint/2010/main" val="1238460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97D1FDA-8AD7-41A1-A0AC-B73BFC6DE265}" type="datetimeFigureOut">
              <a:rPr lang="zh-CN" altLang="en-US" smtClean="0"/>
              <a:pPr/>
              <a:t>2019/7/2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327145-FF81-4AC9-98EB-2A48FA1E94C3}" type="slidenum">
              <a:rPr lang="zh-CN" altLang="en-US" smtClean="0"/>
              <a:pPr/>
              <a:t>‹#›</a:t>
            </a:fld>
            <a:endParaRPr lang="zh-CN" altLang="en-US"/>
          </a:p>
        </p:txBody>
      </p:sp>
    </p:spTree>
    <p:extLst>
      <p:ext uri="{BB962C8B-B14F-4D97-AF65-F5344CB8AC3E}">
        <p14:creationId xmlns:p14="http://schemas.microsoft.com/office/powerpoint/2010/main" val="3609196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97D1FDA-8AD7-41A1-A0AC-B73BFC6DE265}" type="datetimeFigureOut">
              <a:rPr lang="zh-CN" altLang="en-US" smtClean="0"/>
              <a:pPr/>
              <a:t>2019/7/2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327145-FF81-4AC9-98EB-2A48FA1E94C3}" type="slidenum">
              <a:rPr lang="zh-CN" altLang="en-US" smtClean="0"/>
              <a:pPr/>
              <a:t>‹#›</a:t>
            </a:fld>
            <a:endParaRPr lang="zh-CN" altLang="en-US"/>
          </a:p>
        </p:txBody>
      </p:sp>
    </p:spTree>
    <p:extLst>
      <p:ext uri="{BB962C8B-B14F-4D97-AF65-F5344CB8AC3E}">
        <p14:creationId xmlns:p14="http://schemas.microsoft.com/office/powerpoint/2010/main" val="2563480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7D1FDA-8AD7-41A1-A0AC-B73BFC6DE265}" type="datetimeFigureOut">
              <a:rPr lang="zh-CN" altLang="en-US" smtClean="0"/>
              <a:pPr/>
              <a:t>2019/7/2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327145-FF81-4AC9-98EB-2A48FA1E94C3}" type="slidenum">
              <a:rPr lang="zh-CN" altLang="en-US" smtClean="0"/>
              <a:pPr/>
              <a:t>‹#›</a:t>
            </a:fld>
            <a:endParaRPr lang="zh-CN" altLang="en-US"/>
          </a:p>
        </p:txBody>
      </p:sp>
    </p:spTree>
    <p:extLst>
      <p:ext uri="{BB962C8B-B14F-4D97-AF65-F5344CB8AC3E}">
        <p14:creationId xmlns:p14="http://schemas.microsoft.com/office/powerpoint/2010/main" val="542998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97D1FDA-8AD7-41A1-A0AC-B73BFC6DE265}" type="datetimeFigureOut">
              <a:rPr lang="zh-CN" altLang="en-US" smtClean="0"/>
              <a:pPr/>
              <a:t>2019/7/2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27145-FF81-4AC9-98EB-2A48FA1E94C3}" type="slidenum">
              <a:rPr lang="zh-CN" altLang="en-US" smtClean="0"/>
              <a:pPr/>
              <a:t>‹#›</a:t>
            </a:fld>
            <a:endParaRPr lang="zh-CN" altLang="en-US"/>
          </a:p>
        </p:txBody>
      </p:sp>
    </p:spTree>
    <p:extLst>
      <p:ext uri="{BB962C8B-B14F-4D97-AF65-F5344CB8AC3E}">
        <p14:creationId xmlns:p14="http://schemas.microsoft.com/office/powerpoint/2010/main" val="4057200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97D1FDA-8AD7-41A1-A0AC-B73BFC6DE265}" type="datetimeFigureOut">
              <a:rPr lang="zh-CN" altLang="en-US" smtClean="0"/>
              <a:pPr/>
              <a:t>2019/7/2</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D327145-FF81-4AC9-98EB-2A48FA1E94C3}" type="slidenum">
              <a:rPr lang="zh-CN" altLang="en-US" smtClean="0"/>
              <a:pPr/>
              <a:t>‹#›</a:t>
            </a:fld>
            <a:endParaRPr lang="zh-CN" altLang="en-US"/>
          </a:p>
        </p:txBody>
      </p:sp>
    </p:spTree>
    <p:extLst>
      <p:ext uri="{BB962C8B-B14F-4D97-AF65-F5344CB8AC3E}">
        <p14:creationId xmlns:p14="http://schemas.microsoft.com/office/powerpoint/2010/main" val="39286742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0.png"/><Relationship Id="rId5" Type="http://schemas.microsoft.com/office/2007/relationships/hdphoto" Target="../media/hdphoto1.wdp"/><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8521" y="1739871"/>
            <a:ext cx="8856984" cy="7182287"/>
          </a:xfrm>
          <a:prstGeom prst="rect">
            <a:avLst/>
          </a:prstGeom>
        </p:spPr>
      </p:pic>
      <p:pic>
        <p:nvPicPr>
          <p:cNvPr id="9" name="图片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26704" y="1739871"/>
            <a:ext cx="3642658" cy="3252959"/>
          </a:xfrm>
          <a:prstGeom prst="rect">
            <a:avLst/>
          </a:prstGeom>
        </p:spPr>
      </p:pic>
      <p:sp>
        <p:nvSpPr>
          <p:cNvPr id="30" name="TextBox 29"/>
          <p:cNvSpPr txBox="1"/>
          <p:nvPr/>
        </p:nvSpPr>
        <p:spPr>
          <a:xfrm>
            <a:off x="1381037" y="982713"/>
            <a:ext cx="6264696" cy="707886"/>
          </a:xfrm>
          <a:prstGeom prst="rect">
            <a:avLst/>
          </a:prstGeom>
          <a:noFill/>
        </p:spPr>
        <p:txBody>
          <a:bodyPr wrap="square" rtlCol="0">
            <a:spAutoFit/>
          </a:bodyPr>
          <a:lstStyle/>
          <a:p>
            <a:pPr algn="ctr"/>
            <a:r>
              <a:rPr lang="zh-CN" altLang="en-US" sz="4000" spc="300" dirty="0" smtClean="0">
                <a:solidFill>
                  <a:schemeClr val="tx1">
                    <a:lumMod val="85000"/>
                    <a:lumOff val="15000"/>
                  </a:schemeClr>
                </a:solidFill>
                <a:latin typeface="华文新魏" panose="02010800040101010101" pitchFamily="2" charset="-122"/>
                <a:ea typeface="华文新魏" panose="02010800040101010101" pitchFamily="2" charset="-122"/>
              </a:rPr>
              <a:t>中国风动态</a:t>
            </a:r>
            <a:r>
              <a:rPr lang="zh-CN" altLang="en-US" sz="4000" spc="300" dirty="0">
                <a:solidFill>
                  <a:schemeClr val="tx1">
                    <a:lumMod val="85000"/>
                    <a:lumOff val="15000"/>
                  </a:schemeClr>
                </a:solidFill>
                <a:latin typeface="华文新魏" panose="02010800040101010101" pitchFamily="2" charset="-122"/>
                <a:ea typeface="华文新魏" panose="02010800040101010101" pitchFamily="2" charset="-122"/>
              </a:rPr>
              <a:t>幻灯片</a:t>
            </a:r>
            <a:r>
              <a:rPr lang="zh-CN" altLang="en-US" sz="4000" spc="300" dirty="0" smtClean="0">
                <a:solidFill>
                  <a:schemeClr val="tx1">
                    <a:lumMod val="85000"/>
                    <a:lumOff val="15000"/>
                  </a:schemeClr>
                </a:solidFill>
                <a:latin typeface="华文新魏" panose="02010800040101010101" pitchFamily="2" charset="-122"/>
                <a:ea typeface="华文新魏" panose="02010800040101010101" pitchFamily="2" charset="-122"/>
              </a:rPr>
              <a:t>模板</a:t>
            </a:r>
            <a:endParaRPr lang="zh-CN" altLang="en-US" sz="4000" spc="300" dirty="0">
              <a:solidFill>
                <a:schemeClr val="tx1">
                  <a:lumMod val="85000"/>
                  <a:lumOff val="15000"/>
                </a:schemeClr>
              </a:solidFill>
              <a:latin typeface="华文新魏" panose="02010800040101010101" pitchFamily="2" charset="-122"/>
              <a:ea typeface="华文新魏" panose="02010800040101010101" pitchFamily="2" charset="-122"/>
            </a:endParaRPr>
          </a:p>
        </p:txBody>
      </p:sp>
      <p:sp>
        <p:nvSpPr>
          <p:cNvPr id="31" name="矩形 30"/>
          <p:cNvSpPr/>
          <p:nvPr/>
        </p:nvSpPr>
        <p:spPr>
          <a:xfrm>
            <a:off x="2227091" y="1739871"/>
            <a:ext cx="4185761" cy="369332"/>
          </a:xfrm>
          <a:prstGeom prst="rect">
            <a:avLst/>
          </a:prstGeom>
          <a:effectLst/>
        </p:spPr>
        <p:txBody>
          <a:bodyPr wrap="none">
            <a:spAutoFit/>
          </a:bodyPr>
          <a:lstStyle/>
          <a:p>
            <a:pPr algn="ct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85000"/>
                    <a:lumOff val="15000"/>
                  </a:schemeClr>
                </a:solidFill>
                <a:latin typeface="华文行楷" panose="02010800040101010101" pitchFamily="2" charset="-122"/>
                <a:ea typeface="华文行楷" panose="02010800040101010101" pitchFamily="2" charset="-122"/>
              </a:rPr>
              <a:t>清新简约水墨中国风主题模板</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004048" y="4299942"/>
            <a:ext cx="4248472" cy="1129115"/>
          </a:xfrm>
          <a:prstGeom prst="rect">
            <a:avLst/>
          </a:prstGeom>
        </p:spPr>
      </p:pic>
      <p:pic>
        <p:nvPicPr>
          <p:cNvPr id="7" name="图片 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2536" y="-5761"/>
            <a:ext cx="1746046" cy="1746046"/>
          </a:xfrm>
          <a:prstGeom prst="rect">
            <a:avLst/>
          </a:prstGeom>
        </p:spPr>
      </p:pic>
    </p:spTree>
    <p:extLst>
      <p:ext uri="{BB962C8B-B14F-4D97-AF65-F5344CB8AC3E}">
        <p14:creationId xmlns:p14="http://schemas.microsoft.com/office/powerpoint/2010/main" val="3458789443"/>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1" presetClass="entr" presetSubtype="0" fill="hold" grpId="0" nodeType="withEffect">
                                  <p:stCondLst>
                                    <p:cond delay="900"/>
                                  </p:stCondLst>
                                  <p:iterate type="lt">
                                    <p:tmPct val="10000"/>
                                  </p:iterate>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0"/>
                                        </p:tgtEl>
                                        <p:attrNameLst>
                                          <p:attrName>ppt_y</p:attrName>
                                        </p:attrNameLst>
                                      </p:cBhvr>
                                      <p:tavLst>
                                        <p:tav tm="0">
                                          <p:val>
                                            <p:strVal val="#ppt_y"/>
                                          </p:val>
                                        </p:tav>
                                        <p:tav tm="100000">
                                          <p:val>
                                            <p:strVal val="#ppt_y"/>
                                          </p:val>
                                        </p:tav>
                                      </p:tavLst>
                                    </p:anim>
                                    <p:anim calcmode="lin" valueType="num">
                                      <p:cBhvr>
                                        <p:cTn id="14"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0"/>
                                        </p:tgtEl>
                                      </p:cBhvr>
                                    </p:animEffect>
                                  </p:childTnLst>
                                </p:cTn>
                              </p:par>
                              <p:par>
                                <p:cTn id="17" presetID="47" presetClass="entr" presetSubtype="0" fill="hold" grpId="0" nodeType="withEffect">
                                  <p:stCondLst>
                                    <p:cond delay="19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6"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0" fill="hold"/>
                                        <p:tgtEl>
                                          <p:spTgt spid="9"/>
                                        </p:tgtEl>
                                        <p:attrNameLst>
                                          <p:attrName>ppt_x</p:attrName>
                                        </p:attrNameLst>
                                      </p:cBhvr>
                                      <p:tavLst>
                                        <p:tav tm="0">
                                          <p:val>
                                            <p:strVal val="1+#ppt_w/2"/>
                                          </p:val>
                                        </p:tav>
                                        <p:tav tm="100000">
                                          <p:val>
                                            <p:strVal val="#ppt_x"/>
                                          </p:val>
                                        </p:tav>
                                      </p:tavLst>
                                    </p:anim>
                                    <p:anim calcmode="lin" valueType="num">
                                      <p:cBhvr additive="base">
                                        <p:cTn id="27"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rot="8035252">
            <a:off x="586957" y="1323010"/>
            <a:ext cx="2664296" cy="2664296"/>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rot="8035252">
            <a:off x="2913000" y="2359709"/>
            <a:ext cx="1779427" cy="1779427"/>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544691" y="1347614"/>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6" name="椭圆 25"/>
          <p:cNvSpPr/>
          <p:nvPr/>
        </p:nvSpPr>
        <p:spPr>
          <a:xfrm>
            <a:off x="4043985" y="2368641"/>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7" name="TextBox 26"/>
          <p:cNvSpPr txBox="1"/>
          <p:nvPr/>
        </p:nvSpPr>
        <p:spPr>
          <a:xfrm>
            <a:off x="2660787" y="1563638"/>
            <a:ext cx="627095" cy="400110"/>
          </a:xfrm>
          <a:prstGeom prst="rect">
            <a:avLst/>
          </a:prstGeom>
          <a:noFill/>
        </p:spPr>
        <p:txBody>
          <a:bodyPr wrap="none" rtlCol="0">
            <a:spAutoFit/>
          </a:bodyPr>
          <a:lstStyle/>
          <a:p>
            <a:r>
              <a:rPr lang="en-US" altLang="zh-CN" sz="2000" dirty="0" smtClean="0">
                <a:solidFill>
                  <a:schemeClr val="tx1">
                    <a:lumMod val="85000"/>
                    <a:lumOff val="15000"/>
                  </a:schemeClr>
                </a:solidFill>
              </a:rPr>
              <a:t>80%</a:t>
            </a:r>
            <a:endParaRPr lang="zh-CN" altLang="en-US" sz="2000" dirty="0">
              <a:solidFill>
                <a:schemeClr val="tx1">
                  <a:lumMod val="85000"/>
                  <a:lumOff val="15000"/>
                </a:schemeClr>
              </a:solidFill>
            </a:endParaRPr>
          </a:p>
        </p:txBody>
      </p:sp>
      <p:sp>
        <p:nvSpPr>
          <p:cNvPr id="28" name="TextBox 27"/>
          <p:cNvSpPr txBox="1"/>
          <p:nvPr/>
        </p:nvSpPr>
        <p:spPr>
          <a:xfrm>
            <a:off x="4084113" y="2504602"/>
            <a:ext cx="583814" cy="369332"/>
          </a:xfrm>
          <a:prstGeom prst="rect">
            <a:avLst/>
          </a:prstGeom>
          <a:noFill/>
        </p:spPr>
        <p:txBody>
          <a:bodyPr wrap="none" rtlCol="0">
            <a:spAutoFit/>
          </a:bodyPr>
          <a:lstStyle/>
          <a:p>
            <a:r>
              <a:rPr lang="en-US" altLang="zh-CN" dirty="0" smtClean="0">
                <a:solidFill>
                  <a:schemeClr val="tx1">
                    <a:lumMod val="85000"/>
                    <a:lumOff val="15000"/>
                  </a:schemeClr>
                </a:solidFill>
              </a:rPr>
              <a:t>35%</a:t>
            </a:r>
            <a:endParaRPr lang="zh-CN" altLang="en-US" dirty="0">
              <a:solidFill>
                <a:schemeClr val="tx1">
                  <a:lumMod val="85000"/>
                  <a:lumOff val="15000"/>
                </a:schemeClr>
              </a:solidFill>
            </a:endParaRPr>
          </a:p>
        </p:txBody>
      </p:sp>
      <p:sp>
        <p:nvSpPr>
          <p:cNvPr id="29" name="矩形 28"/>
          <p:cNvSpPr/>
          <p:nvPr/>
        </p:nvSpPr>
        <p:spPr>
          <a:xfrm flipH="1">
            <a:off x="1032523" y="2357132"/>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a:p>
            <a:pPr>
              <a:lnSpc>
                <a:spcPct val="150000"/>
              </a:lnSpc>
            </a:pPr>
            <a:r>
              <a:rPr lang="zh-CN" altLang="en-US" sz="1200" dirty="0" smtClean="0">
                <a:solidFill>
                  <a:schemeClr val="bg1"/>
                </a:solidFill>
              </a:rPr>
              <a:t>字概述简单</a:t>
            </a:r>
            <a:r>
              <a:rPr lang="zh-CN" altLang="en-US" sz="1200" dirty="0">
                <a:solidFill>
                  <a:schemeClr val="bg1"/>
                </a:solidFill>
              </a:rPr>
              <a:t>的文字</a:t>
            </a:r>
            <a:r>
              <a:rPr lang="zh-CN" altLang="en-US" sz="1200" dirty="0" smtClean="0">
                <a:solidFill>
                  <a:schemeClr val="bg1"/>
                </a:solidFill>
              </a:rPr>
              <a:t>概</a:t>
            </a:r>
            <a:endParaRPr lang="en-US" altLang="zh-CN" sz="1200" dirty="0" smtClean="0">
              <a:solidFill>
                <a:schemeClr val="bg1"/>
              </a:solidFill>
            </a:endParaRPr>
          </a:p>
        </p:txBody>
      </p:sp>
      <p:sp>
        <p:nvSpPr>
          <p:cNvPr id="30" name="矩形 29"/>
          <p:cNvSpPr/>
          <p:nvPr/>
        </p:nvSpPr>
        <p:spPr>
          <a:xfrm>
            <a:off x="1104530" y="204034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31" name="矩形 30"/>
          <p:cNvSpPr/>
          <p:nvPr/>
        </p:nvSpPr>
        <p:spPr>
          <a:xfrm flipH="1">
            <a:off x="3002387" y="3154502"/>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p:txBody>
      </p:sp>
      <p:sp>
        <p:nvSpPr>
          <p:cNvPr id="32" name="矩形 31"/>
          <p:cNvSpPr/>
          <p:nvPr/>
        </p:nvSpPr>
        <p:spPr>
          <a:xfrm>
            <a:off x="3074394" y="283771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smtClean="0">
                <a:solidFill>
                  <a:schemeClr val="bg1"/>
                </a:solidFill>
                <a:latin typeface="微软雅黑" pitchFamily="34" charset="-122"/>
                <a:ea typeface="微软雅黑" pitchFamily="34" charset="-122"/>
              </a:rPr>
              <a:t>填写</a:t>
            </a:r>
            <a:r>
              <a:rPr lang="zh-CN" altLang="en-US" sz="1300" b="1" dirty="0">
                <a:solidFill>
                  <a:schemeClr val="bg1"/>
                </a:solidFill>
                <a:latin typeface="微软雅黑" pitchFamily="34" charset="-122"/>
                <a:ea typeface="微软雅黑" pitchFamily="34" charset="-122"/>
              </a:rPr>
              <a:t>小标题</a:t>
            </a:r>
            <a:endParaRPr lang="en-US" altLang="zh-CN" sz="1300" b="1" dirty="0">
              <a:solidFill>
                <a:schemeClr val="bg1"/>
              </a:solidFill>
              <a:latin typeface="微软雅黑" pitchFamily="34" charset="-122"/>
              <a:ea typeface="微软雅黑" pitchFamily="34" charset="-122"/>
            </a:endParaRPr>
          </a:p>
        </p:txBody>
      </p:sp>
      <p:sp>
        <p:nvSpPr>
          <p:cNvPr id="33" name="矩形 32"/>
          <p:cNvSpPr/>
          <p:nvPr/>
        </p:nvSpPr>
        <p:spPr>
          <a:xfrm flipH="1">
            <a:off x="4043984" y="1319304"/>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smtClean="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4" name="矩形 33"/>
          <p:cNvSpPr/>
          <p:nvPr/>
        </p:nvSpPr>
        <p:spPr>
          <a:xfrm flipH="1">
            <a:off x="5652121" y="2600504"/>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smtClean="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8" name="TextBox 17"/>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02</a:t>
            </a:r>
            <a:endParaRPr lang="zh-CN" altLang="en-US" sz="4400" dirty="0">
              <a:solidFill>
                <a:schemeClr val="tx1">
                  <a:lumMod val="85000"/>
                  <a:lumOff val="15000"/>
                </a:schemeClr>
              </a:solidFill>
            </a:endParaRPr>
          </a:p>
        </p:txBody>
      </p:sp>
      <p:cxnSp>
        <p:nvCxnSpPr>
          <p:cNvPr id="19" name="直接连接符 18"/>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9272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80">
                                          <p:stCondLst>
                                            <p:cond delay="0"/>
                                          </p:stCondLst>
                                        </p:cTn>
                                        <p:tgtEl>
                                          <p:spTgt spid="23"/>
                                        </p:tgtEl>
                                      </p:cBhvr>
                                    </p:animEffect>
                                    <p:anim calcmode="lin" valueType="num">
                                      <p:cBhvr>
                                        <p:cTn id="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3" dur="26">
                                          <p:stCondLst>
                                            <p:cond delay="650"/>
                                          </p:stCondLst>
                                        </p:cTn>
                                        <p:tgtEl>
                                          <p:spTgt spid="23"/>
                                        </p:tgtEl>
                                      </p:cBhvr>
                                      <p:to x="100000" y="60000"/>
                                    </p:animScale>
                                    <p:animScale>
                                      <p:cBhvr>
                                        <p:cTn id="14" dur="166" decel="50000">
                                          <p:stCondLst>
                                            <p:cond delay="676"/>
                                          </p:stCondLst>
                                        </p:cTn>
                                        <p:tgtEl>
                                          <p:spTgt spid="23"/>
                                        </p:tgtEl>
                                      </p:cBhvr>
                                      <p:to x="100000" y="100000"/>
                                    </p:animScale>
                                    <p:animScale>
                                      <p:cBhvr>
                                        <p:cTn id="15" dur="26">
                                          <p:stCondLst>
                                            <p:cond delay="1312"/>
                                          </p:stCondLst>
                                        </p:cTn>
                                        <p:tgtEl>
                                          <p:spTgt spid="23"/>
                                        </p:tgtEl>
                                      </p:cBhvr>
                                      <p:to x="100000" y="80000"/>
                                    </p:animScale>
                                    <p:animScale>
                                      <p:cBhvr>
                                        <p:cTn id="16" dur="166" decel="50000">
                                          <p:stCondLst>
                                            <p:cond delay="1338"/>
                                          </p:stCondLst>
                                        </p:cTn>
                                        <p:tgtEl>
                                          <p:spTgt spid="23"/>
                                        </p:tgtEl>
                                      </p:cBhvr>
                                      <p:to x="100000" y="100000"/>
                                    </p:animScale>
                                    <p:animScale>
                                      <p:cBhvr>
                                        <p:cTn id="17" dur="26">
                                          <p:stCondLst>
                                            <p:cond delay="1642"/>
                                          </p:stCondLst>
                                        </p:cTn>
                                        <p:tgtEl>
                                          <p:spTgt spid="23"/>
                                        </p:tgtEl>
                                      </p:cBhvr>
                                      <p:to x="100000" y="90000"/>
                                    </p:animScale>
                                    <p:animScale>
                                      <p:cBhvr>
                                        <p:cTn id="18" dur="166" decel="50000">
                                          <p:stCondLst>
                                            <p:cond delay="1668"/>
                                          </p:stCondLst>
                                        </p:cTn>
                                        <p:tgtEl>
                                          <p:spTgt spid="23"/>
                                        </p:tgtEl>
                                      </p:cBhvr>
                                      <p:to x="100000" y="100000"/>
                                    </p:animScale>
                                    <p:animScale>
                                      <p:cBhvr>
                                        <p:cTn id="19" dur="26">
                                          <p:stCondLst>
                                            <p:cond delay="1808"/>
                                          </p:stCondLst>
                                        </p:cTn>
                                        <p:tgtEl>
                                          <p:spTgt spid="23"/>
                                        </p:tgtEl>
                                      </p:cBhvr>
                                      <p:to x="100000" y="95000"/>
                                    </p:animScale>
                                    <p:animScale>
                                      <p:cBhvr>
                                        <p:cTn id="20" dur="166" decel="50000">
                                          <p:stCondLst>
                                            <p:cond delay="1834"/>
                                          </p:stCondLst>
                                        </p:cTn>
                                        <p:tgtEl>
                                          <p:spTgt spid="2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80">
                                          <p:stCondLst>
                                            <p:cond delay="0"/>
                                          </p:stCondLst>
                                        </p:cTn>
                                        <p:tgtEl>
                                          <p:spTgt spid="24"/>
                                        </p:tgtEl>
                                      </p:cBhvr>
                                    </p:animEffect>
                                    <p:anim calcmode="lin" valueType="num">
                                      <p:cBhvr>
                                        <p:cTn id="24"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29" dur="26">
                                          <p:stCondLst>
                                            <p:cond delay="650"/>
                                          </p:stCondLst>
                                        </p:cTn>
                                        <p:tgtEl>
                                          <p:spTgt spid="24"/>
                                        </p:tgtEl>
                                      </p:cBhvr>
                                      <p:to x="100000" y="60000"/>
                                    </p:animScale>
                                    <p:animScale>
                                      <p:cBhvr>
                                        <p:cTn id="30" dur="166" decel="50000">
                                          <p:stCondLst>
                                            <p:cond delay="676"/>
                                          </p:stCondLst>
                                        </p:cTn>
                                        <p:tgtEl>
                                          <p:spTgt spid="24"/>
                                        </p:tgtEl>
                                      </p:cBhvr>
                                      <p:to x="100000" y="100000"/>
                                    </p:animScale>
                                    <p:animScale>
                                      <p:cBhvr>
                                        <p:cTn id="31" dur="26">
                                          <p:stCondLst>
                                            <p:cond delay="1312"/>
                                          </p:stCondLst>
                                        </p:cTn>
                                        <p:tgtEl>
                                          <p:spTgt spid="24"/>
                                        </p:tgtEl>
                                      </p:cBhvr>
                                      <p:to x="100000" y="80000"/>
                                    </p:animScale>
                                    <p:animScale>
                                      <p:cBhvr>
                                        <p:cTn id="32" dur="166" decel="50000">
                                          <p:stCondLst>
                                            <p:cond delay="1338"/>
                                          </p:stCondLst>
                                        </p:cTn>
                                        <p:tgtEl>
                                          <p:spTgt spid="24"/>
                                        </p:tgtEl>
                                      </p:cBhvr>
                                      <p:to x="100000" y="100000"/>
                                    </p:animScale>
                                    <p:animScale>
                                      <p:cBhvr>
                                        <p:cTn id="33" dur="26">
                                          <p:stCondLst>
                                            <p:cond delay="1642"/>
                                          </p:stCondLst>
                                        </p:cTn>
                                        <p:tgtEl>
                                          <p:spTgt spid="24"/>
                                        </p:tgtEl>
                                      </p:cBhvr>
                                      <p:to x="100000" y="90000"/>
                                    </p:animScale>
                                    <p:animScale>
                                      <p:cBhvr>
                                        <p:cTn id="34" dur="166" decel="50000">
                                          <p:stCondLst>
                                            <p:cond delay="1668"/>
                                          </p:stCondLst>
                                        </p:cTn>
                                        <p:tgtEl>
                                          <p:spTgt spid="24"/>
                                        </p:tgtEl>
                                      </p:cBhvr>
                                      <p:to x="100000" y="100000"/>
                                    </p:animScale>
                                    <p:animScale>
                                      <p:cBhvr>
                                        <p:cTn id="35" dur="26">
                                          <p:stCondLst>
                                            <p:cond delay="1808"/>
                                          </p:stCondLst>
                                        </p:cTn>
                                        <p:tgtEl>
                                          <p:spTgt spid="24"/>
                                        </p:tgtEl>
                                      </p:cBhvr>
                                      <p:to x="100000" y="95000"/>
                                    </p:animScale>
                                    <p:animScale>
                                      <p:cBhvr>
                                        <p:cTn id="36" dur="166" decel="50000">
                                          <p:stCondLst>
                                            <p:cond delay="1834"/>
                                          </p:stCondLst>
                                        </p:cTn>
                                        <p:tgtEl>
                                          <p:spTgt spid="24"/>
                                        </p:tgtEl>
                                      </p:cBhvr>
                                      <p:to x="100000" y="100000"/>
                                    </p:animScale>
                                  </p:childTnLst>
                                </p:cTn>
                              </p:par>
                            </p:childTnLst>
                          </p:cTn>
                        </p:par>
                        <p:par>
                          <p:cTn id="37" fill="hold">
                            <p:stCondLst>
                              <p:cond delay="2000"/>
                            </p:stCondLst>
                            <p:childTnLst>
                              <p:par>
                                <p:cTn id="38" presetID="52"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Scale>
                                      <p:cBhvr>
                                        <p:cTn id="4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5"/>
                                        </p:tgtEl>
                                        <p:attrNameLst>
                                          <p:attrName>ppt_x</p:attrName>
                                          <p:attrName>ppt_y</p:attrName>
                                        </p:attrNameLst>
                                      </p:cBhvr>
                                    </p:animMotion>
                                    <p:animEffect transition="in" filter="fade">
                                      <p:cBhvr>
                                        <p:cTn id="42" dur="1000"/>
                                        <p:tgtEl>
                                          <p:spTgt spid="25"/>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Scale>
                                      <p:cBhvr>
                                        <p:cTn id="45"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7"/>
                                        </p:tgtEl>
                                        <p:attrNameLst>
                                          <p:attrName>ppt_x</p:attrName>
                                          <p:attrName>ppt_y</p:attrName>
                                        </p:attrNameLst>
                                      </p:cBhvr>
                                    </p:animMotion>
                                    <p:animEffect transition="in" filter="fade">
                                      <p:cBhvr>
                                        <p:cTn id="47" dur="1000"/>
                                        <p:tgtEl>
                                          <p:spTgt spid="27"/>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350"/>
                                        <p:tgtEl>
                                          <p:spTgt spid="30"/>
                                        </p:tgtEl>
                                      </p:cBhvr>
                                    </p:animEffect>
                                  </p:childTnLst>
                                </p:cTn>
                              </p:par>
                              <p:par>
                                <p:cTn id="52" presetID="26" presetClass="emph" presetSubtype="0" fill="hold" grpId="1" nodeType="withEffect">
                                  <p:stCondLst>
                                    <p:cond delay="0"/>
                                  </p:stCondLst>
                                  <p:childTnLst>
                                    <p:animEffect transition="out" filter="fade">
                                      <p:cBhvr>
                                        <p:cTn id="53" dur="400" tmFilter="0, 0; .2, .5; .8, .5; 1, 0"/>
                                        <p:tgtEl>
                                          <p:spTgt spid="30"/>
                                        </p:tgtEl>
                                      </p:cBhvr>
                                    </p:animEffect>
                                    <p:animScale>
                                      <p:cBhvr>
                                        <p:cTn id="54" dur="200" autoRev="1" fill="hold"/>
                                        <p:tgtEl>
                                          <p:spTgt spid="30"/>
                                        </p:tgtEl>
                                      </p:cBhvr>
                                      <p:by x="105000" y="105000"/>
                                    </p:animScale>
                                  </p:childTnLst>
                                </p:cTn>
                              </p:par>
                            </p:childTnLst>
                          </p:cTn>
                        </p:par>
                        <p:par>
                          <p:cTn id="55" fill="hold">
                            <p:stCondLst>
                              <p:cond delay="3400"/>
                            </p:stCondLst>
                            <p:childTnLst>
                              <p:par>
                                <p:cTn id="56" presetID="10" presetClass="entr" presetSubtype="0"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3900"/>
                            </p:stCondLst>
                            <p:childTnLst>
                              <p:par>
                                <p:cTn id="60" presetID="10" presetClass="entr" presetSubtype="0"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par>
                          <p:cTn id="63" fill="hold">
                            <p:stCondLst>
                              <p:cond delay="4400"/>
                            </p:stCondLst>
                            <p:childTnLst>
                              <p:par>
                                <p:cTn id="64" presetID="52" presetClass="entr" presetSubtype="0"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Scale>
                                      <p:cBhvr>
                                        <p:cTn id="6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26"/>
                                        </p:tgtEl>
                                        <p:attrNameLst>
                                          <p:attrName>ppt_x</p:attrName>
                                          <p:attrName>ppt_y</p:attrName>
                                        </p:attrNameLst>
                                      </p:cBhvr>
                                    </p:animMotion>
                                    <p:animEffect transition="in" filter="fade">
                                      <p:cBhvr>
                                        <p:cTn id="68" dur="1000"/>
                                        <p:tgtEl>
                                          <p:spTgt spid="26"/>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Scale>
                                      <p:cBhvr>
                                        <p:cTn id="7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8"/>
                                        </p:tgtEl>
                                        <p:attrNameLst>
                                          <p:attrName>ppt_x</p:attrName>
                                          <p:attrName>ppt_y</p:attrName>
                                        </p:attrNameLst>
                                      </p:cBhvr>
                                    </p:animMotion>
                                    <p:animEffect transition="in" filter="fade">
                                      <p:cBhvr>
                                        <p:cTn id="73" dur="1000"/>
                                        <p:tgtEl>
                                          <p:spTgt spid="28"/>
                                        </p:tgtEl>
                                      </p:cBhvr>
                                    </p:animEffect>
                                  </p:childTnLst>
                                </p:cTn>
                              </p:par>
                            </p:childTnLst>
                          </p:cTn>
                        </p:par>
                        <p:par>
                          <p:cTn id="74" fill="hold">
                            <p:stCondLst>
                              <p:cond delay="5400"/>
                            </p:stCondLst>
                            <p:childTnLst>
                              <p:par>
                                <p:cTn id="75" presetID="10" presetClass="entr" presetSubtype="0"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350"/>
                                        <p:tgtEl>
                                          <p:spTgt spid="32"/>
                                        </p:tgtEl>
                                      </p:cBhvr>
                                    </p:animEffect>
                                  </p:childTnLst>
                                </p:cTn>
                              </p:par>
                              <p:par>
                                <p:cTn id="78" presetID="26" presetClass="emph" presetSubtype="0" fill="hold" grpId="1" nodeType="withEffect">
                                  <p:stCondLst>
                                    <p:cond delay="0"/>
                                  </p:stCondLst>
                                  <p:childTnLst>
                                    <p:animEffect transition="out" filter="fade">
                                      <p:cBhvr>
                                        <p:cTn id="79" dur="400" tmFilter="0, 0; .2, .5; .8, .5; 1, 0"/>
                                        <p:tgtEl>
                                          <p:spTgt spid="32"/>
                                        </p:tgtEl>
                                      </p:cBhvr>
                                    </p:animEffect>
                                    <p:animScale>
                                      <p:cBhvr>
                                        <p:cTn id="80" dur="200" autoRev="1" fill="hold"/>
                                        <p:tgtEl>
                                          <p:spTgt spid="32"/>
                                        </p:tgtEl>
                                      </p:cBhvr>
                                      <p:by x="105000" y="105000"/>
                                    </p:animScale>
                                  </p:childTnLst>
                                </p:cTn>
                              </p:par>
                            </p:childTnLst>
                          </p:cTn>
                        </p:par>
                        <p:par>
                          <p:cTn id="81" fill="hold">
                            <p:stCondLst>
                              <p:cond delay="5800"/>
                            </p:stCondLst>
                            <p:childTnLst>
                              <p:par>
                                <p:cTn id="82" presetID="10" presetClass="entr" presetSubtype="0" fill="hold" grpId="0" nodeType="after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500"/>
                                        <p:tgtEl>
                                          <p:spTgt spid="31"/>
                                        </p:tgtEl>
                                      </p:cBhvr>
                                    </p:animEffect>
                                  </p:childTnLst>
                                </p:cTn>
                              </p:par>
                            </p:childTnLst>
                          </p:cTn>
                        </p:par>
                        <p:par>
                          <p:cTn id="85" fill="hold">
                            <p:stCondLst>
                              <p:cond delay="6300"/>
                            </p:stCondLst>
                            <p:childTnLst>
                              <p:par>
                                <p:cTn id="86" presetID="10" presetClass="entr" presetSubtype="0" fill="hold" grpId="0" nodeType="after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p:bldP spid="28" grpId="0"/>
      <p:bldP spid="29" grpId="0"/>
      <p:bldP spid="30" grpId="0"/>
      <p:bldP spid="30" grpId="1"/>
      <p:bldP spid="31" grpId="0"/>
      <p:bldP spid="32" grpId="0"/>
      <p:bldP spid="32" grpId="1"/>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07933" y="1612206"/>
            <a:ext cx="2363189" cy="2363189"/>
          </a:xfrm>
          <a:prstGeom prst="ellipse">
            <a:avLst/>
          </a:prstGeom>
          <a:solidFill>
            <a:schemeClr val="tx1">
              <a:lumMod val="85000"/>
              <a:lumOff val="15000"/>
            </a:schemeClr>
          </a:solidFill>
          <a:ln cmpd="dbl">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椭圆 7"/>
          <p:cNvSpPr/>
          <p:nvPr/>
        </p:nvSpPr>
        <p:spPr>
          <a:xfrm>
            <a:off x="593383" y="1497656"/>
            <a:ext cx="2592288" cy="2592288"/>
          </a:xfrm>
          <a:prstGeom prst="ellipse">
            <a:avLst/>
          </a:prstGeom>
          <a:noFill/>
          <a:ln cmpd="sng">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78916" y="2145728"/>
            <a:ext cx="914667" cy="1286251"/>
          </a:xfrm>
          <a:prstGeom prst="rect">
            <a:avLst/>
          </a:prstGeom>
        </p:spPr>
      </p:pic>
      <p:cxnSp>
        <p:nvCxnSpPr>
          <p:cNvPr id="10" name="直接连接符 9"/>
          <p:cNvCxnSpPr>
            <a:stCxn id="8" idx="0"/>
            <a:endCxn id="15" idx="1"/>
          </p:cNvCxnSpPr>
          <p:nvPr/>
        </p:nvCxnSpPr>
        <p:spPr>
          <a:xfrm>
            <a:off x="1889527" y="1497656"/>
            <a:ext cx="2100107"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8" idx="6"/>
            <a:endCxn id="17" idx="2"/>
          </p:cNvCxnSpPr>
          <p:nvPr/>
        </p:nvCxnSpPr>
        <p:spPr>
          <a:xfrm flipV="1">
            <a:off x="3185671" y="2788853"/>
            <a:ext cx="792088" cy="494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4"/>
            <a:endCxn id="20" idx="2"/>
          </p:cNvCxnSpPr>
          <p:nvPr/>
        </p:nvCxnSpPr>
        <p:spPr>
          <a:xfrm>
            <a:off x="1889527" y="4089944"/>
            <a:ext cx="2088232"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977759" y="1137616"/>
            <a:ext cx="738356" cy="720080"/>
            <a:chOff x="3995936" y="1495374"/>
            <a:chExt cx="738356" cy="720080"/>
          </a:xfrm>
        </p:grpSpPr>
        <p:sp>
          <p:nvSpPr>
            <p:cNvPr id="14" name="椭圆 13"/>
            <p:cNvSpPr/>
            <p:nvPr/>
          </p:nvSpPr>
          <p:spPr>
            <a:xfrm>
              <a:off x="3995936" y="1495374"/>
              <a:ext cx="720080" cy="72008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a:xfrm>
              <a:off x="4007811" y="1532248"/>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977759" y="2428813"/>
            <a:ext cx="738356" cy="720080"/>
            <a:chOff x="3995936" y="2786571"/>
            <a:chExt cx="738356" cy="720080"/>
          </a:xfrm>
        </p:grpSpPr>
        <p:sp>
          <p:nvSpPr>
            <p:cNvPr id="17" name="椭圆 16"/>
            <p:cNvSpPr/>
            <p:nvPr/>
          </p:nvSpPr>
          <p:spPr>
            <a:xfrm>
              <a:off x="3995936" y="2786571"/>
              <a:ext cx="720080" cy="72008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8" name="TextBox 17"/>
            <p:cNvSpPr txBox="1"/>
            <p:nvPr/>
          </p:nvSpPr>
          <p:spPr>
            <a:xfrm>
              <a:off x="4007811" y="2860320"/>
              <a:ext cx="726481" cy="646331"/>
            </a:xfrm>
            <a:prstGeom prst="rect">
              <a:avLst/>
            </a:prstGeom>
            <a:noFill/>
          </p:spPr>
          <p:txBody>
            <a:bodyPr wrap="none" rtlCol="0">
              <a:spAutoFit/>
            </a:bodyPr>
            <a:lstStyle/>
            <a:p>
              <a:r>
                <a:rPr lang="en-US" altLang="zh-CN" sz="36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977759" y="3729904"/>
            <a:ext cx="726481" cy="720080"/>
            <a:chOff x="3995936" y="4087662"/>
            <a:chExt cx="726481" cy="720080"/>
          </a:xfrm>
        </p:grpSpPr>
        <p:sp>
          <p:nvSpPr>
            <p:cNvPr id="20" name="椭圆 19"/>
            <p:cNvSpPr/>
            <p:nvPr/>
          </p:nvSpPr>
          <p:spPr>
            <a:xfrm>
              <a:off x="3995936" y="4087662"/>
              <a:ext cx="720080" cy="72008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3995936"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bwMode="auto">
          <a:xfrm>
            <a:off x="4868695" y="14256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3" name="矩形 22"/>
          <p:cNvSpPr/>
          <p:nvPr/>
        </p:nvSpPr>
        <p:spPr bwMode="auto">
          <a:xfrm>
            <a:off x="4883060" y="10595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4" name="TextBox 23"/>
          <p:cNvSpPr txBox="1"/>
          <p:nvPr/>
        </p:nvSpPr>
        <p:spPr bwMode="auto">
          <a:xfrm>
            <a:off x="4895686" y="26558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5" name="矩形 24"/>
          <p:cNvSpPr/>
          <p:nvPr/>
        </p:nvSpPr>
        <p:spPr bwMode="auto">
          <a:xfrm>
            <a:off x="4910051" y="22897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6" name="TextBox 25"/>
          <p:cNvSpPr txBox="1"/>
          <p:nvPr/>
        </p:nvSpPr>
        <p:spPr bwMode="auto">
          <a:xfrm>
            <a:off x="4913863" y="39519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7" name="矩形 26"/>
          <p:cNvSpPr/>
          <p:nvPr/>
        </p:nvSpPr>
        <p:spPr bwMode="auto">
          <a:xfrm>
            <a:off x="4928228" y="35858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8" name="TextBox 27"/>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02</a:t>
            </a:r>
            <a:endParaRPr lang="zh-CN" altLang="en-US" sz="4400" dirty="0">
              <a:solidFill>
                <a:schemeClr val="tx1">
                  <a:lumMod val="85000"/>
                  <a:lumOff val="15000"/>
                </a:schemeClr>
              </a:solidFill>
            </a:endParaRPr>
          </a:p>
        </p:txBody>
      </p:sp>
      <p:cxnSp>
        <p:nvCxnSpPr>
          <p:cNvPr id="29" name="直接连接符 28"/>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234411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2000"/>
                                        <p:tgtEl>
                                          <p:spTgt spid="13"/>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4500"/>
                            </p:stCondLst>
                            <p:childTnLst>
                              <p:par>
                                <p:cTn id="44" presetID="21" presetClass="entr" presetSubtype="1"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heel(1)">
                                      <p:cBhvr>
                                        <p:cTn id="46" dur="2000"/>
                                        <p:tgtEl>
                                          <p:spTgt spid="16"/>
                                        </p:tgtEl>
                                      </p:cBhvr>
                                    </p:animEffect>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22" presetClass="entr" presetSubtype="8" fill="hold"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500"/>
                                        <p:tgtEl>
                                          <p:spTgt spid="12"/>
                                        </p:tgtEl>
                                      </p:cBhvr>
                                    </p:animEffect>
                                  </p:childTnLst>
                                </p:cTn>
                              </p:par>
                            </p:childTnLst>
                          </p:cTn>
                        </p:par>
                        <p:par>
                          <p:cTn id="62" fill="hold">
                            <p:stCondLst>
                              <p:cond delay="8000"/>
                            </p:stCondLst>
                            <p:childTnLst>
                              <p:par>
                                <p:cTn id="63" presetID="21" presetClass="entr" presetSubtype="1"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heel(1)">
                                      <p:cBhvr>
                                        <p:cTn id="65" dur="2000"/>
                                        <p:tgtEl>
                                          <p:spTgt spid="19"/>
                                        </p:tgtEl>
                                      </p:cBhvr>
                                    </p:animEffect>
                                  </p:childTnLst>
                                </p:cTn>
                              </p:par>
                            </p:childTnLst>
                          </p:cTn>
                        </p:par>
                        <p:par>
                          <p:cTn id="66" fill="hold">
                            <p:stCondLst>
                              <p:cond delay="10000"/>
                            </p:stCondLst>
                            <p:childTnLst>
                              <p:par>
                                <p:cTn id="67" presetID="42" presetClass="entr" presetSubtype="0"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1000"/>
                                        <p:tgtEl>
                                          <p:spTgt spid="27"/>
                                        </p:tgtEl>
                                      </p:cBhvr>
                                    </p:animEffect>
                                    <p:anim calcmode="lin" valueType="num">
                                      <p:cBhvr>
                                        <p:cTn id="70" dur="1000" fill="hold"/>
                                        <p:tgtEl>
                                          <p:spTgt spid="27"/>
                                        </p:tgtEl>
                                        <p:attrNameLst>
                                          <p:attrName>ppt_x</p:attrName>
                                        </p:attrNameLst>
                                      </p:cBhvr>
                                      <p:tavLst>
                                        <p:tav tm="0">
                                          <p:val>
                                            <p:strVal val="#ppt_x"/>
                                          </p:val>
                                        </p:tav>
                                        <p:tav tm="100000">
                                          <p:val>
                                            <p:strVal val="#ppt_x"/>
                                          </p:val>
                                        </p:tav>
                                      </p:tavLst>
                                    </p:anim>
                                    <p:anim calcmode="lin" valueType="num">
                                      <p:cBhvr>
                                        <p:cTn id="71" dur="1000" fill="hold"/>
                                        <p:tgtEl>
                                          <p:spTgt spid="2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1000"/>
                                        <p:tgtEl>
                                          <p:spTgt spid="26"/>
                                        </p:tgtEl>
                                      </p:cBhvr>
                                    </p:animEffect>
                                    <p:anim calcmode="lin" valueType="num">
                                      <p:cBhvr>
                                        <p:cTn id="75" dur="1000" fill="hold"/>
                                        <p:tgtEl>
                                          <p:spTgt spid="26"/>
                                        </p:tgtEl>
                                        <p:attrNameLst>
                                          <p:attrName>ppt_x</p:attrName>
                                        </p:attrNameLst>
                                      </p:cBhvr>
                                      <p:tavLst>
                                        <p:tav tm="0">
                                          <p:val>
                                            <p:strVal val="#ppt_x"/>
                                          </p:val>
                                        </p:tav>
                                        <p:tav tm="100000">
                                          <p:val>
                                            <p:strVal val="#ppt_x"/>
                                          </p:val>
                                        </p:tav>
                                      </p:tavLst>
                                    </p:anim>
                                    <p:anim calcmode="lin" valueType="num">
                                      <p:cBhvr>
                                        <p:cTn id="7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2" grpId="0"/>
      <p:bldP spid="23" grpId="0"/>
      <p:bldP spid="24" grpId="0"/>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rot="16200000">
            <a:off x="4439938" y="2254042"/>
            <a:ext cx="1142824" cy="1075598"/>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6112775" y="3492183"/>
            <a:ext cx="1142824" cy="1075598"/>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六边形 8"/>
          <p:cNvSpPr/>
          <p:nvPr/>
        </p:nvSpPr>
        <p:spPr>
          <a:xfrm rot="16200000">
            <a:off x="5911061" y="949179"/>
            <a:ext cx="1142824" cy="1075598"/>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0" name="六边形 9"/>
          <p:cNvSpPr/>
          <p:nvPr/>
        </p:nvSpPr>
        <p:spPr>
          <a:xfrm rot="16200000">
            <a:off x="7444266" y="2242630"/>
            <a:ext cx="1142824" cy="1075598"/>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1" name="图片 10"/>
          <p:cNvPicPr>
            <a:picLocks noChangeAspect="1"/>
          </p:cNvPicPr>
          <p:nvPr/>
        </p:nvPicPr>
        <p:blipFill>
          <a:blip r:embed="rId3" cstate="screen">
            <a:biLevel thresh="25000"/>
            <a:extLst>
              <a:ext uri="{28A0092B-C50C-407E-A947-70E740481C1C}">
                <a14:useLocalDpi xmlns:a14="http://schemas.microsoft.com/office/drawing/2010/main"/>
              </a:ext>
            </a:extLst>
          </a:blip>
          <a:stretch>
            <a:fillRect/>
          </a:stretch>
        </p:blipFill>
        <p:spPr>
          <a:xfrm>
            <a:off x="4791697" y="2569923"/>
            <a:ext cx="452586" cy="421010"/>
          </a:xfrm>
          <a:prstGeom prst="rect">
            <a:avLst/>
          </a:prstGeom>
        </p:spPr>
      </p:pic>
      <p:pic>
        <p:nvPicPr>
          <p:cNvPr id="12" name="图片 11"/>
          <p:cNvPicPr>
            <a:picLocks noChangeAspect="1"/>
          </p:cNvPicPr>
          <p:nvPr/>
        </p:nvPicPr>
        <p:blipFill>
          <a:blip r:embed="rId4" cstate="screen">
            <a:biLevel thresh="25000"/>
            <a:extLst>
              <a:ext uri="{28A0092B-C50C-407E-A947-70E740481C1C}">
                <a14:useLocalDpi xmlns:a14="http://schemas.microsoft.com/office/drawing/2010/main"/>
              </a:ext>
            </a:extLst>
          </a:blip>
          <a:stretch>
            <a:fillRect/>
          </a:stretch>
        </p:blipFill>
        <p:spPr>
          <a:xfrm>
            <a:off x="6370898" y="3746602"/>
            <a:ext cx="600385" cy="626402"/>
          </a:xfrm>
          <a:prstGeom prst="rect">
            <a:avLst/>
          </a:prstGeom>
        </p:spPr>
      </p:pic>
      <p:pic>
        <p:nvPicPr>
          <p:cNvPr id="13" name="图片 12"/>
          <p:cNvPicPr>
            <a:picLocks noChangeAspect="1"/>
          </p:cNvPicPr>
          <p:nvPr/>
        </p:nvPicPr>
        <p:blipFill>
          <a:blip r:embed="rId5" cstate="screen">
            <a:biLevel thresh="25000"/>
            <a:extLst>
              <a:ext uri="{28A0092B-C50C-407E-A947-70E740481C1C}">
                <a14:useLocalDpi xmlns:a14="http://schemas.microsoft.com/office/drawing/2010/main"/>
              </a:ext>
            </a:extLst>
          </a:blip>
          <a:stretch>
            <a:fillRect/>
          </a:stretch>
        </p:blipFill>
        <p:spPr>
          <a:xfrm>
            <a:off x="6189771" y="1225102"/>
            <a:ext cx="585401" cy="573413"/>
          </a:xfrm>
          <a:prstGeom prst="rect">
            <a:avLst/>
          </a:prstGeom>
        </p:spPr>
      </p:pic>
      <p:pic>
        <p:nvPicPr>
          <p:cNvPr id="14" name="图片 13"/>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7733297" y="2508245"/>
            <a:ext cx="564761" cy="585401"/>
          </a:xfrm>
          <a:prstGeom prst="rect">
            <a:avLst/>
          </a:prstGeom>
        </p:spPr>
      </p:pic>
      <p:sp>
        <p:nvSpPr>
          <p:cNvPr id="15" name="圆角右箭头 14"/>
          <p:cNvSpPr/>
          <p:nvPr/>
        </p:nvSpPr>
        <p:spPr>
          <a:xfrm>
            <a:off x="5017990" y="1318608"/>
            <a:ext cx="757452" cy="733500"/>
          </a:xfrm>
          <a:prstGeom prst="ben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圆角右箭头 15"/>
          <p:cNvSpPr/>
          <p:nvPr/>
        </p:nvSpPr>
        <p:spPr>
          <a:xfrm rot="5400000">
            <a:off x="7394428" y="1330584"/>
            <a:ext cx="757452" cy="733500"/>
          </a:xfrm>
          <a:prstGeom prst="ben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7" name="圆角右箭头 16"/>
          <p:cNvSpPr/>
          <p:nvPr/>
        </p:nvSpPr>
        <p:spPr>
          <a:xfrm rot="10800000">
            <a:off x="7406404" y="3516193"/>
            <a:ext cx="757452" cy="733500"/>
          </a:xfrm>
          <a:prstGeom prst="ben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8" name="圆角右箭头 17"/>
          <p:cNvSpPr/>
          <p:nvPr/>
        </p:nvSpPr>
        <p:spPr>
          <a:xfrm rot="16200000">
            <a:off x="5029966" y="3470545"/>
            <a:ext cx="757452" cy="733500"/>
          </a:xfrm>
          <a:prstGeom prst="ben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6102681" y="2561008"/>
            <a:ext cx="1107996" cy="461665"/>
          </a:xfrm>
          <a:prstGeom prst="rect">
            <a:avLst/>
          </a:prstGeom>
          <a:noFill/>
        </p:spPr>
        <p:txBody>
          <a:bodyPr wrap="non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关键词</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flipH="1">
            <a:off x="625326" y="1696973"/>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635691" y="1347614"/>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flipH="1">
            <a:off x="611560" y="336045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a:off x="621925" y="301109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4" name="TextBox 23"/>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02</a:t>
            </a:r>
            <a:endParaRPr lang="zh-CN" altLang="en-US" sz="4400" dirty="0">
              <a:solidFill>
                <a:schemeClr val="tx1">
                  <a:lumMod val="85000"/>
                  <a:lumOff val="15000"/>
                </a:schemeClr>
              </a:solidFill>
            </a:endParaRPr>
          </a:p>
        </p:txBody>
      </p:sp>
      <p:cxnSp>
        <p:nvCxnSpPr>
          <p:cNvPr id="25" name="直接连接符 24"/>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710530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heel(1)">
                                      <p:cBhvr>
                                        <p:cTn id="10" dur="2000"/>
                                        <p:tgtEl>
                                          <p:spTgt spid="11"/>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par>
                                <p:cTn id="14" presetID="21" presetClass="entr" presetSubtype="1"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heel(1)">
                                      <p:cBhvr>
                                        <p:cTn id="16" dur="2000"/>
                                        <p:tgtEl>
                                          <p:spTgt spid="13"/>
                                        </p:tgtEl>
                                      </p:cBhvr>
                                    </p:animEffect>
                                  </p:childTnLst>
                                </p:cTn>
                              </p:par>
                              <p:par>
                                <p:cTn id="17" presetID="21" presetClass="entr" presetSubtype="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2000"/>
                                        <p:tgtEl>
                                          <p:spTgt spid="14"/>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1)">
                                      <p:cBhvr>
                                        <p:cTn id="22" dur="2000"/>
                                        <p:tgtEl>
                                          <p:spTgt spid="10"/>
                                        </p:tgtEl>
                                      </p:cBhvr>
                                    </p:animEffect>
                                  </p:childTnLst>
                                </p:cTn>
                              </p:par>
                              <p:par>
                                <p:cTn id="23" presetID="21" presetClass="entr" presetSubtype="1"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2000"/>
                                        <p:tgtEl>
                                          <p:spTgt spid="12"/>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350"/>
                                        <p:tgtEl>
                                          <p:spTgt spid="21"/>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21"/>
                                        </p:tgtEl>
                                      </p:cBhvr>
                                    </p:animEffect>
                                    <p:animScale>
                                      <p:cBhvr>
                                        <p:cTn id="57" dur="200" autoRev="1" fill="hold"/>
                                        <p:tgtEl>
                                          <p:spTgt spid="21"/>
                                        </p:tgtEl>
                                      </p:cBhvr>
                                      <p:by x="105000" y="105000"/>
                                    </p:animScale>
                                  </p:childTnLst>
                                </p:cTn>
                              </p:par>
                            </p:childTnLst>
                          </p:cTn>
                        </p:par>
                        <p:par>
                          <p:cTn id="58" fill="hold">
                            <p:stCondLst>
                              <p:cond delay="49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par>
                          <p:cTn id="62" fill="hold">
                            <p:stCondLst>
                              <p:cond delay="5400"/>
                            </p:stCondLst>
                            <p:childTnLst>
                              <p:par>
                                <p:cTn id="63" presetID="10" presetClass="entr" presetSubtype="0"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350"/>
                                        <p:tgtEl>
                                          <p:spTgt spid="23"/>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23"/>
                                        </p:tgtEl>
                                      </p:cBhvr>
                                    </p:animEffect>
                                    <p:animScale>
                                      <p:cBhvr>
                                        <p:cTn id="68" dur="200" autoRev="1" fill="hold"/>
                                        <p:tgtEl>
                                          <p:spTgt spid="23"/>
                                        </p:tgtEl>
                                      </p:cBhvr>
                                      <p:by x="105000" y="105000"/>
                                    </p:animScale>
                                  </p:childTnLst>
                                </p:cTn>
                              </p:par>
                            </p:childTnLst>
                          </p:cTn>
                        </p:par>
                        <p:par>
                          <p:cTn id="69" fill="hold">
                            <p:stCondLst>
                              <p:cond delay="5800"/>
                            </p:stCondLst>
                            <p:childTnLst>
                              <p:par>
                                <p:cTn id="70" presetID="10"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5" grpId="0" animBg="1"/>
      <p:bldP spid="16" grpId="0" animBg="1"/>
      <p:bldP spid="17" grpId="0" animBg="1"/>
      <p:bldP spid="18" grpId="0" animBg="1"/>
      <p:bldP spid="19" grpId="0"/>
      <p:bldP spid="20" grpId="0"/>
      <p:bldP spid="21" grpId="0"/>
      <p:bldP spid="21" grpId="1"/>
      <p:bldP spid="22" grpId="0"/>
      <p:bldP spid="23" grpId="0"/>
      <p:bldP spid="2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弧形 6"/>
          <p:cNvSpPr/>
          <p:nvPr/>
        </p:nvSpPr>
        <p:spPr>
          <a:xfrm>
            <a:off x="882423" y="1380224"/>
            <a:ext cx="1603547" cy="1584176"/>
          </a:xfrm>
          <a:prstGeom prst="arc">
            <a:avLst>
              <a:gd name="adj1" fmla="val 11839608"/>
              <a:gd name="adj2" fmla="val 20486289"/>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椭圆 7"/>
          <p:cNvSpPr/>
          <p:nvPr/>
        </p:nvSpPr>
        <p:spPr>
          <a:xfrm>
            <a:off x="3295135" y="1347614"/>
            <a:ext cx="2376264" cy="237626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778167" y="1907167"/>
            <a:ext cx="1257158" cy="125715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82389" y="1923678"/>
            <a:ext cx="1257158" cy="125715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402573" y="1923678"/>
            <a:ext cx="1257158" cy="125715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06795" y="1940189"/>
            <a:ext cx="1257158" cy="125715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弧形 12"/>
          <p:cNvSpPr/>
          <p:nvPr/>
        </p:nvSpPr>
        <p:spPr>
          <a:xfrm flipV="1">
            <a:off x="6600799" y="2172312"/>
            <a:ext cx="1603547" cy="1584176"/>
          </a:xfrm>
          <a:prstGeom prst="arc">
            <a:avLst>
              <a:gd name="adj1" fmla="val 11839608"/>
              <a:gd name="adj2" fmla="val 20731723"/>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13"/>
          <p:cNvSpPr txBox="1"/>
          <p:nvPr/>
        </p:nvSpPr>
        <p:spPr>
          <a:xfrm>
            <a:off x="476206" y="2290647"/>
            <a:ext cx="1069524"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2012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871984" y="2307158"/>
            <a:ext cx="1130438" cy="523220"/>
          </a:xfrm>
          <a:prstGeom prst="rect">
            <a:avLst/>
          </a:prstGeom>
          <a:noFill/>
        </p:spPr>
        <p:txBody>
          <a:bodyPr wrap="none" rtlCol="0">
            <a:spAutoFit/>
          </a:bodyPr>
          <a:lstStyle/>
          <a:p>
            <a:r>
              <a:rPr lang="en-US" altLang="zh-CN" sz="2800" b="1" dirty="0" smtClean="0">
                <a:solidFill>
                  <a:schemeClr val="bg1">
                    <a:lumMod val="95000"/>
                  </a:schemeClr>
                </a:solidFill>
                <a:latin typeface="微软雅黑" panose="020B0503020204020204" pitchFamily="34" charset="-122"/>
                <a:ea typeface="微软雅黑" panose="020B0503020204020204" pitchFamily="34" charset="-122"/>
              </a:rPr>
              <a:t>20XX</a:t>
            </a:r>
            <a:endParaRPr lang="zh-CN" altLang="en-US" sz="28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538136" y="2107103"/>
            <a:ext cx="2005677" cy="923330"/>
          </a:xfrm>
          <a:prstGeom prst="rect">
            <a:avLst/>
          </a:prstGeom>
          <a:noFill/>
        </p:spPr>
        <p:txBody>
          <a:bodyPr wrap="non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20XX</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113674" y="2290647"/>
            <a:ext cx="1130438" cy="523220"/>
          </a:xfrm>
          <a:prstGeom prst="rect">
            <a:avLst/>
          </a:prstGeom>
          <a:noFill/>
        </p:spPr>
        <p:txBody>
          <a:bodyPr wrap="none" rtlCol="0">
            <a:spAutoFit/>
          </a:bodyPr>
          <a:lstStyle/>
          <a:p>
            <a:r>
              <a:rPr lang="en-US" altLang="zh-CN" sz="2800" b="1" dirty="0" smtClean="0">
                <a:solidFill>
                  <a:schemeClr val="bg1">
                    <a:lumMod val="95000"/>
                  </a:schemeClr>
                </a:solidFill>
                <a:latin typeface="微软雅黑" panose="020B0503020204020204" pitchFamily="34" charset="-122"/>
                <a:ea typeface="微软雅黑" panose="020B0503020204020204" pitchFamily="34" charset="-122"/>
              </a:rPr>
              <a:t>20XX</a:t>
            </a:r>
            <a:endParaRPr lang="zh-CN" altLang="en-US" sz="28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484423" y="2274136"/>
            <a:ext cx="1130438"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20XX</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bwMode="auto">
          <a:xfrm>
            <a:off x="387994" y="3435846"/>
            <a:ext cx="2727121"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简单文字概述这里输入</a:t>
            </a:r>
            <a:endParaRPr lang="zh-CN" altLang="en-US" sz="1200" dirty="0">
              <a:solidFill>
                <a:schemeClr val="tx1">
                  <a:lumMod val="95000"/>
                  <a:lumOff val="5000"/>
                </a:schemeClr>
              </a:solidFill>
              <a:latin typeface="Calibri" pitchFamily="34" charset="0"/>
            </a:endParaRPr>
          </a:p>
        </p:txBody>
      </p:sp>
      <p:sp>
        <p:nvSpPr>
          <p:cNvPr id="20" name="TextBox 19"/>
          <p:cNvSpPr txBox="1"/>
          <p:nvPr/>
        </p:nvSpPr>
        <p:spPr bwMode="auto">
          <a:xfrm>
            <a:off x="3388214" y="3796266"/>
            <a:ext cx="2283185"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简单文字概述这里输</a:t>
            </a:r>
            <a:endParaRPr lang="zh-CN" altLang="en-US" sz="1200" dirty="0">
              <a:solidFill>
                <a:schemeClr val="tx1">
                  <a:lumMod val="95000"/>
                  <a:lumOff val="5000"/>
                </a:schemeClr>
              </a:solidFill>
              <a:latin typeface="Calibri" pitchFamily="34" charset="0"/>
            </a:endParaRPr>
          </a:p>
        </p:txBody>
      </p:sp>
      <p:sp>
        <p:nvSpPr>
          <p:cNvPr id="21" name="TextBox 20"/>
          <p:cNvSpPr txBox="1"/>
          <p:nvPr/>
        </p:nvSpPr>
        <p:spPr bwMode="auto">
          <a:xfrm>
            <a:off x="5949335" y="651341"/>
            <a:ext cx="2727121"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简单文字概述这里输入</a:t>
            </a:r>
            <a:endParaRPr lang="zh-CN" altLang="en-US" sz="1200" dirty="0">
              <a:solidFill>
                <a:schemeClr val="tx1">
                  <a:lumMod val="95000"/>
                  <a:lumOff val="5000"/>
                </a:schemeClr>
              </a:solidFill>
              <a:latin typeface="Calibri" pitchFamily="34" charset="0"/>
            </a:endParaRPr>
          </a:p>
        </p:txBody>
      </p:sp>
      <p:sp>
        <p:nvSpPr>
          <p:cNvPr id="22" name="TextBox 21"/>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02</a:t>
            </a:r>
            <a:endParaRPr lang="zh-CN" altLang="en-US" sz="4400" dirty="0">
              <a:solidFill>
                <a:schemeClr val="tx1">
                  <a:lumMod val="85000"/>
                  <a:lumOff val="15000"/>
                </a:schemeClr>
              </a:solidFill>
            </a:endParaRPr>
          </a:p>
        </p:txBody>
      </p:sp>
      <p:cxnSp>
        <p:nvCxnSpPr>
          <p:cNvPr id="23" name="直接连接符 22"/>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877983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3" presetClass="entr" presetSubtype="52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ppt_x</p:attrName>
                                        </p:attrNameLst>
                                      </p:cBhvr>
                                      <p:tavLst>
                                        <p:tav tm="0">
                                          <p:val>
                                            <p:fltVal val="0.5"/>
                                          </p:val>
                                        </p:tav>
                                        <p:tav tm="100000">
                                          <p:val>
                                            <p:strVal val="#ppt_x"/>
                                          </p:val>
                                        </p:tav>
                                      </p:tavLst>
                                    </p:anim>
                                    <p:anim calcmode="lin" valueType="num">
                                      <p:cBhvr>
                                        <p:cTn id="16" dur="500" fill="hold"/>
                                        <p:tgtEl>
                                          <p:spTgt spid="12"/>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ppt_x</p:attrName>
                                        </p:attrNameLst>
                                      </p:cBhvr>
                                      <p:tavLst>
                                        <p:tav tm="0">
                                          <p:val>
                                            <p:fltVal val="0.5"/>
                                          </p:val>
                                        </p:tav>
                                        <p:tav tm="100000">
                                          <p:val>
                                            <p:strVal val="#ppt_x"/>
                                          </p:val>
                                        </p:tav>
                                      </p:tavLst>
                                    </p:anim>
                                    <p:anim calcmode="lin" valueType="num">
                                      <p:cBhvr>
                                        <p:cTn id="22" dur="500" fill="hold"/>
                                        <p:tgtEl>
                                          <p:spTgt spid="9"/>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3" presetClass="entr" presetSubtype="52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 calcmode="lin" valueType="num">
                                      <p:cBhvr>
                                        <p:cTn id="28" dur="500" fill="hold"/>
                                        <p:tgtEl>
                                          <p:spTgt spid="10"/>
                                        </p:tgtEl>
                                        <p:attrNameLst>
                                          <p:attrName>ppt_x</p:attrName>
                                        </p:attrNameLst>
                                      </p:cBhvr>
                                      <p:tavLst>
                                        <p:tav tm="0">
                                          <p:val>
                                            <p:fltVal val="0.5"/>
                                          </p:val>
                                        </p:tav>
                                        <p:tav tm="100000">
                                          <p:val>
                                            <p:strVal val="#ppt_x"/>
                                          </p:val>
                                        </p:tav>
                                      </p:tavLst>
                                    </p:anim>
                                    <p:anim calcmode="lin" valueType="num">
                                      <p:cBhvr>
                                        <p:cTn id="29" dur="500" fill="hold"/>
                                        <p:tgtEl>
                                          <p:spTgt spid="10"/>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 calcmode="lin" valueType="num">
                                      <p:cBhvr>
                                        <p:cTn id="34" dur="500" fill="hold"/>
                                        <p:tgtEl>
                                          <p:spTgt spid="11"/>
                                        </p:tgtEl>
                                        <p:attrNameLst>
                                          <p:attrName>ppt_x</p:attrName>
                                        </p:attrNameLst>
                                      </p:cBhvr>
                                      <p:tavLst>
                                        <p:tav tm="0">
                                          <p:val>
                                            <p:fltVal val="0.5"/>
                                          </p:val>
                                        </p:tav>
                                        <p:tav tm="100000">
                                          <p:val>
                                            <p:strVal val="#ppt_x"/>
                                          </p:val>
                                        </p:tav>
                                      </p:tavLst>
                                    </p:anim>
                                    <p:anim calcmode="lin" valueType="num">
                                      <p:cBhvr>
                                        <p:cTn id="35" dur="500" fill="hold"/>
                                        <p:tgtEl>
                                          <p:spTgt spid="11"/>
                                        </p:tgtEl>
                                        <p:attrNameLst>
                                          <p:attrName>ppt_y</p:attrName>
                                        </p:attrNameLst>
                                      </p:cBhvr>
                                      <p:tavLst>
                                        <p:tav tm="0">
                                          <p:val>
                                            <p:fltVal val="0.5"/>
                                          </p:val>
                                        </p:tav>
                                        <p:tav tm="100000">
                                          <p:val>
                                            <p:strVal val="#ppt_y"/>
                                          </p:val>
                                        </p:tav>
                                      </p:tavLst>
                                    </p:anim>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2500"/>
                            </p:stCondLst>
                            <p:childTnLst>
                              <p:par>
                                <p:cTn id="45" presetID="15"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1000" fill="hold"/>
                                        <p:tgtEl>
                                          <p:spTgt spid="16"/>
                                        </p:tgtEl>
                                        <p:attrNameLst>
                                          <p:attrName>ppt_w</p:attrName>
                                        </p:attrNameLst>
                                      </p:cBhvr>
                                      <p:tavLst>
                                        <p:tav tm="0">
                                          <p:val>
                                            <p:fltVal val="0"/>
                                          </p:val>
                                        </p:tav>
                                        <p:tav tm="100000">
                                          <p:val>
                                            <p:strVal val="#ppt_w"/>
                                          </p:val>
                                        </p:tav>
                                      </p:tavLst>
                                    </p:anim>
                                    <p:anim calcmode="lin" valueType="num">
                                      <p:cBhvr>
                                        <p:cTn id="48" dur="1000" fill="hold"/>
                                        <p:tgtEl>
                                          <p:spTgt spid="16"/>
                                        </p:tgtEl>
                                        <p:attrNameLst>
                                          <p:attrName>ppt_h</p:attrName>
                                        </p:attrNameLst>
                                      </p:cBhvr>
                                      <p:tavLst>
                                        <p:tav tm="0">
                                          <p:val>
                                            <p:fltVal val="0"/>
                                          </p:val>
                                        </p:tav>
                                        <p:tav tm="100000">
                                          <p:val>
                                            <p:strVal val="#ppt_h"/>
                                          </p:val>
                                        </p:tav>
                                      </p:tavLst>
                                    </p:anim>
                                    <p:anim calcmode="lin" valueType="num">
                                      <p:cBhvr>
                                        <p:cTn id="4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51" fill="hold">
                            <p:stCondLst>
                              <p:cond delay="3500"/>
                            </p:stCondLst>
                            <p:childTnLst>
                              <p:par>
                                <p:cTn id="52" presetID="23" presetClass="entr" presetSubtype="52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 calcmode="lin" valueType="num">
                                      <p:cBhvr>
                                        <p:cTn id="56" dur="500" fill="hold"/>
                                        <p:tgtEl>
                                          <p:spTgt spid="15"/>
                                        </p:tgtEl>
                                        <p:attrNameLst>
                                          <p:attrName>ppt_x</p:attrName>
                                        </p:attrNameLst>
                                      </p:cBhvr>
                                      <p:tavLst>
                                        <p:tav tm="0">
                                          <p:val>
                                            <p:fltVal val="0.5"/>
                                          </p:val>
                                        </p:tav>
                                        <p:tav tm="100000">
                                          <p:val>
                                            <p:strVal val="#ppt_x"/>
                                          </p:val>
                                        </p:tav>
                                      </p:tavLst>
                                    </p:anim>
                                    <p:anim calcmode="lin" valueType="num">
                                      <p:cBhvr>
                                        <p:cTn id="57" dur="500" fill="hold"/>
                                        <p:tgtEl>
                                          <p:spTgt spid="15"/>
                                        </p:tgtEl>
                                        <p:attrNameLst>
                                          <p:attrName>ppt_y</p:attrName>
                                        </p:attrNameLst>
                                      </p:cBhvr>
                                      <p:tavLst>
                                        <p:tav tm="0">
                                          <p:val>
                                            <p:fltVal val="0.5"/>
                                          </p:val>
                                        </p:tav>
                                        <p:tav tm="100000">
                                          <p:val>
                                            <p:strVal val="#ppt_y"/>
                                          </p:val>
                                        </p:tav>
                                      </p:tavLst>
                                    </p:anim>
                                  </p:childTnLst>
                                </p:cTn>
                              </p:par>
                              <p:par>
                                <p:cTn id="58" presetID="23" presetClass="entr" presetSubtype="52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 calcmode="lin" valueType="num">
                                      <p:cBhvr>
                                        <p:cTn id="62" dur="500" fill="hold"/>
                                        <p:tgtEl>
                                          <p:spTgt spid="17"/>
                                        </p:tgtEl>
                                        <p:attrNameLst>
                                          <p:attrName>ppt_x</p:attrName>
                                        </p:attrNameLst>
                                      </p:cBhvr>
                                      <p:tavLst>
                                        <p:tav tm="0">
                                          <p:val>
                                            <p:fltVal val="0.5"/>
                                          </p:val>
                                        </p:tav>
                                        <p:tav tm="100000">
                                          <p:val>
                                            <p:strVal val="#ppt_x"/>
                                          </p:val>
                                        </p:tav>
                                      </p:tavLst>
                                    </p:anim>
                                    <p:anim calcmode="lin" valueType="num">
                                      <p:cBhvr>
                                        <p:cTn id="63" dur="500" fill="hold"/>
                                        <p:tgtEl>
                                          <p:spTgt spid="17"/>
                                        </p:tgtEl>
                                        <p:attrNameLst>
                                          <p:attrName>ppt_y</p:attrName>
                                        </p:attrNameLst>
                                      </p:cBhvr>
                                      <p:tavLst>
                                        <p:tav tm="0">
                                          <p:val>
                                            <p:fltVal val="0.5"/>
                                          </p:val>
                                        </p:tav>
                                        <p:tav tm="100000">
                                          <p:val>
                                            <p:strVal val="#ppt_y"/>
                                          </p:val>
                                        </p:tav>
                                      </p:tavLst>
                                    </p:anim>
                                  </p:childTnLst>
                                </p:cTn>
                              </p:par>
                            </p:childTnLst>
                          </p:cTn>
                        </p:par>
                        <p:par>
                          <p:cTn id="64" fill="hold">
                            <p:stCondLst>
                              <p:cond delay="4000"/>
                            </p:stCondLst>
                            <p:childTnLst>
                              <p:par>
                                <p:cTn id="65" presetID="23" presetClass="entr" presetSubtype="52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 calcmode="lin" valueType="num">
                                      <p:cBhvr>
                                        <p:cTn id="69" dur="500" fill="hold"/>
                                        <p:tgtEl>
                                          <p:spTgt spid="14"/>
                                        </p:tgtEl>
                                        <p:attrNameLst>
                                          <p:attrName>ppt_x</p:attrName>
                                        </p:attrNameLst>
                                      </p:cBhvr>
                                      <p:tavLst>
                                        <p:tav tm="0">
                                          <p:val>
                                            <p:fltVal val="0.5"/>
                                          </p:val>
                                        </p:tav>
                                        <p:tav tm="100000">
                                          <p:val>
                                            <p:strVal val="#ppt_x"/>
                                          </p:val>
                                        </p:tav>
                                      </p:tavLst>
                                    </p:anim>
                                    <p:anim calcmode="lin" valueType="num">
                                      <p:cBhvr>
                                        <p:cTn id="70" dur="500" fill="hold"/>
                                        <p:tgtEl>
                                          <p:spTgt spid="14"/>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fltVal val="0"/>
                                          </p:val>
                                        </p:tav>
                                        <p:tav tm="100000">
                                          <p:val>
                                            <p:strVal val="#ppt_w"/>
                                          </p:val>
                                        </p:tav>
                                      </p:tavLst>
                                    </p:anim>
                                    <p:anim calcmode="lin" valueType="num">
                                      <p:cBhvr>
                                        <p:cTn id="74" dur="500" fill="hold"/>
                                        <p:tgtEl>
                                          <p:spTgt spid="18"/>
                                        </p:tgtEl>
                                        <p:attrNameLst>
                                          <p:attrName>ppt_h</p:attrName>
                                        </p:attrNameLst>
                                      </p:cBhvr>
                                      <p:tavLst>
                                        <p:tav tm="0">
                                          <p:val>
                                            <p:fltVal val="0"/>
                                          </p:val>
                                        </p:tav>
                                        <p:tav tm="100000">
                                          <p:val>
                                            <p:strVal val="#ppt_h"/>
                                          </p:val>
                                        </p:tav>
                                      </p:tavLst>
                                    </p:anim>
                                    <p:anim calcmode="lin" valueType="num">
                                      <p:cBhvr>
                                        <p:cTn id="75" dur="500" fill="hold"/>
                                        <p:tgtEl>
                                          <p:spTgt spid="18"/>
                                        </p:tgtEl>
                                        <p:attrNameLst>
                                          <p:attrName>ppt_x</p:attrName>
                                        </p:attrNameLst>
                                      </p:cBhvr>
                                      <p:tavLst>
                                        <p:tav tm="0">
                                          <p:val>
                                            <p:fltVal val="0.5"/>
                                          </p:val>
                                        </p:tav>
                                        <p:tav tm="100000">
                                          <p:val>
                                            <p:strVal val="#ppt_x"/>
                                          </p:val>
                                        </p:tav>
                                      </p:tavLst>
                                    </p:anim>
                                    <p:anim calcmode="lin" valueType="num">
                                      <p:cBhvr>
                                        <p:cTn id="76" dur="500" fill="hold"/>
                                        <p:tgtEl>
                                          <p:spTgt spid="18"/>
                                        </p:tgtEl>
                                        <p:attrNameLst>
                                          <p:attrName>ppt_y</p:attrName>
                                        </p:attrNameLst>
                                      </p:cBhvr>
                                      <p:tavLst>
                                        <p:tav tm="0">
                                          <p:val>
                                            <p:fltVal val="0.5"/>
                                          </p:val>
                                        </p:tav>
                                        <p:tav tm="100000">
                                          <p:val>
                                            <p:strVal val="#ppt_y"/>
                                          </p:val>
                                        </p:tav>
                                      </p:tavLst>
                                    </p:anim>
                                  </p:childTnLst>
                                </p:cTn>
                              </p:par>
                            </p:childTnLst>
                          </p:cTn>
                        </p:par>
                        <p:par>
                          <p:cTn id="77" fill="hold">
                            <p:stCondLst>
                              <p:cond delay="4500"/>
                            </p:stCondLst>
                            <p:childTnLst>
                              <p:par>
                                <p:cTn id="78" presetID="42" presetClass="entr" presetSubtype="0"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1000"/>
                                        <p:tgtEl>
                                          <p:spTgt spid="19"/>
                                        </p:tgtEl>
                                      </p:cBhvr>
                                    </p:animEffect>
                                    <p:anim calcmode="lin" valueType="num">
                                      <p:cBhvr>
                                        <p:cTn id="81" dur="1000" fill="hold"/>
                                        <p:tgtEl>
                                          <p:spTgt spid="19"/>
                                        </p:tgtEl>
                                        <p:attrNameLst>
                                          <p:attrName>ppt_x</p:attrName>
                                        </p:attrNameLst>
                                      </p:cBhvr>
                                      <p:tavLst>
                                        <p:tav tm="0">
                                          <p:val>
                                            <p:strVal val="#ppt_x"/>
                                          </p:val>
                                        </p:tav>
                                        <p:tav tm="100000">
                                          <p:val>
                                            <p:strVal val="#ppt_x"/>
                                          </p:val>
                                        </p:tav>
                                      </p:tavLst>
                                    </p:anim>
                                    <p:anim calcmode="lin" valueType="num">
                                      <p:cBhvr>
                                        <p:cTn id="82" dur="1000" fill="hold"/>
                                        <p:tgtEl>
                                          <p:spTgt spid="19"/>
                                        </p:tgtEl>
                                        <p:attrNameLst>
                                          <p:attrName>ppt_y</p:attrName>
                                        </p:attrNameLst>
                                      </p:cBhvr>
                                      <p:tavLst>
                                        <p:tav tm="0">
                                          <p:val>
                                            <p:strVal val="#ppt_y+.1"/>
                                          </p:val>
                                        </p:tav>
                                        <p:tav tm="100000">
                                          <p:val>
                                            <p:strVal val="#ppt_y"/>
                                          </p:val>
                                        </p:tav>
                                      </p:tavLst>
                                    </p:anim>
                                  </p:childTnLst>
                                </p:cTn>
                              </p:par>
                            </p:childTnLst>
                          </p:cTn>
                        </p:par>
                        <p:par>
                          <p:cTn id="83" fill="hold">
                            <p:stCondLst>
                              <p:cond delay="5500"/>
                            </p:stCondLst>
                            <p:childTnLst>
                              <p:par>
                                <p:cTn id="84" presetID="42" presetClass="entr" presetSubtype="0"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1000"/>
                                        <p:tgtEl>
                                          <p:spTgt spid="20"/>
                                        </p:tgtEl>
                                      </p:cBhvr>
                                    </p:animEffect>
                                    <p:anim calcmode="lin" valueType="num">
                                      <p:cBhvr>
                                        <p:cTn id="87" dur="1000" fill="hold"/>
                                        <p:tgtEl>
                                          <p:spTgt spid="20"/>
                                        </p:tgtEl>
                                        <p:attrNameLst>
                                          <p:attrName>ppt_x</p:attrName>
                                        </p:attrNameLst>
                                      </p:cBhvr>
                                      <p:tavLst>
                                        <p:tav tm="0">
                                          <p:val>
                                            <p:strVal val="#ppt_x"/>
                                          </p:val>
                                        </p:tav>
                                        <p:tav tm="100000">
                                          <p:val>
                                            <p:strVal val="#ppt_x"/>
                                          </p:val>
                                        </p:tav>
                                      </p:tavLst>
                                    </p:anim>
                                    <p:anim calcmode="lin" valueType="num">
                                      <p:cBhvr>
                                        <p:cTn id="88" dur="1000" fill="hold"/>
                                        <p:tgtEl>
                                          <p:spTgt spid="20"/>
                                        </p:tgtEl>
                                        <p:attrNameLst>
                                          <p:attrName>ppt_y</p:attrName>
                                        </p:attrNameLst>
                                      </p:cBhvr>
                                      <p:tavLst>
                                        <p:tav tm="0">
                                          <p:val>
                                            <p:strVal val="#ppt_y+.1"/>
                                          </p:val>
                                        </p:tav>
                                        <p:tav tm="100000">
                                          <p:val>
                                            <p:strVal val="#ppt_y"/>
                                          </p:val>
                                        </p:tav>
                                      </p:tavLst>
                                    </p:anim>
                                  </p:childTnLst>
                                </p:cTn>
                              </p:par>
                            </p:childTnLst>
                          </p:cTn>
                        </p:par>
                        <p:par>
                          <p:cTn id="89" fill="hold">
                            <p:stCondLst>
                              <p:cond delay="6500"/>
                            </p:stCondLst>
                            <p:childTnLst>
                              <p:par>
                                <p:cTn id="90" presetID="42" presetClass="entr" presetSubtype="0"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1000"/>
                                        <p:tgtEl>
                                          <p:spTgt spid="21"/>
                                        </p:tgtEl>
                                      </p:cBhvr>
                                    </p:animEffect>
                                    <p:anim calcmode="lin" valueType="num">
                                      <p:cBhvr>
                                        <p:cTn id="93" dur="1000" fill="hold"/>
                                        <p:tgtEl>
                                          <p:spTgt spid="21"/>
                                        </p:tgtEl>
                                        <p:attrNameLst>
                                          <p:attrName>ppt_x</p:attrName>
                                        </p:attrNameLst>
                                      </p:cBhvr>
                                      <p:tavLst>
                                        <p:tav tm="0">
                                          <p:val>
                                            <p:strVal val="#ppt_x"/>
                                          </p:val>
                                        </p:tav>
                                        <p:tav tm="100000">
                                          <p:val>
                                            <p:strVal val="#ppt_x"/>
                                          </p:val>
                                        </p:tav>
                                      </p:tavLst>
                                    </p:anim>
                                    <p:anim calcmode="lin" valueType="num">
                                      <p:cBhvr>
                                        <p:cTn id="9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 y="-14554"/>
            <a:ext cx="9192276" cy="6114695"/>
          </a:xfrm>
          <a:prstGeom prst="rect">
            <a:avLst/>
          </a:prstGeom>
        </p:spPr>
      </p:pic>
      <p:sp>
        <p:nvSpPr>
          <p:cNvPr id="12" name="矩形 11"/>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851918" y="1700621"/>
            <a:ext cx="1435008" cy="1569660"/>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9600" dirty="0" smtClean="0">
                <a:solidFill>
                  <a:schemeClr val="tx1">
                    <a:lumMod val="85000"/>
                    <a:lumOff val="15000"/>
                  </a:schemeClr>
                </a:solidFill>
                <a:latin typeface="方正舒体" panose="02010601030101010101" pitchFamily="2" charset="-122"/>
                <a:ea typeface="方正舒体" panose="02010601030101010101" pitchFamily="2" charset="-122"/>
              </a:rPr>
              <a:t>03</a:t>
            </a:r>
            <a:endParaRPr lang="zh-CN" altLang="en-US" sz="9600" dirty="0">
              <a:solidFill>
                <a:schemeClr val="tx1">
                  <a:lumMod val="85000"/>
                  <a:lumOff val="15000"/>
                </a:schemeClr>
              </a:solidFill>
              <a:latin typeface="方正舒体" panose="02010601030101010101" pitchFamily="2" charset="-122"/>
              <a:ea typeface="方正舒体" panose="02010601030101010101" pitchFamily="2" charset="-122"/>
            </a:endParaRPr>
          </a:p>
        </p:txBody>
      </p:sp>
      <p:cxnSp>
        <p:nvCxnSpPr>
          <p:cNvPr id="14" name="直接连接符 13"/>
          <p:cNvCxnSpPr/>
          <p:nvPr/>
        </p:nvCxnSpPr>
        <p:spPr>
          <a:xfrm>
            <a:off x="-12614" y="2571750"/>
            <a:ext cx="1781944" cy="0"/>
          </a:xfrm>
          <a:prstGeom prst="line">
            <a:avLst/>
          </a:prstGeom>
          <a:ln w="9525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369514" y="2606407"/>
            <a:ext cx="5789934" cy="7258"/>
          </a:xfrm>
          <a:prstGeom prst="line">
            <a:avLst/>
          </a:prstGeom>
          <a:ln w="9525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851920" y="1839981"/>
            <a:ext cx="4288353" cy="707886"/>
          </a:xfrm>
          <a:prstGeom prst="rect">
            <a:avLst/>
          </a:prstGeom>
          <a:noFill/>
        </p:spPr>
        <p:txBody>
          <a:bodyPr wrap="none" rtlCol="0">
            <a:spAutoFit/>
          </a:bodyPr>
          <a:lstStyle/>
          <a:p>
            <a:r>
              <a:rPr lang="zh-CN" altLang="en-US" sz="4000" b="1" dirty="0" smtClean="0">
                <a:solidFill>
                  <a:schemeClr val="tx1">
                    <a:lumMod val="85000"/>
                    <a:lumOff val="15000"/>
                  </a:schemeClr>
                </a:solidFill>
                <a:latin typeface="方正舒体" panose="02010601030101010101" pitchFamily="2" charset="-122"/>
                <a:ea typeface="方正舒体" panose="02010601030101010101" pitchFamily="2" charset="-122"/>
              </a:rPr>
              <a:t>输入相关文字标题</a:t>
            </a:r>
            <a:endParaRPr lang="zh-CN" altLang="en-US" sz="4000" b="1" dirty="0">
              <a:solidFill>
                <a:schemeClr val="tx1">
                  <a:lumMod val="85000"/>
                  <a:lumOff val="15000"/>
                </a:schemeClr>
              </a:solidFill>
              <a:latin typeface="方正舒体" panose="02010601030101010101" pitchFamily="2" charset="-122"/>
              <a:ea typeface="方正舒体" panose="02010601030101010101" pitchFamily="2" charset="-122"/>
            </a:endParaRPr>
          </a:p>
        </p:txBody>
      </p:sp>
      <p:sp>
        <p:nvSpPr>
          <p:cNvPr id="17" name="右箭头 16"/>
          <p:cNvSpPr/>
          <p:nvPr/>
        </p:nvSpPr>
        <p:spPr>
          <a:xfrm>
            <a:off x="4003426" y="2837538"/>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8" name="TextBox 17"/>
          <p:cNvSpPr txBox="1"/>
          <p:nvPr/>
        </p:nvSpPr>
        <p:spPr>
          <a:xfrm>
            <a:off x="4182149" y="2774126"/>
            <a:ext cx="1620957" cy="307777"/>
          </a:xfrm>
          <a:prstGeom prst="rect">
            <a:avLst/>
          </a:prstGeom>
          <a:noFill/>
        </p:spPr>
        <p:txBody>
          <a:bodyPr wrap="none" rtlCol="0">
            <a:spAutoFit/>
          </a:bodyPr>
          <a:lstStyle/>
          <a:p>
            <a:r>
              <a:rPr lang="zh-CN" altLang="en-US" sz="1400" dirty="0" smtClean="0">
                <a:solidFill>
                  <a:schemeClr val="tx1">
                    <a:lumMod val="85000"/>
                    <a:lumOff val="15000"/>
                  </a:schemeClr>
                </a:solidFill>
              </a:rPr>
              <a:t>点击添加文字标题</a:t>
            </a:r>
            <a:endParaRPr lang="zh-CN" altLang="en-US" sz="1400" dirty="0">
              <a:solidFill>
                <a:schemeClr val="tx1">
                  <a:lumMod val="85000"/>
                  <a:lumOff val="15000"/>
                </a:schemeClr>
              </a:solidFill>
            </a:endParaRPr>
          </a:p>
        </p:txBody>
      </p:sp>
      <p:sp>
        <p:nvSpPr>
          <p:cNvPr id="19" name="右箭头 18"/>
          <p:cNvSpPr/>
          <p:nvPr/>
        </p:nvSpPr>
        <p:spPr>
          <a:xfrm>
            <a:off x="6472465" y="2837538"/>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0" name="TextBox 19"/>
          <p:cNvSpPr txBox="1"/>
          <p:nvPr/>
        </p:nvSpPr>
        <p:spPr>
          <a:xfrm>
            <a:off x="6623451" y="2774126"/>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
        <p:nvSpPr>
          <p:cNvPr id="21" name="右箭头 20"/>
          <p:cNvSpPr/>
          <p:nvPr/>
        </p:nvSpPr>
        <p:spPr>
          <a:xfrm>
            <a:off x="3988966" y="3191481"/>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2" name="TextBox 21"/>
          <p:cNvSpPr txBox="1"/>
          <p:nvPr/>
        </p:nvSpPr>
        <p:spPr>
          <a:xfrm>
            <a:off x="4175179" y="3128069"/>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
        <p:nvSpPr>
          <p:cNvPr id="23" name="右箭头 22"/>
          <p:cNvSpPr/>
          <p:nvPr/>
        </p:nvSpPr>
        <p:spPr>
          <a:xfrm>
            <a:off x="6458005" y="3191481"/>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4" name="TextBox 23"/>
          <p:cNvSpPr txBox="1"/>
          <p:nvPr/>
        </p:nvSpPr>
        <p:spPr>
          <a:xfrm>
            <a:off x="6608991" y="3128069"/>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
        <p:nvSpPr>
          <p:cNvPr id="25" name="右箭头 24"/>
          <p:cNvSpPr/>
          <p:nvPr/>
        </p:nvSpPr>
        <p:spPr>
          <a:xfrm>
            <a:off x="3988966" y="3551521"/>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6" name="TextBox 25"/>
          <p:cNvSpPr txBox="1"/>
          <p:nvPr/>
        </p:nvSpPr>
        <p:spPr>
          <a:xfrm>
            <a:off x="4167689" y="3488109"/>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Tree>
    <p:extLst>
      <p:ext uri="{BB962C8B-B14F-4D97-AF65-F5344CB8AC3E}">
        <p14:creationId xmlns:p14="http://schemas.microsoft.com/office/powerpoint/2010/main" val="82468813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0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 by="(-#ppt_w*2)" calcmode="lin" valueType="num">
                                      <p:cBhvr rctx="PPT">
                                        <p:cTn id="21" dur="500" autoRev="1" fill="hold">
                                          <p:stCondLst>
                                            <p:cond delay="0"/>
                                          </p:stCondLst>
                                        </p:cTn>
                                        <p:tgtEl>
                                          <p:spTgt spid="16"/>
                                        </p:tgtEl>
                                        <p:attrNameLst>
                                          <p:attrName>ppt_w</p:attrName>
                                        </p:attrNameLst>
                                      </p:cBhvr>
                                    </p:anim>
                                    <p:anim by="(#ppt_w*0.50)" calcmode="lin" valueType="num">
                                      <p:cBhvr>
                                        <p:cTn id="22" dur="500" decel="50000" autoRev="1" fill="hold">
                                          <p:stCondLst>
                                            <p:cond delay="0"/>
                                          </p:stCondLst>
                                        </p:cTn>
                                        <p:tgtEl>
                                          <p:spTgt spid="16"/>
                                        </p:tgtEl>
                                        <p:attrNameLst>
                                          <p:attrName>ppt_x</p:attrName>
                                        </p:attrNameLst>
                                      </p:cBhvr>
                                    </p:anim>
                                    <p:anim from="(-#ppt_h/2)" to="(#ppt_y)" calcmode="lin" valueType="num">
                                      <p:cBhvr>
                                        <p:cTn id="23" dur="1000" fill="hold">
                                          <p:stCondLst>
                                            <p:cond delay="0"/>
                                          </p:stCondLst>
                                        </p:cTn>
                                        <p:tgtEl>
                                          <p:spTgt spid="16"/>
                                        </p:tgtEl>
                                        <p:attrNameLst>
                                          <p:attrName>ppt_y</p:attrName>
                                        </p:attrNameLst>
                                      </p:cBhvr>
                                    </p:anim>
                                    <p:animRot by="21600000">
                                      <p:cBhvr>
                                        <p:cTn id="24" dur="1000" fill="hold">
                                          <p:stCondLst>
                                            <p:cond delay="0"/>
                                          </p:stCondLst>
                                        </p:cTn>
                                        <p:tgtEl>
                                          <p:spTgt spid="16"/>
                                        </p:tgtEl>
                                        <p:attrNameLst>
                                          <p:attrName>r</p:attrName>
                                        </p:attrNameLst>
                                      </p:cBhvr>
                                    </p:animRot>
                                  </p:childTnLst>
                                </p:cTn>
                              </p:par>
                            </p:childTnLst>
                          </p:cTn>
                        </p:par>
                        <p:par>
                          <p:cTn id="25" fill="hold">
                            <p:stCondLst>
                              <p:cond delay="2750"/>
                            </p:stCondLst>
                            <p:childTnLst>
                              <p:par>
                                <p:cTn id="26" presetID="2" presetClass="entr" presetSubtype="4"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ppt_x"/>
                                          </p:val>
                                        </p:tav>
                                        <p:tav tm="100000">
                                          <p:val>
                                            <p:strVal val="#ppt_x"/>
                                          </p:val>
                                        </p:tav>
                                      </p:tavLst>
                                    </p:anim>
                                    <p:anim calcmode="lin" valueType="num">
                                      <p:cBhvr additive="base">
                                        <p:cTn id="41" dur="500" fill="hold"/>
                                        <p:tgtEl>
                                          <p:spTgt spid="2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ppt_x"/>
                                          </p:val>
                                        </p:tav>
                                        <p:tav tm="100000">
                                          <p:val>
                                            <p:strVal val="#ppt_x"/>
                                          </p:val>
                                        </p:tav>
                                      </p:tavLst>
                                    </p:anim>
                                    <p:anim calcmode="lin" valueType="num">
                                      <p:cBhvr additive="base">
                                        <p:cTn id="57" dur="500" fill="hold"/>
                                        <p:tgtEl>
                                          <p:spTgt spid="24"/>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ppt_x"/>
                                          </p:val>
                                        </p:tav>
                                        <p:tav tm="100000">
                                          <p:val>
                                            <p:strVal val="#ppt_x"/>
                                          </p:val>
                                        </p:tav>
                                      </p:tavLst>
                                    </p:anim>
                                    <p:anim calcmode="lin" valueType="num">
                                      <p:cBhvr additive="base">
                                        <p:cTn id="6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animBg="1"/>
      <p:bldP spid="18" grpId="0"/>
      <p:bldP spid="19" grpId="0" animBg="1"/>
      <p:bldP spid="20" grpId="0"/>
      <p:bldP spid="21" grpId="0" animBg="1"/>
      <p:bldP spid="22" grpId="0"/>
      <p:bldP spid="23" grpId="0" animBg="1"/>
      <p:bldP spid="24" grpId="0"/>
      <p:bldP spid="25" grpId="0" animBg="1"/>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1189522" y="1677243"/>
            <a:ext cx="6624736"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472645" y="1541611"/>
            <a:ext cx="288032" cy="288032"/>
          </a:xfrm>
          <a:prstGeom prst="ellipse">
            <a:avLst/>
          </a:prstGeom>
          <a:solidFill>
            <a:schemeClr val="tx1">
              <a:lumMod val="85000"/>
              <a:lumOff val="15000"/>
            </a:schemeClr>
          </a:solidFill>
          <a:ln w="88900" cmpd="dbl">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532067" y="1533227"/>
            <a:ext cx="288032" cy="288032"/>
          </a:xfrm>
          <a:prstGeom prst="ellipse">
            <a:avLst/>
          </a:prstGeom>
          <a:solidFill>
            <a:schemeClr val="tx1">
              <a:lumMod val="85000"/>
              <a:lumOff val="15000"/>
            </a:schemeClr>
          </a:solidFill>
          <a:ln w="88900" cmpd="dbl">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20197" y="1541611"/>
            <a:ext cx="288032" cy="288032"/>
          </a:xfrm>
          <a:prstGeom prst="ellipse">
            <a:avLst/>
          </a:prstGeom>
          <a:solidFill>
            <a:schemeClr val="tx1">
              <a:lumMod val="85000"/>
              <a:lumOff val="15000"/>
            </a:schemeClr>
          </a:solidFill>
          <a:ln w="88900" cmpd="dbl">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01690" y="1541611"/>
            <a:ext cx="288032" cy="288032"/>
          </a:xfrm>
          <a:prstGeom prst="ellipse">
            <a:avLst/>
          </a:prstGeom>
          <a:solidFill>
            <a:schemeClr val="tx1">
              <a:lumMod val="85000"/>
              <a:lumOff val="15000"/>
            </a:schemeClr>
          </a:solidFill>
          <a:ln w="88900" cmpd="dbl">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肘形连接符 11"/>
          <p:cNvCxnSpPr/>
          <p:nvPr/>
        </p:nvCxnSpPr>
        <p:spPr>
          <a:xfrm rot="16200000" flipH="1">
            <a:off x="1995599" y="2519916"/>
            <a:ext cx="2574582" cy="853824"/>
          </a:xfrm>
          <a:prstGeom prst="bentConnector3">
            <a:avLst>
              <a:gd name="adj1" fmla="val 99299"/>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47977" y="3549451"/>
            <a:ext cx="1675074" cy="1116716"/>
          </a:xfrm>
          <a:prstGeom prst="rect">
            <a:avLst/>
          </a:prstGeom>
        </p:spPr>
      </p:pic>
      <p:sp>
        <p:nvSpPr>
          <p:cNvPr id="14" name="矩形 13"/>
          <p:cNvSpPr/>
          <p:nvPr/>
        </p:nvSpPr>
        <p:spPr>
          <a:xfrm>
            <a:off x="5648177" y="3549451"/>
            <a:ext cx="1878049" cy="36004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联系 2"/>
          <p:cNvSpPr/>
          <p:nvPr/>
        </p:nvSpPr>
        <p:spPr>
          <a:xfrm>
            <a:off x="986322" y="987574"/>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圆角矩形 51"/>
          <p:cNvSpPr/>
          <p:nvPr/>
        </p:nvSpPr>
        <p:spPr>
          <a:xfrm flipH="1">
            <a:off x="4388066" y="1070694"/>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矩形 45"/>
          <p:cNvSpPr/>
          <p:nvPr/>
        </p:nvSpPr>
        <p:spPr>
          <a:xfrm>
            <a:off x="7485765" y="1070592"/>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矩形 17"/>
          <p:cNvSpPr/>
          <p:nvPr/>
        </p:nvSpPr>
        <p:spPr>
          <a:xfrm flipH="1">
            <a:off x="467544" y="2404754"/>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9" name="矩形 18"/>
          <p:cNvSpPr/>
          <p:nvPr/>
        </p:nvSpPr>
        <p:spPr>
          <a:xfrm>
            <a:off x="702976" y="207969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0" name="矩形 19"/>
          <p:cNvSpPr/>
          <p:nvPr/>
        </p:nvSpPr>
        <p:spPr>
          <a:xfrm flipH="1">
            <a:off x="3484074" y="2416484"/>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3719506" y="209142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flipH="1">
            <a:off x="6501626" y="2401543"/>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a:off x="6737058" y="2076487"/>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4" name="矩形 23"/>
          <p:cNvSpPr/>
          <p:nvPr/>
        </p:nvSpPr>
        <p:spPr>
          <a:xfrm flipH="1">
            <a:off x="5510002" y="3987116"/>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en-US" altLang="zh-CN"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a:off x="5722949" y="3581224"/>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lumMod val="95000"/>
                  </a:schemeClr>
                </a:solidFill>
                <a:latin typeface="微软雅黑" pitchFamily="34" charset="-122"/>
                <a:ea typeface="微软雅黑" pitchFamily="34" charset="-122"/>
              </a:rPr>
              <a:t>这里填写小标题</a:t>
            </a:r>
            <a:endParaRPr lang="en-US" altLang="zh-CN" sz="1400" b="1" dirty="0">
              <a:solidFill>
                <a:schemeClr val="bg1">
                  <a:lumMod val="95000"/>
                </a:schemeClr>
              </a:solidFill>
              <a:latin typeface="微软雅黑" pitchFamily="34" charset="-122"/>
              <a:ea typeface="微软雅黑" pitchFamily="34" charset="-122"/>
            </a:endParaRPr>
          </a:p>
        </p:txBody>
      </p:sp>
      <p:sp>
        <p:nvSpPr>
          <p:cNvPr id="26" name="TextBox 25"/>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03</a:t>
            </a:r>
            <a:endParaRPr lang="zh-CN" altLang="en-US" sz="4400" dirty="0">
              <a:solidFill>
                <a:schemeClr val="tx1">
                  <a:lumMod val="85000"/>
                  <a:lumOff val="15000"/>
                </a:schemeClr>
              </a:solidFill>
            </a:endParaRPr>
          </a:p>
        </p:txBody>
      </p:sp>
      <p:cxnSp>
        <p:nvCxnSpPr>
          <p:cNvPr id="27" name="直接连接符 26"/>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259632" y="186194"/>
            <a:ext cx="2723823"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工作中的不足及原因分析</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570579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fltVal val="0"/>
                                          </p:val>
                                        </p:tav>
                                        <p:tav tm="100000">
                                          <p:val>
                                            <p:strVal val="#ppt_w"/>
                                          </p:val>
                                        </p:tav>
                                      </p:tavLst>
                                    </p:anim>
                                    <p:anim calcmode="lin" valueType="num">
                                      <p:cBhvr>
                                        <p:cTn id="12" dur="1000" fill="hold"/>
                                        <p:tgtEl>
                                          <p:spTgt spid="10"/>
                                        </p:tgtEl>
                                        <p:attrNameLst>
                                          <p:attrName>ppt_h</p:attrName>
                                        </p:attrNameLst>
                                      </p:cBhvr>
                                      <p:tavLst>
                                        <p:tav tm="0">
                                          <p:val>
                                            <p:fltVal val="0"/>
                                          </p:val>
                                        </p:tav>
                                        <p:tav tm="100000">
                                          <p:val>
                                            <p:strVal val="#ppt_h"/>
                                          </p:val>
                                        </p:tav>
                                      </p:tavLst>
                                    </p:anim>
                                    <p:anim calcmode="lin" valueType="num">
                                      <p:cBhvr>
                                        <p:cTn id="1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500"/>
                            </p:stCondLst>
                            <p:childTnLst>
                              <p:par>
                                <p:cTn id="16" presetID="15"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500"/>
                            </p:stCondLst>
                            <p:childTnLst>
                              <p:par>
                                <p:cTn id="23" presetID="15"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350"/>
                                        <p:tgtEl>
                                          <p:spTgt spid="19"/>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19"/>
                                        </p:tgtEl>
                                      </p:cBhvr>
                                    </p:animEffect>
                                    <p:animScale>
                                      <p:cBhvr>
                                        <p:cTn id="53" dur="200" autoRev="1" fill="hold"/>
                                        <p:tgtEl>
                                          <p:spTgt spid="19"/>
                                        </p:tgtEl>
                                      </p:cBhvr>
                                      <p:by x="105000" y="105000"/>
                                    </p:animScale>
                                  </p:childTnLst>
                                </p:cTn>
                              </p:par>
                            </p:childTnLst>
                          </p:cTn>
                        </p:par>
                        <p:par>
                          <p:cTn id="54" fill="hold">
                            <p:stCondLst>
                              <p:cond delay="6900"/>
                            </p:stCondLst>
                            <p:childTnLst>
                              <p:par>
                                <p:cTn id="55" presetID="10"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par>
                          <p:cTn id="58" fill="hold">
                            <p:stCondLst>
                              <p:cond delay="7400"/>
                            </p:stCondLst>
                            <p:childTnLst>
                              <p:par>
                                <p:cTn id="59" presetID="10"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350"/>
                                        <p:tgtEl>
                                          <p:spTgt spid="21"/>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21"/>
                                        </p:tgtEl>
                                      </p:cBhvr>
                                    </p:animEffect>
                                    <p:animScale>
                                      <p:cBhvr>
                                        <p:cTn id="64" dur="200" autoRev="1" fill="hold"/>
                                        <p:tgtEl>
                                          <p:spTgt spid="21"/>
                                        </p:tgtEl>
                                      </p:cBhvr>
                                      <p:by x="105000" y="105000"/>
                                    </p:animScale>
                                  </p:childTnLst>
                                </p:cTn>
                              </p:par>
                            </p:childTnLst>
                          </p:cTn>
                        </p:par>
                        <p:par>
                          <p:cTn id="65" fill="hold">
                            <p:stCondLst>
                              <p:cond delay="7800"/>
                            </p:stCondLst>
                            <p:childTnLst>
                              <p:par>
                                <p:cTn id="66" presetID="10" presetClass="entr" presetSubtype="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childTnLst>
                          </p:cTn>
                        </p:par>
                        <p:par>
                          <p:cTn id="69" fill="hold">
                            <p:stCondLst>
                              <p:cond delay="8300"/>
                            </p:stCondLst>
                            <p:childTnLst>
                              <p:par>
                                <p:cTn id="70" presetID="10"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350"/>
                                        <p:tgtEl>
                                          <p:spTgt spid="23"/>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23"/>
                                        </p:tgtEl>
                                      </p:cBhvr>
                                    </p:animEffect>
                                    <p:animScale>
                                      <p:cBhvr>
                                        <p:cTn id="75" dur="200" autoRev="1" fill="hold"/>
                                        <p:tgtEl>
                                          <p:spTgt spid="23"/>
                                        </p:tgtEl>
                                      </p:cBhvr>
                                      <p:by x="105000" y="105000"/>
                                    </p:animScale>
                                  </p:childTnLst>
                                </p:cTn>
                              </p:par>
                            </p:childTnLst>
                          </p:cTn>
                        </p:par>
                        <p:par>
                          <p:cTn id="76" fill="hold">
                            <p:stCondLst>
                              <p:cond delay="8700"/>
                            </p:stCondLst>
                            <p:childTnLst>
                              <p:par>
                                <p:cTn id="77" presetID="10"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par>
                          <p:cTn id="80" fill="hold">
                            <p:stCondLst>
                              <p:cond delay="9200"/>
                            </p:stCondLst>
                            <p:childTnLst>
                              <p:par>
                                <p:cTn id="81" presetID="15" presetClass="entr" presetSubtype="0"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p:cTn id="83" dur="1000" fill="hold"/>
                                        <p:tgtEl>
                                          <p:spTgt spid="11"/>
                                        </p:tgtEl>
                                        <p:attrNameLst>
                                          <p:attrName>ppt_w</p:attrName>
                                        </p:attrNameLst>
                                      </p:cBhvr>
                                      <p:tavLst>
                                        <p:tav tm="0">
                                          <p:val>
                                            <p:fltVal val="0"/>
                                          </p:val>
                                        </p:tav>
                                        <p:tav tm="100000">
                                          <p:val>
                                            <p:strVal val="#ppt_w"/>
                                          </p:val>
                                        </p:tav>
                                      </p:tavLst>
                                    </p:anim>
                                    <p:anim calcmode="lin" valueType="num">
                                      <p:cBhvr>
                                        <p:cTn id="84" dur="1000" fill="hold"/>
                                        <p:tgtEl>
                                          <p:spTgt spid="11"/>
                                        </p:tgtEl>
                                        <p:attrNameLst>
                                          <p:attrName>ppt_h</p:attrName>
                                        </p:attrNameLst>
                                      </p:cBhvr>
                                      <p:tavLst>
                                        <p:tav tm="0">
                                          <p:val>
                                            <p:fltVal val="0"/>
                                          </p:val>
                                        </p:tav>
                                        <p:tav tm="100000">
                                          <p:val>
                                            <p:strVal val="#ppt_h"/>
                                          </p:val>
                                        </p:tav>
                                      </p:tavLst>
                                    </p:anim>
                                    <p:anim calcmode="lin" valueType="num">
                                      <p:cBhvr>
                                        <p:cTn id="8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87" fill="hold">
                            <p:stCondLst>
                              <p:cond delay="10200"/>
                            </p:stCondLst>
                            <p:childTnLst>
                              <p:par>
                                <p:cTn id="88" presetID="22" presetClass="entr" presetSubtype="1" fill="hold" nodeType="after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wipe(up)">
                                      <p:cBhvr>
                                        <p:cTn id="90" dur="500"/>
                                        <p:tgtEl>
                                          <p:spTgt spid="12"/>
                                        </p:tgtEl>
                                      </p:cBhvr>
                                    </p:animEffect>
                                  </p:childTnLst>
                                </p:cTn>
                              </p:par>
                            </p:childTnLst>
                          </p:cTn>
                        </p:par>
                        <p:par>
                          <p:cTn id="91" fill="hold">
                            <p:stCondLst>
                              <p:cond delay="10700"/>
                            </p:stCondLst>
                            <p:childTnLst>
                              <p:par>
                                <p:cTn id="92" presetID="21" presetClass="entr" presetSubtype="4" fill="hold" nodeType="after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wheel(4)">
                                      <p:cBhvr>
                                        <p:cTn id="94" dur="2000"/>
                                        <p:tgtEl>
                                          <p:spTgt spid="13"/>
                                        </p:tgtEl>
                                      </p:cBhvr>
                                    </p:animEffect>
                                  </p:childTnLst>
                                </p:cTn>
                              </p:par>
                            </p:childTnLst>
                          </p:cTn>
                        </p:par>
                        <p:par>
                          <p:cTn id="95" fill="hold">
                            <p:stCondLst>
                              <p:cond delay="12700"/>
                            </p:stCondLst>
                            <p:childTnLst>
                              <p:par>
                                <p:cTn id="96" presetID="16" presetClass="entr" presetSubtype="37"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barn(outVertical)">
                                      <p:cBhvr>
                                        <p:cTn id="98" dur="500"/>
                                        <p:tgtEl>
                                          <p:spTgt spid="14"/>
                                        </p:tgtEl>
                                      </p:cBhvr>
                                    </p:animEffect>
                                  </p:childTnLst>
                                </p:cTn>
                              </p:par>
                            </p:childTnLst>
                          </p:cTn>
                        </p:par>
                        <p:par>
                          <p:cTn id="99" fill="hold">
                            <p:stCondLst>
                              <p:cond delay="13200"/>
                            </p:stCondLst>
                            <p:childTnLst>
                              <p:par>
                                <p:cTn id="100" presetID="10" presetClass="entr" presetSubtype="0"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500"/>
                                        <p:tgtEl>
                                          <p:spTgt spid="24"/>
                                        </p:tgtEl>
                                      </p:cBhvr>
                                    </p:animEffect>
                                  </p:childTnLst>
                                </p:cTn>
                              </p:par>
                            </p:childTnLst>
                          </p:cTn>
                        </p:par>
                        <p:par>
                          <p:cTn id="103" fill="hold">
                            <p:stCondLst>
                              <p:cond delay="13700"/>
                            </p:stCondLst>
                            <p:childTnLst>
                              <p:par>
                                <p:cTn id="104" presetID="10" presetClass="entr" presetSubtype="0" fill="hold" grpId="0" nodeType="after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350"/>
                                        <p:tgtEl>
                                          <p:spTgt spid="25"/>
                                        </p:tgtEl>
                                      </p:cBhvr>
                                    </p:animEffect>
                                  </p:childTnLst>
                                </p:cTn>
                              </p:par>
                              <p:par>
                                <p:cTn id="107" presetID="26" presetClass="emph" presetSubtype="0" fill="hold" grpId="1" nodeType="withEffect">
                                  <p:stCondLst>
                                    <p:cond delay="0"/>
                                  </p:stCondLst>
                                  <p:childTnLst>
                                    <p:animEffect transition="out" filter="fade">
                                      <p:cBhvr>
                                        <p:cTn id="108" dur="400" tmFilter="0, 0; .2, .5; .8, .5; 1, 0"/>
                                        <p:tgtEl>
                                          <p:spTgt spid="25"/>
                                        </p:tgtEl>
                                      </p:cBhvr>
                                    </p:animEffect>
                                    <p:animScale>
                                      <p:cBhvr>
                                        <p:cTn id="109" dur="20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5" grpId="0" animBg="1"/>
      <p:bldP spid="16" grpId="0" animBg="1"/>
      <p:bldP spid="17" grpId="0" animBg="1"/>
      <p:bldP spid="18" grpId="0"/>
      <p:bldP spid="19" grpId="0"/>
      <p:bldP spid="19" grpId="1"/>
      <p:bldP spid="20" grpId="0"/>
      <p:bldP spid="21" grpId="0"/>
      <p:bldP spid="21" grpId="1"/>
      <p:bldP spid="22" grpId="0"/>
      <p:bldP spid="23" grpId="0"/>
      <p:bldP spid="23" grpId="1"/>
      <p:bldP spid="24" grpId="0"/>
      <p:bldP spid="25" grpId="0"/>
      <p:bldP spid="2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403648" y="-609344"/>
            <a:ext cx="6205430" cy="6205430"/>
          </a:xfrm>
          <a:prstGeom prst="ellipse">
            <a:avLst/>
          </a:prstGeom>
          <a:noFill/>
          <a:ln>
            <a:solidFill>
              <a:schemeClr val="tx1">
                <a:lumMod val="85000"/>
                <a:lumOff val="15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034146" y="974832"/>
            <a:ext cx="3075709" cy="3075709"/>
          </a:xfrm>
          <a:prstGeom prst="ellipse">
            <a:avLst/>
          </a:prstGeom>
          <a:solidFill>
            <a:schemeClr val="tx1">
              <a:lumMod val="85000"/>
              <a:lumOff val="1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936670" y="1870884"/>
            <a:ext cx="1270660" cy="127066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948264" y="1870884"/>
            <a:ext cx="1270660" cy="127066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99592" y="1864412"/>
            <a:ext cx="1270660" cy="127066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12" name="矩形 11"/>
          <p:cNvSpPr/>
          <p:nvPr/>
        </p:nvSpPr>
        <p:spPr bwMode="auto">
          <a:xfrm>
            <a:off x="4139950" y="2328020"/>
            <a:ext cx="936106" cy="369332"/>
          </a:xfrm>
          <a:prstGeom prst="rect">
            <a:avLst/>
          </a:prstGeom>
        </p:spPr>
        <p:txBody>
          <a:bodyPr wrap="square">
            <a:spAutoFit/>
          </a:bodyPr>
          <a:lstStyle/>
          <a:p>
            <a:pPr>
              <a:defRPr/>
            </a:pPr>
            <a:r>
              <a:rPr lang="zh-CN" altLang="en-US" b="1" dirty="0" smtClean="0">
                <a:solidFill>
                  <a:schemeClr val="bg1">
                    <a:lumMod val="95000"/>
                  </a:schemeClr>
                </a:solidFill>
              </a:rPr>
              <a:t>关键词</a:t>
            </a:r>
            <a:endParaRPr lang="zh-CN" altLang="en-US" b="1" dirty="0">
              <a:solidFill>
                <a:schemeClr val="bg1">
                  <a:lumMod val="95000"/>
                </a:schemeClr>
              </a:solidFill>
            </a:endParaRPr>
          </a:p>
        </p:txBody>
      </p:sp>
      <p:sp>
        <p:nvSpPr>
          <p:cNvPr id="13" name="矩形 12"/>
          <p:cNvSpPr/>
          <p:nvPr/>
        </p:nvSpPr>
        <p:spPr bwMode="auto">
          <a:xfrm>
            <a:off x="1066869" y="2295754"/>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4" name="矩形 13"/>
          <p:cNvSpPr/>
          <p:nvPr/>
        </p:nvSpPr>
        <p:spPr bwMode="auto">
          <a:xfrm>
            <a:off x="7141025" y="2315076"/>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5" name="TextBox 14"/>
          <p:cNvSpPr txBox="1"/>
          <p:nvPr/>
        </p:nvSpPr>
        <p:spPr>
          <a:xfrm>
            <a:off x="375615"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16" name="TextBox 15"/>
          <p:cNvSpPr txBox="1"/>
          <p:nvPr/>
        </p:nvSpPr>
        <p:spPr>
          <a:xfrm>
            <a:off x="3440199"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17" name="TextBox 16"/>
          <p:cNvSpPr txBox="1"/>
          <p:nvPr/>
        </p:nvSpPr>
        <p:spPr>
          <a:xfrm>
            <a:off x="6477277"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18" name="TextBox 17"/>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03</a:t>
            </a:r>
            <a:endParaRPr lang="zh-CN" altLang="en-US" sz="4400" dirty="0">
              <a:solidFill>
                <a:schemeClr val="tx1">
                  <a:lumMod val="85000"/>
                  <a:lumOff val="15000"/>
                </a:schemeClr>
              </a:solidFill>
            </a:endParaRPr>
          </a:p>
        </p:txBody>
      </p:sp>
      <p:cxnSp>
        <p:nvCxnSpPr>
          <p:cNvPr id="19" name="直接连接符 18"/>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08187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2" presetClass="entr" presetSubtype="4"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13" grpId="0"/>
      <p:bldP spid="14" grpId="0"/>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rot="20640000">
            <a:off x="3208756" y="2595573"/>
            <a:ext cx="1537327" cy="72000"/>
          </a:xfrm>
          <a:prstGeom prst="roundRect">
            <a:avLst>
              <a:gd name="adj" fmla="val 50000"/>
            </a:avLst>
          </a:prstGeom>
          <a:solidFill>
            <a:schemeClr val="tx1">
              <a:lumMod val="85000"/>
              <a:lumOff val="1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8" name="圆角矩形 7"/>
          <p:cNvSpPr/>
          <p:nvPr/>
        </p:nvSpPr>
        <p:spPr>
          <a:xfrm rot="900000">
            <a:off x="3202507" y="3001241"/>
            <a:ext cx="1517846" cy="72000"/>
          </a:xfrm>
          <a:prstGeom prst="roundRect">
            <a:avLst>
              <a:gd name="adj" fmla="val 50000"/>
            </a:avLst>
          </a:prstGeom>
          <a:solidFill>
            <a:schemeClr val="tx1">
              <a:lumMod val="85000"/>
              <a:lumOff val="1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9" name="圆角矩形 8"/>
          <p:cNvSpPr/>
          <p:nvPr/>
        </p:nvSpPr>
        <p:spPr>
          <a:xfrm rot="19320000">
            <a:off x="3077989" y="2054645"/>
            <a:ext cx="1764000" cy="72000"/>
          </a:xfrm>
          <a:prstGeom prst="roundRect">
            <a:avLst>
              <a:gd name="adj" fmla="val 50000"/>
            </a:avLst>
          </a:prstGeom>
          <a:solidFill>
            <a:schemeClr val="tx1">
              <a:lumMod val="85000"/>
              <a:lumOff val="1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10" name="圆角矩形 9"/>
          <p:cNvSpPr/>
          <p:nvPr/>
        </p:nvSpPr>
        <p:spPr>
          <a:xfrm rot="2400000">
            <a:off x="3059591" y="3436568"/>
            <a:ext cx="1764000" cy="72000"/>
          </a:xfrm>
          <a:prstGeom prst="roundRect">
            <a:avLst>
              <a:gd name="adj" fmla="val 50000"/>
            </a:avLst>
          </a:prstGeom>
          <a:solidFill>
            <a:schemeClr val="tx1">
              <a:lumMod val="85000"/>
              <a:lumOff val="1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grpSp>
        <p:nvGrpSpPr>
          <p:cNvPr id="11" name="组合 56"/>
          <p:cNvGrpSpPr>
            <a:grpSpLocks/>
          </p:cNvGrpSpPr>
          <p:nvPr/>
        </p:nvGrpSpPr>
        <p:grpSpPr bwMode="auto">
          <a:xfrm>
            <a:off x="2688688" y="2092295"/>
            <a:ext cx="1450975" cy="1398588"/>
            <a:chOff x="3440653" y="2680764"/>
            <a:chExt cx="2329340" cy="2245772"/>
          </a:xfrm>
          <a:solidFill>
            <a:srgbClr val="0BA5BF"/>
          </a:solidFill>
        </p:grpSpPr>
        <p:sp>
          <p:nvSpPr>
            <p:cNvPr id="12" name="Oval 2"/>
            <p:cNvSpPr>
              <a:spLocks noChangeAspect="1" noChangeArrowheads="1"/>
            </p:cNvSpPr>
            <p:nvPr/>
          </p:nvSpPr>
          <p:spPr bwMode="auto">
            <a:xfrm>
              <a:off x="3440653" y="2680764"/>
              <a:ext cx="2245771" cy="2245772"/>
            </a:xfrm>
            <a:prstGeom prst="ellipse">
              <a:avLst/>
            </a:prstGeom>
            <a:solidFill>
              <a:schemeClr val="tx1">
                <a:lumMod val="85000"/>
                <a:lumOff val="15000"/>
              </a:schemeClr>
            </a:solidFill>
            <a:ln w="25400">
              <a:solidFill>
                <a:schemeClr val="tx1">
                  <a:lumMod val="85000"/>
                  <a:lumOff val="1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13" name="Text Box 29"/>
            <p:cNvSpPr txBox="1">
              <a:spLocks noChangeArrowheads="1"/>
            </p:cNvSpPr>
            <p:nvPr/>
          </p:nvSpPr>
          <p:spPr bwMode="gray">
            <a:xfrm>
              <a:off x="3464942" y="3492525"/>
              <a:ext cx="2305051" cy="543807"/>
            </a:xfrm>
            <a:prstGeom prst="rect">
              <a:avLst/>
            </a:prstGeom>
            <a:noFill/>
            <a:ln w="9525">
              <a:noFill/>
              <a:miter lim="800000"/>
              <a:headEnd/>
              <a:tailEnd/>
            </a:ln>
          </p:spPr>
          <p:txBody>
            <a:bodyPr anchor="ctr">
              <a:spAutoFit/>
            </a:bodyPr>
            <a:lstStyle/>
            <a:p>
              <a:pPr algn="ctr" fontAlgn="auto">
                <a:spcBef>
                  <a:spcPts val="0"/>
                </a:spcBef>
                <a:spcAft>
                  <a:spcPts val="0"/>
                </a:spcAft>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进一步目标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14" name="圆角矩形 13"/>
          <p:cNvSpPr/>
          <p:nvPr/>
        </p:nvSpPr>
        <p:spPr bwMode="auto">
          <a:xfrm>
            <a:off x="4702019" y="2943214"/>
            <a:ext cx="3686405" cy="539690"/>
          </a:xfrm>
          <a:prstGeom prst="roundRect">
            <a:avLst>
              <a:gd name="adj" fmla="val 7848"/>
            </a:avLst>
          </a:prstGeom>
          <a:noFill/>
          <a:ln w="38100">
            <a:solidFill>
              <a:schemeClr val="tx1">
                <a:lumMod val="85000"/>
                <a:lumOff val="1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5" name="矩形 87"/>
          <p:cNvSpPr>
            <a:spLocks noChangeArrowheads="1"/>
          </p:cNvSpPr>
          <p:nvPr/>
        </p:nvSpPr>
        <p:spPr bwMode="auto">
          <a:xfrm>
            <a:off x="4838620" y="3046026"/>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a:t>
            </a:r>
            <a:r>
              <a:rPr lang="zh-CN" altLang="en-US" sz="1400" dirty="0" smtClean="0">
                <a:solidFill>
                  <a:schemeClr val="tx1">
                    <a:lumMod val="75000"/>
                    <a:lumOff val="25000"/>
                  </a:schemeClr>
                </a:solidFill>
                <a:latin typeface="微软雅黑" pitchFamily="34" charset="-122"/>
                <a:ea typeface="微软雅黑" pitchFamily="34" charset="-122"/>
              </a:rPr>
              <a:t>本 点</a:t>
            </a:r>
            <a:r>
              <a:rPr lang="zh-CN" altLang="en-US" sz="1400" dirty="0">
                <a:solidFill>
                  <a:schemeClr val="tx1">
                    <a:lumMod val="75000"/>
                    <a:lumOff val="25000"/>
                  </a:schemeClr>
                </a:solidFill>
                <a:latin typeface="微软雅黑" pitchFamily="34" charset="-122"/>
                <a:ea typeface="微软雅黑" pitchFamily="34" charset="-122"/>
              </a:rPr>
              <a:t>击添加文本</a:t>
            </a:r>
          </a:p>
        </p:txBody>
      </p:sp>
      <p:sp>
        <p:nvSpPr>
          <p:cNvPr id="16" name="圆角矩形 15"/>
          <p:cNvSpPr/>
          <p:nvPr/>
        </p:nvSpPr>
        <p:spPr bwMode="auto">
          <a:xfrm>
            <a:off x="4702019" y="3756808"/>
            <a:ext cx="3686405" cy="529183"/>
          </a:xfrm>
          <a:prstGeom prst="roundRect">
            <a:avLst>
              <a:gd name="adj" fmla="val 7848"/>
            </a:avLst>
          </a:prstGeom>
          <a:noFill/>
          <a:ln w="38100">
            <a:solidFill>
              <a:schemeClr val="tx1">
                <a:lumMod val="85000"/>
                <a:lumOff val="1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rgbClr val="FF9900"/>
              </a:solidFill>
              <a:latin typeface="微软雅黑" pitchFamily="34" charset="-122"/>
              <a:ea typeface="微软雅黑" pitchFamily="34" charset="-122"/>
            </a:endParaRPr>
          </a:p>
        </p:txBody>
      </p:sp>
      <p:sp>
        <p:nvSpPr>
          <p:cNvPr id="17" name="矩形 87"/>
          <p:cNvSpPr>
            <a:spLocks noChangeArrowheads="1"/>
          </p:cNvSpPr>
          <p:nvPr/>
        </p:nvSpPr>
        <p:spPr bwMode="auto">
          <a:xfrm>
            <a:off x="4762420" y="3875878"/>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a:t>
            </a:r>
            <a:r>
              <a:rPr lang="zh-CN" altLang="en-US" sz="1400" dirty="0" smtClean="0">
                <a:solidFill>
                  <a:schemeClr val="tx1">
                    <a:lumMod val="75000"/>
                    <a:lumOff val="25000"/>
                  </a:schemeClr>
                </a:solidFill>
                <a:latin typeface="微软雅黑" pitchFamily="34" charset="-122"/>
                <a:ea typeface="微软雅黑" pitchFamily="34" charset="-122"/>
              </a:rPr>
              <a:t>本 点</a:t>
            </a:r>
            <a:r>
              <a:rPr lang="zh-CN" altLang="en-US" sz="1400" dirty="0">
                <a:solidFill>
                  <a:schemeClr val="tx1">
                    <a:lumMod val="75000"/>
                    <a:lumOff val="25000"/>
                  </a:schemeClr>
                </a:solidFill>
                <a:latin typeface="微软雅黑" pitchFamily="34" charset="-122"/>
                <a:ea typeface="微软雅黑" pitchFamily="34" charset="-122"/>
              </a:rPr>
              <a:t>击添加文本</a:t>
            </a:r>
          </a:p>
        </p:txBody>
      </p:sp>
      <p:sp>
        <p:nvSpPr>
          <p:cNvPr id="18" name="圆角矩形 17"/>
          <p:cNvSpPr/>
          <p:nvPr/>
        </p:nvSpPr>
        <p:spPr bwMode="auto">
          <a:xfrm>
            <a:off x="4702018" y="2094339"/>
            <a:ext cx="3686405" cy="562147"/>
          </a:xfrm>
          <a:prstGeom prst="roundRect">
            <a:avLst>
              <a:gd name="adj" fmla="val 7848"/>
            </a:avLst>
          </a:prstGeom>
          <a:noFill/>
          <a:ln w="38100">
            <a:solidFill>
              <a:schemeClr val="tx1">
                <a:lumMod val="85000"/>
                <a:lumOff val="1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9" name="矩形 87"/>
          <p:cNvSpPr>
            <a:spLocks noChangeArrowheads="1"/>
          </p:cNvSpPr>
          <p:nvPr/>
        </p:nvSpPr>
        <p:spPr bwMode="auto">
          <a:xfrm>
            <a:off x="4891008" y="2253642"/>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点击添加文本 点击添加文本</a:t>
            </a:r>
          </a:p>
        </p:txBody>
      </p:sp>
      <p:sp>
        <p:nvSpPr>
          <p:cNvPr id="20" name="AutoShape 3"/>
          <p:cNvSpPr>
            <a:spLocks noChangeAspect="1" noChangeArrowheads="1"/>
          </p:cNvSpPr>
          <p:nvPr/>
        </p:nvSpPr>
        <p:spPr bwMode="auto">
          <a:xfrm>
            <a:off x="4531776" y="2258501"/>
            <a:ext cx="324000" cy="324000"/>
          </a:xfrm>
          <a:prstGeom prst="ellipse">
            <a:avLst/>
          </a:prstGeom>
          <a:solidFill>
            <a:schemeClr val="tx1">
              <a:lumMod val="85000"/>
              <a:lumOff val="1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21" name="AutoShape 3"/>
          <p:cNvSpPr>
            <a:spLocks noChangeAspect="1" noChangeArrowheads="1"/>
          </p:cNvSpPr>
          <p:nvPr/>
        </p:nvSpPr>
        <p:spPr bwMode="auto">
          <a:xfrm>
            <a:off x="4531776" y="3038790"/>
            <a:ext cx="324000" cy="324000"/>
          </a:xfrm>
          <a:prstGeom prst="ellipse">
            <a:avLst/>
          </a:prstGeom>
          <a:solidFill>
            <a:schemeClr val="tx1">
              <a:lumMod val="85000"/>
              <a:lumOff val="1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22" name="圆角矩形 21"/>
          <p:cNvSpPr/>
          <p:nvPr/>
        </p:nvSpPr>
        <p:spPr bwMode="auto">
          <a:xfrm>
            <a:off x="4702019" y="1275606"/>
            <a:ext cx="3686405" cy="544194"/>
          </a:xfrm>
          <a:prstGeom prst="roundRect">
            <a:avLst>
              <a:gd name="adj" fmla="val 7848"/>
            </a:avLst>
          </a:prstGeom>
          <a:noFill/>
          <a:ln w="38100">
            <a:solidFill>
              <a:schemeClr val="tx1">
                <a:lumMod val="85000"/>
                <a:lumOff val="1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23" name="矩形 87"/>
          <p:cNvSpPr>
            <a:spLocks noChangeArrowheads="1"/>
          </p:cNvSpPr>
          <p:nvPr/>
        </p:nvSpPr>
        <p:spPr bwMode="auto">
          <a:xfrm>
            <a:off x="4895354" y="1417948"/>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点击添加文本 点击添加文本</a:t>
            </a:r>
          </a:p>
        </p:txBody>
      </p:sp>
      <p:sp>
        <p:nvSpPr>
          <p:cNvPr id="24" name="AutoShape 3"/>
          <p:cNvSpPr>
            <a:spLocks noChangeAspect="1" noChangeArrowheads="1"/>
          </p:cNvSpPr>
          <p:nvPr/>
        </p:nvSpPr>
        <p:spPr bwMode="auto">
          <a:xfrm>
            <a:off x="4531776" y="1399972"/>
            <a:ext cx="324000" cy="324000"/>
          </a:xfrm>
          <a:prstGeom prst="ellipse">
            <a:avLst/>
          </a:prstGeom>
          <a:solidFill>
            <a:schemeClr val="tx1">
              <a:lumMod val="85000"/>
              <a:lumOff val="15000"/>
            </a:schemeClr>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25" name="AutoShape 3"/>
          <p:cNvSpPr>
            <a:spLocks noChangeAspect="1" noChangeArrowheads="1"/>
          </p:cNvSpPr>
          <p:nvPr/>
        </p:nvSpPr>
        <p:spPr bwMode="auto">
          <a:xfrm>
            <a:off x="4531776" y="3856547"/>
            <a:ext cx="324000" cy="324000"/>
          </a:xfrm>
          <a:prstGeom prst="ellipse">
            <a:avLst/>
          </a:prstGeom>
          <a:solidFill>
            <a:schemeClr val="tx1">
              <a:lumMod val="85000"/>
              <a:lumOff val="1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26" name="AutoShape 593"/>
          <p:cNvSpPr>
            <a:spLocks noChangeArrowheads="1"/>
          </p:cNvSpPr>
          <p:nvPr/>
        </p:nvSpPr>
        <p:spPr bwMode="auto">
          <a:xfrm rot="10800000" flipH="1" flipV="1">
            <a:off x="2159792" y="2590019"/>
            <a:ext cx="442025" cy="353620"/>
          </a:xfrm>
          <a:prstGeom prst="rightArrow">
            <a:avLst>
              <a:gd name="adj1" fmla="val 60857"/>
              <a:gd name="adj2" fmla="val 56907"/>
            </a:avLst>
          </a:prstGeom>
          <a:solidFill>
            <a:schemeClr val="tx1">
              <a:lumMod val="85000"/>
              <a:lumOff val="1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grpSp>
        <p:nvGrpSpPr>
          <p:cNvPr id="27" name="组合 57"/>
          <p:cNvGrpSpPr>
            <a:grpSpLocks/>
          </p:cNvGrpSpPr>
          <p:nvPr/>
        </p:nvGrpSpPr>
        <p:grpSpPr bwMode="auto">
          <a:xfrm>
            <a:off x="723820" y="2222470"/>
            <a:ext cx="1417637" cy="1138238"/>
            <a:chOff x="995344" y="2329499"/>
            <a:chExt cx="1904726" cy="1529714"/>
          </a:xfrm>
          <a:solidFill>
            <a:srgbClr val="0BA5BF"/>
          </a:solidFill>
        </p:grpSpPr>
        <p:sp>
          <p:nvSpPr>
            <p:cNvPr id="28" name="Oval 2"/>
            <p:cNvSpPr>
              <a:spLocks noChangeAspect="1" noChangeArrowheads="1"/>
            </p:cNvSpPr>
            <p:nvPr/>
          </p:nvSpPr>
          <p:spPr bwMode="auto">
            <a:xfrm>
              <a:off x="1214411" y="2329499"/>
              <a:ext cx="1528794" cy="1529714"/>
            </a:xfrm>
            <a:prstGeom prst="ellipse">
              <a:avLst/>
            </a:prstGeom>
            <a:solidFill>
              <a:schemeClr val="tx1">
                <a:lumMod val="85000"/>
                <a:lumOff val="15000"/>
              </a:schemeClr>
            </a:solidFill>
            <a:ln w="25400">
              <a:solidFill>
                <a:schemeClr val="tx1">
                  <a:lumMod val="85000"/>
                  <a:lumOff val="1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29"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初步目标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30" name="TextBox 29"/>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03</a:t>
            </a:r>
            <a:endParaRPr lang="zh-CN" altLang="en-US" sz="4400" dirty="0">
              <a:solidFill>
                <a:schemeClr val="tx1">
                  <a:lumMod val="85000"/>
                  <a:lumOff val="15000"/>
                </a:schemeClr>
              </a:solidFill>
            </a:endParaRPr>
          </a:p>
        </p:txBody>
      </p:sp>
      <p:cxnSp>
        <p:nvCxnSpPr>
          <p:cNvPr id="31" name="直接连接符 30"/>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40150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1+#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4"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slide(fromBottom)">
                                      <p:cBhvr>
                                        <p:cTn id="48" dur="500"/>
                                        <p:tgtEl>
                                          <p:spTgt spid="23"/>
                                        </p:tgtEl>
                                      </p:cBhvr>
                                    </p:animEffect>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1+#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 presetClass="entr" presetSubtype="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1+#ppt_w/2"/>
                                          </p:val>
                                        </p:tav>
                                        <p:tav tm="100000">
                                          <p:val>
                                            <p:strVal val="#ppt_x"/>
                                          </p:val>
                                        </p:tav>
                                      </p:tavLst>
                                    </p:anim>
                                    <p:anim calcmode="lin" valueType="num">
                                      <p:cBhvr additive="base">
                                        <p:cTn id="58" dur="500" fill="hold"/>
                                        <p:tgtEl>
                                          <p:spTgt spid="18"/>
                                        </p:tgtEl>
                                        <p:attrNameLst>
                                          <p:attrName>ppt_y</p:attrName>
                                        </p:attrNameLst>
                                      </p:cBhvr>
                                      <p:tavLst>
                                        <p:tav tm="0">
                                          <p:val>
                                            <p:strVal val="#ppt_y"/>
                                          </p:val>
                                        </p:tav>
                                        <p:tav tm="100000">
                                          <p:val>
                                            <p:strVal val="#ppt_y"/>
                                          </p:val>
                                        </p:tav>
                                      </p:tavLst>
                                    </p:anim>
                                  </p:childTnLst>
                                </p:cTn>
                              </p:par>
                            </p:childTnLst>
                          </p:cTn>
                        </p:par>
                        <p:par>
                          <p:cTn id="59" fill="hold">
                            <p:stCondLst>
                              <p:cond delay="6000"/>
                            </p:stCondLst>
                            <p:childTnLst>
                              <p:par>
                                <p:cTn id="60" presetID="1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slide(fromBottom)">
                                      <p:cBhvr>
                                        <p:cTn id="62" dur="500"/>
                                        <p:tgtEl>
                                          <p:spTgt spid="19"/>
                                        </p:tgtEl>
                                      </p:cBhvr>
                                    </p:animEffect>
                                  </p:childTnLst>
                                </p:cTn>
                              </p:par>
                            </p:childTnLst>
                          </p:cTn>
                        </p:par>
                        <p:par>
                          <p:cTn id="63" fill="hold">
                            <p:stCondLst>
                              <p:cond delay="6500"/>
                            </p:stCondLst>
                            <p:childTnLst>
                              <p:par>
                                <p:cTn id="64" presetID="2" presetClass="entr" presetSubtype="2"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1+#ppt_w/2"/>
                                          </p:val>
                                        </p:tav>
                                        <p:tav tm="100000">
                                          <p:val>
                                            <p:strVal val="#ppt_x"/>
                                          </p:val>
                                        </p:tav>
                                      </p:tavLst>
                                    </p:anim>
                                    <p:anim calcmode="lin" valueType="num">
                                      <p:cBhvr additive="base">
                                        <p:cTn id="67" dur="500" fill="hold"/>
                                        <p:tgtEl>
                                          <p:spTgt spid="21"/>
                                        </p:tgtEl>
                                        <p:attrNameLst>
                                          <p:attrName>ppt_y</p:attrName>
                                        </p:attrNameLst>
                                      </p:cBhvr>
                                      <p:tavLst>
                                        <p:tav tm="0">
                                          <p:val>
                                            <p:strVal val="#ppt_y"/>
                                          </p:val>
                                        </p:tav>
                                        <p:tav tm="100000">
                                          <p:val>
                                            <p:strVal val="#ppt_y"/>
                                          </p:val>
                                        </p:tav>
                                      </p:tavLst>
                                    </p:anim>
                                  </p:childTnLst>
                                </p:cTn>
                              </p:par>
                            </p:childTnLst>
                          </p:cTn>
                        </p:par>
                        <p:par>
                          <p:cTn id="68" fill="hold">
                            <p:stCondLst>
                              <p:cond delay="7000"/>
                            </p:stCondLst>
                            <p:childTnLst>
                              <p:par>
                                <p:cTn id="69" presetID="2" presetClass="entr" presetSubtype="2"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1+#ppt_w/2"/>
                                          </p:val>
                                        </p:tav>
                                        <p:tav tm="100000">
                                          <p:val>
                                            <p:strVal val="#ppt_x"/>
                                          </p:val>
                                        </p:tav>
                                      </p:tavLst>
                                    </p:anim>
                                    <p:anim calcmode="lin" valueType="num">
                                      <p:cBhvr additive="base">
                                        <p:cTn id="72" dur="500" fill="hold"/>
                                        <p:tgtEl>
                                          <p:spTgt spid="14"/>
                                        </p:tgtEl>
                                        <p:attrNameLst>
                                          <p:attrName>ppt_y</p:attrName>
                                        </p:attrNameLst>
                                      </p:cBhvr>
                                      <p:tavLst>
                                        <p:tav tm="0">
                                          <p:val>
                                            <p:strVal val="#ppt_y"/>
                                          </p:val>
                                        </p:tav>
                                        <p:tav tm="100000">
                                          <p:val>
                                            <p:strVal val="#ppt_y"/>
                                          </p:val>
                                        </p:tav>
                                      </p:tavLst>
                                    </p:anim>
                                  </p:childTnLst>
                                </p:cTn>
                              </p:par>
                            </p:childTnLst>
                          </p:cTn>
                        </p:par>
                        <p:par>
                          <p:cTn id="73" fill="hold">
                            <p:stCondLst>
                              <p:cond delay="7500"/>
                            </p:stCondLst>
                            <p:childTnLst>
                              <p:par>
                                <p:cTn id="74" presetID="12" presetClass="entr" presetSubtype="4"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slide(fromBottom)">
                                      <p:cBhvr>
                                        <p:cTn id="76" dur="500"/>
                                        <p:tgtEl>
                                          <p:spTgt spid="15"/>
                                        </p:tgtEl>
                                      </p:cBhvr>
                                    </p:animEffect>
                                  </p:childTnLst>
                                </p:cTn>
                              </p:par>
                            </p:childTnLst>
                          </p:cTn>
                        </p:par>
                        <p:par>
                          <p:cTn id="77" fill="hold">
                            <p:stCondLst>
                              <p:cond delay="8000"/>
                            </p:stCondLst>
                            <p:childTnLst>
                              <p:par>
                                <p:cTn id="78" presetID="2" presetClass="entr" presetSubtype="2"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additive="base">
                                        <p:cTn id="80" dur="500" fill="hold"/>
                                        <p:tgtEl>
                                          <p:spTgt spid="25"/>
                                        </p:tgtEl>
                                        <p:attrNameLst>
                                          <p:attrName>ppt_x</p:attrName>
                                        </p:attrNameLst>
                                      </p:cBhvr>
                                      <p:tavLst>
                                        <p:tav tm="0">
                                          <p:val>
                                            <p:strVal val="1+#ppt_w/2"/>
                                          </p:val>
                                        </p:tav>
                                        <p:tav tm="100000">
                                          <p:val>
                                            <p:strVal val="#ppt_x"/>
                                          </p:val>
                                        </p:tav>
                                      </p:tavLst>
                                    </p:anim>
                                    <p:anim calcmode="lin" valueType="num">
                                      <p:cBhvr additive="base">
                                        <p:cTn id="81" dur="500" fill="hold"/>
                                        <p:tgtEl>
                                          <p:spTgt spid="25"/>
                                        </p:tgtEl>
                                        <p:attrNameLst>
                                          <p:attrName>ppt_y</p:attrName>
                                        </p:attrNameLst>
                                      </p:cBhvr>
                                      <p:tavLst>
                                        <p:tav tm="0">
                                          <p:val>
                                            <p:strVal val="#ppt_y"/>
                                          </p:val>
                                        </p:tav>
                                        <p:tav tm="100000">
                                          <p:val>
                                            <p:strVal val="#ppt_y"/>
                                          </p:val>
                                        </p:tav>
                                      </p:tavLst>
                                    </p:anim>
                                  </p:childTnLst>
                                </p:cTn>
                              </p:par>
                            </p:childTnLst>
                          </p:cTn>
                        </p:par>
                        <p:par>
                          <p:cTn id="82" fill="hold">
                            <p:stCondLst>
                              <p:cond delay="8500"/>
                            </p:stCondLst>
                            <p:childTnLst>
                              <p:par>
                                <p:cTn id="83" presetID="2" presetClass="entr" presetSubtype="2"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1+#ppt_w/2"/>
                                          </p:val>
                                        </p:tav>
                                        <p:tav tm="100000">
                                          <p:val>
                                            <p:strVal val="#ppt_x"/>
                                          </p:val>
                                        </p:tav>
                                      </p:tavLst>
                                    </p:anim>
                                    <p:anim calcmode="lin" valueType="num">
                                      <p:cBhvr additive="base">
                                        <p:cTn id="86" dur="500" fill="hold"/>
                                        <p:tgtEl>
                                          <p:spTgt spid="16"/>
                                        </p:tgtEl>
                                        <p:attrNameLst>
                                          <p:attrName>ppt_y</p:attrName>
                                        </p:attrNameLst>
                                      </p:cBhvr>
                                      <p:tavLst>
                                        <p:tav tm="0">
                                          <p:val>
                                            <p:strVal val="#ppt_y"/>
                                          </p:val>
                                        </p:tav>
                                        <p:tav tm="100000">
                                          <p:val>
                                            <p:strVal val="#ppt_y"/>
                                          </p:val>
                                        </p:tav>
                                      </p:tavLst>
                                    </p:anim>
                                  </p:childTnLst>
                                </p:cTn>
                              </p:par>
                            </p:childTnLst>
                          </p:cTn>
                        </p:par>
                        <p:par>
                          <p:cTn id="87" fill="hold">
                            <p:stCondLst>
                              <p:cond delay="9000"/>
                            </p:stCondLst>
                            <p:childTnLst>
                              <p:par>
                                <p:cTn id="88" presetID="12" presetClass="entr" presetSubtype="4"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slide(fromBottom)">
                                      <p:cBhvr>
                                        <p:cTn id="9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P spid="15" grpId="0"/>
      <p:bldP spid="16" grpId="0" animBg="1"/>
      <p:bldP spid="17" grpId="0"/>
      <p:bldP spid="18" grpId="0" animBg="1"/>
      <p:bldP spid="19" grpId="0"/>
      <p:bldP spid="20" grpId="0" animBg="1"/>
      <p:bldP spid="21" grpId="0" animBg="1"/>
      <p:bldP spid="22" grpId="0" animBg="1"/>
      <p:bldP spid="23" grpId="0"/>
      <p:bldP spid="24" grpId="0" animBg="1"/>
      <p:bldP spid="25"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971600" y="855130"/>
            <a:ext cx="2025258" cy="1638766"/>
            <a:chOff x="1043608" y="1068872"/>
            <a:chExt cx="2025258" cy="1638766"/>
          </a:xfrm>
          <a:solidFill>
            <a:schemeClr val="tx1">
              <a:lumMod val="85000"/>
              <a:lumOff val="15000"/>
            </a:schemeClr>
          </a:solidFill>
        </p:grpSpPr>
        <p:sp>
          <p:nvSpPr>
            <p:cNvPr id="8" name="流程图: 摘录 7"/>
            <p:cNvSpPr/>
            <p:nvPr/>
          </p:nvSpPr>
          <p:spPr>
            <a:xfrm>
              <a:off x="1043608"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547664" y="1978264"/>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267744" y="843558"/>
            <a:ext cx="2025258" cy="1638766"/>
            <a:chOff x="2339752" y="1057300"/>
            <a:chExt cx="2025258" cy="1638766"/>
          </a:xfrm>
          <a:solidFill>
            <a:schemeClr val="tx1">
              <a:lumMod val="85000"/>
              <a:lumOff val="15000"/>
            </a:schemeClr>
          </a:solidFill>
        </p:grpSpPr>
        <p:sp>
          <p:nvSpPr>
            <p:cNvPr id="11" name="流程图: 摘录 10"/>
            <p:cNvSpPr/>
            <p:nvPr/>
          </p:nvSpPr>
          <p:spPr>
            <a:xfrm flipV="1">
              <a:off x="233975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2" name="TextBox 11"/>
            <p:cNvSpPr txBox="1"/>
            <p:nvPr/>
          </p:nvSpPr>
          <p:spPr>
            <a:xfrm>
              <a:off x="2875327" y="1339486"/>
              <a:ext cx="954107" cy="400110"/>
            </a:xfrm>
            <a:prstGeom prst="rect">
              <a:avLst/>
            </a:prstGeom>
            <a:grpFill/>
          </p:spPr>
          <p:txBody>
            <a:bodyPr wrap="none" rtlCol="0">
              <a:spAutoFit/>
            </a:bodyPr>
            <a:lstStyle/>
            <a:p>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关键词</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563888" y="855130"/>
            <a:ext cx="2025258" cy="1638766"/>
            <a:chOff x="3635896" y="1068872"/>
            <a:chExt cx="2025258" cy="1638766"/>
          </a:xfrm>
          <a:solidFill>
            <a:schemeClr val="tx1">
              <a:lumMod val="85000"/>
              <a:lumOff val="15000"/>
            </a:schemeClr>
          </a:solidFill>
        </p:grpSpPr>
        <p:sp>
          <p:nvSpPr>
            <p:cNvPr id="14" name="流程图: 摘录 13"/>
            <p:cNvSpPr/>
            <p:nvPr/>
          </p:nvSpPr>
          <p:spPr>
            <a:xfrm>
              <a:off x="3635896"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171471" y="1978264"/>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075134" y="855130"/>
            <a:ext cx="2025258" cy="1638766"/>
            <a:chOff x="6147142" y="1068872"/>
            <a:chExt cx="2025258" cy="1638766"/>
          </a:xfrm>
          <a:solidFill>
            <a:schemeClr val="tx1">
              <a:lumMod val="85000"/>
              <a:lumOff val="15000"/>
            </a:schemeClr>
          </a:solidFill>
        </p:grpSpPr>
        <p:sp>
          <p:nvSpPr>
            <p:cNvPr id="17" name="流程图: 摘录 16"/>
            <p:cNvSpPr/>
            <p:nvPr/>
          </p:nvSpPr>
          <p:spPr>
            <a:xfrm>
              <a:off x="6147142"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679819" y="1978264"/>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251520" y="2565904"/>
            <a:ext cx="8424936"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5576" y="2931790"/>
            <a:ext cx="0" cy="1008112"/>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auto">
          <a:xfrm>
            <a:off x="827584" y="3280337"/>
            <a:ext cx="7432495"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95000"/>
                    <a:lumOff val="5000"/>
                  </a:schemeClr>
                </a:solidFill>
              </a:rPr>
              <a:t>输入</a:t>
            </a:r>
            <a:r>
              <a:rPr lang="zh-CN" altLang="en-US" sz="1200" dirty="0">
                <a:solidFill>
                  <a:schemeClr val="tx1">
                    <a:lumMod val="95000"/>
                    <a:lumOff val="5000"/>
                  </a:schemeClr>
                </a:solidFill>
              </a:rPr>
              <a:t>这里输入简单的文字概述这里输入简单文字概述简单的文字概述</a:t>
            </a:r>
            <a:r>
              <a:rPr lang="zh-CN" altLang="en-US" sz="1200" dirty="0" smtClean="0">
                <a:solidFill>
                  <a:schemeClr val="tx1">
                    <a:lumMod val="95000"/>
                    <a:lumOff val="5000"/>
                  </a:schemeClr>
                </a:solidFill>
              </a:rPr>
              <a:t>这里</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899592" y="2956323"/>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23" name="组合 22"/>
          <p:cNvGrpSpPr/>
          <p:nvPr/>
        </p:nvGrpSpPr>
        <p:grpSpPr>
          <a:xfrm>
            <a:off x="4788023" y="843558"/>
            <a:ext cx="2025258" cy="1638766"/>
            <a:chOff x="4860032" y="1057300"/>
            <a:chExt cx="2025258" cy="1638766"/>
          </a:xfrm>
          <a:solidFill>
            <a:schemeClr val="tx1">
              <a:lumMod val="85000"/>
              <a:lumOff val="15000"/>
            </a:schemeClr>
          </a:solidFill>
        </p:grpSpPr>
        <p:sp>
          <p:nvSpPr>
            <p:cNvPr id="24" name="流程图: 摘录 23"/>
            <p:cNvSpPr/>
            <p:nvPr/>
          </p:nvSpPr>
          <p:spPr>
            <a:xfrm flipV="1">
              <a:off x="486003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5" name="TextBox 24"/>
            <p:cNvSpPr txBox="1"/>
            <p:nvPr/>
          </p:nvSpPr>
          <p:spPr>
            <a:xfrm>
              <a:off x="5395607" y="1339486"/>
              <a:ext cx="954107" cy="400110"/>
            </a:xfrm>
            <a:prstGeom prst="rect">
              <a:avLst/>
            </a:prstGeom>
            <a:grpFill/>
          </p:spPr>
          <p:txBody>
            <a:bodyPr wrap="none" rtlCol="0">
              <a:spAutoFit/>
            </a:bodyPr>
            <a:lstStyle/>
            <a:p>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关键词</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755576" y="4011910"/>
            <a:ext cx="0" cy="1008112"/>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bwMode="auto">
          <a:xfrm>
            <a:off x="827584" y="4360457"/>
            <a:ext cx="7432495"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95000"/>
                    <a:lumOff val="5000"/>
                  </a:schemeClr>
                </a:solidFill>
              </a:rPr>
              <a:t>输入</a:t>
            </a:r>
            <a:r>
              <a:rPr lang="zh-CN" altLang="en-US" sz="1200" dirty="0">
                <a:solidFill>
                  <a:schemeClr val="tx1">
                    <a:lumMod val="95000"/>
                    <a:lumOff val="5000"/>
                  </a:schemeClr>
                </a:solidFill>
              </a:rPr>
              <a:t>这里输入简单的文字概述这里输入简单文字概述简单的文字概述</a:t>
            </a:r>
            <a:r>
              <a:rPr lang="zh-CN" altLang="en-US" sz="1200" dirty="0" smtClean="0">
                <a:solidFill>
                  <a:schemeClr val="tx1">
                    <a:lumMod val="95000"/>
                    <a:lumOff val="5000"/>
                  </a:schemeClr>
                </a:solidFill>
              </a:rPr>
              <a:t>这里</a:t>
            </a:r>
            <a:endParaRPr lang="zh-CN" altLang="en-US" sz="1200" dirty="0">
              <a:solidFill>
                <a:schemeClr val="tx1">
                  <a:lumMod val="95000"/>
                  <a:lumOff val="5000"/>
                </a:schemeClr>
              </a:solidFill>
              <a:latin typeface="Calibri" pitchFamily="34" charset="0"/>
            </a:endParaRPr>
          </a:p>
        </p:txBody>
      </p:sp>
      <p:sp>
        <p:nvSpPr>
          <p:cNvPr id="28" name="矩形 27"/>
          <p:cNvSpPr/>
          <p:nvPr/>
        </p:nvSpPr>
        <p:spPr bwMode="auto">
          <a:xfrm>
            <a:off x="899592" y="4036443"/>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29" name="TextBox 28"/>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03</a:t>
            </a:r>
            <a:endParaRPr lang="zh-CN" altLang="en-US" sz="4400" dirty="0">
              <a:solidFill>
                <a:schemeClr val="tx1">
                  <a:lumMod val="85000"/>
                  <a:lumOff val="15000"/>
                </a:schemeClr>
              </a:solidFill>
            </a:endParaRPr>
          </a:p>
        </p:txBody>
      </p:sp>
      <p:cxnSp>
        <p:nvCxnSpPr>
          <p:cNvPr id="30" name="直接连接符 29"/>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6607944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6" presetClass="entr" presetSubtype="37"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outVertical)">
                                      <p:cBhvr>
                                        <p:cTn id="33" dur="500"/>
                                        <p:tgtEl>
                                          <p:spTgt spid="19"/>
                                        </p:tgtEl>
                                      </p:cBhvr>
                                    </p:animEffect>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1+#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2" presetClass="entr" presetSubtype="4"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childTnLst>
                          </p:cTn>
                        </p:par>
                        <p:par>
                          <p:cTn id="53" fill="hold">
                            <p:stCondLst>
                              <p:cond delay="3000"/>
                            </p:stCondLst>
                            <p:childTnLst>
                              <p:par>
                                <p:cTn id="54" presetID="2" presetClass="entr" presetSubtype="2"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1+#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1+#ppt_w/2"/>
                                          </p:val>
                                        </p:tav>
                                        <p:tav tm="100000">
                                          <p:val>
                                            <p:strVal val="#ppt_x"/>
                                          </p:val>
                                        </p:tav>
                                      </p:tavLst>
                                    </p:anim>
                                    <p:anim calcmode="lin" valueType="num">
                                      <p:cBhvr additive="base">
                                        <p:cTn id="61"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614" y="-168"/>
            <a:ext cx="9156614" cy="6244325"/>
          </a:xfrm>
          <a:prstGeom prst="rect">
            <a:avLst/>
          </a:prstGeom>
        </p:spPr>
      </p:pic>
      <p:sp>
        <p:nvSpPr>
          <p:cNvPr id="12" name="矩形 11"/>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818997" y="1621821"/>
            <a:ext cx="1396536" cy="1569660"/>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9600" dirty="0" smtClean="0">
                <a:solidFill>
                  <a:schemeClr val="tx1">
                    <a:lumMod val="85000"/>
                    <a:lumOff val="15000"/>
                  </a:schemeClr>
                </a:solidFill>
                <a:latin typeface="方正舒体" panose="02010601030101010101" pitchFamily="2" charset="-122"/>
                <a:ea typeface="方正舒体" panose="02010601030101010101" pitchFamily="2" charset="-122"/>
              </a:rPr>
              <a:t>04</a:t>
            </a:r>
            <a:endParaRPr lang="zh-CN" altLang="en-US" sz="9600" dirty="0">
              <a:solidFill>
                <a:schemeClr val="tx1">
                  <a:lumMod val="85000"/>
                  <a:lumOff val="15000"/>
                </a:schemeClr>
              </a:solidFill>
              <a:latin typeface="方正舒体" panose="02010601030101010101" pitchFamily="2" charset="-122"/>
              <a:ea typeface="方正舒体" panose="02010601030101010101" pitchFamily="2" charset="-122"/>
            </a:endParaRPr>
          </a:p>
        </p:txBody>
      </p:sp>
      <p:cxnSp>
        <p:nvCxnSpPr>
          <p:cNvPr id="14" name="直接连接符 13"/>
          <p:cNvCxnSpPr/>
          <p:nvPr/>
        </p:nvCxnSpPr>
        <p:spPr>
          <a:xfrm>
            <a:off x="-12614" y="2571750"/>
            <a:ext cx="1781944" cy="0"/>
          </a:xfrm>
          <a:prstGeom prst="line">
            <a:avLst/>
          </a:prstGeom>
          <a:ln w="9525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334830" y="2558337"/>
            <a:ext cx="5809170" cy="7258"/>
          </a:xfrm>
          <a:prstGeom prst="line">
            <a:avLst/>
          </a:prstGeom>
          <a:ln w="9525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779912" y="1861378"/>
            <a:ext cx="4288353" cy="707886"/>
          </a:xfrm>
          <a:prstGeom prst="rect">
            <a:avLst/>
          </a:prstGeom>
          <a:noFill/>
        </p:spPr>
        <p:txBody>
          <a:bodyPr wrap="none" rtlCol="0">
            <a:spAutoFit/>
          </a:bodyPr>
          <a:lstStyle/>
          <a:p>
            <a:r>
              <a:rPr lang="zh-CN" altLang="en-US" sz="4000" b="1" dirty="0" smtClean="0">
                <a:solidFill>
                  <a:schemeClr val="tx1">
                    <a:lumMod val="85000"/>
                    <a:lumOff val="15000"/>
                  </a:schemeClr>
                </a:solidFill>
                <a:latin typeface="方正舒体" panose="02010601030101010101" pitchFamily="2" charset="-122"/>
                <a:ea typeface="方正舒体" panose="02010601030101010101" pitchFamily="2" charset="-122"/>
              </a:rPr>
              <a:t>输入相关文字标题</a:t>
            </a:r>
            <a:endParaRPr lang="zh-CN" altLang="en-US" sz="4000" b="1" dirty="0">
              <a:solidFill>
                <a:schemeClr val="tx1">
                  <a:lumMod val="85000"/>
                  <a:lumOff val="15000"/>
                </a:schemeClr>
              </a:solidFill>
              <a:latin typeface="方正舒体" panose="02010601030101010101" pitchFamily="2" charset="-122"/>
              <a:ea typeface="方正舒体" panose="02010601030101010101" pitchFamily="2" charset="-122"/>
            </a:endParaRPr>
          </a:p>
        </p:txBody>
      </p:sp>
      <p:sp>
        <p:nvSpPr>
          <p:cNvPr id="17" name="右箭头 16"/>
          <p:cNvSpPr/>
          <p:nvPr/>
        </p:nvSpPr>
        <p:spPr>
          <a:xfrm>
            <a:off x="4003426" y="2837538"/>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8" name="TextBox 17"/>
          <p:cNvSpPr txBox="1"/>
          <p:nvPr/>
        </p:nvSpPr>
        <p:spPr>
          <a:xfrm>
            <a:off x="4182149" y="2774126"/>
            <a:ext cx="1620957" cy="307777"/>
          </a:xfrm>
          <a:prstGeom prst="rect">
            <a:avLst/>
          </a:prstGeom>
          <a:noFill/>
        </p:spPr>
        <p:txBody>
          <a:bodyPr wrap="none" rtlCol="0">
            <a:spAutoFit/>
          </a:bodyPr>
          <a:lstStyle/>
          <a:p>
            <a:r>
              <a:rPr lang="zh-CN" altLang="en-US" sz="1400" dirty="0" smtClean="0">
                <a:solidFill>
                  <a:schemeClr val="tx1">
                    <a:lumMod val="85000"/>
                    <a:lumOff val="15000"/>
                  </a:schemeClr>
                </a:solidFill>
              </a:rPr>
              <a:t>点击添加文字标题</a:t>
            </a:r>
            <a:endParaRPr lang="zh-CN" altLang="en-US" sz="1400" dirty="0">
              <a:solidFill>
                <a:schemeClr val="tx1">
                  <a:lumMod val="85000"/>
                  <a:lumOff val="15000"/>
                </a:schemeClr>
              </a:solidFill>
            </a:endParaRPr>
          </a:p>
        </p:txBody>
      </p:sp>
      <p:sp>
        <p:nvSpPr>
          <p:cNvPr id="19" name="右箭头 18"/>
          <p:cNvSpPr/>
          <p:nvPr/>
        </p:nvSpPr>
        <p:spPr>
          <a:xfrm>
            <a:off x="6472465" y="2837538"/>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0" name="TextBox 19"/>
          <p:cNvSpPr txBox="1"/>
          <p:nvPr/>
        </p:nvSpPr>
        <p:spPr>
          <a:xfrm>
            <a:off x="6623451" y="2774126"/>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
        <p:nvSpPr>
          <p:cNvPr id="21" name="右箭头 20"/>
          <p:cNvSpPr/>
          <p:nvPr/>
        </p:nvSpPr>
        <p:spPr>
          <a:xfrm>
            <a:off x="3988966" y="3191481"/>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2" name="TextBox 21"/>
          <p:cNvSpPr txBox="1"/>
          <p:nvPr/>
        </p:nvSpPr>
        <p:spPr>
          <a:xfrm>
            <a:off x="4175179" y="3128069"/>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
        <p:nvSpPr>
          <p:cNvPr id="23" name="右箭头 22"/>
          <p:cNvSpPr/>
          <p:nvPr/>
        </p:nvSpPr>
        <p:spPr>
          <a:xfrm>
            <a:off x="6458005" y="3191481"/>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4" name="TextBox 23"/>
          <p:cNvSpPr txBox="1"/>
          <p:nvPr/>
        </p:nvSpPr>
        <p:spPr>
          <a:xfrm>
            <a:off x="6608991" y="3128069"/>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
        <p:nvSpPr>
          <p:cNvPr id="25" name="右箭头 24"/>
          <p:cNvSpPr/>
          <p:nvPr/>
        </p:nvSpPr>
        <p:spPr>
          <a:xfrm>
            <a:off x="3988966" y="3551521"/>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6" name="TextBox 25"/>
          <p:cNvSpPr txBox="1"/>
          <p:nvPr/>
        </p:nvSpPr>
        <p:spPr>
          <a:xfrm>
            <a:off x="4167689" y="3488109"/>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Tree>
    <p:extLst>
      <p:ext uri="{BB962C8B-B14F-4D97-AF65-F5344CB8AC3E}">
        <p14:creationId xmlns:p14="http://schemas.microsoft.com/office/powerpoint/2010/main" val="129458557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0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 by="(-#ppt_w*2)" calcmode="lin" valueType="num">
                                      <p:cBhvr rctx="PPT">
                                        <p:cTn id="21" dur="500" autoRev="1" fill="hold">
                                          <p:stCondLst>
                                            <p:cond delay="0"/>
                                          </p:stCondLst>
                                        </p:cTn>
                                        <p:tgtEl>
                                          <p:spTgt spid="16"/>
                                        </p:tgtEl>
                                        <p:attrNameLst>
                                          <p:attrName>ppt_w</p:attrName>
                                        </p:attrNameLst>
                                      </p:cBhvr>
                                    </p:anim>
                                    <p:anim by="(#ppt_w*0.50)" calcmode="lin" valueType="num">
                                      <p:cBhvr>
                                        <p:cTn id="22" dur="500" decel="50000" autoRev="1" fill="hold">
                                          <p:stCondLst>
                                            <p:cond delay="0"/>
                                          </p:stCondLst>
                                        </p:cTn>
                                        <p:tgtEl>
                                          <p:spTgt spid="16"/>
                                        </p:tgtEl>
                                        <p:attrNameLst>
                                          <p:attrName>ppt_x</p:attrName>
                                        </p:attrNameLst>
                                      </p:cBhvr>
                                    </p:anim>
                                    <p:anim from="(-#ppt_h/2)" to="(#ppt_y)" calcmode="lin" valueType="num">
                                      <p:cBhvr>
                                        <p:cTn id="23" dur="1000" fill="hold">
                                          <p:stCondLst>
                                            <p:cond delay="0"/>
                                          </p:stCondLst>
                                        </p:cTn>
                                        <p:tgtEl>
                                          <p:spTgt spid="16"/>
                                        </p:tgtEl>
                                        <p:attrNameLst>
                                          <p:attrName>ppt_y</p:attrName>
                                        </p:attrNameLst>
                                      </p:cBhvr>
                                    </p:anim>
                                    <p:animRot by="21600000">
                                      <p:cBhvr>
                                        <p:cTn id="24" dur="1000" fill="hold">
                                          <p:stCondLst>
                                            <p:cond delay="0"/>
                                          </p:stCondLst>
                                        </p:cTn>
                                        <p:tgtEl>
                                          <p:spTgt spid="16"/>
                                        </p:tgtEl>
                                        <p:attrNameLst>
                                          <p:attrName>r</p:attrName>
                                        </p:attrNameLst>
                                      </p:cBhvr>
                                    </p:animRot>
                                  </p:childTnLst>
                                </p:cTn>
                              </p:par>
                            </p:childTnLst>
                          </p:cTn>
                        </p:par>
                        <p:par>
                          <p:cTn id="25" fill="hold">
                            <p:stCondLst>
                              <p:cond delay="2750"/>
                            </p:stCondLst>
                            <p:childTnLst>
                              <p:par>
                                <p:cTn id="26" presetID="2" presetClass="entr" presetSubtype="4"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ppt_x"/>
                                          </p:val>
                                        </p:tav>
                                        <p:tav tm="100000">
                                          <p:val>
                                            <p:strVal val="#ppt_x"/>
                                          </p:val>
                                        </p:tav>
                                      </p:tavLst>
                                    </p:anim>
                                    <p:anim calcmode="lin" valueType="num">
                                      <p:cBhvr additive="base">
                                        <p:cTn id="41" dur="500" fill="hold"/>
                                        <p:tgtEl>
                                          <p:spTgt spid="2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ppt_x"/>
                                          </p:val>
                                        </p:tav>
                                        <p:tav tm="100000">
                                          <p:val>
                                            <p:strVal val="#ppt_x"/>
                                          </p:val>
                                        </p:tav>
                                      </p:tavLst>
                                    </p:anim>
                                    <p:anim calcmode="lin" valueType="num">
                                      <p:cBhvr additive="base">
                                        <p:cTn id="57" dur="500" fill="hold"/>
                                        <p:tgtEl>
                                          <p:spTgt spid="24"/>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ppt_x"/>
                                          </p:val>
                                        </p:tav>
                                        <p:tav tm="100000">
                                          <p:val>
                                            <p:strVal val="#ppt_x"/>
                                          </p:val>
                                        </p:tav>
                                      </p:tavLst>
                                    </p:anim>
                                    <p:anim calcmode="lin" valueType="num">
                                      <p:cBhvr additive="base">
                                        <p:cTn id="6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animBg="1"/>
      <p:bldP spid="18" grpId="0"/>
      <p:bldP spid="19" grpId="0" animBg="1"/>
      <p:bldP spid="20" grpId="0"/>
      <p:bldP spid="21" grpId="0" animBg="1"/>
      <p:bldP spid="22" grpId="0"/>
      <p:bldP spid="23" grpId="0" animBg="1"/>
      <p:bldP spid="24" grpId="0"/>
      <p:bldP spid="25" grpId="0" animBg="1"/>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 y="-14554"/>
            <a:ext cx="9192276" cy="6114695"/>
          </a:xfrm>
          <a:prstGeom prst="rect">
            <a:avLst/>
          </a:prstGeom>
        </p:spPr>
      </p:pic>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88867" y="2057183"/>
            <a:ext cx="400989" cy="38884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TextBox 18"/>
          <p:cNvSpPr txBox="1"/>
          <p:nvPr/>
        </p:nvSpPr>
        <p:spPr>
          <a:xfrm>
            <a:off x="2780008" y="2085405"/>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3225859" y="2057183"/>
            <a:ext cx="3362365" cy="388843"/>
            <a:chOff x="3369875" y="1633364"/>
            <a:chExt cx="3362365" cy="432048"/>
          </a:xfrm>
        </p:grpSpPr>
        <p:sp>
          <p:nvSpPr>
            <p:cNvPr id="13" name="矩形 12"/>
            <p:cNvSpPr/>
            <p:nvPr/>
          </p:nvSpPr>
          <p:spPr>
            <a:xfrm>
              <a:off x="3369875" y="1633364"/>
              <a:ext cx="3362365"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19"/>
            <p:cNvSpPr txBox="1"/>
            <p:nvPr/>
          </p:nvSpPr>
          <p:spPr>
            <a:xfrm>
              <a:off x="3497320" y="1680111"/>
              <a:ext cx="2236510"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点击输入相关文字标题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2788867" y="2624246"/>
            <a:ext cx="400989" cy="38884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TextBox 26"/>
          <p:cNvSpPr txBox="1"/>
          <p:nvPr/>
        </p:nvSpPr>
        <p:spPr>
          <a:xfrm>
            <a:off x="2780008" y="2652468"/>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3225859" y="2624246"/>
            <a:ext cx="3362365" cy="388843"/>
            <a:chOff x="3369875" y="2263434"/>
            <a:chExt cx="3362365" cy="432048"/>
          </a:xfrm>
        </p:grpSpPr>
        <p:sp>
          <p:nvSpPr>
            <p:cNvPr id="25" name="矩形 24"/>
            <p:cNvSpPr/>
            <p:nvPr/>
          </p:nvSpPr>
          <p:spPr>
            <a:xfrm>
              <a:off x="3369875" y="2263434"/>
              <a:ext cx="3362365"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TextBox 27"/>
            <p:cNvSpPr txBox="1"/>
            <p:nvPr/>
          </p:nvSpPr>
          <p:spPr>
            <a:xfrm>
              <a:off x="3497320" y="2310181"/>
              <a:ext cx="2236510"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点击输入相关文字标题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36" name="矩形 35"/>
          <p:cNvSpPr/>
          <p:nvPr/>
        </p:nvSpPr>
        <p:spPr>
          <a:xfrm>
            <a:off x="2788867" y="3191309"/>
            <a:ext cx="400989" cy="38884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TextBox 36"/>
          <p:cNvSpPr txBox="1"/>
          <p:nvPr/>
        </p:nvSpPr>
        <p:spPr>
          <a:xfrm>
            <a:off x="2780008" y="3219531"/>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3225859" y="3191309"/>
            <a:ext cx="3362365" cy="388843"/>
            <a:chOff x="3369875" y="2893504"/>
            <a:chExt cx="3362365" cy="432048"/>
          </a:xfrm>
        </p:grpSpPr>
        <p:sp>
          <p:nvSpPr>
            <p:cNvPr id="35" name="矩形 34"/>
            <p:cNvSpPr/>
            <p:nvPr/>
          </p:nvSpPr>
          <p:spPr>
            <a:xfrm>
              <a:off x="3369875" y="2893504"/>
              <a:ext cx="3362365"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TextBox 37"/>
            <p:cNvSpPr txBox="1"/>
            <p:nvPr/>
          </p:nvSpPr>
          <p:spPr>
            <a:xfrm>
              <a:off x="3497320" y="2940251"/>
              <a:ext cx="2236510"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点击输入相关文字标题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4" name="矩形 43"/>
          <p:cNvSpPr/>
          <p:nvPr/>
        </p:nvSpPr>
        <p:spPr>
          <a:xfrm>
            <a:off x="2788867" y="3758372"/>
            <a:ext cx="400989" cy="38884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TextBox 44"/>
          <p:cNvSpPr txBox="1"/>
          <p:nvPr/>
        </p:nvSpPr>
        <p:spPr>
          <a:xfrm>
            <a:off x="2780008" y="3786594"/>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a:off x="3225859" y="3758372"/>
            <a:ext cx="3362365" cy="388843"/>
            <a:chOff x="3369875" y="3523574"/>
            <a:chExt cx="3362365" cy="432048"/>
          </a:xfrm>
        </p:grpSpPr>
        <p:sp>
          <p:nvSpPr>
            <p:cNvPr id="43" name="矩形 42"/>
            <p:cNvSpPr/>
            <p:nvPr/>
          </p:nvSpPr>
          <p:spPr>
            <a:xfrm>
              <a:off x="3369875" y="3523574"/>
              <a:ext cx="3362365"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6" name="TextBox 45"/>
            <p:cNvSpPr txBox="1"/>
            <p:nvPr/>
          </p:nvSpPr>
          <p:spPr>
            <a:xfrm>
              <a:off x="3497320" y="3570321"/>
              <a:ext cx="2236510"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点击输入相关文字标题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33" name="TextBox 32"/>
          <p:cNvSpPr txBox="1"/>
          <p:nvPr/>
        </p:nvSpPr>
        <p:spPr>
          <a:xfrm>
            <a:off x="3787169" y="796381"/>
            <a:ext cx="1569660" cy="64633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zh-CN" altLang="en-US" sz="3600" dirty="0">
                <a:solidFill>
                  <a:schemeClr val="tx1">
                    <a:lumMod val="85000"/>
                    <a:lumOff val="15000"/>
                  </a:schemeClr>
                </a:solidFill>
                <a:latin typeface="华文楷体" panose="02010600040101010101" pitchFamily="2" charset="-122"/>
                <a:ea typeface="华文楷体" panose="02010600040101010101" pitchFamily="2" charset="-122"/>
              </a:rPr>
              <a:t>目录页</a:t>
            </a:r>
          </a:p>
        </p:txBody>
      </p:sp>
      <p:sp>
        <p:nvSpPr>
          <p:cNvPr id="34" name="TextBox 33"/>
          <p:cNvSpPr txBox="1"/>
          <p:nvPr/>
        </p:nvSpPr>
        <p:spPr>
          <a:xfrm rot="21560070">
            <a:off x="3451094" y="1477591"/>
            <a:ext cx="2241811" cy="3323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altLang="zh-CN" dirty="0">
                <a:solidFill>
                  <a:schemeClr val="tx1">
                    <a:lumMod val="85000"/>
                    <a:lumOff val="15000"/>
                  </a:schemeClr>
                </a:solidFill>
              </a:rPr>
              <a:t>CONTENTS </a:t>
            </a:r>
            <a:r>
              <a:rPr lang="en-US" altLang="zh-CN" dirty="0" smtClean="0">
                <a:solidFill>
                  <a:schemeClr val="tx1">
                    <a:lumMod val="85000"/>
                    <a:lumOff val="15000"/>
                  </a:schemeClr>
                </a:solidFill>
              </a:rPr>
              <a:t>  PAGE </a:t>
            </a:r>
            <a:endParaRPr lang="en-US" altLang="zh-CN" dirty="0">
              <a:solidFill>
                <a:schemeClr val="tx1">
                  <a:lumMod val="85000"/>
                  <a:lumOff val="15000"/>
                </a:schemeClr>
              </a:solidFill>
            </a:endParaRPr>
          </a:p>
        </p:txBody>
      </p:sp>
    </p:spTree>
    <p:extLst>
      <p:ext uri="{BB962C8B-B14F-4D97-AF65-F5344CB8AC3E}">
        <p14:creationId xmlns:p14="http://schemas.microsoft.com/office/powerpoint/2010/main" val="232066963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childTnLst>
                          </p:cTn>
                        </p:par>
                        <p:par>
                          <p:cTn id="9" fill="hold">
                            <p:stCondLst>
                              <p:cond delay="600"/>
                            </p:stCondLst>
                            <p:childTnLst>
                              <p:par>
                                <p:cTn id="10" presetID="2" presetClass="entr" presetSubtype="9" fill="hold" grpId="0" nodeType="afterEffect">
                                  <p:stCondLst>
                                    <p:cond delay="0"/>
                                  </p:stCondLst>
                                  <p:iterate type="lt">
                                    <p:tmPct val="10000"/>
                                  </p:iterate>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0-#ppt_w/2"/>
                                          </p:val>
                                        </p:tav>
                                        <p:tav tm="100000">
                                          <p:val>
                                            <p:strVal val="#ppt_x"/>
                                          </p:val>
                                        </p:tav>
                                      </p:tavLst>
                                    </p:anim>
                                    <p:anim calcmode="lin" valueType="num">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650"/>
                            </p:stCondLst>
                            <p:childTnLst>
                              <p:par>
                                <p:cTn id="15" presetID="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5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0-#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35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9" presetClass="entr" presetSubtype="0" decel="10000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 calcmode="lin" valueType="num">
                                      <p:cBhvr>
                                        <p:cTn id="36" dur="500" fill="hold"/>
                                        <p:tgtEl>
                                          <p:spTgt spid="19"/>
                                        </p:tgtEl>
                                        <p:attrNameLst>
                                          <p:attrName>style.rotation</p:attrName>
                                        </p:attrNameLst>
                                      </p:cBhvr>
                                      <p:tavLst>
                                        <p:tav tm="0">
                                          <p:val>
                                            <p:fltVal val="360"/>
                                          </p:val>
                                        </p:tav>
                                        <p:tav tm="100000">
                                          <p:val>
                                            <p:fltVal val="0"/>
                                          </p:val>
                                        </p:tav>
                                      </p:tavLst>
                                    </p:anim>
                                    <p:animEffect transition="in" filter="fade">
                                      <p:cBhvr>
                                        <p:cTn id="37" dur="500"/>
                                        <p:tgtEl>
                                          <p:spTgt spid="19"/>
                                        </p:tgtEl>
                                      </p:cBhvr>
                                    </p:animEffect>
                                  </p:childTnLst>
                                </p:cTn>
                              </p:par>
                            </p:childTnLst>
                          </p:cTn>
                        </p:par>
                        <p:par>
                          <p:cTn id="38" fill="hold">
                            <p:stCondLst>
                              <p:cond delay="3000"/>
                            </p:stCondLst>
                            <p:childTnLst>
                              <p:par>
                                <p:cTn id="39" presetID="22" presetClass="entr" presetSubtype="8" fill="hold"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wipe(left)">
                                      <p:cBhvr>
                                        <p:cTn id="41" dur="500"/>
                                        <p:tgtEl>
                                          <p:spTgt spid="59"/>
                                        </p:tgtEl>
                                      </p:cBhvr>
                                    </p:animEffect>
                                  </p:childTnLst>
                                </p:cTn>
                              </p:par>
                            </p:childTnLst>
                          </p:cTn>
                        </p:par>
                        <p:par>
                          <p:cTn id="42" fill="hold">
                            <p:stCondLst>
                              <p:cond delay="3500"/>
                            </p:stCondLst>
                            <p:childTnLst>
                              <p:par>
                                <p:cTn id="43" presetID="49" presetClass="entr" presetSubtype="0" decel="10000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 calcmode="lin" valueType="num">
                                      <p:cBhvr>
                                        <p:cTn id="47" dur="500" fill="hold"/>
                                        <p:tgtEl>
                                          <p:spTgt spid="27"/>
                                        </p:tgtEl>
                                        <p:attrNameLst>
                                          <p:attrName>style.rotation</p:attrName>
                                        </p:attrNameLst>
                                      </p:cBhvr>
                                      <p:tavLst>
                                        <p:tav tm="0">
                                          <p:val>
                                            <p:fltVal val="360"/>
                                          </p:val>
                                        </p:tav>
                                        <p:tav tm="100000">
                                          <p:val>
                                            <p:fltVal val="0"/>
                                          </p:val>
                                        </p:tav>
                                      </p:tavLst>
                                    </p:anim>
                                    <p:animEffect transition="in" filter="fade">
                                      <p:cBhvr>
                                        <p:cTn id="48" dur="500"/>
                                        <p:tgtEl>
                                          <p:spTgt spid="27"/>
                                        </p:tgtEl>
                                      </p:cBhvr>
                                    </p:animEffect>
                                  </p:childTnLst>
                                </p:cTn>
                              </p:par>
                            </p:childTnLst>
                          </p:cTn>
                        </p:par>
                        <p:par>
                          <p:cTn id="49" fill="hold">
                            <p:stCondLst>
                              <p:cond delay="4000"/>
                            </p:stCondLst>
                            <p:childTnLst>
                              <p:par>
                                <p:cTn id="50" presetID="22" presetClass="entr" presetSubtype="8" fill="hold" nodeType="after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wipe(left)">
                                      <p:cBhvr>
                                        <p:cTn id="52" dur="500"/>
                                        <p:tgtEl>
                                          <p:spTgt spid="60"/>
                                        </p:tgtEl>
                                      </p:cBhvr>
                                    </p:animEffect>
                                  </p:childTnLst>
                                </p:cTn>
                              </p:par>
                            </p:childTnLst>
                          </p:cTn>
                        </p:par>
                        <p:par>
                          <p:cTn id="53" fill="hold">
                            <p:stCondLst>
                              <p:cond delay="4500"/>
                            </p:stCondLst>
                            <p:childTnLst>
                              <p:par>
                                <p:cTn id="54" presetID="49" presetClass="entr" presetSubtype="0" decel="10000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ppt_w</p:attrName>
                                        </p:attrNameLst>
                                      </p:cBhvr>
                                      <p:tavLst>
                                        <p:tav tm="0">
                                          <p:val>
                                            <p:fltVal val="0"/>
                                          </p:val>
                                        </p:tav>
                                        <p:tav tm="100000">
                                          <p:val>
                                            <p:strVal val="#ppt_w"/>
                                          </p:val>
                                        </p:tav>
                                      </p:tavLst>
                                    </p:anim>
                                    <p:anim calcmode="lin" valueType="num">
                                      <p:cBhvr>
                                        <p:cTn id="57" dur="500" fill="hold"/>
                                        <p:tgtEl>
                                          <p:spTgt spid="37"/>
                                        </p:tgtEl>
                                        <p:attrNameLst>
                                          <p:attrName>ppt_h</p:attrName>
                                        </p:attrNameLst>
                                      </p:cBhvr>
                                      <p:tavLst>
                                        <p:tav tm="0">
                                          <p:val>
                                            <p:fltVal val="0"/>
                                          </p:val>
                                        </p:tav>
                                        <p:tav tm="100000">
                                          <p:val>
                                            <p:strVal val="#ppt_h"/>
                                          </p:val>
                                        </p:tav>
                                      </p:tavLst>
                                    </p:anim>
                                    <p:anim calcmode="lin" valueType="num">
                                      <p:cBhvr>
                                        <p:cTn id="58" dur="500" fill="hold"/>
                                        <p:tgtEl>
                                          <p:spTgt spid="37"/>
                                        </p:tgtEl>
                                        <p:attrNameLst>
                                          <p:attrName>style.rotation</p:attrName>
                                        </p:attrNameLst>
                                      </p:cBhvr>
                                      <p:tavLst>
                                        <p:tav tm="0">
                                          <p:val>
                                            <p:fltVal val="360"/>
                                          </p:val>
                                        </p:tav>
                                        <p:tav tm="100000">
                                          <p:val>
                                            <p:fltVal val="0"/>
                                          </p:val>
                                        </p:tav>
                                      </p:tavLst>
                                    </p:anim>
                                    <p:animEffect transition="in" filter="fade">
                                      <p:cBhvr>
                                        <p:cTn id="59" dur="500"/>
                                        <p:tgtEl>
                                          <p:spTgt spid="37"/>
                                        </p:tgtEl>
                                      </p:cBhvr>
                                    </p:animEffect>
                                  </p:childTnLst>
                                </p:cTn>
                              </p:par>
                            </p:childTnLst>
                          </p:cTn>
                        </p:par>
                        <p:par>
                          <p:cTn id="60" fill="hold">
                            <p:stCondLst>
                              <p:cond delay="5000"/>
                            </p:stCondLst>
                            <p:childTnLst>
                              <p:par>
                                <p:cTn id="61" presetID="22" presetClass="entr" presetSubtype="8" fill="hold"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left)">
                                      <p:cBhvr>
                                        <p:cTn id="63" dur="500"/>
                                        <p:tgtEl>
                                          <p:spTgt spid="61"/>
                                        </p:tgtEl>
                                      </p:cBhvr>
                                    </p:animEffect>
                                  </p:childTnLst>
                                </p:cTn>
                              </p:par>
                            </p:childTnLst>
                          </p:cTn>
                        </p:par>
                        <p:par>
                          <p:cTn id="64" fill="hold">
                            <p:stCondLst>
                              <p:cond delay="5500"/>
                            </p:stCondLst>
                            <p:childTnLst>
                              <p:par>
                                <p:cTn id="65" presetID="49" presetClass="entr" presetSubtype="0" decel="10000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500" fill="hold"/>
                                        <p:tgtEl>
                                          <p:spTgt spid="45"/>
                                        </p:tgtEl>
                                        <p:attrNameLst>
                                          <p:attrName>ppt_w</p:attrName>
                                        </p:attrNameLst>
                                      </p:cBhvr>
                                      <p:tavLst>
                                        <p:tav tm="0">
                                          <p:val>
                                            <p:fltVal val="0"/>
                                          </p:val>
                                        </p:tav>
                                        <p:tav tm="100000">
                                          <p:val>
                                            <p:strVal val="#ppt_w"/>
                                          </p:val>
                                        </p:tav>
                                      </p:tavLst>
                                    </p:anim>
                                    <p:anim calcmode="lin" valueType="num">
                                      <p:cBhvr>
                                        <p:cTn id="68" dur="500" fill="hold"/>
                                        <p:tgtEl>
                                          <p:spTgt spid="45"/>
                                        </p:tgtEl>
                                        <p:attrNameLst>
                                          <p:attrName>ppt_h</p:attrName>
                                        </p:attrNameLst>
                                      </p:cBhvr>
                                      <p:tavLst>
                                        <p:tav tm="0">
                                          <p:val>
                                            <p:fltVal val="0"/>
                                          </p:val>
                                        </p:tav>
                                        <p:tav tm="100000">
                                          <p:val>
                                            <p:strVal val="#ppt_h"/>
                                          </p:val>
                                        </p:tav>
                                      </p:tavLst>
                                    </p:anim>
                                    <p:anim calcmode="lin" valueType="num">
                                      <p:cBhvr>
                                        <p:cTn id="69" dur="500" fill="hold"/>
                                        <p:tgtEl>
                                          <p:spTgt spid="45"/>
                                        </p:tgtEl>
                                        <p:attrNameLst>
                                          <p:attrName>style.rotation</p:attrName>
                                        </p:attrNameLst>
                                      </p:cBhvr>
                                      <p:tavLst>
                                        <p:tav tm="0">
                                          <p:val>
                                            <p:fltVal val="360"/>
                                          </p:val>
                                        </p:tav>
                                        <p:tav tm="100000">
                                          <p:val>
                                            <p:fltVal val="0"/>
                                          </p:val>
                                        </p:tav>
                                      </p:tavLst>
                                    </p:anim>
                                    <p:animEffect transition="in" filter="fade">
                                      <p:cBhvr>
                                        <p:cTn id="70" dur="500"/>
                                        <p:tgtEl>
                                          <p:spTgt spid="45"/>
                                        </p:tgtEl>
                                      </p:cBhvr>
                                    </p:animEffect>
                                  </p:childTnLst>
                                </p:cTn>
                              </p:par>
                            </p:childTnLst>
                          </p:cTn>
                        </p:par>
                        <p:par>
                          <p:cTn id="71" fill="hold">
                            <p:stCondLst>
                              <p:cond delay="6000"/>
                            </p:stCondLst>
                            <p:childTnLst>
                              <p:par>
                                <p:cTn id="72" presetID="22" presetClass="entr" presetSubtype="8" fill="hold" nodeType="afterEffect">
                                  <p:stCondLst>
                                    <p:cond delay="0"/>
                                  </p:stCondLst>
                                  <p:childTnLst>
                                    <p:set>
                                      <p:cBhvr>
                                        <p:cTn id="73" dur="1" fill="hold">
                                          <p:stCondLst>
                                            <p:cond delay="0"/>
                                          </p:stCondLst>
                                        </p:cTn>
                                        <p:tgtEl>
                                          <p:spTgt spid="62"/>
                                        </p:tgtEl>
                                        <p:attrNameLst>
                                          <p:attrName>style.visibility</p:attrName>
                                        </p:attrNameLst>
                                      </p:cBhvr>
                                      <p:to>
                                        <p:strVal val="visible"/>
                                      </p:to>
                                    </p:set>
                                    <p:animEffect transition="in" filter="wipe(left)">
                                      <p:cBhvr>
                                        <p:cTn id="7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6" grpId="0" animBg="1"/>
      <p:bldP spid="27" grpId="0"/>
      <p:bldP spid="36" grpId="0" animBg="1"/>
      <p:bldP spid="37" grpId="0"/>
      <p:bldP spid="44" grpId="0" animBg="1"/>
      <p:bldP spid="45" grpId="0"/>
      <p:bldP spid="33"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五边形 28"/>
          <p:cNvSpPr/>
          <p:nvPr/>
        </p:nvSpPr>
        <p:spPr>
          <a:xfrm rot="16200000" flipV="1">
            <a:off x="7908561" y="4116086"/>
            <a:ext cx="1211408" cy="625252"/>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bwMode="auto">
          <a:xfrm>
            <a:off x="236741" y="1889513"/>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31" name="矩形 30"/>
          <p:cNvSpPr/>
          <p:nvPr/>
        </p:nvSpPr>
        <p:spPr bwMode="auto">
          <a:xfrm>
            <a:off x="308748" y="1565499"/>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32" name="TextBox 31"/>
          <p:cNvSpPr txBox="1"/>
          <p:nvPr/>
        </p:nvSpPr>
        <p:spPr bwMode="auto">
          <a:xfrm>
            <a:off x="236741" y="2931866"/>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33" name="矩形 32"/>
          <p:cNvSpPr/>
          <p:nvPr/>
        </p:nvSpPr>
        <p:spPr bwMode="auto">
          <a:xfrm>
            <a:off x="308748" y="2607852"/>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34" name="TextBox 33"/>
          <p:cNvSpPr txBox="1"/>
          <p:nvPr/>
        </p:nvSpPr>
        <p:spPr bwMode="auto">
          <a:xfrm>
            <a:off x="236741" y="3977745"/>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35" name="矩形 34"/>
          <p:cNvSpPr/>
          <p:nvPr/>
        </p:nvSpPr>
        <p:spPr bwMode="auto">
          <a:xfrm>
            <a:off x="308748" y="3653731"/>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36" name="组合 35"/>
          <p:cNvGrpSpPr/>
          <p:nvPr/>
        </p:nvGrpSpPr>
        <p:grpSpPr>
          <a:xfrm>
            <a:off x="5393327" y="593295"/>
            <a:ext cx="625252" cy="2837227"/>
            <a:chOff x="5458916" y="625254"/>
            <a:chExt cx="625252" cy="2837227"/>
          </a:xfrm>
          <a:solidFill>
            <a:schemeClr val="tx1">
              <a:lumMod val="85000"/>
              <a:lumOff val="15000"/>
            </a:schemeClr>
          </a:solidFill>
        </p:grpSpPr>
        <p:sp>
          <p:nvSpPr>
            <p:cNvPr id="37" name="五边形 36"/>
            <p:cNvSpPr/>
            <p:nvPr/>
          </p:nvSpPr>
          <p:spPr>
            <a:xfrm rot="5400000">
              <a:off x="4352928" y="1731242"/>
              <a:ext cx="2837227"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38" name="TextBox 37"/>
            <p:cNvSpPr txBox="1"/>
            <p:nvPr/>
          </p:nvSpPr>
          <p:spPr>
            <a:xfrm>
              <a:off x="5540708" y="761745"/>
              <a:ext cx="461665" cy="1938992"/>
            </a:xfrm>
            <a:prstGeom prst="rect">
              <a:avLst/>
            </a:prstGeom>
            <a:grpFill/>
          </p:spPr>
          <p:txBody>
            <a:bodyPr vert="eaVert" wrap="none" rtlCol="0">
              <a:spAutoFit/>
            </a:bodyPr>
            <a:lstStyle/>
            <a:p>
              <a:r>
                <a:rPr lang="zh-CN" altLang="en-US" dirty="0" smtClean="0">
                  <a:solidFill>
                    <a:schemeClr val="bg1">
                      <a:lumMod val="95000"/>
                    </a:schemeClr>
                  </a:solidFill>
                </a:rPr>
                <a:t>输入相关文字标题</a:t>
              </a:r>
              <a:endParaRPr lang="zh-CN" altLang="en-US" dirty="0">
                <a:solidFill>
                  <a:schemeClr val="bg1">
                    <a:lumMod val="95000"/>
                  </a:schemeClr>
                </a:solidFill>
              </a:endParaRPr>
            </a:p>
          </p:txBody>
        </p:sp>
      </p:grpSp>
      <p:grpSp>
        <p:nvGrpSpPr>
          <p:cNvPr id="39" name="组合 38"/>
          <p:cNvGrpSpPr/>
          <p:nvPr/>
        </p:nvGrpSpPr>
        <p:grpSpPr>
          <a:xfrm>
            <a:off x="7265535" y="593297"/>
            <a:ext cx="625252" cy="4066685"/>
            <a:chOff x="7331124" y="625256"/>
            <a:chExt cx="625252" cy="4066685"/>
          </a:xfrm>
          <a:solidFill>
            <a:schemeClr val="tx1">
              <a:lumMod val="85000"/>
              <a:lumOff val="15000"/>
            </a:schemeClr>
          </a:solidFill>
        </p:grpSpPr>
        <p:sp>
          <p:nvSpPr>
            <p:cNvPr id="40" name="五边形 39"/>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1" name="TextBox 40"/>
            <p:cNvSpPr txBox="1"/>
            <p:nvPr/>
          </p:nvSpPr>
          <p:spPr>
            <a:xfrm>
              <a:off x="7412916" y="941186"/>
              <a:ext cx="461665" cy="1938992"/>
            </a:xfrm>
            <a:prstGeom prst="rect">
              <a:avLst/>
            </a:prstGeom>
            <a:grpFill/>
          </p:spPr>
          <p:txBody>
            <a:bodyPr vert="eaVert" wrap="none" rtlCol="0">
              <a:spAutoFit/>
            </a:bodyPr>
            <a:lstStyle/>
            <a:p>
              <a:r>
                <a:rPr lang="zh-CN" altLang="en-US" dirty="0" smtClean="0">
                  <a:solidFill>
                    <a:schemeClr val="bg1">
                      <a:lumMod val="95000"/>
                    </a:schemeClr>
                  </a:solidFill>
                </a:rPr>
                <a:t>输入相关文字标题</a:t>
              </a:r>
              <a:endParaRPr lang="zh-CN" altLang="en-US" dirty="0">
                <a:solidFill>
                  <a:schemeClr val="bg1">
                    <a:lumMod val="95000"/>
                  </a:schemeClr>
                </a:solidFill>
              </a:endParaRPr>
            </a:p>
          </p:txBody>
        </p:sp>
      </p:grpSp>
      <p:grpSp>
        <p:nvGrpSpPr>
          <p:cNvPr id="42" name="组合 41"/>
          <p:cNvGrpSpPr/>
          <p:nvPr/>
        </p:nvGrpSpPr>
        <p:grpSpPr>
          <a:xfrm>
            <a:off x="6329431" y="2308391"/>
            <a:ext cx="625252" cy="2726025"/>
            <a:chOff x="6395020" y="2376256"/>
            <a:chExt cx="625252" cy="2726025"/>
          </a:xfrm>
          <a:solidFill>
            <a:schemeClr val="tx1">
              <a:lumMod val="85000"/>
              <a:lumOff val="15000"/>
            </a:schemeClr>
          </a:solidFill>
        </p:grpSpPr>
        <p:sp>
          <p:nvSpPr>
            <p:cNvPr id="43" name="五边形 42"/>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6476813" y="2921377"/>
              <a:ext cx="461665" cy="1938992"/>
            </a:xfrm>
            <a:prstGeom prst="rect">
              <a:avLst/>
            </a:prstGeom>
            <a:grpFill/>
          </p:spPr>
          <p:txBody>
            <a:bodyPr vert="eaVert" wrap="none" rtlCol="0">
              <a:spAutoFit/>
            </a:bodyPr>
            <a:lstStyle/>
            <a:p>
              <a:r>
                <a:rPr lang="zh-CN" altLang="en-US" dirty="0" smtClean="0">
                  <a:solidFill>
                    <a:schemeClr val="bg1"/>
                  </a:solidFill>
                </a:rPr>
                <a:t>输入相关文字标题</a:t>
              </a:r>
              <a:endParaRPr lang="zh-CN" altLang="en-US" dirty="0">
                <a:solidFill>
                  <a:schemeClr val="bg1"/>
                </a:solidFill>
              </a:endParaRPr>
            </a:p>
          </p:txBody>
        </p:sp>
      </p:grpSp>
      <p:sp>
        <p:nvSpPr>
          <p:cNvPr id="22" name="TextBox 21"/>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04</a:t>
            </a:r>
            <a:endParaRPr lang="zh-CN" altLang="en-US" sz="4400" dirty="0">
              <a:solidFill>
                <a:schemeClr val="tx1">
                  <a:lumMod val="85000"/>
                  <a:lumOff val="15000"/>
                </a:schemeClr>
              </a:solidFill>
            </a:endParaRPr>
          </a:p>
        </p:txBody>
      </p:sp>
      <p:cxnSp>
        <p:nvCxnSpPr>
          <p:cNvPr id="23" name="直接连接符 22"/>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66616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down)">
                                      <p:cBhvr>
                                        <p:cTn id="11" dur="500"/>
                                        <p:tgtEl>
                                          <p:spTgt spid="4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up)">
                                      <p:cBhvr>
                                        <p:cTn id="15" dur="500"/>
                                        <p:tgtEl>
                                          <p:spTgt spid="3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1+#ppt_w/2"/>
                                          </p:val>
                                        </p:tav>
                                        <p:tav tm="100000">
                                          <p:val>
                                            <p:strVal val="#ppt_x"/>
                                          </p:val>
                                        </p:tav>
                                      </p:tavLst>
                                    </p:anim>
                                    <p:anim calcmode="lin" valueType="num">
                                      <p:cBhvr additive="base">
                                        <p:cTn id="24" dur="500" fill="hold"/>
                                        <p:tgtEl>
                                          <p:spTgt spid="3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1+#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1+#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1+#ppt_w/2"/>
                                          </p:val>
                                        </p:tav>
                                        <p:tav tm="100000">
                                          <p:val>
                                            <p:strVal val="#ppt_x"/>
                                          </p:val>
                                        </p:tav>
                                      </p:tavLst>
                                    </p:anim>
                                    <p:anim calcmode="lin" valueType="num">
                                      <p:cBhvr additive="base">
                                        <p:cTn id="42" dur="500" fill="hold"/>
                                        <p:tgtEl>
                                          <p:spTgt spid="35"/>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1+#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3" grpId="0"/>
      <p:bldP spid="34"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Line 3"/>
          <p:cNvSpPr>
            <a:spLocks noChangeShapeType="1"/>
          </p:cNvSpPr>
          <p:nvPr/>
        </p:nvSpPr>
        <p:spPr bwMode="auto">
          <a:xfrm rot="10800000">
            <a:off x="1713185" y="3922040"/>
            <a:ext cx="2381250" cy="0"/>
          </a:xfrm>
          <a:prstGeom prst="line">
            <a:avLst/>
          </a:prstGeom>
          <a:noFill/>
          <a:ln w="9525">
            <a:solidFill>
              <a:schemeClr val="tx1">
                <a:lumMod val="85000"/>
                <a:lumOff val="1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9" name="Line 4"/>
          <p:cNvSpPr>
            <a:spLocks noChangeShapeType="1"/>
          </p:cNvSpPr>
          <p:nvPr/>
        </p:nvSpPr>
        <p:spPr bwMode="auto">
          <a:xfrm rot="10800000">
            <a:off x="1717948" y="3153690"/>
            <a:ext cx="3557587" cy="0"/>
          </a:xfrm>
          <a:prstGeom prst="line">
            <a:avLst/>
          </a:prstGeom>
          <a:noFill/>
          <a:ln w="9525">
            <a:solidFill>
              <a:schemeClr val="tx1">
                <a:lumMod val="85000"/>
                <a:lumOff val="1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0" name="Line 5"/>
          <p:cNvSpPr>
            <a:spLocks noChangeShapeType="1"/>
          </p:cNvSpPr>
          <p:nvPr/>
        </p:nvSpPr>
        <p:spPr bwMode="auto">
          <a:xfrm rot="10800000">
            <a:off x="1698898" y="2544090"/>
            <a:ext cx="4805362" cy="0"/>
          </a:xfrm>
          <a:prstGeom prst="line">
            <a:avLst/>
          </a:prstGeom>
          <a:noFill/>
          <a:ln w="9525">
            <a:solidFill>
              <a:schemeClr val="tx1">
                <a:lumMod val="85000"/>
                <a:lumOff val="1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1" name="Line 6"/>
          <p:cNvSpPr>
            <a:spLocks noChangeShapeType="1"/>
          </p:cNvSpPr>
          <p:nvPr/>
        </p:nvSpPr>
        <p:spPr bwMode="auto">
          <a:xfrm rot="10800000">
            <a:off x="1710010" y="1886865"/>
            <a:ext cx="5994400" cy="0"/>
          </a:xfrm>
          <a:prstGeom prst="line">
            <a:avLst/>
          </a:prstGeom>
          <a:noFill/>
          <a:ln w="9525">
            <a:solidFill>
              <a:schemeClr val="tx1">
                <a:lumMod val="85000"/>
                <a:lumOff val="1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2" name="Rectangle 9"/>
          <p:cNvSpPr>
            <a:spLocks noChangeArrowheads="1"/>
          </p:cNvSpPr>
          <p:nvPr/>
        </p:nvSpPr>
        <p:spPr bwMode="auto">
          <a:xfrm>
            <a:off x="6520658" y="1890040"/>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3" name="Rectangle 10"/>
          <p:cNvSpPr>
            <a:spLocks noChangeArrowheads="1"/>
          </p:cNvSpPr>
          <p:nvPr/>
        </p:nvSpPr>
        <p:spPr bwMode="auto">
          <a:xfrm>
            <a:off x="5299348" y="253774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4" name="Rectangle 11"/>
          <p:cNvSpPr>
            <a:spLocks noChangeArrowheads="1"/>
          </p:cNvSpPr>
          <p:nvPr/>
        </p:nvSpPr>
        <p:spPr bwMode="auto">
          <a:xfrm>
            <a:off x="4113485" y="3158686"/>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5" name="Rectangle 12"/>
          <p:cNvSpPr>
            <a:spLocks noChangeArrowheads="1"/>
          </p:cNvSpPr>
          <p:nvPr/>
        </p:nvSpPr>
        <p:spPr bwMode="auto">
          <a:xfrm>
            <a:off x="2646635" y="3918865"/>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6" name="Line 13"/>
          <p:cNvSpPr>
            <a:spLocks noChangeShapeType="1"/>
          </p:cNvSpPr>
          <p:nvPr/>
        </p:nvSpPr>
        <p:spPr bwMode="auto">
          <a:xfrm>
            <a:off x="1705248" y="4430040"/>
            <a:ext cx="6103937" cy="0"/>
          </a:xfrm>
          <a:prstGeom prst="line">
            <a:avLst/>
          </a:prstGeom>
          <a:noFill/>
          <a:ln w="9525">
            <a:solidFill>
              <a:schemeClr val="tx1">
                <a:lumMod val="85000"/>
                <a:lumOff val="15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7" name="Line 14"/>
          <p:cNvSpPr>
            <a:spLocks noChangeShapeType="1"/>
          </p:cNvSpPr>
          <p:nvPr/>
        </p:nvSpPr>
        <p:spPr bwMode="auto">
          <a:xfrm rot="16200000">
            <a:off x="51073" y="2777453"/>
            <a:ext cx="3308350" cy="0"/>
          </a:xfrm>
          <a:prstGeom prst="line">
            <a:avLst/>
          </a:prstGeom>
          <a:noFill/>
          <a:ln w="9525">
            <a:solidFill>
              <a:schemeClr val="tx1">
                <a:lumMod val="85000"/>
                <a:lumOff val="15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8" name="Line 15"/>
          <p:cNvSpPr>
            <a:spLocks noChangeShapeType="1"/>
          </p:cNvSpPr>
          <p:nvPr/>
        </p:nvSpPr>
        <p:spPr bwMode="auto">
          <a:xfrm flipV="1">
            <a:off x="1708423" y="1174078"/>
            <a:ext cx="6103937" cy="3248025"/>
          </a:xfrm>
          <a:prstGeom prst="line">
            <a:avLst/>
          </a:prstGeom>
          <a:noFill/>
          <a:ln w="38100">
            <a:solidFill>
              <a:schemeClr val="tx1">
                <a:lumMod val="85000"/>
                <a:lumOff val="15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9" name="Line 16"/>
          <p:cNvSpPr>
            <a:spLocks noChangeShapeType="1"/>
          </p:cNvSpPr>
          <p:nvPr/>
        </p:nvSpPr>
        <p:spPr bwMode="auto">
          <a:xfrm rot="16200000">
            <a:off x="996429" y="2778247"/>
            <a:ext cx="3309937" cy="0"/>
          </a:xfrm>
          <a:prstGeom prst="line">
            <a:avLst/>
          </a:prstGeom>
          <a:noFill/>
          <a:ln w="9525">
            <a:solidFill>
              <a:schemeClr val="tx1">
                <a:lumMod val="85000"/>
                <a:lumOff val="1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0" name="Line 17"/>
          <p:cNvSpPr>
            <a:spLocks noChangeShapeType="1"/>
          </p:cNvSpPr>
          <p:nvPr/>
        </p:nvSpPr>
        <p:spPr bwMode="auto">
          <a:xfrm rot="16200000">
            <a:off x="2456929" y="2778247"/>
            <a:ext cx="3309937" cy="0"/>
          </a:xfrm>
          <a:prstGeom prst="line">
            <a:avLst/>
          </a:prstGeom>
          <a:noFill/>
          <a:ln w="9525">
            <a:solidFill>
              <a:schemeClr val="tx1">
                <a:lumMod val="85000"/>
                <a:lumOff val="1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1" name="Line 18"/>
          <p:cNvSpPr>
            <a:spLocks noChangeShapeType="1"/>
          </p:cNvSpPr>
          <p:nvPr/>
        </p:nvSpPr>
        <p:spPr bwMode="auto">
          <a:xfrm rot="16200000">
            <a:off x="3644379" y="2778247"/>
            <a:ext cx="3309937" cy="0"/>
          </a:xfrm>
          <a:prstGeom prst="line">
            <a:avLst/>
          </a:prstGeom>
          <a:noFill/>
          <a:ln w="9525">
            <a:solidFill>
              <a:schemeClr val="tx1">
                <a:lumMod val="85000"/>
                <a:lumOff val="1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2" name="Line 19"/>
          <p:cNvSpPr>
            <a:spLocks noChangeShapeType="1"/>
          </p:cNvSpPr>
          <p:nvPr/>
        </p:nvSpPr>
        <p:spPr bwMode="auto">
          <a:xfrm rot="16200000">
            <a:off x="4863579" y="2778247"/>
            <a:ext cx="3309937" cy="0"/>
          </a:xfrm>
          <a:prstGeom prst="line">
            <a:avLst/>
          </a:prstGeom>
          <a:noFill/>
          <a:ln w="9525">
            <a:solidFill>
              <a:schemeClr val="tx1">
                <a:lumMod val="85000"/>
                <a:lumOff val="1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grpSp>
        <p:nvGrpSpPr>
          <p:cNvPr id="23" name="Group 20"/>
          <p:cNvGrpSpPr>
            <a:grpSpLocks/>
          </p:cNvGrpSpPr>
          <p:nvPr/>
        </p:nvGrpSpPr>
        <p:grpSpPr bwMode="auto">
          <a:xfrm>
            <a:off x="2416448" y="3710903"/>
            <a:ext cx="479425" cy="466725"/>
            <a:chOff x="0" y="0"/>
            <a:chExt cx="784" cy="765"/>
          </a:xfrm>
        </p:grpSpPr>
        <p:grpSp>
          <p:nvGrpSpPr>
            <p:cNvPr id="24" name="Group 22"/>
            <p:cNvGrpSpPr>
              <a:grpSpLocks/>
            </p:cNvGrpSpPr>
            <p:nvPr/>
          </p:nvGrpSpPr>
          <p:grpSpPr bwMode="auto">
            <a:xfrm>
              <a:off x="0" y="0"/>
              <a:ext cx="784" cy="765"/>
              <a:chOff x="0" y="0"/>
              <a:chExt cx="1042" cy="1019"/>
            </a:xfrm>
          </p:grpSpPr>
          <p:pic>
            <p:nvPicPr>
              <p:cNvPr id="26" name="Picture 23"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24"/>
              <p:cNvSpPr>
                <a:spLocks noChangeArrowheads="1"/>
              </p:cNvSpPr>
              <p:nvPr/>
            </p:nvSpPr>
            <p:spPr bwMode="auto">
              <a:xfrm>
                <a:off x="0" y="0"/>
                <a:ext cx="1035" cy="1019"/>
              </a:xfrm>
              <a:prstGeom prst="ellipse">
                <a:avLst/>
              </a:prstGeom>
              <a:solidFill>
                <a:schemeClr val="tx1">
                  <a:lumMod val="85000"/>
                  <a:lumOff val="15000"/>
                </a:schemeClr>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chemeClr val="bg1"/>
                  </a:solidFill>
                  <a:effectLst/>
                  <a:uLnTx/>
                  <a:uFillTx/>
                  <a:latin typeface="Impact" pitchFamily="34" charset="0"/>
                  <a:ea typeface="微软雅黑" pitchFamily="34" charset="-122"/>
                </a:endParaRPr>
              </a:p>
            </p:txBody>
          </p:sp>
        </p:grpSp>
        <p:sp>
          <p:nvSpPr>
            <p:cNvPr id="25"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28" name="Group 27"/>
          <p:cNvGrpSpPr>
            <a:grpSpLocks/>
          </p:cNvGrpSpPr>
          <p:nvPr/>
        </p:nvGrpSpPr>
        <p:grpSpPr bwMode="auto">
          <a:xfrm>
            <a:off x="3865835" y="2869528"/>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chemeClr val="tx1">
                  <a:lumMod val="85000"/>
                  <a:lumOff val="15000"/>
                </a:schemeClr>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sp>
          <p:nvSpPr>
            <p:cNvPr id="30"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4996135" y="2226590"/>
            <a:ext cx="605563" cy="593725"/>
            <a:chOff x="0" y="0"/>
            <a:chExt cx="300" cy="294"/>
          </a:xfrm>
        </p:grpSpPr>
        <p:sp>
          <p:nvSpPr>
            <p:cNvPr id="34" name="Oval 38"/>
            <p:cNvSpPr>
              <a:spLocks noChangeArrowheads="1"/>
            </p:cNvSpPr>
            <p:nvPr/>
          </p:nvSpPr>
          <p:spPr bwMode="auto">
            <a:xfrm>
              <a:off x="0" y="0"/>
              <a:ext cx="300" cy="294"/>
            </a:xfrm>
            <a:prstGeom prst="ellipse">
              <a:avLst/>
            </a:prstGeom>
            <a:solidFill>
              <a:schemeClr val="tx1">
                <a:lumMod val="85000"/>
                <a:lumOff val="15000"/>
              </a:schemeClr>
            </a:solidFill>
            <a:ln w="9525">
              <a:solidFill>
                <a:schemeClr val="tx1">
                  <a:lumMod val="85000"/>
                  <a:lumOff val="15000"/>
                </a:schemeClr>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chemeClr val="bg1">
                      <a:lumMod val="95000"/>
                    </a:schemeClr>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chemeClr val="bg1">
                    <a:lumMod val="95000"/>
                  </a:schemeClr>
                </a:solidFill>
                <a:effectLst/>
                <a:uLnTx/>
                <a:uFillTx/>
                <a:latin typeface="Impact" pitchFamily="34" charset="0"/>
                <a:ea typeface="微软雅黑" pitchFamily="34" charset="-122"/>
              </a:endParaRPr>
            </a:p>
          </p:txBody>
        </p:sp>
      </p:grpSp>
      <p:grpSp>
        <p:nvGrpSpPr>
          <p:cNvPr id="36" name="Group 41"/>
          <p:cNvGrpSpPr>
            <a:grpSpLocks/>
          </p:cNvGrpSpPr>
          <p:nvPr/>
        </p:nvGrpSpPr>
        <p:grpSpPr bwMode="auto">
          <a:xfrm>
            <a:off x="6288360" y="1634453"/>
            <a:ext cx="479425" cy="466725"/>
            <a:chOff x="0" y="0"/>
            <a:chExt cx="302" cy="294"/>
          </a:xfrm>
        </p:grpSpPr>
        <p:grpSp>
          <p:nvGrpSpPr>
            <p:cNvPr id="37" name="Group 43"/>
            <p:cNvGrpSpPr>
              <a:grpSpLocks/>
            </p:cNvGrpSpPr>
            <p:nvPr/>
          </p:nvGrpSpPr>
          <p:grpSpPr bwMode="auto">
            <a:xfrm>
              <a:off x="0" y="0"/>
              <a:ext cx="302" cy="294"/>
              <a:chOff x="0" y="0"/>
              <a:chExt cx="1042" cy="1019"/>
            </a:xfrm>
          </p:grpSpPr>
          <p:pic>
            <p:nvPicPr>
              <p:cNvPr id="39" name="Picture 44"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Oval 45"/>
              <p:cNvSpPr>
                <a:spLocks noChangeArrowheads="1"/>
              </p:cNvSpPr>
              <p:nvPr/>
            </p:nvSpPr>
            <p:spPr bwMode="auto">
              <a:xfrm>
                <a:off x="0" y="0"/>
                <a:ext cx="1035" cy="1019"/>
              </a:xfrm>
              <a:prstGeom prst="ellipse">
                <a:avLst/>
              </a:prstGeom>
              <a:solidFill>
                <a:schemeClr val="tx1">
                  <a:lumMod val="85000"/>
                  <a:lumOff val="15000"/>
                </a:schemeClr>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sp>
          <p:nvSpPr>
            <p:cNvPr id="38"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sp>
        <p:nvSpPr>
          <p:cNvPr id="41" name="Rectangle 48"/>
          <p:cNvSpPr>
            <a:spLocks noChangeArrowheads="1"/>
          </p:cNvSpPr>
          <p:nvPr/>
        </p:nvSpPr>
        <p:spPr bwMode="auto">
          <a:xfrm>
            <a:off x="2652985" y="392717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42" name="Rectangle 49"/>
          <p:cNvSpPr>
            <a:spLocks noChangeArrowheads="1"/>
          </p:cNvSpPr>
          <p:nvPr/>
        </p:nvSpPr>
        <p:spPr bwMode="auto">
          <a:xfrm>
            <a:off x="4108723" y="315369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43" name="Rectangle 50"/>
          <p:cNvSpPr>
            <a:spLocks noChangeArrowheads="1"/>
          </p:cNvSpPr>
          <p:nvPr/>
        </p:nvSpPr>
        <p:spPr bwMode="auto">
          <a:xfrm>
            <a:off x="5416226" y="2544091"/>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44" name="Rectangle 51"/>
          <p:cNvSpPr>
            <a:spLocks noChangeArrowheads="1"/>
          </p:cNvSpPr>
          <p:nvPr/>
        </p:nvSpPr>
        <p:spPr bwMode="auto">
          <a:xfrm>
            <a:off x="6528596" y="188289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45" name="Text Box 52"/>
          <p:cNvSpPr txBox="1">
            <a:spLocks noChangeArrowheads="1"/>
          </p:cNvSpPr>
          <p:nvPr/>
        </p:nvSpPr>
        <p:spPr bwMode="auto">
          <a:xfrm>
            <a:off x="1197545" y="110368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85000"/>
                    <a:lumOff val="15000"/>
                  </a:schemeClr>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46" name="Text Box 53"/>
          <p:cNvSpPr txBox="1">
            <a:spLocks noChangeArrowheads="1"/>
          </p:cNvSpPr>
          <p:nvPr/>
        </p:nvSpPr>
        <p:spPr bwMode="auto">
          <a:xfrm>
            <a:off x="2275160"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chemeClr val="tx1">
                    <a:lumMod val="85000"/>
                    <a:lumOff val="15000"/>
                  </a:schemeClr>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endParaRPr>
          </a:p>
        </p:txBody>
      </p:sp>
      <p:sp>
        <p:nvSpPr>
          <p:cNvPr id="47" name="Text Box 54"/>
          <p:cNvSpPr txBox="1">
            <a:spLocks noChangeArrowheads="1"/>
          </p:cNvSpPr>
          <p:nvPr/>
        </p:nvSpPr>
        <p:spPr bwMode="auto">
          <a:xfrm>
            <a:off x="3732485"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rPr>
              <a:t>文</a:t>
            </a:r>
            <a:r>
              <a:rPr lang="zh-CN" altLang="en-US" i="0" kern="0" dirty="0">
                <a:solidFill>
                  <a:schemeClr val="tx1">
                    <a:lumMod val="85000"/>
                    <a:lumOff val="15000"/>
                  </a:schemeClr>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endParaRPr>
          </a:p>
        </p:txBody>
      </p:sp>
      <p:sp>
        <p:nvSpPr>
          <p:cNvPr id="48" name="Text Box 55"/>
          <p:cNvSpPr txBox="1">
            <a:spLocks noChangeArrowheads="1"/>
          </p:cNvSpPr>
          <p:nvPr/>
        </p:nvSpPr>
        <p:spPr bwMode="auto">
          <a:xfrm>
            <a:off x="4923110" y="444432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endParaRPr>
          </a:p>
        </p:txBody>
      </p:sp>
      <p:sp>
        <p:nvSpPr>
          <p:cNvPr id="49" name="Text Box 56"/>
          <p:cNvSpPr txBox="1">
            <a:spLocks noChangeArrowheads="1"/>
          </p:cNvSpPr>
          <p:nvPr/>
        </p:nvSpPr>
        <p:spPr bwMode="auto">
          <a:xfrm>
            <a:off x="6137548"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rPr>
              <a:t>文</a:t>
            </a:r>
            <a:r>
              <a:rPr lang="zh-CN" altLang="en-US" i="0" kern="0" dirty="0">
                <a:solidFill>
                  <a:schemeClr val="tx1">
                    <a:lumMod val="85000"/>
                    <a:lumOff val="15000"/>
                  </a:schemeClr>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endParaRPr>
          </a:p>
        </p:txBody>
      </p:sp>
      <p:sp>
        <p:nvSpPr>
          <p:cNvPr id="50" name="TextBox 49"/>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04</a:t>
            </a:r>
            <a:endParaRPr lang="zh-CN" altLang="en-US" sz="4400" dirty="0">
              <a:solidFill>
                <a:schemeClr val="tx1">
                  <a:lumMod val="85000"/>
                  <a:lumOff val="15000"/>
                </a:schemeClr>
              </a:solidFill>
            </a:endParaRPr>
          </a:p>
        </p:txBody>
      </p:sp>
      <p:cxnSp>
        <p:nvCxnSpPr>
          <p:cNvPr id="51" name="直接连接符 50"/>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663293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500"/>
                                        <p:tgtEl>
                                          <p:spTgt spid="21"/>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500"/>
                                        <p:tgtEl>
                                          <p:spTgt spid="22"/>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Scale>
                                      <p:cBhvr>
                                        <p:cTn id="44"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23"/>
                                        </p:tgtEl>
                                        <p:attrNameLst>
                                          <p:attrName>ppt_x</p:attrName>
                                          <p:attrName>ppt_y</p:attrName>
                                        </p:attrNameLst>
                                      </p:cBhvr>
                                    </p:animMotion>
                                    <p:animEffect transition="in" filter="fade">
                                      <p:cBhvr>
                                        <p:cTn id="46" dur="250"/>
                                        <p:tgtEl>
                                          <p:spTgt spid="23"/>
                                        </p:tgtEl>
                                      </p:cBhvr>
                                    </p:animEffect>
                                  </p:childTnLst>
                                </p:cTn>
                              </p:par>
                              <p:par>
                                <p:cTn id="47" presetID="52" presetClass="entr" presetSubtype="0" fill="hold" nodeType="withEffect">
                                  <p:stCondLst>
                                    <p:cond delay="250"/>
                                  </p:stCondLst>
                                  <p:childTnLst>
                                    <p:set>
                                      <p:cBhvr>
                                        <p:cTn id="48" dur="1" fill="hold">
                                          <p:stCondLst>
                                            <p:cond delay="0"/>
                                          </p:stCondLst>
                                        </p:cTn>
                                        <p:tgtEl>
                                          <p:spTgt spid="28"/>
                                        </p:tgtEl>
                                        <p:attrNameLst>
                                          <p:attrName>style.visibility</p:attrName>
                                        </p:attrNameLst>
                                      </p:cBhvr>
                                      <p:to>
                                        <p:strVal val="visible"/>
                                      </p:to>
                                    </p:set>
                                    <p:animScale>
                                      <p:cBhvr>
                                        <p:cTn id="4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28"/>
                                        </p:tgtEl>
                                        <p:attrNameLst>
                                          <p:attrName>ppt_x</p:attrName>
                                          <p:attrName>ppt_y</p:attrName>
                                        </p:attrNameLst>
                                      </p:cBhvr>
                                    </p:animMotion>
                                    <p:animEffect transition="in" filter="fade">
                                      <p:cBhvr>
                                        <p:cTn id="51" dur="250"/>
                                        <p:tgtEl>
                                          <p:spTgt spid="28"/>
                                        </p:tgtEl>
                                      </p:cBhvr>
                                    </p:animEffect>
                                  </p:childTnLst>
                                </p:cTn>
                              </p:par>
                              <p:par>
                                <p:cTn id="52" presetID="52" presetClass="entr" presetSubtype="0" fill="hold" nodeType="withEffect">
                                  <p:stCondLst>
                                    <p:cond delay="500"/>
                                  </p:stCondLst>
                                  <p:childTnLst>
                                    <p:set>
                                      <p:cBhvr>
                                        <p:cTn id="53" dur="1" fill="hold">
                                          <p:stCondLst>
                                            <p:cond delay="0"/>
                                          </p:stCondLst>
                                        </p:cTn>
                                        <p:tgtEl>
                                          <p:spTgt spid="33"/>
                                        </p:tgtEl>
                                        <p:attrNameLst>
                                          <p:attrName>style.visibility</p:attrName>
                                        </p:attrNameLst>
                                      </p:cBhvr>
                                      <p:to>
                                        <p:strVal val="visible"/>
                                      </p:to>
                                    </p:set>
                                    <p:animScale>
                                      <p:cBhvr>
                                        <p:cTn id="54"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33"/>
                                        </p:tgtEl>
                                        <p:attrNameLst>
                                          <p:attrName>ppt_x</p:attrName>
                                          <p:attrName>ppt_y</p:attrName>
                                        </p:attrNameLst>
                                      </p:cBhvr>
                                    </p:animMotion>
                                    <p:animEffect transition="in" filter="fade">
                                      <p:cBhvr>
                                        <p:cTn id="56" dur="250"/>
                                        <p:tgtEl>
                                          <p:spTgt spid="33"/>
                                        </p:tgtEl>
                                      </p:cBhvr>
                                    </p:animEffect>
                                  </p:childTnLst>
                                </p:cTn>
                              </p:par>
                              <p:par>
                                <p:cTn id="57" presetID="52" presetClass="entr" presetSubtype="0" fill="hold" nodeType="withEffect">
                                  <p:stCondLst>
                                    <p:cond delay="750"/>
                                  </p:stCondLst>
                                  <p:childTnLst>
                                    <p:set>
                                      <p:cBhvr>
                                        <p:cTn id="58" dur="1" fill="hold">
                                          <p:stCondLst>
                                            <p:cond delay="0"/>
                                          </p:stCondLst>
                                        </p:cTn>
                                        <p:tgtEl>
                                          <p:spTgt spid="36"/>
                                        </p:tgtEl>
                                        <p:attrNameLst>
                                          <p:attrName>style.visibility</p:attrName>
                                        </p:attrNameLst>
                                      </p:cBhvr>
                                      <p:to>
                                        <p:strVal val="visible"/>
                                      </p:to>
                                    </p:set>
                                    <p:animScale>
                                      <p:cBhvr>
                                        <p:cTn id="59" dur="25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36"/>
                                        </p:tgtEl>
                                        <p:attrNameLst>
                                          <p:attrName>ppt_x</p:attrName>
                                          <p:attrName>ppt_y</p:attrName>
                                        </p:attrNameLst>
                                      </p:cBhvr>
                                    </p:animMotion>
                                    <p:animEffect transition="in" filter="fade">
                                      <p:cBhvr>
                                        <p:cTn id="61" dur="250"/>
                                        <p:tgtEl>
                                          <p:spTgt spid="36"/>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250" fill="hold"/>
                                        <p:tgtEl>
                                          <p:spTgt spid="45"/>
                                        </p:tgtEl>
                                        <p:attrNameLst>
                                          <p:attrName>ppt_x</p:attrName>
                                        </p:attrNameLst>
                                      </p:cBhvr>
                                      <p:tavLst>
                                        <p:tav tm="0">
                                          <p:val>
                                            <p:strVal val="0-#ppt_w/2"/>
                                          </p:val>
                                        </p:tav>
                                        <p:tav tm="100000">
                                          <p:val>
                                            <p:strVal val="#ppt_x"/>
                                          </p:val>
                                        </p:tav>
                                      </p:tavLst>
                                    </p:anim>
                                    <p:anim calcmode="lin" valueType="num">
                                      <p:cBhvr additive="base">
                                        <p:cTn id="66" dur="250" fill="hold"/>
                                        <p:tgtEl>
                                          <p:spTgt spid="45"/>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ppt_x"/>
                                          </p:val>
                                        </p:tav>
                                        <p:tav tm="100000">
                                          <p:val>
                                            <p:strVal val="#ppt_x"/>
                                          </p:val>
                                        </p:tav>
                                      </p:tavLst>
                                    </p:anim>
                                    <p:anim calcmode="lin" valueType="num">
                                      <p:cBhvr additive="base">
                                        <p:cTn id="71" dur="500" fill="hold"/>
                                        <p:tgtEl>
                                          <p:spTgt spid="46"/>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 calcmode="lin" valueType="num">
                                      <p:cBhvr additive="base">
                                        <p:cTn id="74" dur="500" fill="hold"/>
                                        <p:tgtEl>
                                          <p:spTgt spid="47"/>
                                        </p:tgtEl>
                                        <p:attrNameLst>
                                          <p:attrName>ppt_x</p:attrName>
                                        </p:attrNameLst>
                                      </p:cBhvr>
                                      <p:tavLst>
                                        <p:tav tm="0">
                                          <p:val>
                                            <p:strVal val="#ppt_x"/>
                                          </p:val>
                                        </p:tav>
                                        <p:tav tm="100000">
                                          <p:val>
                                            <p:strVal val="#ppt_x"/>
                                          </p:val>
                                        </p:tav>
                                      </p:tavLst>
                                    </p:anim>
                                    <p:anim calcmode="lin" valueType="num">
                                      <p:cBhvr additive="base">
                                        <p:cTn id="75" dur="500" fill="hold"/>
                                        <p:tgtEl>
                                          <p:spTgt spid="47"/>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ppt_x"/>
                                          </p:val>
                                        </p:tav>
                                        <p:tav tm="100000">
                                          <p:val>
                                            <p:strVal val="#ppt_x"/>
                                          </p:val>
                                        </p:tav>
                                      </p:tavLst>
                                    </p:anim>
                                    <p:anim calcmode="lin" valueType="num">
                                      <p:cBhvr additive="base">
                                        <p:cTn id="79" dur="500" fill="hold"/>
                                        <p:tgtEl>
                                          <p:spTgt spid="48"/>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additive="base">
                                        <p:cTn id="82" dur="500" fill="hold"/>
                                        <p:tgtEl>
                                          <p:spTgt spid="49"/>
                                        </p:tgtEl>
                                        <p:attrNameLst>
                                          <p:attrName>ppt_x</p:attrName>
                                        </p:attrNameLst>
                                      </p:cBhvr>
                                      <p:tavLst>
                                        <p:tav tm="0">
                                          <p:val>
                                            <p:strVal val="#ppt_x"/>
                                          </p:val>
                                        </p:tav>
                                        <p:tav tm="100000">
                                          <p:val>
                                            <p:strVal val="#ppt_x"/>
                                          </p:val>
                                        </p:tav>
                                      </p:tavLst>
                                    </p:anim>
                                    <p:anim calcmode="lin" valueType="num">
                                      <p:cBhvr additive="base">
                                        <p:cTn id="83" dur="500" fill="hold"/>
                                        <p:tgtEl>
                                          <p:spTgt spid="49"/>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500" fill="hold"/>
                                        <p:tgtEl>
                                          <p:spTgt spid="15"/>
                                        </p:tgtEl>
                                        <p:attrNameLst>
                                          <p:attrName>ppt_x</p:attrName>
                                        </p:attrNameLst>
                                      </p:cBhvr>
                                      <p:tavLst>
                                        <p:tav tm="0">
                                          <p:val>
                                            <p:strVal val="1+#ppt_w/2"/>
                                          </p:val>
                                        </p:tav>
                                        <p:tav tm="100000">
                                          <p:val>
                                            <p:strVal val="#ppt_x"/>
                                          </p:val>
                                        </p:tav>
                                      </p:tavLst>
                                    </p:anim>
                                    <p:anim calcmode="lin" valueType="num">
                                      <p:cBhvr additive="base">
                                        <p:cTn id="88" dur="500" fill="hold"/>
                                        <p:tgtEl>
                                          <p:spTgt spid="15"/>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additive="base">
                                        <p:cTn id="91" dur="500" fill="hold"/>
                                        <p:tgtEl>
                                          <p:spTgt spid="41"/>
                                        </p:tgtEl>
                                        <p:attrNameLst>
                                          <p:attrName>ppt_x</p:attrName>
                                        </p:attrNameLst>
                                      </p:cBhvr>
                                      <p:tavLst>
                                        <p:tav tm="0">
                                          <p:val>
                                            <p:strVal val="1+#ppt_w/2"/>
                                          </p:val>
                                        </p:tav>
                                        <p:tav tm="100000">
                                          <p:val>
                                            <p:strVal val="#ppt_x"/>
                                          </p:val>
                                        </p:tav>
                                      </p:tavLst>
                                    </p:anim>
                                    <p:anim calcmode="lin" valueType="num">
                                      <p:cBhvr additive="base">
                                        <p:cTn id="92" dur="500" fill="hold"/>
                                        <p:tgtEl>
                                          <p:spTgt spid="41"/>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1+#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42"/>
                                        </p:tgtEl>
                                        <p:attrNameLst>
                                          <p:attrName>style.visibility</p:attrName>
                                        </p:attrNameLst>
                                      </p:cBhvr>
                                      <p:to>
                                        <p:strVal val="visible"/>
                                      </p:to>
                                    </p:set>
                                    <p:anim calcmode="lin" valueType="num">
                                      <p:cBhvr additive="base">
                                        <p:cTn id="99" dur="500" fill="hold"/>
                                        <p:tgtEl>
                                          <p:spTgt spid="42"/>
                                        </p:tgtEl>
                                        <p:attrNameLst>
                                          <p:attrName>ppt_x</p:attrName>
                                        </p:attrNameLst>
                                      </p:cBhvr>
                                      <p:tavLst>
                                        <p:tav tm="0">
                                          <p:val>
                                            <p:strVal val="1+#ppt_w/2"/>
                                          </p:val>
                                        </p:tav>
                                        <p:tav tm="100000">
                                          <p:val>
                                            <p:strVal val="#ppt_x"/>
                                          </p:val>
                                        </p:tav>
                                      </p:tavLst>
                                    </p:anim>
                                    <p:anim calcmode="lin" valueType="num">
                                      <p:cBhvr additive="base">
                                        <p:cTn id="100" dur="500" fill="hold"/>
                                        <p:tgtEl>
                                          <p:spTgt spid="42"/>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additive="base">
                                        <p:cTn id="103" dur="500" fill="hold"/>
                                        <p:tgtEl>
                                          <p:spTgt spid="13"/>
                                        </p:tgtEl>
                                        <p:attrNameLst>
                                          <p:attrName>ppt_x</p:attrName>
                                        </p:attrNameLst>
                                      </p:cBhvr>
                                      <p:tavLst>
                                        <p:tav tm="0">
                                          <p:val>
                                            <p:strVal val="1+#ppt_w/2"/>
                                          </p:val>
                                        </p:tav>
                                        <p:tav tm="100000">
                                          <p:val>
                                            <p:strVal val="#ppt_x"/>
                                          </p:val>
                                        </p:tav>
                                      </p:tavLst>
                                    </p:anim>
                                    <p:anim calcmode="lin" valueType="num">
                                      <p:cBhvr additive="base">
                                        <p:cTn id="104" dur="500" fill="hold"/>
                                        <p:tgtEl>
                                          <p:spTgt spid="13"/>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43"/>
                                        </p:tgtEl>
                                        <p:attrNameLst>
                                          <p:attrName>style.visibility</p:attrName>
                                        </p:attrNameLst>
                                      </p:cBhvr>
                                      <p:to>
                                        <p:strVal val="visible"/>
                                      </p:to>
                                    </p:set>
                                    <p:anim calcmode="lin" valueType="num">
                                      <p:cBhvr additive="base">
                                        <p:cTn id="107" dur="500" fill="hold"/>
                                        <p:tgtEl>
                                          <p:spTgt spid="43"/>
                                        </p:tgtEl>
                                        <p:attrNameLst>
                                          <p:attrName>ppt_x</p:attrName>
                                        </p:attrNameLst>
                                      </p:cBhvr>
                                      <p:tavLst>
                                        <p:tav tm="0">
                                          <p:val>
                                            <p:strVal val="1+#ppt_w/2"/>
                                          </p:val>
                                        </p:tav>
                                        <p:tav tm="100000">
                                          <p:val>
                                            <p:strVal val="#ppt_x"/>
                                          </p:val>
                                        </p:tav>
                                      </p:tavLst>
                                    </p:anim>
                                    <p:anim calcmode="lin" valueType="num">
                                      <p:cBhvr additive="base">
                                        <p:cTn id="108" dur="500" fill="hold"/>
                                        <p:tgtEl>
                                          <p:spTgt spid="43"/>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12"/>
                                        </p:tgtEl>
                                        <p:attrNameLst>
                                          <p:attrName>style.visibility</p:attrName>
                                        </p:attrNameLst>
                                      </p:cBhvr>
                                      <p:to>
                                        <p:strVal val="visible"/>
                                      </p:to>
                                    </p:set>
                                    <p:anim calcmode="lin" valueType="num">
                                      <p:cBhvr additive="base">
                                        <p:cTn id="111" dur="500" fill="hold"/>
                                        <p:tgtEl>
                                          <p:spTgt spid="12"/>
                                        </p:tgtEl>
                                        <p:attrNameLst>
                                          <p:attrName>ppt_x</p:attrName>
                                        </p:attrNameLst>
                                      </p:cBhvr>
                                      <p:tavLst>
                                        <p:tav tm="0">
                                          <p:val>
                                            <p:strVal val="1+#ppt_w/2"/>
                                          </p:val>
                                        </p:tav>
                                        <p:tav tm="100000">
                                          <p:val>
                                            <p:strVal val="#ppt_x"/>
                                          </p:val>
                                        </p:tav>
                                      </p:tavLst>
                                    </p:anim>
                                    <p:anim calcmode="lin" valueType="num">
                                      <p:cBhvr additive="base">
                                        <p:cTn id="112" dur="500" fill="hold"/>
                                        <p:tgtEl>
                                          <p:spTgt spid="12"/>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44"/>
                                        </p:tgtEl>
                                        <p:attrNameLst>
                                          <p:attrName>style.visibility</p:attrName>
                                        </p:attrNameLst>
                                      </p:cBhvr>
                                      <p:to>
                                        <p:strVal val="visible"/>
                                      </p:to>
                                    </p:set>
                                    <p:anim calcmode="lin" valueType="num">
                                      <p:cBhvr additive="base">
                                        <p:cTn id="115" dur="500" fill="hold"/>
                                        <p:tgtEl>
                                          <p:spTgt spid="44"/>
                                        </p:tgtEl>
                                        <p:attrNameLst>
                                          <p:attrName>ppt_x</p:attrName>
                                        </p:attrNameLst>
                                      </p:cBhvr>
                                      <p:tavLst>
                                        <p:tav tm="0">
                                          <p:val>
                                            <p:strVal val="1+#ppt_w/2"/>
                                          </p:val>
                                        </p:tav>
                                        <p:tav tm="100000">
                                          <p:val>
                                            <p:strVal val="#ppt_x"/>
                                          </p:val>
                                        </p:tav>
                                      </p:tavLst>
                                    </p:anim>
                                    <p:anim calcmode="lin" valueType="num">
                                      <p:cBhvr additive="base">
                                        <p:cTn id="116"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1" grpId="0"/>
      <p:bldP spid="42" grpId="0"/>
      <p:bldP spid="43" grpId="0"/>
      <p:bldP spid="44" grpId="0"/>
      <p:bldP spid="45" grpId="0"/>
      <p:bldP spid="46" grpId="0"/>
      <p:bldP spid="47" grpId="0"/>
      <p:bldP spid="48" grpId="0"/>
      <p:bldP spid="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89463" y="1965156"/>
            <a:ext cx="1046234" cy="9361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7574" y="1965156"/>
            <a:ext cx="1046234" cy="93610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61471"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55576" y="915566"/>
            <a:ext cx="7560839"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a:t>
            </a:r>
            <a:r>
              <a:rPr lang="zh-CN" altLang="en-US" sz="1400" dirty="0">
                <a:solidFill>
                  <a:schemeClr val="tx1">
                    <a:lumMod val="75000"/>
                    <a:lumOff val="25000"/>
                  </a:schemeClr>
                </a:solidFill>
              </a:rPr>
              <a:t>这里输入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输入简单的文字</a:t>
            </a:r>
            <a:r>
              <a:rPr lang="zh-CN" altLang="en-US" sz="1400" dirty="0" smtClean="0">
                <a:solidFill>
                  <a:schemeClr val="tx1">
                    <a:lumMod val="75000"/>
                    <a:lumOff val="25000"/>
                  </a:schemeClr>
                </a:solidFill>
              </a:rPr>
              <a:t>概述这里入简单</a:t>
            </a:r>
            <a:r>
              <a:rPr lang="zh-CN" altLang="en-US" sz="1400" dirty="0">
                <a:solidFill>
                  <a:schemeClr val="tx1">
                    <a:lumMod val="75000"/>
                    <a:lumOff val="25000"/>
                  </a:schemeClr>
                </a:solidFill>
              </a:rPr>
              <a:t>的文字</a:t>
            </a:r>
            <a:r>
              <a:rPr lang="zh-CN" altLang="en-US" sz="1400" dirty="0" smtClean="0">
                <a:solidFill>
                  <a:schemeClr val="tx1">
                    <a:lumMod val="75000"/>
                    <a:lumOff val="25000"/>
                  </a:schemeClr>
                </a:solidFill>
              </a:rPr>
              <a:t>概述这里输入述简单的文字概述这里输入简单文字概述这里输入简单</a:t>
            </a:r>
            <a:endParaRPr lang="zh-CN" altLang="en-US" sz="1400" dirty="0">
              <a:solidFill>
                <a:schemeClr val="tx1">
                  <a:lumMod val="75000"/>
                  <a:lumOff val="25000"/>
                </a:schemeClr>
              </a:solidFill>
            </a:endParaRPr>
          </a:p>
        </p:txBody>
      </p:sp>
      <p:sp>
        <p:nvSpPr>
          <p:cNvPr id="11" name="矩形 10"/>
          <p:cNvSpPr/>
          <p:nvPr/>
        </p:nvSpPr>
        <p:spPr>
          <a:xfrm>
            <a:off x="3453759" y="1965156"/>
            <a:ext cx="1046234" cy="9361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61870" y="1965156"/>
            <a:ext cx="1046234" cy="936104"/>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525767"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6262070" y="1965156"/>
            <a:ext cx="1046234" cy="9361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70181" y="1965156"/>
            <a:ext cx="1046234" cy="936104"/>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6334078"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83568" y="3147814"/>
            <a:ext cx="2232248" cy="1671291"/>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endParaRPr lang="en-US" altLang="zh-CN" sz="1400" dirty="0" smtClean="0">
              <a:solidFill>
                <a:schemeClr val="tx1">
                  <a:lumMod val="75000"/>
                  <a:lumOff val="25000"/>
                </a:schemeClr>
              </a:solidFill>
            </a:endParaRPr>
          </a:p>
          <a:p>
            <a:pPr>
              <a:lnSpc>
                <a:spcPct val="150000"/>
              </a:lnSpc>
            </a:pPr>
            <a:r>
              <a:rPr lang="zh-CN" altLang="en-US" sz="1400" dirty="0" smtClean="0">
                <a:solidFill>
                  <a:schemeClr val="tx1">
                    <a:lumMod val="75000"/>
                    <a:lumOff val="25000"/>
                  </a:schemeClr>
                </a:solidFill>
              </a:rPr>
              <a:t>输入简单的文字概述输入简单的文字概述输入简单的文字概述</a:t>
            </a:r>
            <a:endParaRPr lang="zh-CN" altLang="en-US" sz="1400" dirty="0">
              <a:solidFill>
                <a:schemeClr val="tx1">
                  <a:lumMod val="75000"/>
                  <a:lumOff val="25000"/>
                </a:schemeClr>
              </a:solidFill>
            </a:endParaRPr>
          </a:p>
        </p:txBody>
      </p:sp>
      <p:sp>
        <p:nvSpPr>
          <p:cNvPr id="18" name="TextBox 17"/>
          <p:cNvSpPr txBox="1"/>
          <p:nvPr/>
        </p:nvSpPr>
        <p:spPr>
          <a:xfrm>
            <a:off x="3347864" y="3166398"/>
            <a:ext cx="2232248" cy="1671291"/>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endParaRPr lang="en-US" altLang="zh-CN" sz="1400" dirty="0" smtClean="0">
              <a:solidFill>
                <a:schemeClr val="tx1">
                  <a:lumMod val="75000"/>
                  <a:lumOff val="25000"/>
                </a:schemeClr>
              </a:solidFill>
            </a:endParaRPr>
          </a:p>
          <a:p>
            <a:pPr>
              <a:lnSpc>
                <a:spcPct val="150000"/>
              </a:lnSpc>
            </a:pPr>
            <a:r>
              <a:rPr lang="zh-CN" altLang="en-US" sz="1400" dirty="0" smtClean="0">
                <a:solidFill>
                  <a:schemeClr val="tx1">
                    <a:lumMod val="75000"/>
                    <a:lumOff val="25000"/>
                  </a:schemeClr>
                </a:solidFill>
              </a:rPr>
              <a:t>输入简单的文字概述输入简单的文字概述输入简单的文字概述</a:t>
            </a:r>
            <a:endParaRPr lang="zh-CN" altLang="en-US" sz="1400" dirty="0">
              <a:solidFill>
                <a:schemeClr val="tx1">
                  <a:lumMod val="75000"/>
                  <a:lumOff val="25000"/>
                </a:schemeClr>
              </a:solidFill>
            </a:endParaRPr>
          </a:p>
        </p:txBody>
      </p:sp>
      <p:sp>
        <p:nvSpPr>
          <p:cNvPr id="19" name="TextBox 18"/>
          <p:cNvSpPr txBox="1"/>
          <p:nvPr/>
        </p:nvSpPr>
        <p:spPr>
          <a:xfrm>
            <a:off x="6262070" y="3166398"/>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endParaRPr lang="en-US" altLang="zh-CN" sz="1400" dirty="0" smtClean="0">
              <a:solidFill>
                <a:schemeClr val="tx1">
                  <a:lumMod val="75000"/>
                  <a:lumOff val="25000"/>
                </a:schemeClr>
              </a:solidFill>
            </a:endParaRPr>
          </a:p>
          <a:p>
            <a:pPr>
              <a:lnSpc>
                <a:spcPct val="150000"/>
              </a:lnSpc>
            </a:pPr>
            <a:r>
              <a:rPr lang="zh-CN" altLang="en-US" sz="1400" dirty="0" smtClean="0">
                <a:solidFill>
                  <a:schemeClr val="tx1">
                    <a:lumMod val="75000"/>
                    <a:lumOff val="25000"/>
                  </a:schemeClr>
                </a:solidFill>
              </a:rPr>
              <a:t>输入简单的文字概述输入简单的文字概述输入简单的文字概述</a:t>
            </a:r>
            <a:endParaRPr lang="zh-CN" altLang="en-US" sz="1400" dirty="0">
              <a:solidFill>
                <a:schemeClr val="tx1">
                  <a:lumMod val="75000"/>
                  <a:lumOff val="25000"/>
                </a:schemeClr>
              </a:solidFill>
            </a:endParaRPr>
          </a:p>
        </p:txBody>
      </p:sp>
      <p:sp>
        <p:nvSpPr>
          <p:cNvPr id="20" name="TextBox 19"/>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04</a:t>
            </a:r>
            <a:endParaRPr lang="zh-CN" altLang="en-US" sz="4400" dirty="0">
              <a:solidFill>
                <a:schemeClr val="tx1">
                  <a:lumMod val="85000"/>
                  <a:lumOff val="15000"/>
                </a:schemeClr>
              </a:solidFill>
            </a:endParaRPr>
          </a:p>
        </p:txBody>
      </p:sp>
      <p:cxnSp>
        <p:nvCxnSpPr>
          <p:cNvPr id="21" name="直接连接符 20"/>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259632" y="186194"/>
            <a:ext cx="2031325"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目前市场情况分</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析</a:t>
            </a:r>
          </a:p>
        </p:txBody>
      </p:sp>
    </p:spTree>
    <p:extLst>
      <p:ext uri="{BB962C8B-B14F-4D97-AF65-F5344CB8AC3E}">
        <p14:creationId xmlns:p14="http://schemas.microsoft.com/office/powerpoint/2010/main" val="309923720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up)">
                                      <p:cBhvr>
                                        <p:cTn id="49" dur="500"/>
                                        <p:tgtEl>
                                          <p:spTgt spid="18"/>
                                        </p:tgtEl>
                                      </p:cBhvr>
                                    </p:animEffect>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anim calcmode="lin" valueType="num">
                                      <p:cBhvr>
                                        <p:cTn id="59" dur="1000" fill="hold"/>
                                        <p:tgtEl>
                                          <p:spTgt spid="15"/>
                                        </p:tgtEl>
                                        <p:attrNameLst>
                                          <p:attrName>ppt_x</p:attrName>
                                        </p:attrNameLst>
                                      </p:cBhvr>
                                      <p:tavLst>
                                        <p:tav tm="0">
                                          <p:val>
                                            <p:strVal val="#ppt_x"/>
                                          </p:val>
                                        </p:tav>
                                        <p:tav tm="100000">
                                          <p:val>
                                            <p:strVal val="#ppt_x"/>
                                          </p:val>
                                        </p:tav>
                                      </p:tavLst>
                                    </p:anim>
                                    <p:anim calcmode="lin" valueType="num">
                                      <p:cBhvr>
                                        <p:cTn id="60" dur="1000" fill="hold"/>
                                        <p:tgtEl>
                                          <p:spTgt spid="1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par>
                          <p:cTn id="66" fill="hold">
                            <p:stCondLst>
                              <p:cond delay="5000"/>
                            </p:stCondLst>
                            <p:childTnLst>
                              <p:par>
                                <p:cTn id="67" presetID="22" presetClass="entr" presetSubtype="1"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up)">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animBg="1"/>
      <p:bldP spid="13" grpId="0"/>
      <p:bldP spid="14" grpId="0" animBg="1"/>
      <p:bldP spid="15" grpId="0" animBg="1"/>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412916" y="483518"/>
            <a:ext cx="461665" cy="1708160"/>
          </a:xfrm>
          <a:prstGeom prst="rect">
            <a:avLst/>
          </a:prstGeom>
          <a:noFill/>
        </p:spPr>
        <p:txBody>
          <a:bodyPr vert="eaVert" wrap="none" rtlCol="0">
            <a:spAutoFit/>
          </a:bodyPr>
          <a:lstStyle/>
          <a:p>
            <a:r>
              <a:rPr lang="zh-CN" altLang="en-US" dirty="0" smtClean="0">
                <a:solidFill>
                  <a:schemeClr val="bg1"/>
                </a:solidFill>
              </a:rPr>
              <a:t>输入相关文标题</a:t>
            </a:r>
            <a:endParaRPr lang="zh-CN" altLang="en-US" dirty="0">
              <a:solidFill>
                <a:schemeClr val="bg1"/>
              </a:solidFill>
            </a:endParaRPr>
          </a:p>
        </p:txBody>
      </p:sp>
      <p:sp>
        <p:nvSpPr>
          <p:cNvPr id="8" name="五边形 7"/>
          <p:cNvSpPr/>
          <p:nvPr/>
        </p:nvSpPr>
        <p:spPr>
          <a:xfrm>
            <a:off x="611560" y="2636373"/>
            <a:ext cx="864096" cy="432048"/>
          </a:xfrm>
          <a:prstGeom prst="homePlate">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cxnSp>
        <p:nvCxnSpPr>
          <p:cNvPr id="9" name="直接箭头连接符 8"/>
          <p:cNvCxnSpPr/>
          <p:nvPr/>
        </p:nvCxnSpPr>
        <p:spPr>
          <a:xfrm>
            <a:off x="1388193" y="2852397"/>
            <a:ext cx="6877557" cy="0"/>
          </a:xfrm>
          <a:prstGeom prst="straightConnector1">
            <a:avLst/>
          </a:prstGeom>
          <a:ln>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980441" y="2780390"/>
            <a:ext cx="144016" cy="144016"/>
          </a:xfrm>
          <a:prstGeom prst="ellipse">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324680" y="2788774"/>
            <a:ext cx="144016" cy="144016"/>
          </a:xfrm>
          <a:prstGeom prst="ellipse">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4668919" y="2788774"/>
            <a:ext cx="144016" cy="144016"/>
          </a:xfrm>
          <a:prstGeom prst="ellipse">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6013158" y="2788774"/>
            <a:ext cx="144016" cy="144016"/>
          </a:xfrm>
          <a:prstGeom prst="ellipse">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7357396" y="2788774"/>
            <a:ext cx="144016" cy="144016"/>
          </a:xfrm>
          <a:prstGeom prst="ellipse">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5" name="组合 14"/>
          <p:cNvGrpSpPr/>
          <p:nvPr/>
        </p:nvGrpSpPr>
        <p:grpSpPr>
          <a:xfrm>
            <a:off x="1307548" y="838017"/>
            <a:ext cx="1824293" cy="1489809"/>
            <a:chOff x="1379555" y="1131151"/>
            <a:chExt cx="1824293" cy="1489809"/>
          </a:xfrm>
        </p:grpSpPr>
        <p:sp>
          <p:nvSpPr>
            <p:cNvPr id="16" name="泪滴形 15"/>
            <p:cNvSpPr/>
            <p:nvPr/>
          </p:nvSpPr>
          <p:spPr>
            <a:xfrm rot="8100000">
              <a:off x="1379555" y="1131151"/>
              <a:ext cx="1489809" cy="1489809"/>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TextBox 16"/>
            <p:cNvSpPr txBox="1"/>
            <p:nvPr/>
          </p:nvSpPr>
          <p:spPr bwMode="auto">
            <a:xfrm>
              <a:off x="1621135" y="1646138"/>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18" name="矩形 17"/>
            <p:cNvSpPr/>
            <p:nvPr/>
          </p:nvSpPr>
          <p:spPr bwMode="auto">
            <a:xfrm>
              <a:off x="1635499" y="1280072"/>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19" name="组合 18"/>
          <p:cNvGrpSpPr/>
          <p:nvPr/>
        </p:nvGrpSpPr>
        <p:grpSpPr>
          <a:xfrm>
            <a:off x="3996023" y="838017"/>
            <a:ext cx="1847329" cy="1489809"/>
            <a:chOff x="4068032" y="1131151"/>
            <a:chExt cx="1847329" cy="1489809"/>
          </a:xfrm>
        </p:grpSpPr>
        <p:sp>
          <p:nvSpPr>
            <p:cNvPr id="20" name="泪滴形 19"/>
            <p:cNvSpPr/>
            <p:nvPr/>
          </p:nvSpPr>
          <p:spPr>
            <a:xfrm rot="8100000">
              <a:off x="4068032" y="1131151"/>
              <a:ext cx="1489809" cy="1489809"/>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bwMode="auto">
            <a:xfrm>
              <a:off x="4332648" y="1677627"/>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22" name="矩形 21"/>
            <p:cNvSpPr/>
            <p:nvPr/>
          </p:nvSpPr>
          <p:spPr bwMode="auto">
            <a:xfrm>
              <a:off x="4347012" y="1311561"/>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23" name="组合 22"/>
          <p:cNvGrpSpPr/>
          <p:nvPr/>
        </p:nvGrpSpPr>
        <p:grpSpPr>
          <a:xfrm>
            <a:off x="6684502" y="838016"/>
            <a:ext cx="1798359" cy="1497318"/>
            <a:chOff x="6756509" y="1131151"/>
            <a:chExt cx="1798359" cy="1497318"/>
          </a:xfrm>
        </p:grpSpPr>
        <p:sp>
          <p:nvSpPr>
            <p:cNvPr id="24" name="泪滴形 23"/>
            <p:cNvSpPr/>
            <p:nvPr/>
          </p:nvSpPr>
          <p:spPr>
            <a:xfrm rot="8100000">
              <a:off x="6756509" y="1131151"/>
              <a:ext cx="1489809" cy="1489809"/>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TextBox 24"/>
            <p:cNvSpPr txBox="1"/>
            <p:nvPr/>
          </p:nvSpPr>
          <p:spPr bwMode="auto">
            <a:xfrm>
              <a:off x="6972155" y="1705139"/>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26" name="矩形 25"/>
            <p:cNvSpPr/>
            <p:nvPr/>
          </p:nvSpPr>
          <p:spPr bwMode="auto">
            <a:xfrm>
              <a:off x="6986519" y="1339073"/>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27" name="组合 26"/>
          <p:cNvGrpSpPr/>
          <p:nvPr/>
        </p:nvGrpSpPr>
        <p:grpSpPr>
          <a:xfrm>
            <a:off x="2677453" y="3430303"/>
            <a:ext cx="1878721" cy="1489809"/>
            <a:chOff x="2749460" y="3723437"/>
            <a:chExt cx="1878721" cy="1489809"/>
          </a:xfrm>
        </p:grpSpPr>
        <p:sp>
          <p:nvSpPr>
            <p:cNvPr id="28" name="泪滴形 27"/>
            <p:cNvSpPr/>
            <p:nvPr/>
          </p:nvSpPr>
          <p:spPr>
            <a:xfrm rot="13500000" flipV="1">
              <a:off x="2749460" y="3723437"/>
              <a:ext cx="1489809" cy="1489809"/>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9" name="TextBox 28"/>
            <p:cNvSpPr txBox="1"/>
            <p:nvPr/>
          </p:nvSpPr>
          <p:spPr bwMode="auto">
            <a:xfrm>
              <a:off x="2915816" y="4159670"/>
              <a:ext cx="1104592" cy="923330"/>
            </a:xfrm>
            <a:prstGeom prst="rect">
              <a:avLst/>
            </a:prstGeom>
            <a:noFill/>
          </p:spPr>
          <p:txBody>
            <a:bodyPr wrap="square">
              <a:spAutoFit/>
            </a:bodyPr>
            <a:lstStyle/>
            <a:p>
              <a:pPr>
                <a:lnSpc>
                  <a:spcPct val="150000"/>
                </a:lnSpc>
              </a:pPr>
              <a:r>
                <a:rPr lang="zh-CN" altLang="en-US" sz="1200" dirty="0">
                  <a:solidFill>
                    <a:schemeClr val="bg1">
                      <a:lumMod val="95000"/>
                    </a:schemeClr>
                  </a:solidFill>
                </a:rPr>
                <a:t>这里输入简单的文字概述这里输入</a:t>
              </a:r>
              <a:r>
                <a:rPr lang="zh-CN" altLang="en-US" sz="1200" dirty="0" smtClean="0">
                  <a:solidFill>
                    <a:schemeClr val="bg1">
                      <a:lumMod val="95000"/>
                    </a:schemeClr>
                  </a:solidFill>
                </a:rPr>
                <a:t>简单</a:t>
              </a:r>
              <a:endParaRPr lang="zh-CN" altLang="en-US" sz="1200" dirty="0">
                <a:solidFill>
                  <a:schemeClr val="bg1">
                    <a:lumMod val="95000"/>
                  </a:schemeClr>
                </a:solidFill>
                <a:latin typeface="Calibri" pitchFamily="34" charset="0"/>
              </a:endParaRPr>
            </a:p>
          </p:txBody>
        </p:sp>
        <p:sp>
          <p:nvSpPr>
            <p:cNvPr id="30" name="矩形 29"/>
            <p:cNvSpPr/>
            <p:nvPr/>
          </p:nvSpPr>
          <p:spPr bwMode="auto">
            <a:xfrm>
              <a:off x="3059832" y="3793604"/>
              <a:ext cx="1568349" cy="338554"/>
            </a:xfrm>
            <a:prstGeom prst="rect">
              <a:avLst/>
            </a:prstGeom>
          </p:spPr>
          <p:txBody>
            <a:bodyPr wrap="square">
              <a:spAutoFit/>
            </a:bodyPr>
            <a:lstStyle/>
            <a:p>
              <a:pPr>
                <a:defRPr/>
              </a:pP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zh-CN" altLang="en-US" sz="1600" b="1" dirty="0">
                <a:solidFill>
                  <a:schemeClr val="bg1">
                    <a:lumMod val="95000"/>
                  </a:schemeClr>
                </a:solidFill>
              </a:endParaRPr>
            </a:p>
          </p:txBody>
        </p:sp>
      </p:grpSp>
      <p:grpSp>
        <p:nvGrpSpPr>
          <p:cNvPr id="31" name="组合 30"/>
          <p:cNvGrpSpPr/>
          <p:nvPr/>
        </p:nvGrpSpPr>
        <p:grpSpPr>
          <a:xfrm>
            <a:off x="5365928" y="3430303"/>
            <a:ext cx="1796896" cy="1489809"/>
            <a:chOff x="5437937" y="3723437"/>
            <a:chExt cx="1796896" cy="1489809"/>
          </a:xfrm>
        </p:grpSpPr>
        <p:sp>
          <p:nvSpPr>
            <p:cNvPr id="32" name="泪滴形 31"/>
            <p:cNvSpPr/>
            <p:nvPr/>
          </p:nvSpPr>
          <p:spPr>
            <a:xfrm rot="13500000" flipV="1">
              <a:off x="5437937" y="3723437"/>
              <a:ext cx="1489809" cy="1489809"/>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3" name="TextBox 32"/>
            <p:cNvSpPr txBox="1"/>
            <p:nvPr/>
          </p:nvSpPr>
          <p:spPr bwMode="auto">
            <a:xfrm>
              <a:off x="5652120" y="4187182"/>
              <a:ext cx="1104592" cy="923330"/>
            </a:xfrm>
            <a:prstGeom prst="rect">
              <a:avLst/>
            </a:prstGeom>
            <a:noFill/>
          </p:spPr>
          <p:txBody>
            <a:bodyPr wrap="square">
              <a:spAutoFit/>
            </a:bodyPr>
            <a:lstStyle/>
            <a:p>
              <a:pPr>
                <a:lnSpc>
                  <a:spcPct val="150000"/>
                </a:lnSpc>
              </a:pPr>
              <a:r>
                <a:rPr lang="zh-CN" altLang="en-US" sz="1200" dirty="0">
                  <a:solidFill>
                    <a:schemeClr val="bg1">
                      <a:lumMod val="95000"/>
                    </a:schemeClr>
                  </a:solidFill>
                </a:rPr>
                <a:t>这里输入简单的文字概述这里输入</a:t>
              </a:r>
              <a:r>
                <a:rPr lang="zh-CN" altLang="en-US" sz="1200" dirty="0" smtClean="0">
                  <a:solidFill>
                    <a:schemeClr val="bg1">
                      <a:lumMod val="95000"/>
                    </a:schemeClr>
                  </a:solidFill>
                </a:rPr>
                <a:t>简单</a:t>
              </a:r>
              <a:endParaRPr lang="zh-CN" altLang="en-US" sz="1200" dirty="0">
                <a:solidFill>
                  <a:schemeClr val="bg1">
                    <a:lumMod val="95000"/>
                  </a:schemeClr>
                </a:solidFill>
                <a:latin typeface="Calibri" pitchFamily="34" charset="0"/>
              </a:endParaRPr>
            </a:p>
          </p:txBody>
        </p:sp>
        <p:sp>
          <p:nvSpPr>
            <p:cNvPr id="34" name="矩形 33"/>
            <p:cNvSpPr/>
            <p:nvPr/>
          </p:nvSpPr>
          <p:spPr bwMode="auto">
            <a:xfrm>
              <a:off x="5666484" y="3821116"/>
              <a:ext cx="1568349" cy="338554"/>
            </a:xfrm>
            <a:prstGeom prst="rect">
              <a:avLst/>
            </a:prstGeom>
          </p:spPr>
          <p:txBody>
            <a:bodyPr wrap="square">
              <a:spAutoFit/>
            </a:bodyPr>
            <a:lstStyle/>
            <a:p>
              <a:pPr>
                <a:defRPr/>
              </a:pP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zh-CN" altLang="en-US" sz="1600" b="1" dirty="0">
                <a:solidFill>
                  <a:schemeClr val="bg1">
                    <a:lumMod val="95000"/>
                  </a:schemeClr>
                </a:solidFill>
              </a:endParaRPr>
            </a:p>
          </p:txBody>
        </p:sp>
      </p:grpSp>
      <p:sp>
        <p:nvSpPr>
          <p:cNvPr id="35" name="矩形 34"/>
          <p:cNvSpPr/>
          <p:nvPr/>
        </p:nvSpPr>
        <p:spPr bwMode="auto">
          <a:xfrm>
            <a:off x="1642030" y="3068421"/>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2010</a:t>
            </a:r>
            <a:endParaRPr lang="zh-CN" altLang="en-US" sz="1600" b="1" dirty="0">
              <a:solidFill>
                <a:schemeClr val="tx1">
                  <a:lumMod val="95000"/>
                  <a:lumOff val="5000"/>
                </a:schemeClr>
              </a:solidFill>
            </a:endParaRPr>
          </a:p>
        </p:txBody>
      </p:sp>
      <p:sp>
        <p:nvSpPr>
          <p:cNvPr id="36" name="矩形 35"/>
          <p:cNvSpPr/>
          <p:nvPr/>
        </p:nvSpPr>
        <p:spPr bwMode="auto">
          <a:xfrm>
            <a:off x="3076609" y="2296065"/>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2011</a:t>
            </a:r>
            <a:endParaRPr lang="zh-CN" altLang="en-US" sz="1600" b="1" dirty="0">
              <a:solidFill>
                <a:schemeClr val="tx1">
                  <a:lumMod val="95000"/>
                  <a:lumOff val="5000"/>
                </a:schemeClr>
              </a:solidFill>
            </a:endParaRPr>
          </a:p>
        </p:txBody>
      </p:sp>
      <p:sp>
        <p:nvSpPr>
          <p:cNvPr id="37" name="矩形 36"/>
          <p:cNvSpPr/>
          <p:nvPr/>
        </p:nvSpPr>
        <p:spPr bwMode="auto">
          <a:xfrm>
            <a:off x="4355975" y="3068421"/>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2012</a:t>
            </a:r>
            <a:endParaRPr lang="zh-CN" altLang="en-US" sz="1600" b="1" dirty="0">
              <a:solidFill>
                <a:schemeClr val="tx1">
                  <a:lumMod val="95000"/>
                  <a:lumOff val="5000"/>
                </a:schemeClr>
              </a:solidFill>
            </a:endParaRPr>
          </a:p>
        </p:txBody>
      </p:sp>
      <p:sp>
        <p:nvSpPr>
          <p:cNvPr id="38" name="矩形 37"/>
          <p:cNvSpPr/>
          <p:nvPr/>
        </p:nvSpPr>
        <p:spPr bwMode="auto">
          <a:xfrm>
            <a:off x="7037317" y="3028374"/>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20XX</a:t>
            </a:r>
            <a:endParaRPr lang="zh-CN" altLang="en-US" sz="1600" b="1" dirty="0">
              <a:solidFill>
                <a:schemeClr val="tx1">
                  <a:lumMod val="95000"/>
                  <a:lumOff val="5000"/>
                </a:schemeClr>
              </a:solidFill>
            </a:endParaRPr>
          </a:p>
        </p:txBody>
      </p:sp>
      <p:sp>
        <p:nvSpPr>
          <p:cNvPr id="39" name="矩形 38"/>
          <p:cNvSpPr/>
          <p:nvPr/>
        </p:nvSpPr>
        <p:spPr bwMode="auto">
          <a:xfrm>
            <a:off x="5845479" y="2335334"/>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20XX</a:t>
            </a:r>
            <a:endParaRPr lang="zh-CN" altLang="en-US" sz="1600" b="1" dirty="0">
              <a:solidFill>
                <a:schemeClr val="tx1">
                  <a:lumMod val="95000"/>
                  <a:lumOff val="5000"/>
                </a:schemeClr>
              </a:solidFill>
            </a:endParaRPr>
          </a:p>
        </p:txBody>
      </p:sp>
      <p:sp>
        <p:nvSpPr>
          <p:cNvPr id="40" name="TextBox 39"/>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04</a:t>
            </a:r>
            <a:endParaRPr lang="zh-CN" altLang="en-US" sz="4400" dirty="0">
              <a:solidFill>
                <a:schemeClr val="tx1">
                  <a:lumMod val="85000"/>
                  <a:lumOff val="15000"/>
                </a:schemeClr>
              </a:solidFill>
            </a:endParaRPr>
          </a:p>
        </p:txBody>
      </p:sp>
      <p:cxnSp>
        <p:nvCxnSpPr>
          <p:cNvPr id="41" name="直接连接符 40"/>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311217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000"/>
                            </p:stCondLst>
                            <p:childTnLst>
                              <p:par>
                                <p:cTn id="14" presetID="23" presetClass="entr" presetSubtype="3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strVal val="4*#ppt_w"/>
                                          </p:val>
                                        </p:tav>
                                        <p:tav tm="100000">
                                          <p:val>
                                            <p:strVal val="#ppt_w"/>
                                          </p:val>
                                        </p:tav>
                                      </p:tavLst>
                                    </p:anim>
                                    <p:anim calcmode="lin" valueType="num">
                                      <p:cBhvr>
                                        <p:cTn id="17" dur="500" fill="hold"/>
                                        <p:tgtEl>
                                          <p:spTgt spid="10"/>
                                        </p:tgtEl>
                                        <p:attrNameLst>
                                          <p:attrName>ppt_h</p:attrName>
                                        </p:attrNameLst>
                                      </p:cBhvr>
                                      <p:tavLst>
                                        <p:tav tm="0">
                                          <p:val>
                                            <p:strVal val="4*#ppt_h"/>
                                          </p:val>
                                        </p:tav>
                                        <p:tav tm="100000">
                                          <p:val>
                                            <p:strVal val="#ppt_h"/>
                                          </p:val>
                                        </p:tav>
                                      </p:tavLst>
                                    </p:anim>
                                  </p:childTnLst>
                                </p:cTn>
                              </p:par>
                              <p:par>
                                <p:cTn id="18" presetID="47"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100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32"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strVal val="4*#ppt_w"/>
                                          </p:val>
                                        </p:tav>
                                        <p:tav tm="100000">
                                          <p:val>
                                            <p:strVal val="#ppt_w"/>
                                          </p:val>
                                        </p:tav>
                                      </p:tavLst>
                                    </p:anim>
                                    <p:anim calcmode="lin" valueType="num">
                                      <p:cBhvr>
                                        <p:cTn id="32" dur="500" fill="hold"/>
                                        <p:tgtEl>
                                          <p:spTgt spid="11"/>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3" presetClass="entr" presetSubtype="3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strVal val="4*#ppt_w"/>
                                          </p:val>
                                        </p:tav>
                                        <p:tav tm="100000">
                                          <p:val>
                                            <p:strVal val="#ppt_w"/>
                                          </p:val>
                                        </p:tav>
                                      </p:tavLst>
                                    </p:anim>
                                    <p:anim calcmode="lin" valueType="num">
                                      <p:cBhvr>
                                        <p:cTn id="48" dur="500" fill="hold"/>
                                        <p:tgtEl>
                                          <p:spTgt spid="12"/>
                                        </p:tgtEl>
                                        <p:attrNameLst>
                                          <p:attrName>ppt_h</p:attrName>
                                        </p:attrNameLst>
                                      </p:cBhvr>
                                      <p:tavLst>
                                        <p:tav tm="0">
                                          <p:val>
                                            <p:strVal val="4*#ppt_h"/>
                                          </p:val>
                                        </p:tav>
                                        <p:tav tm="100000">
                                          <p:val>
                                            <p:strVal val="#ppt_h"/>
                                          </p:val>
                                        </p:tav>
                                      </p:tavLst>
                                    </p:anim>
                                  </p:childTnLst>
                                </p:cTn>
                              </p:par>
                            </p:childTnLst>
                          </p:cTn>
                        </p:par>
                        <p:par>
                          <p:cTn id="49" fill="hold">
                            <p:stCondLst>
                              <p:cond delay="4000"/>
                            </p:stCondLst>
                            <p:childTnLst>
                              <p:par>
                                <p:cTn id="50" presetID="47" presetClass="entr" presetSubtype="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1000"/>
                                        <p:tgtEl>
                                          <p:spTgt spid="37"/>
                                        </p:tgtEl>
                                      </p:cBhvr>
                                    </p:animEffect>
                                    <p:anim calcmode="lin" valueType="num">
                                      <p:cBhvr>
                                        <p:cTn id="58" dur="1000" fill="hold"/>
                                        <p:tgtEl>
                                          <p:spTgt spid="37"/>
                                        </p:tgtEl>
                                        <p:attrNameLst>
                                          <p:attrName>ppt_x</p:attrName>
                                        </p:attrNameLst>
                                      </p:cBhvr>
                                      <p:tavLst>
                                        <p:tav tm="0">
                                          <p:val>
                                            <p:strVal val="#ppt_x"/>
                                          </p:val>
                                        </p:tav>
                                        <p:tav tm="100000">
                                          <p:val>
                                            <p:strVal val="#ppt_x"/>
                                          </p:val>
                                        </p:tav>
                                      </p:tavLst>
                                    </p:anim>
                                    <p:anim calcmode="lin" valueType="num">
                                      <p:cBhvr>
                                        <p:cTn id="59" dur="1000" fill="hold"/>
                                        <p:tgtEl>
                                          <p:spTgt spid="37"/>
                                        </p:tgtEl>
                                        <p:attrNameLst>
                                          <p:attrName>ppt_y</p:attrName>
                                        </p:attrNameLst>
                                      </p:cBhvr>
                                      <p:tavLst>
                                        <p:tav tm="0">
                                          <p:val>
                                            <p:strVal val="#ppt_y+.1"/>
                                          </p:val>
                                        </p:tav>
                                        <p:tav tm="100000">
                                          <p:val>
                                            <p:strVal val="#ppt_y"/>
                                          </p:val>
                                        </p:tav>
                                      </p:tavLst>
                                    </p:anim>
                                  </p:childTnLst>
                                </p:cTn>
                              </p:par>
                            </p:childTnLst>
                          </p:cTn>
                        </p:par>
                        <p:par>
                          <p:cTn id="60" fill="hold">
                            <p:stCondLst>
                              <p:cond delay="5000"/>
                            </p:stCondLst>
                            <p:childTnLst>
                              <p:par>
                                <p:cTn id="61" presetID="23" presetClass="entr" presetSubtype="32"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strVal val="4*#ppt_w"/>
                                          </p:val>
                                        </p:tav>
                                        <p:tav tm="100000">
                                          <p:val>
                                            <p:strVal val="#ppt_w"/>
                                          </p:val>
                                        </p:tav>
                                      </p:tavLst>
                                    </p:anim>
                                    <p:anim calcmode="lin" valueType="num">
                                      <p:cBhvr>
                                        <p:cTn id="64" dur="500" fill="hold"/>
                                        <p:tgtEl>
                                          <p:spTgt spid="13"/>
                                        </p:tgtEl>
                                        <p:attrNameLst>
                                          <p:attrName>ppt_h</p:attrName>
                                        </p:attrNameLst>
                                      </p:cBhvr>
                                      <p:tavLst>
                                        <p:tav tm="0">
                                          <p:val>
                                            <p:strVal val="4*#ppt_h"/>
                                          </p:val>
                                        </p:tav>
                                        <p:tav tm="100000">
                                          <p:val>
                                            <p:strVal val="#ppt_h"/>
                                          </p:val>
                                        </p:tav>
                                      </p:tavLst>
                                    </p:anim>
                                  </p:childTnLst>
                                </p:cTn>
                              </p:par>
                            </p:childTnLst>
                          </p:cTn>
                        </p:par>
                        <p:par>
                          <p:cTn id="65" fill="hold">
                            <p:stCondLst>
                              <p:cond delay="5500"/>
                            </p:stCondLst>
                            <p:childTnLst>
                              <p:par>
                                <p:cTn id="66" presetID="42" presetClass="entr" presetSubtype="0"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1000"/>
                                        <p:tgtEl>
                                          <p:spTgt spid="39"/>
                                        </p:tgtEl>
                                      </p:cBhvr>
                                    </p:animEffect>
                                    <p:anim calcmode="lin" valueType="num">
                                      <p:cBhvr>
                                        <p:cTn id="74" dur="1000" fill="hold"/>
                                        <p:tgtEl>
                                          <p:spTgt spid="39"/>
                                        </p:tgtEl>
                                        <p:attrNameLst>
                                          <p:attrName>ppt_x</p:attrName>
                                        </p:attrNameLst>
                                      </p:cBhvr>
                                      <p:tavLst>
                                        <p:tav tm="0">
                                          <p:val>
                                            <p:strVal val="#ppt_x"/>
                                          </p:val>
                                        </p:tav>
                                        <p:tav tm="100000">
                                          <p:val>
                                            <p:strVal val="#ppt_x"/>
                                          </p:val>
                                        </p:tav>
                                      </p:tavLst>
                                    </p:anim>
                                    <p:anim calcmode="lin" valueType="num">
                                      <p:cBhvr>
                                        <p:cTn id="75" dur="1000" fill="hold"/>
                                        <p:tgtEl>
                                          <p:spTgt spid="39"/>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23" presetClass="entr" presetSubtype="32"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strVal val="4*#ppt_w"/>
                                          </p:val>
                                        </p:tav>
                                        <p:tav tm="100000">
                                          <p:val>
                                            <p:strVal val="#ppt_w"/>
                                          </p:val>
                                        </p:tav>
                                      </p:tavLst>
                                    </p:anim>
                                    <p:anim calcmode="lin" valueType="num">
                                      <p:cBhvr>
                                        <p:cTn id="80" dur="500" fill="hold"/>
                                        <p:tgtEl>
                                          <p:spTgt spid="14"/>
                                        </p:tgtEl>
                                        <p:attrNameLst>
                                          <p:attrName>ppt_h</p:attrName>
                                        </p:attrNameLst>
                                      </p:cBhvr>
                                      <p:tavLst>
                                        <p:tav tm="0">
                                          <p:val>
                                            <p:strVal val="4*#ppt_h"/>
                                          </p:val>
                                        </p:tav>
                                        <p:tav tm="100000">
                                          <p:val>
                                            <p:strVal val="#ppt_h"/>
                                          </p:val>
                                        </p:tav>
                                      </p:tavLst>
                                    </p:anim>
                                  </p:childTnLst>
                                </p:cTn>
                              </p:par>
                            </p:childTnLst>
                          </p:cTn>
                        </p:par>
                        <p:par>
                          <p:cTn id="81" fill="hold">
                            <p:stCondLst>
                              <p:cond delay="7000"/>
                            </p:stCondLst>
                            <p:childTnLst>
                              <p:par>
                                <p:cTn id="82" presetID="47" presetClass="entr" presetSubtype="0" fill="hold"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1000"/>
                                        <p:tgtEl>
                                          <p:spTgt spid="23"/>
                                        </p:tgtEl>
                                      </p:cBhvr>
                                    </p:animEffect>
                                    <p:anim calcmode="lin" valueType="num">
                                      <p:cBhvr>
                                        <p:cTn id="85" dur="1000" fill="hold"/>
                                        <p:tgtEl>
                                          <p:spTgt spid="23"/>
                                        </p:tgtEl>
                                        <p:attrNameLst>
                                          <p:attrName>ppt_x</p:attrName>
                                        </p:attrNameLst>
                                      </p:cBhvr>
                                      <p:tavLst>
                                        <p:tav tm="0">
                                          <p:val>
                                            <p:strVal val="#ppt_x"/>
                                          </p:val>
                                        </p:tav>
                                        <p:tav tm="100000">
                                          <p:val>
                                            <p:strVal val="#ppt_x"/>
                                          </p:val>
                                        </p:tav>
                                      </p:tavLst>
                                    </p:anim>
                                    <p:anim calcmode="lin" valueType="num">
                                      <p:cBhvr>
                                        <p:cTn id="86" dur="1000" fill="hold"/>
                                        <p:tgtEl>
                                          <p:spTgt spid="2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1000"/>
                                        <p:tgtEl>
                                          <p:spTgt spid="38"/>
                                        </p:tgtEl>
                                      </p:cBhvr>
                                    </p:animEffect>
                                    <p:anim calcmode="lin" valueType="num">
                                      <p:cBhvr>
                                        <p:cTn id="90" dur="1000" fill="hold"/>
                                        <p:tgtEl>
                                          <p:spTgt spid="38"/>
                                        </p:tgtEl>
                                        <p:attrNameLst>
                                          <p:attrName>ppt_x</p:attrName>
                                        </p:attrNameLst>
                                      </p:cBhvr>
                                      <p:tavLst>
                                        <p:tav tm="0">
                                          <p:val>
                                            <p:strVal val="#ppt_x"/>
                                          </p:val>
                                        </p:tav>
                                        <p:tav tm="100000">
                                          <p:val>
                                            <p:strVal val="#ppt_x"/>
                                          </p:val>
                                        </p:tav>
                                      </p:tavLst>
                                    </p:anim>
                                    <p:anim calcmode="lin" valueType="num">
                                      <p:cBhvr>
                                        <p:cTn id="9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35" grpId="0"/>
      <p:bldP spid="36" grpId="0"/>
      <p:bldP spid="37"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p:nvSpPr>
        <p:spPr>
          <a:xfrm>
            <a:off x="467544" y="959672"/>
            <a:ext cx="3816424" cy="3816424"/>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524034" y="1463728"/>
            <a:ext cx="1368152" cy="1368152"/>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899592" y="2975896"/>
            <a:ext cx="1368152" cy="1368152"/>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899592" y="1463728"/>
            <a:ext cx="1368152" cy="1368152"/>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524034" y="2975896"/>
            <a:ext cx="1368152" cy="1368152"/>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187624" y="1508441"/>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573786" y="1508441"/>
            <a:ext cx="1289135"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071348" y="3006028"/>
            <a:ext cx="1024639"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795176" y="3020609"/>
            <a:ext cx="825867"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4841855" y="1357818"/>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8" name="矩形 17"/>
          <p:cNvSpPr/>
          <p:nvPr/>
        </p:nvSpPr>
        <p:spPr bwMode="auto">
          <a:xfrm>
            <a:off x="4856220" y="991752"/>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STRNGTH</a:t>
            </a:r>
            <a:endParaRPr lang="zh-CN" altLang="en-US" sz="1600" b="1" dirty="0">
              <a:solidFill>
                <a:schemeClr val="tx1">
                  <a:lumMod val="95000"/>
                  <a:lumOff val="5000"/>
                </a:schemeClr>
              </a:solidFill>
            </a:endParaRPr>
          </a:p>
        </p:txBody>
      </p:sp>
      <p:sp>
        <p:nvSpPr>
          <p:cNvPr id="19" name="TextBox 18"/>
          <p:cNvSpPr txBox="1"/>
          <p:nvPr/>
        </p:nvSpPr>
        <p:spPr bwMode="auto">
          <a:xfrm>
            <a:off x="4841855" y="2298207"/>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0" name="矩形 19"/>
          <p:cNvSpPr/>
          <p:nvPr/>
        </p:nvSpPr>
        <p:spPr bwMode="auto">
          <a:xfrm>
            <a:off x="4856220" y="1932141"/>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WEAKNESS</a:t>
            </a:r>
            <a:endParaRPr lang="zh-CN" altLang="en-US" sz="1600" b="1" dirty="0">
              <a:solidFill>
                <a:schemeClr val="tx1">
                  <a:lumMod val="95000"/>
                  <a:lumOff val="5000"/>
                </a:schemeClr>
              </a:solidFill>
            </a:endParaRPr>
          </a:p>
        </p:txBody>
      </p:sp>
      <p:sp>
        <p:nvSpPr>
          <p:cNvPr id="21" name="TextBox 20"/>
          <p:cNvSpPr txBox="1"/>
          <p:nvPr/>
        </p:nvSpPr>
        <p:spPr bwMode="auto">
          <a:xfrm>
            <a:off x="4841855" y="3306319"/>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4856220" y="2940253"/>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OPPORTUNITY</a:t>
            </a:r>
            <a:endParaRPr lang="zh-CN" altLang="en-US" sz="1600" b="1" dirty="0">
              <a:solidFill>
                <a:schemeClr val="tx1">
                  <a:lumMod val="95000"/>
                  <a:lumOff val="5000"/>
                </a:schemeClr>
              </a:solidFill>
            </a:endParaRPr>
          </a:p>
        </p:txBody>
      </p:sp>
      <p:sp>
        <p:nvSpPr>
          <p:cNvPr id="23" name="TextBox 22"/>
          <p:cNvSpPr txBox="1"/>
          <p:nvPr/>
        </p:nvSpPr>
        <p:spPr bwMode="auto">
          <a:xfrm>
            <a:off x="4841855" y="4314431"/>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4" name="矩形 23"/>
          <p:cNvSpPr/>
          <p:nvPr/>
        </p:nvSpPr>
        <p:spPr bwMode="auto">
          <a:xfrm>
            <a:off x="4856220" y="3948365"/>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TREAT</a:t>
            </a:r>
            <a:endParaRPr lang="zh-CN" altLang="en-US" sz="1600" b="1" dirty="0">
              <a:solidFill>
                <a:schemeClr val="tx1">
                  <a:lumMod val="95000"/>
                  <a:lumOff val="5000"/>
                </a:schemeClr>
              </a:solidFill>
            </a:endParaRPr>
          </a:p>
        </p:txBody>
      </p:sp>
      <p:sp>
        <p:nvSpPr>
          <p:cNvPr id="25" name="TextBox 24"/>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04</a:t>
            </a:r>
            <a:endParaRPr lang="zh-CN" altLang="en-US" sz="4400" dirty="0">
              <a:solidFill>
                <a:schemeClr val="tx1">
                  <a:lumMod val="85000"/>
                  <a:lumOff val="15000"/>
                </a:schemeClr>
              </a:solidFill>
            </a:endParaRPr>
          </a:p>
        </p:txBody>
      </p:sp>
      <p:cxnSp>
        <p:nvCxnSpPr>
          <p:cNvPr id="26" name="直接连接符 25"/>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02371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1000"/>
                                        <p:tgtEl>
                                          <p:spTgt spid="19"/>
                                        </p:tgtEl>
                                      </p:cBhvr>
                                    </p:animEffect>
                                    <p:anim calcmode="lin" valueType="num">
                                      <p:cBhvr>
                                        <p:cTn id="72" dur="1000" fill="hold"/>
                                        <p:tgtEl>
                                          <p:spTgt spid="19"/>
                                        </p:tgtEl>
                                        <p:attrNameLst>
                                          <p:attrName>ppt_x</p:attrName>
                                        </p:attrNameLst>
                                      </p:cBhvr>
                                      <p:tavLst>
                                        <p:tav tm="0">
                                          <p:val>
                                            <p:strVal val="#ppt_x"/>
                                          </p:val>
                                        </p:tav>
                                        <p:tav tm="100000">
                                          <p:val>
                                            <p:strVal val="#ppt_x"/>
                                          </p:val>
                                        </p:tav>
                                      </p:tavLst>
                                    </p:anim>
                                    <p:anim calcmode="lin" valueType="num">
                                      <p:cBhvr>
                                        <p:cTn id="73" dur="1000" fill="hold"/>
                                        <p:tgtEl>
                                          <p:spTgt spid="1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1000"/>
                                        <p:tgtEl>
                                          <p:spTgt spid="24"/>
                                        </p:tgtEl>
                                      </p:cBhvr>
                                    </p:animEffect>
                                    <p:anim calcmode="lin" valueType="num">
                                      <p:cBhvr>
                                        <p:cTn id="87" dur="1000" fill="hold"/>
                                        <p:tgtEl>
                                          <p:spTgt spid="24"/>
                                        </p:tgtEl>
                                        <p:attrNameLst>
                                          <p:attrName>ppt_x</p:attrName>
                                        </p:attrNameLst>
                                      </p:cBhvr>
                                      <p:tavLst>
                                        <p:tav tm="0">
                                          <p:val>
                                            <p:strVal val="#ppt_x"/>
                                          </p:val>
                                        </p:tav>
                                        <p:tav tm="100000">
                                          <p:val>
                                            <p:strVal val="#ppt_x"/>
                                          </p:val>
                                        </p:tav>
                                      </p:tavLst>
                                    </p:anim>
                                    <p:anim calcmode="lin" valueType="num">
                                      <p:cBhvr>
                                        <p:cTn id="88" dur="1000" fill="hold"/>
                                        <p:tgtEl>
                                          <p:spTgt spid="2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1000"/>
                                        <p:tgtEl>
                                          <p:spTgt spid="23"/>
                                        </p:tgtEl>
                                      </p:cBhvr>
                                    </p:animEffect>
                                    <p:anim calcmode="lin" valueType="num">
                                      <p:cBhvr>
                                        <p:cTn id="92" dur="1000" fill="hold"/>
                                        <p:tgtEl>
                                          <p:spTgt spid="23"/>
                                        </p:tgtEl>
                                        <p:attrNameLst>
                                          <p:attrName>ppt_x</p:attrName>
                                        </p:attrNameLst>
                                      </p:cBhvr>
                                      <p:tavLst>
                                        <p:tav tm="0">
                                          <p:val>
                                            <p:strVal val="#ppt_x"/>
                                          </p:val>
                                        </p:tav>
                                        <p:tav tm="100000">
                                          <p:val>
                                            <p:strVal val="#ppt_x"/>
                                          </p:val>
                                        </p:tav>
                                      </p:tavLst>
                                    </p:anim>
                                    <p:anim calcmode="lin" valueType="num">
                                      <p:cBhvr>
                                        <p:cTn id="9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rot="16200000">
            <a:off x="3927982" y="2351419"/>
            <a:ext cx="1142824" cy="1075598"/>
          </a:xfrm>
          <a:prstGeom prst="hexagon">
            <a:avLst/>
          </a:prstGeom>
          <a:solidFill>
            <a:schemeClr val="bg1">
              <a:lumMod val="50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8" name="图片 7"/>
          <p:cNvPicPr>
            <a:picLocks noChangeAspect="1"/>
          </p:cNvPicPr>
          <p:nvPr/>
        </p:nvPicPr>
        <p:blipFill>
          <a:blip r:embed="rId3" cstate="screen">
            <a:biLevel thresh="50000"/>
            <a:extLst>
              <a:ext uri="{28A0092B-C50C-407E-A947-70E740481C1C}">
                <a14:useLocalDpi xmlns:a14="http://schemas.microsoft.com/office/drawing/2010/main"/>
              </a:ext>
            </a:extLst>
          </a:blip>
          <a:stretch>
            <a:fillRect/>
          </a:stretch>
        </p:blipFill>
        <p:spPr>
          <a:xfrm>
            <a:off x="4279741" y="2651512"/>
            <a:ext cx="452586" cy="452586"/>
          </a:xfrm>
          <a:prstGeom prst="rect">
            <a:avLst/>
          </a:prstGeom>
        </p:spPr>
      </p:pic>
      <p:sp>
        <p:nvSpPr>
          <p:cNvPr id="9" name="六边形 8"/>
          <p:cNvSpPr/>
          <p:nvPr/>
        </p:nvSpPr>
        <p:spPr>
          <a:xfrm rot="16200000">
            <a:off x="3351256" y="1399835"/>
            <a:ext cx="1142824" cy="1075598"/>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0" name="图片 9"/>
          <p:cNvPicPr>
            <a:picLocks noChangeAspect="1"/>
          </p:cNvPicPr>
          <p:nvPr/>
        </p:nvPicPr>
        <p:blipFill>
          <a:blip r:embed="rId4" cstate="screen">
            <a:lum bright="70000" contrast="-7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3703015" y="1699928"/>
            <a:ext cx="452586" cy="452586"/>
          </a:xfrm>
          <a:prstGeom prst="rect">
            <a:avLst/>
          </a:prstGeom>
        </p:spPr>
      </p:pic>
      <p:sp>
        <p:nvSpPr>
          <p:cNvPr id="11" name="六边形 10"/>
          <p:cNvSpPr/>
          <p:nvPr/>
        </p:nvSpPr>
        <p:spPr>
          <a:xfrm rot="16200000">
            <a:off x="2770671" y="2351418"/>
            <a:ext cx="1142824" cy="1075598"/>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2" name="图片 11"/>
          <p:cNvPicPr>
            <a:picLocks noChangeAspect="1"/>
          </p:cNvPicPr>
          <p:nvPr/>
        </p:nvPicPr>
        <p:blipFill>
          <a:blip r:embed="rId6" cstate="screen">
            <a:biLevel thresh="75000"/>
            <a:extLst>
              <a:ext uri="{28A0092B-C50C-407E-A947-70E740481C1C}">
                <a14:useLocalDpi xmlns:a14="http://schemas.microsoft.com/office/drawing/2010/main"/>
              </a:ext>
            </a:extLst>
          </a:blip>
          <a:stretch>
            <a:fillRect/>
          </a:stretch>
        </p:blipFill>
        <p:spPr>
          <a:xfrm>
            <a:off x="3122430" y="2651511"/>
            <a:ext cx="452586" cy="452586"/>
          </a:xfrm>
          <a:prstGeom prst="rect">
            <a:avLst/>
          </a:prstGeom>
        </p:spPr>
      </p:pic>
      <p:sp>
        <p:nvSpPr>
          <p:cNvPr id="13" name="六边形 12"/>
          <p:cNvSpPr/>
          <p:nvPr/>
        </p:nvSpPr>
        <p:spPr>
          <a:xfrm rot="16200000">
            <a:off x="3351256" y="3334747"/>
            <a:ext cx="1142824" cy="1075598"/>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4" name="图片 13"/>
          <p:cNvPicPr>
            <a:picLocks noChangeAspect="1"/>
          </p:cNvPicPr>
          <p:nvPr/>
        </p:nvPicPr>
        <p:blipFill>
          <a:blip r:embed="rId7" cstate="print">
            <a:biLevel thresh="75000"/>
            <a:extLst>
              <a:ext uri="{28A0092B-C50C-407E-A947-70E740481C1C}">
                <a14:useLocalDpi xmlns:a14="http://schemas.microsoft.com/office/drawing/2010/main"/>
              </a:ext>
            </a:extLst>
          </a:blip>
          <a:stretch>
            <a:fillRect/>
          </a:stretch>
        </p:blipFill>
        <p:spPr>
          <a:xfrm>
            <a:off x="3703015" y="3634840"/>
            <a:ext cx="452586" cy="452586"/>
          </a:xfrm>
          <a:prstGeom prst="rect">
            <a:avLst/>
          </a:prstGeom>
        </p:spPr>
      </p:pic>
      <p:sp>
        <p:nvSpPr>
          <p:cNvPr id="15" name="六边形 14"/>
          <p:cNvSpPr/>
          <p:nvPr/>
        </p:nvSpPr>
        <p:spPr>
          <a:xfrm rot="16200000">
            <a:off x="4550734" y="3285556"/>
            <a:ext cx="1142824" cy="1075598"/>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6" name="图片 15"/>
          <p:cNvPicPr>
            <a:picLocks noChangeAspect="1"/>
          </p:cNvPicPr>
          <p:nvPr/>
        </p:nvPicPr>
        <p:blipFill>
          <a:blip r:embed="rId8" cstate="screen">
            <a:biLevel thresh="75000"/>
            <a:extLst>
              <a:ext uri="{28A0092B-C50C-407E-A947-70E740481C1C}">
                <a14:useLocalDpi xmlns:a14="http://schemas.microsoft.com/office/drawing/2010/main"/>
              </a:ext>
            </a:extLst>
          </a:blip>
          <a:stretch>
            <a:fillRect/>
          </a:stretch>
        </p:blipFill>
        <p:spPr>
          <a:xfrm>
            <a:off x="4902493" y="3581213"/>
            <a:ext cx="452586" cy="484284"/>
          </a:xfrm>
          <a:prstGeom prst="rect">
            <a:avLst/>
          </a:prstGeom>
        </p:spPr>
      </p:pic>
      <p:sp>
        <p:nvSpPr>
          <p:cNvPr id="17" name="六边形 16"/>
          <p:cNvSpPr/>
          <p:nvPr/>
        </p:nvSpPr>
        <p:spPr>
          <a:xfrm rot="16200000">
            <a:off x="5081893" y="2326116"/>
            <a:ext cx="1142824" cy="1075598"/>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8" name="图片 17"/>
          <p:cNvPicPr>
            <a:picLocks noChangeAspect="1"/>
          </p:cNvPicPr>
          <p:nvPr/>
        </p:nvPicPr>
        <p:blipFill>
          <a:blip r:embed="rId9" cstate="screen">
            <a:biLevel thresh="75000"/>
            <a:extLst>
              <a:ext uri="{28A0092B-C50C-407E-A947-70E740481C1C}">
                <a14:useLocalDpi xmlns:a14="http://schemas.microsoft.com/office/drawing/2010/main"/>
              </a:ext>
            </a:extLst>
          </a:blip>
          <a:stretch>
            <a:fillRect/>
          </a:stretch>
        </p:blipFill>
        <p:spPr>
          <a:xfrm>
            <a:off x="5427087" y="2750025"/>
            <a:ext cx="473540" cy="263077"/>
          </a:xfrm>
          <a:prstGeom prst="rect">
            <a:avLst/>
          </a:prstGeom>
        </p:spPr>
      </p:pic>
      <p:sp>
        <p:nvSpPr>
          <p:cNvPr id="19" name="六边形 18"/>
          <p:cNvSpPr/>
          <p:nvPr/>
        </p:nvSpPr>
        <p:spPr>
          <a:xfrm rot="16200000">
            <a:off x="4530777" y="1369525"/>
            <a:ext cx="1142824" cy="1075598"/>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0" name="图片 19"/>
          <p:cNvPicPr>
            <a:picLocks noChangeAspect="1"/>
          </p:cNvPicPr>
          <p:nvPr/>
        </p:nvPicPr>
        <p:blipFill>
          <a:blip r:embed="rId10" cstate="print">
            <a:biLevel thresh="75000"/>
            <a:extLst>
              <a:ext uri="{28A0092B-C50C-407E-A947-70E740481C1C}">
                <a14:useLocalDpi xmlns:a14="http://schemas.microsoft.com/office/drawing/2010/main"/>
              </a:ext>
            </a:extLst>
          </a:blip>
          <a:stretch>
            <a:fillRect/>
          </a:stretch>
        </p:blipFill>
        <p:spPr>
          <a:xfrm>
            <a:off x="4786480" y="1578297"/>
            <a:ext cx="658051" cy="658051"/>
          </a:xfrm>
          <a:prstGeom prst="rect">
            <a:avLst/>
          </a:prstGeom>
        </p:spPr>
      </p:pic>
      <p:sp>
        <p:nvSpPr>
          <p:cNvPr id="21" name="矩形 20"/>
          <p:cNvSpPr/>
          <p:nvPr/>
        </p:nvSpPr>
        <p:spPr>
          <a:xfrm flipH="1">
            <a:off x="5828619" y="170627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a:off x="5838985" y="146069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flipH="1">
            <a:off x="6436002" y="271401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4" name="矩形 23"/>
          <p:cNvSpPr/>
          <p:nvPr/>
        </p:nvSpPr>
        <p:spPr>
          <a:xfrm>
            <a:off x="6446368" y="246843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flipH="1">
            <a:off x="5864456" y="38046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6" name="矩形 25"/>
          <p:cNvSpPr/>
          <p:nvPr/>
        </p:nvSpPr>
        <p:spPr>
          <a:xfrm>
            <a:off x="5874822" y="355905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7" name="矩形 26"/>
          <p:cNvSpPr/>
          <p:nvPr/>
        </p:nvSpPr>
        <p:spPr>
          <a:xfrm flipH="1">
            <a:off x="455750" y="386920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8" name="矩形 27"/>
          <p:cNvSpPr/>
          <p:nvPr/>
        </p:nvSpPr>
        <p:spPr>
          <a:xfrm>
            <a:off x="1330213" y="358916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9" name="矩形 28"/>
          <p:cNvSpPr/>
          <p:nvPr/>
        </p:nvSpPr>
        <p:spPr>
          <a:xfrm flipH="1">
            <a:off x="179512" y="275877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0" name="矩形 29"/>
          <p:cNvSpPr/>
          <p:nvPr/>
        </p:nvSpPr>
        <p:spPr>
          <a:xfrm>
            <a:off x="1053975" y="247873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1" name="矩形 30"/>
          <p:cNvSpPr/>
          <p:nvPr/>
        </p:nvSpPr>
        <p:spPr>
          <a:xfrm flipH="1">
            <a:off x="554863" y="17407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2" name="矩形 31"/>
          <p:cNvSpPr/>
          <p:nvPr/>
        </p:nvSpPr>
        <p:spPr>
          <a:xfrm>
            <a:off x="1429326" y="146069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3" name="TextBox 32"/>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04</a:t>
            </a:r>
            <a:endParaRPr lang="zh-CN" altLang="en-US" sz="4400" dirty="0">
              <a:solidFill>
                <a:schemeClr val="tx1">
                  <a:lumMod val="85000"/>
                  <a:lumOff val="15000"/>
                </a:schemeClr>
              </a:solidFill>
            </a:endParaRPr>
          </a:p>
        </p:txBody>
      </p:sp>
      <p:cxnSp>
        <p:nvCxnSpPr>
          <p:cNvPr id="34" name="直接连接符 33"/>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911835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par>
                                <p:cTn id="54" presetID="10"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350"/>
                                        <p:tgtEl>
                                          <p:spTgt spid="22"/>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2"/>
                                        </p:tgtEl>
                                      </p:cBhvr>
                                    </p:animEffect>
                                    <p:animScale>
                                      <p:cBhvr>
                                        <p:cTn id="63" dur="200" autoRev="1" fill="hold"/>
                                        <p:tgtEl>
                                          <p:spTgt spid="22"/>
                                        </p:tgtEl>
                                      </p:cBhvr>
                                      <p:by x="105000" y="105000"/>
                                    </p:animScale>
                                  </p:childTnLst>
                                </p:cTn>
                              </p:par>
                            </p:childTnLst>
                          </p:cTn>
                        </p:par>
                        <p:par>
                          <p:cTn id="64" fill="hold">
                            <p:stCondLst>
                              <p:cond delay="390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par>
                          <p:cTn id="68" fill="hold">
                            <p:stCondLst>
                              <p:cond delay="4400"/>
                            </p:stCondLst>
                            <p:childTnLst>
                              <p:par>
                                <p:cTn id="69" presetID="10"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350"/>
                                        <p:tgtEl>
                                          <p:spTgt spid="24"/>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4"/>
                                        </p:tgtEl>
                                      </p:cBhvr>
                                    </p:animEffect>
                                    <p:animScale>
                                      <p:cBhvr>
                                        <p:cTn id="74" dur="200" autoRev="1" fill="hold"/>
                                        <p:tgtEl>
                                          <p:spTgt spid="24"/>
                                        </p:tgtEl>
                                      </p:cBhvr>
                                      <p:by x="105000" y="105000"/>
                                    </p:animScale>
                                  </p:childTnLst>
                                </p:cTn>
                              </p:par>
                            </p:childTnLst>
                          </p:cTn>
                        </p:par>
                        <p:par>
                          <p:cTn id="75" fill="hold">
                            <p:stCondLst>
                              <p:cond delay="4800"/>
                            </p:stCondLst>
                            <p:childTnLst>
                              <p:par>
                                <p:cTn id="76" presetID="10"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350"/>
                                        <p:tgtEl>
                                          <p:spTgt spid="26"/>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6"/>
                                        </p:tgtEl>
                                      </p:cBhvr>
                                    </p:animEffect>
                                    <p:animScale>
                                      <p:cBhvr>
                                        <p:cTn id="85" dur="200" autoRev="1" fill="hold"/>
                                        <p:tgtEl>
                                          <p:spTgt spid="26"/>
                                        </p:tgtEl>
                                      </p:cBhvr>
                                      <p:by x="105000" y="105000"/>
                                    </p:animScale>
                                  </p:childTnLst>
                                </p:cTn>
                              </p:par>
                            </p:childTnLst>
                          </p:cTn>
                        </p:par>
                        <p:par>
                          <p:cTn id="86" fill="hold">
                            <p:stCondLst>
                              <p:cond delay="5700"/>
                            </p:stCondLst>
                            <p:childTnLst>
                              <p:par>
                                <p:cTn id="87" presetID="10" presetClass="entr" presetSubtype="0"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500"/>
                                        <p:tgtEl>
                                          <p:spTgt spid="25"/>
                                        </p:tgtEl>
                                      </p:cBhvr>
                                    </p:animEffect>
                                  </p:childTnLst>
                                </p:cTn>
                              </p:par>
                            </p:childTnLst>
                          </p:cTn>
                        </p:par>
                        <p:par>
                          <p:cTn id="90" fill="hold">
                            <p:stCondLst>
                              <p:cond delay="6200"/>
                            </p:stCondLst>
                            <p:childTnLst>
                              <p:par>
                                <p:cTn id="91" presetID="10" presetClass="entr" presetSubtype="0"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350"/>
                                        <p:tgtEl>
                                          <p:spTgt spid="28"/>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28"/>
                                        </p:tgtEl>
                                      </p:cBhvr>
                                    </p:animEffect>
                                    <p:animScale>
                                      <p:cBhvr>
                                        <p:cTn id="96" dur="200" autoRev="1" fill="hold"/>
                                        <p:tgtEl>
                                          <p:spTgt spid="28"/>
                                        </p:tgtEl>
                                      </p:cBhvr>
                                      <p:by x="105000" y="105000"/>
                                    </p:animScale>
                                  </p:childTnLst>
                                </p:cTn>
                              </p:par>
                            </p:childTnLst>
                          </p:cTn>
                        </p:par>
                        <p:par>
                          <p:cTn id="97" fill="hold">
                            <p:stCondLst>
                              <p:cond delay="6600"/>
                            </p:stCondLst>
                            <p:childTnLst>
                              <p:par>
                                <p:cTn id="98" presetID="10" presetClass="entr" presetSubtype="0"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childTnLst>
                          </p:cTn>
                        </p:par>
                        <p:par>
                          <p:cTn id="101" fill="hold">
                            <p:stCondLst>
                              <p:cond delay="7100"/>
                            </p:stCondLst>
                            <p:childTnLst>
                              <p:par>
                                <p:cTn id="102" presetID="10" presetClass="entr" presetSubtype="0"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350"/>
                                        <p:tgtEl>
                                          <p:spTgt spid="30"/>
                                        </p:tgtEl>
                                      </p:cBhvr>
                                    </p:animEffect>
                                  </p:childTnLst>
                                </p:cTn>
                              </p:par>
                              <p:par>
                                <p:cTn id="105" presetID="26" presetClass="emph" presetSubtype="0" fill="hold" grpId="1" nodeType="withEffect">
                                  <p:stCondLst>
                                    <p:cond delay="0"/>
                                  </p:stCondLst>
                                  <p:childTnLst>
                                    <p:animEffect transition="out" filter="fade">
                                      <p:cBhvr>
                                        <p:cTn id="106" dur="400" tmFilter="0, 0; .2, .5; .8, .5; 1, 0"/>
                                        <p:tgtEl>
                                          <p:spTgt spid="30"/>
                                        </p:tgtEl>
                                      </p:cBhvr>
                                    </p:animEffect>
                                    <p:animScale>
                                      <p:cBhvr>
                                        <p:cTn id="107" dur="200" autoRev="1" fill="hold"/>
                                        <p:tgtEl>
                                          <p:spTgt spid="30"/>
                                        </p:tgtEl>
                                      </p:cBhvr>
                                      <p:by x="105000" y="105000"/>
                                    </p:animScale>
                                  </p:childTnLst>
                                </p:cTn>
                              </p:par>
                            </p:childTnLst>
                          </p:cTn>
                        </p:par>
                        <p:par>
                          <p:cTn id="108" fill="hold">
                            <p:stCondLst>
                              <p:cond delay="7500"/>
                            </p:stCondLst>
                            <p:childTnLst>
                              <p:par>
                                <p:cTn id="109" presetID="10" presetClass="entr" presetSubtype="0" fill="hold" grpId="0" nodeType="after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fade">
                                      <p:cBhvr>
                                        <p:cTn id="111" dur="500"/>
                                        <p:tgtEl>
                                          <p:spTgt spid="29"/>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Effect transition="in" filter="fade">
                                      <p:cBhvr>
                                        <p:cTn id="115" dur="350"/>
                                        <p:tgtEl>
                                          <p:spTgt spid="32"/>
                                        </p:tgtEl>
                                      </p:cBhvr>
                                    </p:animEffect>
                                  </p:childTnLst>
                                </p:cTn>
                              </p:par>
                              <p:par>
                                <p:cTn id="116" presetID="26" presetClass="emph" presetSubtype="0" fill="hold" grpId="1" nodeType="withEffect">
                                  <p:stCondLst>
                                    <p:cond delay="0"/>
                                  </p:stCondLst>
                                  <p:childTnLst>
                                    <p:animEffect transition="out" filter="fade">
                                      <p:cBhvr>
                                        <p:cTn id="117" dur="400" tmFilter="0, 0; .2, .5; .8, .5; 1, 0"/>
                                        <p:tgtEl>
                                          <p:spTgt spid="32"/>
                                        </p:tgtEl>
                                      </p:cBhvr>
                                    </p:animEffect>
                                    <p:animScale>
                                      <p:cBhvr>
                                        <p:cTn id="118" dur="200" autoRev="1" fill="hold"/>
                                        <p:tgtEl>
                                          <p:spTgt spid="32"/>
                                        </p:tgtEl>
                                      </p:cBhvr>
                                      <p:by x="105000" y="105000"/>
                                    </p:animScale>
                                  </p:childTnLst>
                                </p:cTn>
                              </p:par>
                            </p:childTnLst>
                          </p:cTn>
                        </p:par>
                        <p:par>
                          <p:cTn id="119" fill="hold">
                            <p:stCondLst>
                              <p:cond delay="8400"/>
                            </p:stCondLst>
                            <p:childTnLst>
                              <p:par>
                                <p:cTn id="120" presetID="10"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5" grpId="0" animBg="1"/>
      <p:bldP spid="17" grpId="0" animBg="1"/>
      <p:bldP spid="19" grpId="0" animBg="1"/>
      <p:bldP spid="21" grpId="0"/>
      <p:bldP spid="22" grpId="0"/>
      <p:bldP spid="22" grpId="1"/>
      <p:bldP spid="23" grpId="0"/>
      <p:bldP spid="24" grpId="0"/>
      <p:bldP spid="24" grpId="1"/>
      <p:bldP spid="25" grpId="0"/>
      <p:bldP spid="26" grpId="0"/>
      <p:bldP spid="26" grpId="1"/>
      <p:bldP spid="27" grpId="0"/>
      <p:bldP spid="28" grpId="0"/>
      <p:bldP spid="28" grpId="1"/>
      <p:bldP spid="29" grpId="0"/>
      <p:bldP spid="30" grpId="0"/>
      <p:bldP spid="30" grpId="1"/>
      <p:bldP spid="31" grpId="0"/>
      <p:bldP spid="32" grpId="0"/>
      <p:bldP spid="3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521" y="1739871"/>
            <a:ext cx="8856984" cy="7182287"/>
          </a:xfrm>
          <a:prstGeom prst="rect">
            <a:avLst/>
          </a:prstGeom>
        </p:spPr>
      </p:pic>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26704" y="1739871"/>
            <a:ext cx="3642658" cy="3252959"/>
          </a:xfrm>
          <a:prstGeom prst="rect">
            <a:avLst/>
          </a:prstGeom>
        </p:spPr>
      </p:pic>
      <p:sp>
        <p:nvSpPr>
          <p:cNvPr id="30" name="TextBox 29"/>
          <p:cNvSpPr txBox="1"/>
          <p:nvPr/>
        </p:nvSpPr>
        <p:spPr>
          <a:xfrm>
            <a:off x="1381037" y="982713"/>
            <a:ext cx="6264696" cy="646331"/>
          </a:xfrm>
          <a:prstGeom prst="rect">
            <a:avLst/>
          </a:prstGeom>
          <a:noFill/>
        </p:spPr>
        <p:txBody>
          <a:bodyPr wrap="square" rtlCol="0">
            <a:spAutoFit/>
          </a:bodyPr>
          <a:lstStyle/>
          <a:p>
            <a:pPr algn="ctr"/>
            <a:r>
              <a:rPr lang="zh-CN" altLang="en-US" sz="3600" spc="300" dirty="0" smtClean="0">
                <a:solidFill>
                  <a:schemeClr val="tx1">
                    <a:lumMod val="85000"/>
                    <a:lumOff val="15000"/>
                  </a:schemeClr>
                </a:solidFill>
                <a:latin typeface="华文新魏" panose="02010800040101010101" pitchFamily="2" charset="-122"/>
                <a:ea typeface="华文新魏" panose="02010800040101010101" pitchFamily="2" charset="-122"/>
              </a:rPr>
              <a:t>中国风动态通用</a:t>
            </a:r>
            <a:r>
              <a:rPr lang="zh-CN" altLang="en-US" sz="3600" spc="300" dirty="0">
                <a:solidFill>
                  <a:schemeClr val="tx1">
                    <a:lumMod val="85000"/>
                    <a:lumOff val="15000"/>
                  </a:schemeClr>
                </a:solidFill>
                <a:latin typeface="华文新魏" panose="02010800040101010101" pitchFamily="2" charset="-122"/>
                <a:ea typeface="华文新魏" panose="02010800040101010101" pitchFamily="2" charset="-122"/>
              </a:rPr>
              <a:t>幻灯片</a:t>
            </a:r>
            <a:r>
              <a:rPr lang="zh-CN" altLang="en-US" sz="3600" spc="300" dirty="0" smtClean="0">
                <a:solidFill>
                  <a:schemeClr val="tx1">
                    <a:lumMod val="85000"/>
                    <a:lumOff val="15000"/>
                  </a:schemeClr>
                </a:solidFill>
                <a:latin typeface="华文新魏" panose="02010800040101010101" pitchFamily="2" charset="-122"/>
                <a:ea typeface="华文新魏" panose="02010800040101010101" pitchFamily="2" charset="-122"/>
              </a:rPr>
              <a:t>模板</a:t>
            </a:r>
            <a:endParaRPr lang="zh-CN" altLang="en-US" sz="3600" spc="300" dirty="0">
              <a:solidFill>
                <a:schemeClr val="tx1">
                  <a:lumMod val="85000"/>
                  <a:lumOff val="15000"/>
                </a:schemeClr>
              </a:solidFill>
              <a:latin typeface="华文新魏" panose="02010800040101010101" pitchFamily="2" charset="-122"/>
              <a:ea typeface="华文新魏" panose="02010800040101010101" pitchFamily="2" charset="-122"/>
            </a:endParaRPr>
          </a:p>
        </p:txBody>
      </p:sp>
      <p:sp>
        <p:nvSpPr>
          <p:cNvPr id="31" name="矩形 30"/>
          <p:cNvSpPr/>
          <p:nvPr/>
        </p:nvSpPr>
        <p:spPr>
          <a:xfrm>
            <a:off x="2393001" y="1739871"/>
            <a:ext cx="3853940" cy="338554"/>
          </a:xfrm>
          <a:prstGeom prst="rect">
            <a:avLst/>
          </a:prstGeom>
          <a:effectLst/>
        </p:spPr>
        <p:txBody>
          <a:bodyPr wrap="none">
            <a:spAutoFit/>
          </a:bodyPr>
          <a:lstStyle/>
          <a:p>
            <a:pPr algn="ct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smtClean="0">
                <a:solidFill>
                  <a:schemeClr val="tx1">
                    <a:lumMod val="85000"/>
                    <a:lumOff val="15000"/>
                  </a:schemeClr>
                </a:solidFill>
                <a:latin typeface="华文行楷" panose="02010800040101010101" pitchFamily="2" charset="-122"/>
                <a:ea typeface="华文行楷" panose="02010800040101010101" pitchFamily="2" charset="-122"/>
              </a:rPr>
              <a:t>清新简约水墨中国风主题模板</a:t>
            </a: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004048" y="4299942"/>
            <a:ext cx="4248472" cy="1129115"/>
          </a:xfrm>
          <a:prstGeom prst="rect">
            <a:avLst/>
          </a:prstGeom>
        </p:spPr>
      </p:pic>
      <p:pic>
        <p:nvPicPr>
          <p:cNvPr id="7" name="图片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2536" y="-5761"/>
            <a:ext cx="1746046" cy="1746046"/>
          </a:xfrm>
          <a:prstGeom prst="rect">
            <a:avLst/>
          </a:prstGeom>
        </p:spPr>
      </p:pic>
    </p:spTree>
    <p:extLst>
      <p:ext uri="{BB962C8B-B14F-4D97-AF65-F5344CB8AC3E}">
        <p14:creationId xmlns:p14="http://schemas.microsoft.com/office/powerpoint/2010/main" val="123771115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1" presetClass="entr" presetSubtype="0" fill="hold" grpId="0" nodeType="withEffect">
                                  <p:stCondLst>
                                    <p:cond delay="900"/>
                                  </p:stCondLst>
                                  <p:iterate type="lt">
                                    <p:tmPct val="10000"/>
                                  </p:iterate>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0"/>
                                        </p:tgtEl>
                                        <p:attrNameLst>
                                          <p:attrName>ppt_y</p:attrName>
                                        </p:attrNameLst>
                                      </p:cBhvr>
                                      <p:tavLst>
                                        <p:tav tm="0">
                                          <p:val>
                                            <p:strVal val="#ppt_y"/>
                                          </p:val>
                                        </p:tav>
                                        <p:tav tm="100000">
                                          <p:val>
                                            <p:strVal val="#ppt_y"/>
                                          </p:val>
                                        </p:tav>
                                      </p:tavLst>
                                    </p:anim>
                                    <p:anim calcmode="lin" valueType="num">
                                      <p:cBhvr>
                                        <p:cTn id="14"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0"/>
                                        </p:tgtEl>
                                      </p:cBhvr>
                                    </p:animEffect>
                                  </p:childTnLst>
                                </p:cTn>
                              </p:par>
                              <p:par>
                                <p:cTn id="17" presetID="47" presetClass="entr" presetSubtype="0" fill="hold" grpId="0" nodeType="withEffect">
                                  <p:stCondLst>
                                    <p:cond delay="19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6"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0" fill="hold"/>
                                        <p:tgtEl>
                                          <p:spTgt spid="9"/>
                                        </p:tgtEl>
                                        <p:attrNameLst>
                                          <p:attrName>ppt_x</p:attrName>
                                        </p:attrNameLst>
                                      </p:cBhvr>
                                      <p:tavLst>
                                        <p:tav tm="0">
                                          <p:val>
                                            <p:strVal val="1+#ppt_w/2"/>
                                          </p:val>
                                        </p:tav>
                                        <p:tav tm="100000">
                                          <p:val>
                                            <p:strVal val="#ppt_x"/>
                                          </p:val>
                                        </p:tav>
                                      </p:tavLst>
                                    </p:anim>
                                    <p:anim calcmode="lin" valueType="num">
                                      <p:cBhvr additive="base">
                                        <p:cTn id="27"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004795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108" y="134133"/>
            <a:ext cx="9192276" cy="6114695"/>
          </a:xfrm>
          <a:prstGeom prst="rect">
            <a:avLst/>
          </a:prstGeom>
        </p:spPr>
      </p:pic>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939077" y="1799810"/>
            <a:ext cx="1059906" cy="1569660"/>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9600" dirty="0" smtClean="0">
                <a:solidFill>
                  <a:schemeClr val="tx1">
                    <a:lumMod val="85000"/>
                    <a:lumOff val="15000"/>
                  </a:schemeClr>
                </a:solidFill>
                <a:latin typeface="华文行楷" panose="02010800040101010101" pitchFamily="2" charset="-122"/>
                <a:ea typeface="华文行楷" panose="02010800040101010101" pitchFamily="2" charset="-122"/>
              </a:rPr>
              <a:t>01</a:t>
            </a:r>
            <a:endParaRPr lang="zh-CN" altLang="en-US" sz="9600" dirty="0">
              <a:solidFill>
                <a:schemeClr val="tx1">
                  <a:lumMod val="85000"/>
                  <a:lumOff val="15000"/>
                </a:schemeClr>
              </a:solidFill>
              <a:latin typeface="华文行楷" panose="02010800040101010101" pitchFamily="2" charset="-122"/>
              <a:ea typeface="华文行楷" panose="02010800040101010101" pitchFamily="2" charset="-122"/>
            </a:endParaRPr>
          </a:p>
        </p:txBody>
      </p:sp>
      <p:cxnSp>
        <p:nvCxnSpPr>
          <p:cNvPr id="13" name="直接连接符 12"/>
          <p:cNvCxnSpPr/>
          <p:nvPr/>
        </p:nvCxnSpPr>
        <p:spPr>
          <a:xfrm>
            <a:off x="-12614" y="2571750"/>
            <a:ext cx="1781944" cy="0"/>
          </a:xfrm>
          <a:prstGeom prst="line">
            <a:avLst/>
          </a:prstGeom>
          <a:ln w="9525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168730" y="2532447"/>
            <a:ext cx="5977484" cy="7258"/>
          </a:xfrm>
          <a:prstGeom prst="line">
            <a:avLst/>
          </a:prstGeom>
          <a:ln w="9525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779912" y="1719848"/>
            <a:ext cx="4288353" cy="707886"/>
          </a:xfrm>
          <a:prstGeom prst="rect">
            <a:avLst/>
          </a:prstGeom>
          <a:noFill/>
        </p:spPr>
        <p:txBody>
          <a:bodyPr wrap="non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点击输入文字标题</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16" name="右箭头 15"/>
          <p:cNvSpPr/>
          <p:nvPr/>
        </p:nvSpPr>
        <p:spPr>
          <a:xfrm>
            <a:off x="4003426" y="2837538"/>
            <a:ext cx="201564" cy="197037"/>
          </a:xfrm>
          <a:prstGeom prst="rightArrow">
            <a:avLst/>
          </a:prstGeom>
          <a:solidFill>
            <a:srgbClr val="307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7" name="TextBox 16"/>
          <p:cNvSpPr txBox="1"/>
          <p:nvPr/>
        </p:nvSpPr>
        <p:spPr>
          <a:xfrm>
            <a:off x="4182149" y="2774126"/>
            <a:ext cx="1620957" cy="307777"/>
          </a:xfrm>
          <a:prstGeom prst="rect">
            <a:avLst/>
          </a:prstGeom>
          <a:noFill/>
        </p:spPr>
        <p:txBody>
          <a:bodyPr wrap="none" rtlCol="0">
            <a:spAutoFit/>
          </a:bodyPr>
          <a:lstStyle/>
          <a:p>
            <a:r>
              <a:rPr lang="zh-CN" altLang="en-US" sz="1400" dirty="0" smtClean="0">
                <a:solidFill>
                  <a:schemeClr val="tx1">
                    <a:lumMod val="85000"/>
                    <a:lumOff val="15000"/>
                  </a:schemeClr>
                </a:solidFill>
              </a:rPr>
              <a:t>点击添加文字标题</a:t>
            </a:r>
            <a:endParaRPr lang="zh-CN" altLang="en-US" sz="1400" dirty="0">
              <a:solidFill>
                <a:schemeClr val="tx1">
                  <a:lumMod val="85000"/>
                  <a:lumOff val="15000"/>
                </a:schemeClr>
              </a:solidFill>
            </a:endParaRPr>
          </a:p>
        </p:txBody>
      </p:sp>
      <p:sp>
        <p:nvSpPr>
          <p:cNvPr id="18" name="右箭头 17"/>
          <p:cNvSpPr/>
          <p:nvPr/>
        </p:nvSpPr>
        <p:spPr>
          <a:xfrm>
            <a:off x="6472465" y="2837538"/>
            <a:ext cx="201564" cy="197037"/>
          </a:xfrm>
          <a:prstGeom prst="rightArrow">
            <a:avLst/>
          </a:prstGeom>
          <a:solidFill>
            <a:srgbClr val="307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9" name="TextBox 18"/>
          <p:cNvSpPr txBox="1"/>
          <p:nvPr/>
        </p:nvSpPr>
        <p:spPr>
          <a:xfrm>
            <a:off x="6623451" y="2774126"/>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
        <p:nvSpPr>
          <p:cNvPr id="20" name="右箭头 19"/>
          <p:cNvSpPr/>
          <p:nvPr/>
        </p:nvSpPr>
        <p:spPr>
          <a:xfrm>
            <a:off x="3988966" y="3191481"/>
            <a:ext cx="201564" cy="197037"/>
          </a:xfrm>
          <a:prstGeom prst="rightArrow">
            <a:avLst/>
          </a:prstGeom>
          <a:solidFill>
            <a:srgbClr val="307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1" name="TextBox 20"/>
          <p:cNvSpPr txBox="1"/>
          <p:nvPr/>
        </p:nvSpPr>
        <p:spPr>
          <a:xfrm>
            <a:off x="4175179" y="3128069"/>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
        <p:nvSpPr>
          <p:cNvPr id="22" name="右箭头 21"/>
          <p:cNvSpPr/>
          <p:nvPr/>
        </p:nvSpPr>
        <p:spPr>
          <a:xfrm>
            <a:off x="6458005" y="3191481"/>
            <a:ext cx="201564" cy="197037"/>
          </a:xfrm>
          <a:prstGeom prst="rightArrow">
            <a:avLst/>
          </a:prstGeom>
          <a:solidFill>
            <a:srgbClr val="307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3" name="TextBox 22"/>
          <p:cNvSpPr txBox="1"/>
          <p:nvPr/>
        </p:nvSpPr>
        <p:spPr>
          <a:xfrm>
            <a:off x="6608991" y="3128069"/>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
        <p:nvSpPr>
          <p:cNvPr id="24" name="右箭头 23"/>
          <p:cNvSpPr/>
          <p:nvPr/>
        </p:nvSpPr>
        <p:spPr>
          <a:xfrm>
            <a:off x="3988966" y="3551521"/>
            <a:ext cx="201564" cy="197037"/>
          </a:xfrm>
          <a:prstGeom prst="rightArrow">
            <a:avLst/>
          </a:prstGeom>
          <a:solidFill>
            <a:srgbClr val="307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5" name="TextBox 24"/>
          <p:cNvSpPr txBox="1"/>
          <p:nvPr/>
        </p:nvSpPr>
        <p:spPr>
          <a:xfrm>
            <a:off x="4167689" y="3488109"/>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Tree>
    <p:extLst>
      <p:ext uri="{BB962C8B-B14F-4D97-AF65-F5344CB8AC3E}">
        <p14:creationId xmlns:p14="http://schemas.microsoft.com/office/powerpoint/2010/main" val="372219332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0-#ppt_h/2"/>
                                          </p:val>
                                        </p:tav>
                                        <p:tav tm="100000">
                                          <p:val>
                                            <p:strVal val="#ppt_y"/>
                                          </p:val>
                                        </p:tav>
                                      </p:tavLst>
                                    </p:anim>
                                  </p:childTnLst>
                                </p:cTn>
                              </p:par>
                            </p:childTnLst>
                          </p:cTn>
                        </p:par>
                        <p:par>
                          <p:cTn id="18" fill="hold">
                            <p:stCondLst>
                              <p:cond delay="10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5"/>
                                        </p:tgtEl>
                                        <p:attrNameLst>
                                          <p:attrName>style.visibility</p:attrName>
                                        </p:attrNameLst>
                                      </p:cBhvr>
                                      <p:to>
                                        <p:strVal val="visible"/>
                                      </p:to>
                                    </p:set>
                                    <p:anim by="(-#ppt_w*2)" calcmode="lin" valueType="num">
                                      <p:cBhvr rctx="PPT">
                                        <p:cTn id="21" dur="500" autoRev="1" fill="hold">
                                          <p:stCondLst>
                                            <p:cond delay="0"/>
                                          </p:stCondLst>
                                        </p:cTn>
                                        <p:tgtEl>
                                          <p:spTgt spid="15"/>
                                        </p:tgtEl>
                                        <p:attrNameLst>
                                          <p:attrName>ppt_w</p:attrName>
                                        </p:attrNameLst>
                                      </p:cBhvr>
                                    </p:anim>
                                    <p:anim by="(#ppt_w*0.50)" calcmode="lin" valueType="num">
                                      <p:cBhvr>
                                        <p:cTn id="22" dur="500" decel="50000" autoRev="1" fill="hold">
                                          <p:stCondLst>
                                            <p:cond delay="0"/>
                                          </p:stCondLst>
                                        </p:cTn>
                                        <p:tgtEl>
                                          <p:spTgt spid="15"/>
                                        </p:tgtEl>
                                        <p:attrNameLst>
                                          <p:attrName>ppt_x</p:attrName>
                                        </p:attrNameLst>
                                      </p:cBhvr>
                                    </p:anim>
                                    <p:anim from="(-#ppt_h/2)" to="(#ppt_y)" calcmode="lin" valueType="num">
                                      <p:cBhvr>
                                        <p:cTn id="23" dur="1000" fill="hold">
                                          <p:stCondLst>
                                            <p:cond delay="0"/>
                                          </p:stCondLst>
                                        </p:cTn>
                                        <p:tgtEl>
                                          <p:spTgt spid="15"/>
                                        </p:tgtEl>
                                        <p:attrNameLst>
                                          <p:attrName>ppt_y</p:attrName>
                                        </p:attrNameLst>
                                      </p:cBhvr>
                                    </p:anim>
                                    <p:animRot by="21600000">
                                      <p:cBhvr>
                                        <p:cTn id="24" dur="1000" fill="hold">
                                          <p:stCondLst>
                                            <p:cond delay="0"/>
                                          </p:stCondLst>
                                        </p:cTn>
                                        <p:tgtEl>
                                          <p:spTgt spid="15"/>
                                        </p:tgtEl>
                                        <p:attrNameLst>
                                          <p:attrName>r</p:attrName>
                                        </p:attrNameLst>
                                      </p:cBhvr>
                                    </p:animRot>
                                  </p:childTnLst>
                                </p:cTn>
                              </p:par>
                            </p:childTnLst>
                          </p:cTn>
                        </p:par>
                        <p:par>
                          <p:cTn id="25" fill="hold">
                            <p:stCondLst>
                              <p:cond delay="2750"/>
                            </p:stCondLst>
                            <p:childTnLst>
                              <p:par>
                                <p:cTn id="26" presetID="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ppt_x"/>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ppt_x"/>
                                          </p:val>
                                        </p:tav>
                                        <p:tav tm="100000">
                                          <p:val>
                                            <p:strVal val="#ppt_x"/>
                                          </p:val>
                                        </p:tav>
                                      </p:tavLst>
                                    </p:anim>
                                    <p:anim calcmode="lin" valueType="num">
                                      <p:cBhvr additive="base">
                                        <p:cTn id="61" dur="500" fill="hold"/>
                                        <p:tgtEl>
                                          <p:spTgt spid="25"/>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500" fill="hold"/>
                                        <p:tgtEl>
                                          <p:spTgt spid="24"/>
                                        </p:tgtEl>
                                        <p:attrNameLst>
                                          <p:attrName>ppt_x</p:attrName>
                                        </p:attrNameLst>
                                      </p:cBhvr>
                                      <p:tavLst>
                                        <p:tav tm="0">
                                          <p:val>
                                            <p:strVal val="#ppt_x"/>
                                          </p:val>
                                        </p:tav>
                                        <p:tav tm="100000">
                                          <p:val>
                                            <p:strVal val="#ppt_x"/>
                                          </p:val>
                                        </p:tav>
                                      </p:tavLst>
                                    </p:anim>
                                    <p:anim calcmode="lin" valueType="num">
                                      <p:cBhvr additive="base">
                                        <p:cTn id="6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animBg="1"/>
      <p:bldP spid="17" grpId="0"/>
      <p:bldP spid="18" grpId="0" animBg="1"/>
      <p:bldP spid="19" grpId="0"/>
      <p:bldP spid="20" grpId="0" animBg="1"/>
      <p:bldP spid="21" grpId="0"/>
      <p:bldP spid="22" grpId="0" animBg="1"/>
      <p:bldP spid="23" grpId="0"/>
      <p:bldP spid="24" grpId="0" animBg="1"/>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p:cNvSpPr/>
          <p:nvPr/>
        </p:nvSpPr>
        <p:spPr>
          <a:xfrm rot="18900000" flipH="1">
            <a:off x="4877996" y="725773"/>
            <a:ext cx="2908133" cy="2908133"/>
          </a:xfrm>
          <a:prstGeom prst="teardrop">
            <a:avLst>
              <a:gd name="adj" fmla="val 113282"/>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8" name="泪滴形 7"/>
          <p:cNvSpPr/>
          <p:nvPr/>
        </p:nvSpPr>
        <p:spPr>
          <a:xfrm rot="2700000">
            <a:off x="1594657" y="1863840"/>
            <a:ext cx="1965328" cy="1965328"/>
          </a:xfrm>
          <a:prstGeom prst="teardrop">
            <a:avLst>
              <a:gd name="adj" fmla="val 116236"/>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8"/>
          <p:cNvSpPr txBox="1"/>
          <p:nvPr/>
        </p:nvSpPr>
        <p:spPr>
          <a:xfrm>
            <a:off x="5292080" y="1643913"/>
            <a:ext cx="1850186" cy="1015663"/>
          </a:xfrm>
          <a:prstGeom prst="rect">
            <a:avLst/>
          </a:prstGeom>
          <a:noFill/>
        </p:spPr>
        <p:txBody>
          <a:bodyPr wrap="none" rtlCol="0">
            <a:spAutoFit/>
          </a:bodyPr>
          <a:lstStyle/>
          <a:p>
            <a:r>
              <a:rPr lang="en-US" altLang="zh-CN" sz="6000" b="1" dirty="0" smtClean="0">
                <a:solidFill>
                  <a:schemeClr val="bg1"/>
                </a:solidFill>
                <a:latin typeface="微软雅黑" panose="020B0503020204020204" pitchFamily="34" charset="-122"/>
                <a:ea typeface="微软雅黑" panose="020B0503020204020204" pitchFamily="34" charset="-122"/>
              </a:rPr>
              <a:t>70%</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979712" y="2448195"/>
            <a:ext cx="1293944" cy="707886"/>
          </a:xfrm>
          <a:prstGeom prst="rect">
            <a:avLst/>
          </a:prstGeom>
          <a:noFill/>
        </p:spPr>
        <p:txBody>
          <a:bodyPr wrap="none" rtlCol="0">
            <a:spAutoFit/>
          </a:bodyPr>
          <a:lstStyle/>
          <a:p>
            <a:r>
              <a:rPr lang="en-US" altLang="zh-CN" sz="4000" b="1" dirty="0" smtClean="0">
                <a:solidFill>
                  <a:schemeClr val="bg1">
                    <a:lumMod val="95000"/>
                  </a:schemeClr>
                </a:solidFill>
                <a:latin typeface="微软雅黑" panose="020B0503020204020204" pitchFamily="34" charset="-122"/>
                <a:ea typeface="微软雅黑" panose="020B0503020204020204" pitchFamily="34" charset="-122"/>
              </a:rPr>
              <a:t>30%</a:t>
            </a:r>
            <a:endParaRPr lang="zh-CN" altLang="en-US" sz="40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flipH="1">
            <a:off x="628487" y="1113349"/>
            <a:ext cx="2863392"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概述这里输入简单的文字</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2" name="矩形 11"/>
          <p:cNvSpPr/>
          <p:nvPr/>
        </p:nvSpPr>
        <p:spPr>
          <a:xfrm>
            <a:off x="1835696" y="833312"/>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3" name="矩形 12"/>
          <p:cNvSpPr/>
          <p:nvPr/>
        </p:nvSpPr>
        <p:spPr>
          <a:xfrm flipH="1">
            <a:off x="4572000" y="4060412"/>
            <a:ext cx="3771670"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输入这里输入简单的文字概述这里输入简单文字概述简单的文字概述简单文字概述简单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smtClean="0">
                <a:solidFill>
                  <a:schemeClr val="tx1">
                    <a:lumMod val="95000"/>
                    <a:lumOff val="5000"/>
                  </a:schemeClr>
                </a:solidFill>
              </a:rPr>
              <a:t>这里输入简单的文字概述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4" name="矩形 13"/>
          <p:cNvSpPr/>
          <p:nvPr/>
        </p:nvSpPr>
        <p:spPr>
          <a:xfrm>
            <a:off x="4599255" y="3732145"/>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5" name="TextBox 14"/>
          <p:cNvSpPr txBox="1"/>
          <p:nvPr/>
        </p:nvSpPr>
        <p:spPr>
          <a:xfrm>
            <a:off x="451271" y="74117"/>
            <a:ext cx="880370"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01</a:t>
            </a:r>
            <a:endParaRPr lang="zh-CN" altLang="en-US" sz="4400" dirty="0">
              <a:solidFill>
                <a:schemeClr val="tx1">
                  <a:lumMod val="85000"/>
                  <a:lumOff val="15000"/>
                </a:schemeClr>
              </a:solidFill>
            </a:endParaRPr>
          </a:p>
        </p:txBody>
      </p:sp>
      <p:cxnSp>
        <p:nvCxnSpPr>
          <p:cNvPr id="16" name="直接连接符 15"/>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149965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350"/>
                                        <p:tgtEl>
                                          <p:spTgt spid="12"/>
                                        </p:tgtEl>
                                      </p:cBhvr>
                                    </p:animEffect>
                                  </p:childTnLst>
                                </p:cTn>
                              </p:par>
                              <p:par>
                                <p:cTn id="26" presetID="26" presetClass="emph" presetSubtype="0" fill="hold" grpId="1" nodeType="withEffect">
                                  <p:stCondLst>
                                    <p:cond delay="0"/>
                                  </p:stCondLst>
                                  <p:childTnLst>
                                    <p:animEffect transition="out" filter="fade">
                                      <p:cBhvr>
                                        <p:cTn id="27" dur="400" tmFilter="0, 0; .2, .5; .8, .5; 1, 0"/>
                                        <p:tgtEl>
                                          <p:spTgt spid="12"/>
                                        </p:tgtEl>
                                      </p:cBhvr>
                                    </p:animEffect>
                                    <p:animScale>
                                      <p:cBhvr>
                                        <p:cTn id="28" dur="200" autoRev="1" fill="hold"/>
                                        <p:tgtEl>
                                          <p:spTgt spid="12"/>
                                        </p:tgtEl>
                                      </p:cBhvr>
                                      <p:by x="105000" y="105000"/>
                                    </p:animScale>
                                  </p:childTnLst>
                                </p:cTn>
                              </p:par>
                            </p:childTnLst>
                          </p:cTn>
                        </p:par>
                        <p:par>
                          <p:cTn id="29" fill="hold">
                            <p:stCondLst>
                              <p:cond delay="14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1900"/>
                            </p:stCondLst>
                            <p:childTnLst>
                              <p:par>
                                <p:cTn id="34" presetID="10"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350"/>
                                        <p:tgtEl>
                                          <p:spTgt spid="14"/>
                                        </p:tgtEl>
                                      </p:cBhvr>
                                    </p:animEffect>
                                  </p:childTnLst>
                                </p:cTn>
                              </p:par>
                              <p:par>
                                <p:cTn id="37" presetID="26" presetClass="emph" presetSubtype="0" fill="hold" grpId="1" nodeType="withEffect">
                                  <p:stCondLst>
                                    <p:cond delay="0"/>
                                  </p:stCondLst>
                                  <p:childTnLst>
                                    <p:animEffect transition="out" filter="fade">
                                      <p:cBhvr>
                                        <p:cTn id="38" dur="400" tmFilter="0, 0; .2, .5; .8, .5; 1, 0"/>
                                        <p:tgtEl>
                                          <p:spTgt spid="14"/>
                                        </p:tgtEl>
                                      </p:cBhvr>
                                    </p:animEffect>
                                    <p:animScale>
                                      <p:cBhvr>
                                        <p:cTn id="39" dur="200" autoRev="1" fill="hold"/>
                                        <p:tgtEl>
                                          <p:spTgt spid="14"/>
                                        </p:tgtEl>
                                      </p:cBhvr>
                                      <p:by x="105000" y="105000"/>
                                    </p:animScale>
                                  </p:childTnLst>
                                </p:cTn>
                              </p:par>
                            </p:childTnLst>
                          </p:cTn>
                        </p:par>
                        <p:par>
                          <p:cTn id="40" fill="hold">
                            <p:stCondLst>
                              <p:cond delay="23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P spid="12" grpId="0"/>
      <p:bldP spid="12" grpId="1"/>
      <p:bldP spid="13" grpId="0"/>
      <p:bldP spid="14" grpId="0"/>
      <p:bldP spid="1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3726140" y="1895082"/>
            <a:ext cx="1728192" cy="1340838"/>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 name="等腰三角形 7"/>
          <p:cNvSpPr/>
          <p:nvPr/>
        </p:nvSpPr>
        <p:spPr>
          <a:xfrm>
            <a:off x="2862044" y="3235920"/>
            <a:ext cx="1728192" cy="1340838"/>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等腰三角形 8"/>
          <p:cNvSpPr/>
          <p:nvPr/>
        </p:nvSpPr>
        <p:spPr>
          <a:xfrm>
            <a:off x="4588414" y="3235920"/>
            <a:ext cx="1728192" cy="1340838"/>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 name="矩形 9"/>
          <p:cNvSpPr/>
          <p:nvPr/>
        </p:nvSpPr>
        <p:spPr>
          <a:xfrm flipH="1">
            <a:off x="3150076" y="1202611"/>
            <a:ext cx="3107870" cy="769413"/>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85000"/>
                    <a:lumOff val="15000"/>
                  </a:schemeClr>
                </a:solidFill>
              </a:rPr>
              <a:t>这里输入简单的文字</a:t>
            </a:r>
            <a:r>
              <a:rPr lang="zh-CN" altLang="en-US" sz="1400" dirty="0" smtClean="0">
                <a:solidFill>
                  <a:schemeClr val="tx1">
                    <a:lumMod val="85000"/>
                    <a:lumOff val="15000"/>
                  </a:schemeClr>
                </a:solidFill>
              </a:rPr>
              <a:t>概述这里</a:t>
            </a:r>
            <a:r>
              <a:rPr lang="zh-CN" altLang="en-US" sz="1400" dirty="0">
                <a:solidFill>
                  <a:schemeClr val="tx1">
                    <a:lumMod val="85000"/>
                    <a:lumOff val="15000"/>
                  </a:schemeClr>
                </a:solidFill>
              </a:rPr>
              <a:t>输入简单这里输入简单的文字概述这里</a:t>
            </a:r>
            <a:r>
              <a:rPr lang="zh-CN" altLang="en-US" sz="1400" dirty="0" smtClean="0">
                <a:solidFill>
                  <a:schemeClr val="tx1">
                    <a:lumMod val="85000"/>
                    <a:lumOff val="15000"/>
                  </a:schemeClr>
                </a:solidFill>
              </a:rPr>
              <a:t>输入</a:t>
            </a:r>
            <a:endParaRPr lang="en-US" altLang="zh-CN" sz="1400" dirty="0">
              <a:solidFill>
                <a:schemeClr val="tx1">
                  <a:lumMod val="85000"/>
                  <a:lumOff val="15000"/>
                </a:schemeClr>
              </a:solidFill>
            </a:endParaRPr>
          </a:p>
        </p:txBody>
      </p:sp>
      <p:sp>
        <p:nvSpPr>
          <p:cNvPr id="11" name="矩形 10"/>
          <p:cNvSpPr/>
          <p:nvPr/>
        </p:nvSpPr>
        <p:spPr>
          <a:xfrm>
            <a:off x="3737666" y="951571"/>
            <a:ext cx="1852800"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12" name="矩形 11"/>
          <p:cNvSpPr/>
          <p:nvPr/>
        </p:nvSpPr>
        <p:spPr>
          <a:xfrm flipH="1">
            <a:off x="198566" y="3244820"/>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85000"/>
                    <a:lumOff val="15000"/>
                  </a:schemeClr>
                </a:solidFill>
              </a:rPr>
              <a:t>这里输入简单的文字</a:t>
            </a:r>
            <a:r>
              <a:rPr lang="zh-CN" altLang="en-US" sz="1400" dirty="0" smtClean="0">
                <a:solidFill>
                  <a:schemeClr val="tx1">
                    <a:lumMod val="85000"/>
                    <a:lumOff val="15000"/>
                  </a:schemeClr>
                </a:solidFill>
              </a:rPr>
              <a:t>概述这里</a:t>
            </a:r>
            <a:r>
              <a:rPr lang="zh-CN" altLang="en-US" sz="1400" dirty="0">
                <a:solidFill>
                  <a:schemeClr val="tx1">
                    <a:lumMod val="85000"/>
                    <a:lumOff val="15000"/>
                  </a:schemeClr>
                </a:solidFill>
              </a:rPr>
              <a:t>输入简单这里输入简单的文字概述这里</a:t>
            </a:r>
            <a:r>
              <a:rPr lang="zh-CN" altLang="en-US" sz="1400" dirty="0" smtClean="0">
                <a:solidFill>
                  <a:schemeClr val="tx1">
                    <a:lumMod val="85000"/>
                    <a:lumOff val="15000"/>
                  </a:schemeClr>
                </a:solidFill>
              </a:rPr>
              <a:t>输入这里</a:t>
            </a:r>
            <a:r>
              <a:rPr lang="zh-CN" altLang="en-US" sz="1400" dirty="0">
                <a:solidFill>
                  <a:schemeClr val="tx1">
                    <a:lumMod val="85000"/>
                    <a:lumOff val="15000"/>
                  </a:schemeClr>
                </a:solidFill>
              </a:rPr>
              <a:t>输入简单的文字概述这里</a:t>
            </a:r>
            <a:r>
              <a:rPr lang="zh-CN" altLang="en-US" sz="1400" dirty="0" smtClean="0">
                <a:solidFill>
                  <a:schemeClr val="tx1">
                    <a:lumMod val="85000"/>
                    <a:lumOff val="15000"/>
                  </a:schemeClr>
                </a:solidFill>
              </a:rPr>
              <a:t>输入</a:t>
            </a:r>
            <a:endParaRPr lang="en-US" altLang="zh-CN" sz="1400" dirty="0">
              <a:solidFill>
                <a:schemeClr val="tx1">
                  <a:lumMod val="85000"/>
                  <a:lumOff val="15000"/>
                </a:schemeClr>
              </a:solidFill>
            </a:endParaRPr>
          </a:p>
        </p:txBody>
      </p:sp>
      <p:sp>
        <p:nvSpPr>
          <p:cNvPr id="13" name="矩形 12"/>
          <p:cNvSpPr/>
          <p:nvPr/>
        </p:nvSpPr>
        <p:spPr>
          <a:xfrm>
            <a:off x="689069" y="2993780"/>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14" name="矩形 13"/>
          <p:cNvSpPr/>
          <p:nvPr/>
        </p:nvSpPr>
        <p:spPr>
          <a:xfrm flipH="1">
            <a:off x="6246420" y="3247846"/>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85000"/>
                    <a:lumOff val="15000"/>
                  </a:schemeClr>
                </a:solidFill>
              </a:rPr>
              <a:t>这里输入简单的文字</a:t>
            </a:r>
            <a:r>
              <a:rPr lang="zh-CN" altLang="en-US" sz="1400" dirty="0" smtClean="0">
                <a:solidFill>
                  <a:schemeClr val="tx1">
                    <a:lumMod val="85000"/>
                    <a:lumOff val="15000"/>
                  </a:schemeClr>
                </a:solidFill>
              </a:rPr>
              <a:t>概述这里</a:t>
            </a:r>
            <a:r>
              <a:rPr lang="zh-CN" altLang="en-US" sz="1400" dirty="0">
                <a:solidFill>
                  <a:schemeClr val="tx1">
                    <a:lumMod val="85000"/>
                    <a:lumOff val="15000"/>
                  </a:schemeClr>
                </a:solidFill>
              </a:rPr>
              <a:t>输入简单这里输入简单的文字概述这里</a:t>
            </a:r>
            <a:r>
              <a:rPr lang="zh-CN" altLang="en-US" sz="1400" dirty="0" smtClean="0">
                <a:solidFill>
                  <a:schemeClr val="tx1">
                    <a:lumMod val="85000"/>
                    <a:lumOff val="15000"/>
                  </a:schemeClr>
                </a:solidFill>
              </a:rPr>
              <a:t>输入这里</a:t>
            </a:r>
            <a:r>
              <a:rPr lang="zh-CN" altLang="en-US" sz="1400" dirty="0">
                <a:solidFill>
                  <a:schemeClr val="tx1">
                    <a:lumMod val="85000"/>
                    <a:lumOff val="15000"/>
                  </a:schemeClr>
                </a:solidFill>
              </a:rPr>
              <a:t>输入简单的文字概述这里</a:t>
            </a:r>
            <a:r>
              <a:rPr lang="zh-CN" altLang="en-US" sz="1400" dirty="0" smtClean="0">
                <a:solidFill>
                  <a:schemeClr val="tx1">
                    <a:lumMod val="85000"/>
                    <a:lumOff val="15000"/>
                  </a:schemeClr>
                </a:solidFill>
              </a:rPr>
              <a:t>输入</a:t>
            </a:r>
            <a:endParaRPr lang="en-US" altLang="zh-CN" sz="1400" dirty="0">
              <a:solidFill>
                <a:schemeClr val="tx1">
                  <a:lumMod val="85000"/>
                  <a:lumOff val="15000"/>
                </a:schemeClr>
              </a:solidFill>
            </a:endParaRPr>
          </a:p>
        </p:txBody>
      </p:sp>
      <p:sp>
        <p:nvSpPr>
          <p:cNvPr id="15" name="矩形 14"/>
          <p:cNvSpPr/>
          <p:nvPr/>
        </p:nvSpPr>
        <p:spPr>
          <a:xfrm>
            <a:off x="6736923" y="2996805"/>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16" name="TextBox 15"/>
          <p:cNvSpPr txBox="1"/>
          <p:nvPr/>
        </p:nvSpPr>
        <p:spPr>
          <a:xfrm>
            <a:off x="4205447" y="2194030"/>
            <a:ext cx="707245" cy="1107996"/>
          </a:xfrm>
          <a:prstGeom prst="rect">
            <a:avLst/>
          </a:prstGeom>
          <a:noFill/>
        </p:spPr>
        <p:txBody>
          <a:bodyPr wrap="none" rtlCol="0">
            <a:spAutoFit/>
          </a:bodyPr>
          <a:lstStyle/>
          <a:p>
            <a:r>
              <a:rPr lang="en-US" altLang="zh-CN" sz="6600" b="1" dirty="0" smtClean="0">
                <a:solidFill>
                  <a:schemeClr val="bg1"/>
                </a:solidFill>
                <a:latin typeface="微软雅黑" pitchFamily="34" charset="-122"/>
                <a:ea typeface="微软雅黑" pitchFamily="34" charset="-122"/>
              </a:rPr>
              <a:t>1</a:t>
            </a:r>
            <a:endParaRPr lang="zh-CN" altLang="en-US" sz="6600" b="1" dirty="0">
              <a:solidFill>
                <a:schemeClr val="bg1"/>
              </a:solidFill>
              <a:latin typeface="微软雅黑" pitchFamily="34" charset="-122"/>
              <a:ea typeface="微软雅黑" pitchFamily="34" charset="-122"/>
            </a:endParaRPr>
          </a:p>
        </p:txBody>
      </p:sp>
      <p:sp>
        <p:nvSpPr>
          <p:cNvPr id="17" name="TextBox 16"/>
          <p:cNvSpPr txBox="1"/>
          <p:nvPr/>
        </p:nvSpPr>
        <p:spPr>
          <a:xfrm>
            <a:off x="3375723" y="3579562"/>
            <a:ext cx="707245" cy="1107996"/>
          </a:xfrm>
          <a:prstGeom prst="rect">
            <a:avLst/>
          </a:prstGeom>
          <a:noFill/>
        </p:spPr>
        <p:txBody>
          <a:bodyPr wrap="none" rtlCol="0">
            <a:spAutoFit/>
          </a:bodyPr>
          <a:lstStyle/>
          <a:p>
            <a:r>
              <a:rPr lang="en-US" altLang="zh-CN" sz="6600" b="1" dirty="0" smtClean="0">
                <a:solidFill>
                  <a:schemeClr val="bg1"/>
                </a:solidFill>
                <a:latin typeface="微软雅黑" pitchFamily="34" charset="-122"/>
                <a:ea typeface="微软雅黑" pitchFamily="34" charset="-122"/>
              </a:rPr>
              <a:t>2</a:t>
            </a:r>
            <a:endParaRPr lang="zh-CN" altLang="en-US" sz="6600" b="1" dirty="0">
              <a:solidFill>
                <a:schemeClr val="bg1"/>
              </a:solidFill>
              <a:latin typeface="微软雅黑" pitchFamily="34" charset="-122"/>
              <a:ea typeface="微软雅黑" pitchFamily="34" charset="-122"/>
            </a:endParaRPr>
          </a:p>
        </p:txBody>
      </p:sp>
      <p:sp>
        <p:nvSpPr>
          <p:cNvPr id="18" name="TextBox 17"/>
          <p:cNvSpPr txBox="1"/>
          <p:nvPr/>
        </p:nvSpPr>
        <p:spPr>
          <a:xfrm>
            <a:off x="5087885" y="3579562"/>
            <a:ext cx="707245" cy="1107996"/>
          </a:xfrm>
          <a:prstGeom prst="rect">
            <a:avLst/>
          </a:prstGeom>
          <a:noFill/>
        </p:spPr>
        <p:txBody>
          <a:bodyPr wrap="none" rtlCol="0">
            <a:spAutoFit/>
          </a:bodyPr>
          <a:lstStyle/>
          <a:p>
            <a:r>
              <a:rPr lang="en-US" altLang="zh-CN" sz="6600" b="1" dirty="0" smtClean="0">
                <a:solidFill>
                  <a:schemeClr val="bg1"/>
                </a:solidFill>
                <a:latin typeface="微软雅黑" pitchFamily="34" charset="-122"/>
                <a:ea typeface="微软雅黑" pitchFamily="34" charset="-122"/>
              </a:rPr>
              <a:t>3</a:t>
            </a:r>
            <a:endParaRPr lang="zh-CN" altLang="en-US" sz="6600" b="1" dirty="0">
              <a:solidFill>
                <a:schemeClr val="bg1"/>
              </a:solidFill>
              <a:latin typeface="微软雅黑" pitchFamily="34" charset="-122"/>
              <a:ea typeface="微软雅黑" pitchFamily="34" charset="-122"/>
            </a:endParaRPr>
          </a:p>
        </p:txBody>
      </p:sp>
      <p:sp>
        <p:nvSpPr>
          <p:cNvPr id="19" name="TextBox 18"/>
          <p:cNvSpPr txBox="1"/>
          <p:nvPr/>
        </p:nvSpPr>
        <p:spPr>
          <a:xfrm>
            <a:off x="451271" y="74117"/>
            <a:ext cx="880369"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01</a:t>
            </a:r>
            <a:endParaRPr lang="zh-CN" altLang="en-US" sz="4400" dirty="0">
              <a:solidFill>
                <a:schemeClr val="tx1">
                  <a:lumMod val="85000"/>
                  <a:lumOff val="15000"/>
                </a:schemeClr>
              </a:solidFill>
            </a:endParaRPr>
          </a:p>
        </p:txBody>
      </p:sp>
      <p:cxnSp>
        <p:nvCxnSpPr>
          <p:cNvPr id="20" name="直接连接符 19"/>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291499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0" dur="1000" fill="hold"/>
                                        <p:tgtEl>
                                          <p:spTgt spid="1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6"/>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7"/>
                                        </p:tgtEl>
                                      </p:cBhvr>
                                    </p:animEffect>
                                  </p:childTnLst>
                                </p:cTn>
                              </p:par>
                            </p:childTnLst>
                          </p:cTn>
                        </p:par>
                        <p:par>
                          <p:cTn id="25" fill="hold">
                            <p:stCondLst>
                              <p:cond delay="1000"/>
                            </p:stCondLst>
                            <p:childTnLst>
                              <p:par>
                                <p:cTn id="26" presetID="25"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31" dur="1000" fill="hold"/>
                                        <p:tgtEl>
                                          <p:spTgt spid="17"/>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7"/>
                                        </p:tgtEl>
                                      </p:cBhvr>
                                    </p:animEffect>
                                  </p:childTnLst>
                                </p:cTn>
                              </p:par>
                              <p:par>
                                <p:cTn id="36" presetID="25"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1" dur="1000" fill="hold"/>
                                        <p:tgtEl>
                                          <p:spTgt spid="8"/>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8"/>
                                        </p:tgtEl>
                                      </p:cBhvr>
                                    </p:animEffect>
                                  </p:childTnLst>
                                </p:cTn>
                              </p:par>
                            </p:childTnLst>
                          </p:cTn>
                        </p:par>
                        <p:par>
                          <p:cTn id="46" fill="hold">
                            <p:stCondLst>
                              <p:cond delay="2000"/>
                            </p:stCondLst>
                            <p:childTnLst>
                              <p:par>
                                <p:cTn id="47" presetID="25"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2" dur="1000" fill="hold"/>
                                        <p:tgtEl>
                                          <p:spTgt spid="9"/>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9"/>
                                        </p:tgtEl>
                                      </p:cBhvr>
                                    </p:animEffect>
                                  </p:childTnLst>
                                </p:cTn>
                              </p:par>
                              <p:par>
                                <p:cTn id="57" presetID="25"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62" dur="1000" fill="hold"/>
                                        <p:tgtEl>
                                          <p:spTgt spid="18"/>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18"/>
                                        </p:tgtEl>
                                      </p:cBhvr>
                                    </p:animEffect>
                                  </p:childTnLst>
                                </p:cTn>
                              </p:par>
                            </p:childTnLst>
                          </p:cTn>
                        </p:par>
                        <p:par>
                          <p:cTn id="67" fill="hold">
                            <p:stCondLst>
                              <p:cond delay="3000"/>
                            </p:stCondLst>
                            <p:childTnLst>
                              <p:par>
                                <p:cTn id="68" presetID="10" presetClass="entr" presetSubtype="0"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350"/>
                                        <p:tgtEl>
                                          <p:spTgt spid="11"/>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11"/>
                                        </p:tgtEl>
                                      </p:cBhvr>
                                    </p:animEffect>
                                    <p:animScale>
                                      <p:cBhvr>
                                        <p:cTn id="73" dur="200" autoRev="1" fill="hold"/>
                                        <p:tgtEl>
                                          <p:spTgt spid="11"/>
                                        </p:tgtEl>
                                      </p:cBhvr>
                                      <p:by x="105000" y="105000"/>
                                    </p:animScale>
                                  </p:childTnLst>
                                </p:cTn>
                              </p:par>
                            </p:childTnLst>
                          </p:cTn>
                        </p:par>
                        <p:par>
                          <p:cTn id="74" fill="hold">
                            <p:stCondLst>
                              <p:cond delay="3400"/>
                            </p:stCondLst>
                            <p:childTnLst>
                              <p:par>
                                <p:cTn id="75" presetID="10" presetClass="entr" presetSubtype="0"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fade">
                                      <p:cBhvr>
                                        <p:cTn id="77" dur="500"/>
                                        <p:tgtEl>
                                          <p:spTgt spid="10"/>
                                        </p:tgtEl>
                                      </p:cBhvr>
                                    </p:animEffect>
                                  </p:childTnLst>
                                </p:cTn>
                              </p:par>
                            </p:childTnLst>
                          </p:cTn>
                        </p:par>
                        <p:par>
                          <p:cTn id="78" fill="hold">
                            <p:stCondLst>
                              <p:cond delay="3900"/>
                            </p:stCondLst>
                            <p:childTnLst>
                              <p:par>
                                <p:cTn id="79" presetID="10" presetClass="entr" presetSubtype="0"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fade">
                                      <p:cBhvr>
                                        <p:cTn id="81" dur="350"/>
                                        <p:tgtEl>
                                          <p:spTgt spid="13"/>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13"/>
                                        </p:tgtEl>
                                      </p:cBhvr>
                                    </p:animEffect>
                                    <p:animScale>
                                      <p:cBhvr>
                                        <p:cTn id="84" dur="200" autoRev="1" fill="hold"/>
                                        <p:tgtEl>
                                          <p:spTgt spid="13"/>
                                        </p:tgtEl>
                                      </p:cBhvr>
                                      <p:by x="105000" y="105000"/>
                                    </p:animScale>
                                  </p:childTnLst>
                                </p:cTn>
                              </p:par>
                            </p:childTnLst>
                          </p:cTn>
                        </p:par>
                        <p:par>
                          <p:cTn id="85" fill="hold">
                            <p:stCondLst>
                              <p:cond delay="4300"/>
                            </p:stCondLst>
                            <p:childTnLst>
                              <p:par>
                                <p:cTn id="86" presetID="10"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fade">
                                      <p:cBhvr>
                                        <p:cTn id="88" dur="500"/>
                                        <p:tgtEl>
                                          <p:spTgt spid="12"/>
                                        </p:tgtEl>
                                      </p:cBhvr>
                                    </p:animEffect>
                                  </p:childTnLst>
                                </p:cTn>
                              </p:par>
                            </p:childTnLst>
                          </p:cTn>
                        </p:par>
                        <p:par>
                          <p:cTn id="89" fill="hold">
                            <p:stCondLst>
                              <p:cond delay="4800"/>
                            </p:stCondLst>
                            <p:childTnLst>
                              <p:par>
                                <p:cTn id="90" presetID="10" presetClass="entr" presetSubtype="0"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350"/>
                                        <p:tgtEl>
                                          <p:spTgt spid="15"/>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15"/>
                                        </p:tgtEl>
                                      </p:cBhvr>
                                    </p:animEffect>
                                    <p:animScale>
                                      <p:cBhvr>
                                        <p:cTn id="95" dur="200" autoRev="1" fill="hold"/>
                                        <p:tgtEl>
                                          <p:spTgt spid="15"/>
                                        </p:tgtEl>
                                      </p:cBhvr>
                                      <p:by x="105000" y="105000"/>
                                    </p:animScale>
                                  </p:childTnLst>
                                </p:cTn>
                              </p:par>
                            </p:childTnLst>
                          </p:cTn>
                        </p:par>
                        <p:par>
                          <p:cTn id="96" fill="hold">
                            <p:stCondLst>
                              <p:cond delay="5200"/>
                            </p:stCondLst>
                            <p:childTnLst>
                              <p:par>
                                <p:cTn id="97" presetID="10" presetClass="entr" presetSubtype="0"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1" grpId="1"/>
      <p:bldP spid="12" grpId="0"/>
      <p:bldP spid="13" grpId="0"/>
      <p:bldP spid="13" grpId="1"/>
      <p:bldP spid="14" grpId="0"/>
      <p:bldP spid="15" grpId="0"/>
      <p:bldP spid="15" grpId="1"/>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p:nvSpPr>
        <p:spPr>
          <a:xfrm>
            <a:off x="4429142" y="1181242"/>
            <a:ext cx="2880320" cy="936104"/>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五边形 19"/>
          <p:cNvSpPr/>
          <p:nvPr/>
        </p:nvSpPr>
        <p:spPr>
          <a:xfrm flipH="1">
            <a:off x="1548822" y="2110832"/>
            <a:ext cx="2880320" cy="936104"/>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1980870" y="2437316"/>
            <a:ext cx="2448272" cy="400110"/>
          </a:xfrm>
          <a:prstGeom prst="rect">
            <a:avLst/>
          </a:prstGeom>
          <a:noFill/>
        </p:spPr>
        <p:txBody>
          <a:bodyPr wrap="square" rtlCol="0">
            <a:spAutoFit/>
          </a:bodyPr>
          <a:lstStyle/>
          <a:p>
            <a:pPr algn="r"/>
            <a:r>
              <a:rPr lang="en-US" altLang="zh-CN" sz="2000" dirty="0" smtClean="0">
                <a:solidFill>
                  <a:schemeClr val="bg1"/>
                </a:solidFill>
                <a:latin typeface="方正正大黑简体" panose="02000000000000000000" pitchFamily="2" charset="-122"/>
                <a:ea typeface="方正正大黑简体" panose="02000000000000000000" pitchFamily="2" charset="-122"/>
              </a:rPr>
              <a:t>20XX</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2" name="TextBox 21"/>
          <p:cNvSpPr txBox="1"/>
          <p:nvPr/>
        </p:nvSpPr>
        <p:spPr>
          <a:xfrm>
            <a:off x="4429142" y="1449239"/>
            <a:ext cx="2448272" cy="400110"/>
          </a:xfrm>
          <a:prstGeom prst="rect">
            <a:avLst/>
          </a:prstGeom>
          <a:noFill/>
        </p:spPr>
        <p:txBody>
          <a:bodyPr wrap="square" rtlCol="0">
            <a:spAutoFit/>
          </a:bodyPr>
          <a:lstStyle/>
          <a:p>
            <a:r>
              <a:rPr lang="en-US" altLang="zh-CN" sz="2000" dirty="0" smtClean="0">
                <a:solidFill>
                  <a:schemeClr val="bg1"/>
                </a:solidFill>
                <a:latin typeface="方正正大黑简体" panose="02000000000000000000" pitchFamily="2" charset="-122"/>
                <a:ea typeface="方正正大黑简体" panose="02000000000000000000" pitchFamily="2" charset="-122"/>
              </a:rPr>
              <a:t>20XX</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3" name="TextBox 22"/>
          <p:cNvSpPr txBox="1"/>
          <p:nvPr/>
        </p:nvSpPr>
        <p:spPr>
          <a:xfrm>
            <a:off x="899592" y="987574"/>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概述这里输入</a:t>
            </a:r>
            <a:r>
              <a:rPr lang="zh-CN" altLang="en-US" sz="1200" dirty="0">
                <a:solidFill>
                  <a:schemeClr val="tx1">
                    <a:lumMod val="95000"/>
                    <a:lumOff val="5000"/>
                  </a:schemeClr>
                </a:solidFill>
              </a:rPr>
              <a:t>述简单的文字</a:t>
            </a:r>
            <a:r>
              <a:rPr lang="zh-CN" altLang="en-US" sz="1200" dirty="0" smtClean="0">
                <a:solidFill>
                  <a:schemeClr val="tx1">
                    <a:lumMod val="95000"/>
                    <a:lumOff val="5000"/>
                  </a:schemeClr>
                </a:solidFill>
              </a:rPr>
              <a:t>概述</a:t>
            </a:r>
            <a:endParaRPr lang="zh-CN" altLang="en-US" sz="1200" dirty="0">
              <a:solidFill>
                <a:schemeClr val="tx1">
                  <a:lumMod val="95000"/>
                  <a:lumOff val="5000"/>
                </a:schemeClr>
              </a:solidFill>
            </a:endParaRPr>
          </a:p>
        </p:txBody>
      </p:sp>
      <p:sp>
        <p:nvSpPr>
          <p:cNvPr id="24" name="TextBox 23"/>
          <p:cNvSpPr txBox="1"/>
          <p:nvPr/>
        </p:nvSpPr>
        <p:spPr>
          <a:xfrm>
            <a:off x="4645166" y="2375761"/>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概述这里输入</a:t>
            </a:r>
            <a:r>
              <a:rPr lang="zh-CN" altLang="en-US" sz="1200" dirty="0">
                <a:solidFill>
                  <a:schemeClr val="tx1">
                    <a:lumMod val="95000"/>
                    <a:lumOff val="5000"/>
                  </a:schemeClr>
                </a:solidFill>
              </a:rPr>
              <a:t>述简单的文字</a:t>
            </a:r>
            <a:r>
              <a:rPr lang="zh-CN" altLang="en-US" sz="1200" dirty="0" smtClean="0">
                <a:solidFill>
                  <a:schemeClr val="tx1">
                    <a:lumMod val="95000"/>
                    <a:lumOff val="5000"/>
                  </a:schemeClr>
                </a:solidFill>
              </a:rPr>
              <a:t>概述</a:t>
            </a:r>
            <a:endParaRPr lang="zh-CN" altLang="en-US" sz="1200" dirty="0">
              <a:solidFill>
                <a:schemeClr val="tx1">
                  <a:lumMod val="95000"/>
                  <a:lumOff val="5000"/>
                </a:schemeClr>
              </a:solidFill>
            </a:endParaRPr>
          </a:p>
        </p:txBody>
      </p:sp>
      <p:sp>
        <p:nvSpPr>
          <p:cNvPr id="25" name="矩形 24"/>
          <p:cNvSpPr/>
          <p:nvPr/>
        </p:nvSpPr>
        <p:spPr>
          <a:xfrm>
            <a:off x="2560838" y="3564117"/>
            <a:ext cx="1692188" cy="22695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1588730" y="3924157"/>
            <a:ext cx="2652199" cy="22695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2092786" y="4345272"/>
            <a:ext cx="2160240" cy="22695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28" name="TextBox 27"/>
          <p:cNvSpPr txBox="1"/>
          <p:nvPr/>
        </p:nvSpPr>
        <p:spPr>
          <a:xfrm>
            <a:off x="2769718" y="3564117"/>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9" name="TextBox 28"/>
          <p:cNvSpPr txBox="1"/>
          <p:nvPr/>
        </p:nvSpPr>
        <p:spPr>
          <a:xfrm>
            <a:off x="2380818" y="3924157"/>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0" name="TextBox 29"/>
          <p:cNvSpPr txBox="1"/>
          <p:nvPr/>
        </p:nvSpPr>
        <p:spPr>
          <a:xfrm>
            <a:off x="2812866" y="4350508"/>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31" name="矩形 30"/>
          <p:cNvSpPr/>
          <p:nvPr/>
        </p:nvSpPr>
        <p:spPr>
          <a:xfrm>
            <a:off x="4572000" y="3539973"/>
            <a:ext cx="1692188" cy="22695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矩形 31"/>
          <p:cNvSpPr/>
          <p:nvPr/>
        </p:nvSpPr>
        <p:spPr>
          <a:xfrm>
            <a:off x="4584097" y="3900013"/>
            <a:ext cx="2652199" cy="22695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矩形 32"/>
          <p:cNvSpPr/>
          <p:nvPr/>
        </p:nvSpPr>
        <p:spPr>
          <a:xfrm>
            <a:off x="4572000" y="4321128"/>
            <a:ext cx="2160240" cy="22695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TextBox 33"/>
          <p:cNvSpPr txBox="1"/>
          <p:nvPr/>
        </p:nvSpPr>
        <p:spPr>
          <a:xfrm>
            <a:off x="4780880" y="3539973"/>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35" name="TextBox 34"/>
          <p:cNvSpPr txBox="1"/>
          <p:nvPr/>
        </p:nvSpPr>
        <p:spPr>
          <a:xfrm>
            <a:off x="4788024" y="3900013"/>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6" name="TextBox 35"/>
          <p:cNvSpPr txBox="1"/>
          <p:nvPr/>
        </p:nvSpPr>
        <p:spPr>
          <a:xfrm>
            <a:off x="4800096" y="4326364"/>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40" name="TextBox 39"/>
          <p:cNvSpPr txBox="1"/>
          <p:nvPr/>
        </p:nvSpPr>
        <p:spPr>
          <a:xfrm>
            <a:off x="451271" y="74117"/>
            <a:ext cx="880369"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01</a:t>
            </a:r>
            <a:endParaRPr lang="zh-CN" altLang="en-US" sz="4400" dirty="0">
              <a:solidFill>
                <a:schemeClr val="tx1">
                  <a:lumMod val="85000"/>
                  <a:lumOff val="15000"/>
                </a:schemeClr>
              </a:solidFill>
            </a:endParaRPr>
          </a:p>
        </p:txBody>
      </p:sp>
      <p:cxnSp>
        <p:nvCxnSpPr>
          <p:cNvPr id="41" name="直接连接符 40"/>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613355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1"/>
                                        </p:tgtEl>
                                        <p:attrNameLst>
                                          <p:attrName>ppt_y</p:attrName>
                                        </p:attrNameLst>
                                      </p:cBhvr>
                                      <p:tavLst>
                                        <p:tav tm="0">
                                          <p:val>
                                            <p:strVal val="#ppt_y"/>
                                          </p:val>
                                        </p:tav>
                                        <p:tav tm="100000">
                                          <p:val>
                                            <p:strVal val="#ppt_y"/>
                                          </p:val>
                                        </p:tav>
                                      </p:tavLst>
                                    </p:anim>
                                    <p:anim calcmode="lin" valueType="num">
                                      <p:cBhvr>
                                        <p:cTn id="16"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1"/>
                                        </p:tgtEl>
                                      </p:cBhvr>
                                    </p:animEffect>
                                  </p:childTnLst>
                                </p:cTn>
                              </p:par>
                            </p:childTnLst>
                          </p:cTn>
                        </p:par>
                        <p:par>
                          <p:cTn id="19" fill="hold">
                            <p:stCondLst>
                              <p:cond delay="14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2"/>
                                        </p:tgtEl>
                                        <p:attrNameLst>
                                          <p:attrName>ppt_y</p:attrName>
                                        </p:attrNameLst>
                                      </p:cBhvr>
                                      <p:tavLst>
                                        <p:tav tm="0">
                                          <p:val>
                                            <p:strVal val="#ppt_y"/>
                                          </p:val>
                                        </p:tav>
                                        <p:tav tm="100000">
                                          <p:val>
                                            <p:strVal val="#ppt_y"/>
                                          </p:val>
                                        </p:tav>
                                      </p:tavLst>
                                    </p:anim>
                                    <p:anim calcmode="lin" valueType="num">
                                      <p:cBhvr>
                                        <p:cTn id="2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2"/>
                                        </p:tgtEl>
                                      </p:cBhvr>
                                    </p:animEffect>
                                  </p:childTnLst>
                                </p:cTn>
                              </p:par>
                            </p:childTnLst>
                          </p:cTn>
                        </p:par>
                        <p:par>
                          <p:cTn id="27" fill="hold">
                            <p:stCondLst>
                              <p:cond delay="2300"/>
                            </p:stCondLst>
                            <p:childTnLst>
                              <p:par>
                                <p:cTn id="28" presetID="2" presetClass="entr" presetSubtype="4"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par>
                          <p:cTn id="32" fill="hold">
                            <p:stCondLst>
                              <p:cond delay="2800"/>
                            </p:stCondLst>
                            <p:childTnLst>
                              <p:par>
                                <p:cTn id="33" presetID="2" presetClass="entr" presetSubtype="4"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3300"/>
                            </p:stCondLst>
                            <p:childTnLst>
                              <p:par>
                                <p:cTn id="38" presetID="2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right)">
                                      <p:cBhvr>
                                        <p:cTn id="40" dur="400"/>
                                        <p:tgtEl>
                                          <p:spTgt spid="25"/>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right)">
                                      <p:cBhvr>
                                        <p:cTn id="43" dur="500"/>
                                        <p:tgtEl>
                                          <p:spTgt spid="2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right)">
                                      <p:cBhvr>
                                        <p:cTn id="52" dur="500"/>
                                        <p:tgtEl>
                                          <p:spTgt spid="30"/>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right)">
                                      <p:cBhvr>
                                        <p:cTn id="55" dur="500"/>
                                        <p:tgtEl>
                                          <p:spTgt spid="2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left)">
                                      <p:cBhvr>
                                        <p:cTn id="70" dur="500"/>
                                        <p:tgtEl>
                                          <p:spTgt spid="3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wipe(left)">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P spid="22" grpId="0"/>
      <p:bldP spid="23" grpId="0"/>
      <p:bldP spid="24" grpId="0"/>
      <p:bldP spid="25" grpId="0" animBg="1"/>
      <p:bldP spid="26" grpId="0" animBg="1"/>
      <p:bldP spid="27" grpId="0" animBg="1"/>
      <p:bldP spid="28" grpId="0"/>
      <p:bldP spid="29" grpId="0"/>
      <p:bldP spid="30" grpId="0"/>
      <p:bldP spid="31" grpId="0" animBg="1"/>
      <p:bldP spid="32" grpId="0" animBg="1"/>
      <p:bldP spid="33" grpId="0" animBg="1"/>
      <p:bldP spid="34" grpId="0"/>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Line 34"/>
          <p:cNvSpPr>
            <a:spLocks noChangeShapeType="1"/>
          </p:cNvSpPr>
          <p:nvPr/>
        </p:nvSpPr>
        <p:spPr bwMode="auto">
          <a:xfrm rot="618245" flipV="1">
            <a:off x="4814888" y="2530945"/>
            <a:ext cx="130175" cy="1163638"/>
          </a:xfrm>
          <a:prstGeom prst="line">
            <a:avLst/>
          </a:prstGeom>
          <a:noFill/>
          <a:ln w="9525">
            <a:solidFill>
              <a:schemeClr val="tx1">
                <a:lumMod val="85000"/>
                <a:lumOff val="15000"/>
              </a:schemeClr>
            </a:solidFill>
            <a:prstDash val="dash"/>
            <a:round/>
            <a:headEnd/>
            <a:tailEnd type="triangle" w="med" len="med"/>
          </a:ln>
        </p:spPr>
        <p:txBody>
          <a:bodyPr/>
          <a:lstStyle/>
          <a:p>
            <a:endParaRPr lang="zh-CN" altLang="en-US"/>
          </a:p>
        </p:txBody>
      </p:sp>
      <p:sp>
        <p:nvSpPr>
          <p:cNvPr id="8" name="Line 35"/>
          <p:cNvSpPr>
            <a:spLocks noChangeShapeType="1"/>
          </p:cNvSpPr>
          <p:nvPr/>
        </p:nvSpPr>
        <p:spPr bwMode="auto">
          <a:xfrm rot="618245" flipH="1" flipV="1">
            <a:off x="4068763" y="2610320"/>
            <a:ext cx="481012" cy="944563"/>
          </a:xfrm>
          <a:prstGeom prst="line">
            <a:avLst/>
          </a:prstGeom>
          <a:noFill/>
          <a:ln w="9525">
            <a:solidFill>
              <a:schemeClr val="tx1">
                <a:lumMod val="85000"/>
                <a:lumOff val="15000"/>
              </a:schemeClr>
            </a:solidFill>
            <a:prstDash val="dash"/>
            <a:round/>
            <a:headEnd/>
            <a:tailEnd type="triangle" w="med" len="med"/>
          </a:ln>
        </p:spPr>
        <p:txBody>
          <a:bodyPr/>
          <a:lstStyle/>
          <a:p>
            <a:endParaRPr lang="zh-CN" altLang="en-US"/>
          </a:p>
        </p:txBody>
      </p:sp>
      <p:sp>
        <p:nvSpPr>
          <p:cNvPr id="9" name="Line 36"/>
          <p:cNvSpPr>
            <a:spLocks noChangeShapeType="1"/>
          </p:cNvSpPr>
          <p:nvPr/>
        </p:nvSpPr>
        <p:spPr bwMode="auto">
          <a:xfrm rot="618245" flipH="1" flipV="1">
            <a:off x="3128963" y="3086570"/>
            <a:ext cx="1144587" cy="519113"/>
          </a:xfrm>
          <a:prstGeom prst="line">
            <a:avLst/>
          </a:prstGeom>
          <a:noFill/>
          <a:ln w="9525">
            <a:solidFill>
              <a:schemeClr val="tx1">
                <a:lumMod val="85000"/>
                <a:lumOff val="15000"/>
              </a:schemeClr>
            </a:solidFill>
            <a:prstDash val="dash"/>
            <a:round/>
            <a:headEnd/>
            <a:tailEnd type="triangle" w="med" len="med"/>
          </a:ln>
        </p:spPr>
        <p:txBody>
          <a:bodyPr/>
          <a:lstStyle/>
          <a:p>
            <a:endParaRPr lang="zh-CN" altLang="en-US"/>
          </a:p>
        </p:txBody>
      </p:sp>
      <p:sp>
        <p:nvSpPr>
          <p:cNvPr id="10" name="Line 37"/>
          <p:cNvSpPr>
            <a:spLocks noChangeShapeType="1"/>
          </p:cNvSpPr>
          <p:nvPr/>
        </p:nvSpPr>
        <p:spPr bwMode="auto">
          <a:xfrm rot="618245" flipH="1">
            <a:off x="2232025" y="3735858"/>
            <a:ext cx="1946275" cy="26987"/>
          </a:xfrm>
          <a:prstGeom prst="line">
            <a:avLst/>
          </a:prstGeom>
          <a:noFill/>
          <a:ln w="9525">
            <a:solidFill>
              <a:schemeClr val="tx1">
                <a:lumMod val="85000"/>
                <a:lumOff val="15000"/>
              </a:schemeClr>
            </a:solidFill>
            <a:prstDash val="dash"/>
            <a:round/>
            <a:headEnd/>
            <a:tailEnd type="triangle" w="med" len="med"/>
          </a:ln>
        </p:spPr>
        <p:txBody>
          <a:bodyPr/>
          <a:lstStyle/>
          <a:p>
            <a:endParaRPr lang="zh-CN" altLang="en-US"/>
          </a:p>
        </p:txBody>
      </p:sp>
      <p:sp>
        <p:nvSpPr>
          <p:cNvPr id="11" name="Line 38"/>
          <p:cNvSpPr>
            <a:spLocks noChangeShapeType="1"/>
          </p:cNvSpPr>
          <p:nvPr/>
        </p:nvSpPr>
        <p:spPr bwMode="auto">
          <a:xfrm rot="618245" flipV="1">
            <a:off x="5056188" y="2911945"/>
            <a:ext cx="736600" cy="850900"/>
          </a:xfrm>
          <a:prstGeom prst="line">
            <a:avLst/>
          </a:prstGeom>
          <a:noFill/>
          <a:ln w="9525">
            <a:solidFill>
              <a:schemeClr val="tx1">
                <a:lumMod val="85000"/>
                <a:lumOff val="15000"/>
              </a:schemeClr>
            </a:solidFill>
            <a:round/>
            <a:headEnd/>
            <a:tailEnd type="triangle" w="med" len="med"/>
          </a:ln>
        </p:spPr>
        <p:txBody>
          <a:bodyPr/>
          <a:lstStyle/>
          <a:p>
            <a:endParaRPr lang="zh-CN" altLang="en-US"/>
          </a:p>
        </p:txBody>
      </p:sp>
      <p:sp>
        <p:nvSpPr>
          <p:cNvPr id="12" name="Line 39"/>
          <p:cNvSpPr>
            <a:spLocks noChangeShapeType="1"/>
          </p:cNvSpPr>
          <p:nvPr/>
        </p:nvSpPr>
        <p:spPr bwMode="auto">
          <a:xfrm rot="618245" flipV="1">
            <a:off x="5275263" y="3443758"/>
            <a:ext cx="1443037" cy="528637"/>
          </a:xfrm>
          <a:prstGeom prst="line">
            <a:avLst/>
          </a:prstGeom>
          <a:noFill/>
          <a:ln w="9525">
            <a:solidFill>
              <a:schemeClr val="tx1">
                <a:lumMod val="85000"/>
                <a:lumOff val="15000"/>
              </a:schemeClr>
            </a:solidFill>
            <a:prstDash val="dash"/>
            <a:round/>
            <a:headEnd/>
            <a:tailEnd type="triangle" w="med" len="med"/>
          </a:ln>
        </p:spPr>
        <p:txBody>
          <a:bodyPr/>
          <a:lstStyle/>
          <a:p>
            <a:endParaRPr lang="zh-CN" altLang="en-US"/>
          </a:p>
        </p:txBody>
      </p:sp>
      <p:grpSp>
        <p:nvGrpSpPr>
          <p:cNvPr id="13" name="组合 12"/>
          <p:cNvGrpSpPr/>
          <p:nvPr/>
        </p:nvGrpSpPr>
        <p:grpSpPr>
          <a:xfrm>
            <a:off x="2819400" y="627534"/>
            <a:ext cx="1981200" cy="1790699"/>
            <a:chOff x="2819400" y="1484314"/>
            <a:chExt cx="1981200" cy="1790699"/>
          </a:xfrm>
        </p:grpSpPr>
        <p:sp>
          <p:nvSpPr>
            <p:cNvPr id="14" name="Oval 20"/>
            <p:cNvSpPr>
              <a:spLocks noChangeArrowheads="1"/>
            </p:cNvSpPr>
            <p:nvPr/>
          </p:nvSpPr>
          <p:spPr bwMode="auto">
            <a:xfrm>
              <a:off x="3581400" y="2379663"/>
              <a:ext cx="898525" cy="895350"/>
            </a:xfrm>
            <a:prstGeom prst="ellipse">
              <a:avLst/>
            </a:prstGeom>
            <a:solidFill>
              <a:schemeClr val="tx1">
                <a:lumMod val="85000"/>
                <a:lumOff val="15000"/>
              </a:schemeClr>
            </a:solidFill>
            <a:ln w="9525" algn="ctr">
              <a:solidFill>
                <a:schemeClr val="tx1">
                  <a:lumMod val="85000"/>
                  <a:lumOff val="15000"/>
                </a:schemeClr>
              </a:solidFill>
              <a:round/>
              <a:headEnd/>
              <a:tailEnd/>
            </a:ln>
          </p:spPr>
          <p:txBody>
            <a:bodyPr wrap="none" anchor="ctr"/>
            <a:lstStyle/>
            <a:p>
              <a:pPr algn="ctr"/>
              <a:r>
                <a:rPr lang="en-US" altLang="zh-CN" sz="4000">
                  <a:solidFill>
                    <a:schemeClr val="bg1"/>
                  </a:solidFill>
                  <a:ea typeface="华文细黑" pitchFamily="2" charset="-122"/>
                </a:rPr>
                <a:t>3</a:t>
              </a:r>
            </a:p>
          </p:txBody>
        </p:sp>
        <p:grpSp>
          <p:nvGrpSpPr>
            <p:cNvPr id="15" name="Group 57"/>
            <p:cNvGrpSpPr>
              <a:grpSpLocks/>
            </p:cNvGrpSpPr>
            <p:nvPr/>
          </p:nvGrpSpPr>
          <p:grpSpPr bwMode="auto">
            <a:xfrm>
              <a:off x="2819400" y="1484314"/>
              <a:ext cx="1981200" cy="754063"/>
              <a:chOff x="2208" y="816"/>
              <a:chExt cx="1248" cy="475"/>
            </a:xfrm>
          </p:grpSpPr>
          <p:sp>
            <p:nvSpPr>
              <p:cNvPr id="16" name="Rectangle 58"/>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17"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rPr>
                  <a:t>单击此处添加文字</a:t>
                </a:r>
              </a:p>
            </p:txBody>
          </p:sp>
        </p:grpSp>
      </p:grpSp>
      <p:grpSp>
        <p:nvGrpSpPr>
          <p:cNvPr id="18" name="组合 17"/>
          <p:cNvGrpSpPr/>
          <p:nvPr/>
        </p:nvGrpSpPr>
        <p:grpSpPr>
          <a:xfrm>
            <a:off x="4495800" y="627534"/>
            <a:ext cx="1981200" cy="1828799"/>
            <a:chOff x="4495800" y="1484314"/>
            <a:chExt cx="1981200" cy="1828799"/>
          </a:xfrm>
        </p:grpSpPr>
        <p:sp>
          <p:nvSpPr>
            <p:cNvPr id="19" name="Oval 25"/>
            <p:cNvSpPr>
              <a:spLocks noChangeArrowheads="1"/>
            </p:cNvSpPr>
            <p:nvPr/>
          </p:nvSpPr>
          <p:spPr bwMode="auto">
            <a:xfrm>
              <a:off x="4857750" y="2417763"/>
              <a:ext cx="898525" cy="895350"/>
            </a:xfrm>
            <a:prstGeom prst="ellipse">
              <a:avLst/>
            </a:prstGeom>
            <a:solidFill>
              <a:schemeClr val="tx1">
                <a:lumMod val="85000"/>
                <a:lumOff val="15000"/>
              </a:schemeClr>
            </a:solidFill>
            <a:ln w="9525" algn="ctr">
              <a:solidFill>
                <a:schemeClr val="tx1">
                  <a:lumMod val="85000"/>
                  <a:lumOff val="15000"/>
                </a:schemeClr>
              </a:solidFill>
              <a:round/>
              <a:headEnd/>
              <a:tailEnd/>
            </a:ln>
          </p:spPr>
          <p:txBody>
            <a:bodyPr wrap="none" anchor="ctr"/>
            <a:lstStyle/>
            <a:p>
              <a:pPr algn="ctr"/>
              <a:r>
                <a:rPr lang="en-US" altLang="zh-CN" sz="4000">
                  <a:solidFill>
                    <a:schemeClr val="bg1"/>
                  </a:solidFill>
                  <a:ea typeface="华文细黑" pitchFamily="2" charset="-122"/>
                </a:rPr>
                <a:t>4</a:t>
              </a:r>
            </a:p>
          </p:txBody>
        </p:sp>
        <p:grpSp>
          <p:nvGrpSpPr>
            <p:cNvPr id="20" name="Group 60"/>
            <p:cNvGrpSpPr>
              <a:grpSpLocks/>
            </p:cNvGrpSpPr>
            <p:nvPr/>
          </p:nvGrpSpPr>
          <p:grpSpPr bwMode="auto">
            <a:xfrm>
              <a:off x="4495800" y="1484314"/>
              <a:ext cx="1981200" cy="754063"/>
              <a:chOff x="2208" y="816"/>
              <a:chExt cx="1248" cy="475"/>
            </a:xfrm>
          </p:grpSpPr>
          <p:sp>
            <p:nvSpPr>
              <p:cNvPr id="21" name="Rectangle 61"/>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22"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rPr>
                  <a:t>单击此处添加文字</a:t>
                </a:r>
              </a:p>
            </p:txBody>
          </p:sp>
        </p:grpSp>
      </p:grpSp>
      <p:grpSp>
        <p:nvGrpSpPr>
          <p:cNvPr id="23" name="组合 22"/>
          <p:cNvGrpSpPr/>
          <p:nvPr/>
        </p:nvGrpSpPr>
        <p:grpSpPr>
          <a:xfrm>
            <a:off x="228600" y="2240435"/>
            <a:ext cx="1981200" cy="1701798"/>
            <a:chOff x="228600" y="3097215"/>
            <a:chExt cx="1981200" cy="1701798"/>
          </a:xfrm>
        </p:grpSpPr>
        <p:sp>
          <p:nvSpPr>
            <p:cNvPr id="24" name="Oval 5"/>
            <p:cNvSpPr>
              <a:spLocks noChangeArrowheads="1"/>
            </p:cNvSpPr>
            <p:nvPr/>
          </p:nvSpPr>
          <p:spPr bwMode="auto">
            <a:xfrm>
              <a:off x="1295400" y="3903663"/>
              <a:ext cx="898525" cy="895350"/>
            </a:xfrm>
            <a:prstGeom prst="ellipse">
              <a:avLst/>
            </a:prstGeom>
            <a:solidFill>
              <a:schemeClr val="tx1">
                <a:lumMod val="85000"/>
                <a:lumOff val="15000"/>
              </a:schemeClr>
            </a:solidFill>
            <a:ln w="9525" algn="ctr">
              <a:solidFill>
                <a:schemeClr val="tx1">
                  <a:lumMod val="85000"/>
                  <a:lumOff val="15000"/>
                </a:schemeClr>
              </a:solidFill>
              <a:round/>
              <a:headEnd/>
              <a:tailEnd/>
            </a:ln>
          </p:spPr>
          <p:txBody>
            <a:bodyPr wrap="none" anchor="ctr"/>
            <a:lstStyle/>
            <a:p>
              <a:pPr algn="ctr"/>
              <a:r>
                <a:rPr lang="en-US" altLang="zh-CN" sz="4000" dirty="0">
                  <a:solidFill>
                    <a:schemeClr val="bg1"/>
                  </a:solidFill>
                  <a:ea typeface="华文细黑" pitchFamily="2" charset="-122"/>
                </a:rPr>
                <a:t>1</a:t>
              </a:r>
            </a:p>
          </p:txBody>
        </p:sp>
        <p:grpSp>
          <p:nvGrpSpPr>
            <p:cNvPr id="25" name="Group 63"/>
            <p:cNvGrpSpPr>
              <a:grpSpLocks/>
            </p:cNvGrpSpPr>
            <p:nvPr/>
          </p:nvGrpSpPr>
          <p:grpSpPr bwMode="auto">
            <a:xfrm>
              <a:off x="228600" y="3097215"/>
              <a:ext cx="1981200" cy="754624"/>
              <a:chOff x="288" y="2592"/>
              <a:chExt cx="1488" cy="567"/>
            </a:xfrm>
          </p:grpSpPr>
          <p:sp>
            <p:nvSpPr>
              <p:cNvPr id="26" name="Rectangle 64"/>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27" name="Rectangle 65"/>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dirty="0">
                    <a:solidFill>
                      <a:schemeClr val="tx1">
                        <a:lumMod val="95000"/>
                        <a:lumOff val="5000"/>
                      </a:schemeClr>
                    </a:solidFill>
                  </a:rPr>
                  <a:t>单击此处添加文字</a:t>
                </a:r>
              </a:p>
            </p:txBody>
          </p:sp>
        </p:grpSp>
      </p:grpSp>
      <p:grpSp>
        <p:nvGrpSpPr>
          <p:cNvPr id="28" name="组合 27"/>
          <p:cNvGrpSpPr/>
          <p:nvPr/>
        </p:nvGrpSpPr>
        <p:grpSpPr>
          <a:xfrm>
            <a:off x="6877050" y="2240434"/>
            <a:ext cx="2114550" cy="1739899"/>
            <a:chOff x="6877050" y="3097214"/>
            <a:chExt cx="2114550" cy="1739899"/>
          </a:xfrm>
        </p:grpSpPr>
        <p:sp>
          <p:nvSpPr>
            <p:cNvPr id="29" name="Oval 30"/>
            <p:cNvSpPr>
              <a:spLocks noChangeArrowheads="1"/>
            </p:cNvSpPr>
            <p:nvPr/>
          </p:nvSpPr>
          <p:spPr bwMode="auto">
            <a:xfrm>
              <a:off x="6877050" y="3941763"/>
              <a:ext cx="898525" cy="895350"/>
            </a:xfrm>
            <a:prstGeom prst="ellipse">
              <a:avLst/>
            </a:prstGeom>
            <a:solidFill>
              <a:schemeClr val="tx1">
                <a:lumMod val="85000"/>
                <a:lumOff val="15000"/>
              </a:schemeClr>
            </a:solidFill>
            <a:ln w="9525" algn="ctr">
              <a:solidFill>
                <a:schemeClr val="tx1">
                  <a:lumMod val="85000"/>
                  <a:lumOff val="15000"/>
                </a:schemeClr>
              </a:solidFill>
              <a:round/>
              <a:headEnd/>
              <a:tailEnd/>
            </a:ln>
          </p:spPr>
          <p:txBody>
            <a:bodyPr wrap="none" anchor="ctr"/>
            <a:lstStyle/>
            <a:p>
              <a:pPr algn="ctr"/>
              <a:r>
                <a:rPr lang="en-US" altLang="zh-CN" sz="4000">
                  <a:solidFill>
                    <a:schemeClr val="bg1"/>
                  </a:solidFill>
                  <a:ea typeface="华文细黑" pitchFamily="2" charset="-122"/>
                </a:rPr>
                <a:t>6</a:t>
              </a:r>
            </a:p>
          </p:txBody>
        </p:sp>
        <p:grpSp>
          <p:nvGrpSpPr>
            <p:cNvPr id="30" name="Group 66"/>
            <p:cNvGrpSpPr>
              <a:grpSpLocks/>
            </p:cNvGrpSpPr>
            <p:nvPr/>
          </p:nvGrpSpPr>
          <p:grpSpPr bwMode="auto">
            <a:xfrm>
              <a:off x="7010400" y="3097214"/>
              <a:ext cx="1981200" cy="754063"/>
              <a:chOff x="3718" y="1104"/>
              <a:chExt cx="1248" cy="475"/>
            </a:xfrm>
          </p:grpSpPr>
          <p:sp>
            <p:nvSpPr>
              <p:cNvPr id="31" name="Rectangle 67"/>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32"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rPr>
                  <a:t>单击此处添加文字</a:t>
                </a:r>
              </a:p>
            </p:txBody>
          </p:sp>
        </p:grpSp>
      </p:grpSp>
      <p:grpSp>
        <p:nvGrpSpPr>
          <p:cNvPr id="33" name="组合 32"/>
          <p:cNvGrpSpPr/>
          <p:nvPr/>
        </p:nvGrpSpPr>
        <p:grpSpPr>
          <a:xfrm>
            <a:off x="1066800" y="1241897"/>
            <a:ext cx="2060575" cy="1804986"/>
            <a:chOff x="1066800" y="2098677"/>
            <a:chExt cx="2060575" cy="1804986"/>
          </a:xfrm>
        </p:grpSpPr>
        <p:sp>
          <p:nvSpPr>
            <p:cNvPr id="34" name="Oval 10"/>
            <p:cNvSpPr>
              <a:spLocks noChangeArrowheads="1"/>
            </p:cNvSpPr>
            <p:nvPr/>
          </p:nvSpPr>
          <p:spPr bwMode="auto">
            <a:xfrm>
              <a:off x="2228850" y="3008313"/>
              <a:ext cx="898525" cy="895350"/>
            </a:xfrm>
            <a:prstGeom prst="ellipse">
              <a:avLst/>
            </a:prstGeom>
            <a:solidFill>
              <a:schemeClr val="tx1">
                <a:lumMod val="85000"/>
                <a:lumOff val="15000"/>
              </a:schemeClr>
            </a:solidFill>
            <a:ln w="9525" algn="ctr">
              <a:solidFill>
                <a:schemeClr val="tx1">
                  <a:lumMod val="85000"/>
                  <a:lumOff val="15000"/>
                </a:schemeClr>
              </a:solidFill>
              <a:round/>
              <a:headEnd/>
              <a:tailEnd/>
            </a:ln>
          </p:spPr>
          <p:txBody>
            <a:bodyPr wrap="none" anchor="ctr"/>
            <a:lstStyle/>
            <a:p>
              <a:pPr algn="ctr"/>
              <a:r>
                <a:rPr lang="en-US" altLang="zh-CN" sz="4000" dirty="0">
                  <a:solidFill>
                    <a:schemeClr val="bg1"/>
                  </a:solidFill>
                  <a:ea typeface="华文细黑" pitchFamily="2" charset="-122"/>
                </a:rPr>
                <a:t>2</a:t>
              </a:r>
            </a:p>
          </p:txBody>
        </p:sp>
        <p:grpSp>
          <p:nvGrpSpPr>
            <p:cNvPr id="35" name="Group 69"/>
            <p:cNvGrpSpPr>
              <a:grpSpLocks/>
            </p:cNvGrpSpPr>
            <p:nvPr/>
          </p:nvGrpSpPr>
          <p:grpSpPr bwMode="auto">
            <a:xfrm>
              <a:off x="1066800" y="2098677"/>
              <a:ext cx="1981200" cy="754624"/>
              <a:chOff x="288" y="2592"/>
              <a:chExt cx="1488" cy="567"/>
            </a:xfrm>
          </p:grpSpPr>
          <p:sp>
            <p:nvSpPr>
              <p:cNvPr id="36" name="Rectangle 70"/>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37" name="Rectangle 71"/>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a:solidFill>
                      <a:schemeClr val="tx1">
                        <a:lumMod val="95000"/>
                        <a:lumOff val="5000"/>
                      </a:schemeClr>
                    </a:solidFill>
                  </a:rPr>
                  <a:t>单击此处添加文字</a:t>
                </a:r>
              </a:p>
            </p:txBody>
          </p:sp>
        </p:grpSp>
      </p:grpSp>
      <p:grpSp>
        <p:nvGrpSpPr>
          <p:cNvPr id="38" name="组合 37"/>
          <p:cNvGrpSpPr/>
          <p:nvPr/>
        </p:nvGrpSpPr>
        <p:grpSpPr>
          <a:xfrm>
            <a:off x="5940425" y="1237134"/>
            <a:ext cx="2289175" cy="1782761"/>
            <a:chOff x="5940425" y="2093914"/>
            <a:chExt cx="2289175" cy="1782761"/>
          </a:xfrm>
        </p:grpSpPr>
        <p:sp>
          <p:nvSpPr>
            <p:cNvPr id="39" name="Oval 15"/>
            <p:cNvSpPr>
              <a:spLocks noChangeArrowheads="1"/>
            </p:cNvSpPr>
            <p:nvPr/>
          </p:nvSpPr>
          <p:spPr bwMode="auto">
            <a:xfrm>
              <a:off x="5940425" y="2981325"/>
              <a:ext cx="898525" cy="895350"/>
            </a:xfrm>
            <a:prstGeom prst="ellipse">
              <a:avLst/>
            </a:prstGeom>
            <a:solidFill>
              <a:schemeClr val="tx1">
                <a:lumMod val="85000"/>
                <a:lumOff val="15000"/>
              </a:schemeClr>
            </a:solidFill>
            <a:ln w="9525" algn="ctr">
              <a:solidFill>
                <a:schemeClr val="tx1">
                  <a:lumMod val="85000"/>
                  <a:lumOff val="15000"/>
                </a:schemeClr>
              </a:solidFill>
              <a:round/>
              <a:headEnd/>
              <a:tailEnd/>
            </a:ln>
          </p:spPr>
          <p:txBody>
            <a:bodyPr wrap="none" anchor="ctr"/>
            <a:lstStyle/>
            <a:p>
              <a:pPr algn="ctr"/>
              <a:r>
                <a:rPr lang="en-US" altLang="zh-CN" sz="4000" dirty="0">
                  <a:solidFill>
                    <a:schemeClr val="bg1"/>
                  </a:solidFill>
                </a:rPr>
                <a:t>5</a:t>
              </a:r>
            </a:p>
          </p:txBody>
        </p:sp>
        <p:grpSp>
          <p:nvGrpSpPr>
            <p:cNvPr id="40" name="Group 72"/>
            <p:cNvGrpSpPr>
              <a:grpSpLocks/>
            </p:cNvGrpSpPr>
            <p:nvPr/>
          </p:nvGrpSpPr>
          <p:grpSpPr bwMode="auto">
            <a:xfrm>
              <a:off x="6248400" y="2093914"/>
              <a:ext cx="1981200" cy="754063"/>
              <a:chOff x="3718" y="1104"/>
              <a:chExt cx="1248" cy="475"/>
            </a:xfrm>
          </p:grpSpPr>
          <p:sp>
            <p:nvSpPr>
              <p:cNvPr id="41" name="Rectangle 73"/>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42"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rPr>
                  <a:t>单击此处添加文字</a:t>
                </a:r>
              </a:p>
            </p:txBody>
          </p:sp>
        </p:grpSp>
      </p:grpSp>
      <p:sp>
        <p:nvSpPr>
          <p:cNvPr id="43" name="Oval 44"/>
          <p:cNvSpPr>
            <a:spLocks noChangeArrowheads="1"/>
          </p:cNvSpPr>
          <p:nvPr/>
        </p:nvSpPr>
        <p:spPr bwMode="gray">
          <a:xfrm>
            <a:off x="3841753" y="3508847"/>
            <a:ext cx="1460501" cy="1443038"/>
          </a:xfrm>
          <a:prstGeom prst="ellipse">
            <a:avLst/>
          </a:prstGeom>
          <a:solidFill>
            <a:schemeClr val="tx1">
              <a:lumMod val="85000"/>
              <a:lumOff val="15000"/>
            </a:schemeClr>
          </a:solidFill>
          <a:ln w="9525" algn="ctr">
            <a:solidFill>
              <a:schemeClr val="tx1">
                <a:lumMod val="85000"/>
                <a:lumOff val="15000"/>
              </a:schemeClr>
            </a:solidFill>
            <a:round/>
            <a:headEnd/>
            <a:tailEnd/>
          </a:ln>
          <a:effectLst/>
        </p:spPr>
        <p:txBody>
          <a:bodyPr wrap="none" anchor="ctr"/>
          <a:lstStyle/>
          <a:p>
            <a:pPr algn="ctr"/>
            <a:r>
              <a:rPr lang="zh-CN" altLang="en-US" dirty="0">
                <a:solidFill>
                  <a:schemeClr val="bg1"/>
                </a:solidFill>
              </a:rPr>
              <a:t>单击此处</a:t>
            </a:r>
          </a:p>
          <a:p>
            <a:pPr algn="ctr"/>
            <a:r>
              <a:rPr lang="zh-CN" altLang="en-US" dirty="0">
                <a:solidFill>
                  <a:schemeClr val="bg1"/>
                </a:solidFill>
              </a:rPr>
              <a:t>添加文字</a:t>
            </a:r>
          </a:p>
        </p:txBody>
      </p:sp>
      <p:sp>
        <p:nvSpPr>
          <p:cNvPr id="44" name="TextBox 43"/>
          <p:cNvSpPr txBox="1"/>
          <p:nvPr/>
        </p:nvSpPr>
        <p:spPr>
          <a:xfrm>
            <a:off x="451271" y="74117"/>
            <a:ext cx="880369"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01</a:t>
            </a:r>
            <a:endParaRPr lang="zh-CN" altLang="en-US" sz="4400" dirty="0">
              <a:solidFill>
                <a:schemeClr val="tx1">
                  <a:lumMod val="85000"/>
                  <a:lumOff val="15000"/>
                </a:schemeClr>
              </a:solidFill>
            </a:endParaRPr>
          </a:p>
        </p:txBody>
      </p:sp>
      <p:cxnSp>
        <p:nvCxnSpPr>
          <p:cNvPr id="45" name="直接连接符 44"/>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769310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linds(horizontal)">
                                      <p:cBhvr>
                                        <p:cTn id="18" dur="500"/>
                                        <p:tgtEl>
                                          <p:spTgt spid="23"/>
                                        </p:tgtEl>
                                      </p:cBhvr>
                                    </p:animEffect>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3" presetClass="entr" presetSubtype="1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linds(horizontal)">
                                      <p:cBhvr>
                                        <p:cTn id="27" dur="500"/>
                                        <p:tgtEl>
                                          <p:spTgt spid="33"/>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3" presetClass="entr" presetSubtype="1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3" presetClass="entr" presetSubtype="1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linds(horizontal)">
                                      <p:cBhvr>
                                        <p:cTn id="45" dur="500"/>
                                        <p:tgtEl>
                                          <p:spTgt spid="18"/>
                                        </p:tgtEl>
                                      </p:cBhvr>
                                    </p:animEffect>
                                  </p:childTnLst>
                                </p:cTn>
                              </p:par>
                            </p:childTnLst>
                          </p:cTn>
                        </p:par>
                        <p:par>
                          <p:cTn id="46" fill="hold">
                            <p:stCondLst>
                              <p:cond delay="4500"/>
                            </p:stCondLst>
                            <p:childTnLst>
                              <p:par>
                                <p:cTn id="47" presetID="2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childTnLst>
                                </p:cTn>
                              </p:par>
                            </p:childTnLst>
                          </p:cTn>
                        </p:par>
                        <p:par>
                          <p:cTn id="51" fill="hold">
                            <p:stCondLst>
                              <p:cond delay="5000"/>
                            </p:stCondLst>
                            <p:childTnLst>
                              <p:par>
                                <p:cTn id="52" presetID="3" presetClass="entr" presetSubtype="10"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blinds(horizontal)">
                                      <p:cBhvr>
                                        <p:cTn id="54" dur="500"/>
                                        <p:tgtEl>
                                          <p:spTgt spid="38"/>
                                        </p:tgtEl>
                                      </p:cBhvr>
                                    </p:animEffect>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3" presetClass="entr" presetSubtype="10"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linds(horizontal)">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rot="16200000">
            <a:off x="588110" y="1299059"/>
            <a:ext cx="797366" cy="750462"/>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7"/>
          <p:cNvSpPr txBox="1"/>
          <p:nvPr/>
        </p:nvSpPr>
        <p:spPr>
          <a:xfrm>
            <a:off x="667798" y="1410913"/>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bwMode="auto">
          <a:xfrm>
            <a:off x="1475659" y="178494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0" name="矩形 9"/>
          <p:cNvSpPr/>
          <p:nvPr/>
        </p:nvSpPr>
        <p:spPr bwMode="auto">
          <a:xfrm>
            <a:off x="1475658" y="143828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1" name="六边形 10"/>
          <p:cNvSpPr/>
          <p:nvPr/>
        </p:nvSpPr>
        <p:spPr>
          <a:xfrm rot="16200000">
            <a:off x="588109" y="3104538"/>
            <a:ext cx="797366" cy="750462"/>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667797" y="321639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1475658" y="3590421"/>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4" name="矩形 13"/>
          <p:cNvSpPr/>
          <p:nvPr/>
        </p:nvSpPr>
        <p:spPr bwMode="auto">
          <a:xfrm>
            <a:off x="1475657" y="3243763"/>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5" name="六边形 14"/>
          <p:cNvSpPr/>
          <p:nvPr/>
        </p:nvSpPr>
        <p:spPr>
          <a:xfrm rot="16200000">
            <a:off x="4764575" y="1304339"/>
            <a:ext cx="797366" cy="750462"/>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TextBox 15"/>
          <p:cNvSpPr txBox="1"/>
          <p:nvPr/>
        </p:nvSpPr>
        <p:spPr>
          <a:xfrm>
            <a:off x="4844263" y="1416193"/>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5652124" y="179022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8" name="矩形 17"/>
          <p:cNvSpPr/>
          <p:nvPr/>
        </p:nvSpPr>
        <p:spPr bwMode="auto">
          <a:xfrm>
            <a:off x="5652123" y="144356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9" name="六边形 18"/>
          <p:cNvSpPr/>
          <p:nvPr/>
        </p:nvSpPr>
        <p:spPr>
          <a:xfrm rot="16200000">
            <a:off x="4764574" y="3109818"/>
            <a:ext cx="797366" cy="750462"/>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4844262" y="322167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bwMode="auto">
          <a:xfrm>
            <a:off x="5652123" y="3595701"/>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5652122" y="3249043"/>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23" name="TextBox 22"/>
          <p:cNvSpPr txBox="1"/>
          <p:nvPr/>
        </p:nvSpPr>
        <p:spPr>
          <a:xfrm>
            <a:off x="451271" y="74117"/>
            <a:ext cx="880369" cy="769441"/>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4400" dirty="0" smtClean="0">
                <a:solidFill>
                  <a:schemeClr val="tx1">
                    <a:lumMod val="85000"/>
                    <a:lumOff val="15000"/>
                  </a:schemeClr>
                </a:solidFill>
              </a:rPr>
              <a:t>01</a:t>
            </a:r>
            <a:endParaRPr lang="zh-CN" altLang="en-US" sz="4400" dirty="0">
              <a:solidFill>
                <a:schemeClr val="tx1">
                  <a:lumMod val="85000"/>
                  <a:lumOff val="15000"/>
                </a:schemeClr>
              </a:solidFill>
            </a:endParaRPr>
          </a:p>
        </p:txBody>
      </p:sp>
      <p:cxnSp>
        <p:nvCxnSpPr>
          <p:cNvPr id="24" name="直接连接符 23"/>
          <p:cNvCxnSpPr/>
          <p:nvPr/>
        </p:nvCxnSpPr>
        <p:spPr>
          <a:xfrm>
            <a:off x="-12614" y="566657"/>
            <a:ext cx="48015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259632" y="573915"/>
            <a:ext cx="7884368" cy="0"/>
          </a:xfrm>
          <a:prstGeom prst="line">
            <a:avLst/>
          </a:prstGeom>
          <a:ln w="3810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259632" y="186194"/>
            <a:ext cx="2492990" cy="369332"/>
          </a:xfrm>
          <a:prstGeom prst="rect">
            <a:avLst/>
          </a:prstGeom>
          <a:noFill/>
        </p:spPr>
        <p:txBody>
          <a:bodyPr wrap="none" rtlCol="0">
            <a:spAutoFit/>
          </a:bodyPr>
          <a:lstStyle/>
          <a:p>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191127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0-#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2" presetClass="entr" presetSubtype="8"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0-#ppt_w/2"/>
                                          </p:val>
                                        </p:tav>
                                        <p:tav tm="100000">
                                          <p:val>
                                            <p:strVal val="#ppt_x"/>
                                          </p:val>
                                        </p:tav>
                                      </p:tavLst>
                                    </p:anim>
                                    <p:anim calcmode="lin" valueType="num">
                                      <p:cBhvr additive="base">
                                        <p:cTn id="68" dur="500" fill="hold"/>
                                        <p:tgtEl>
                                          <p:spTgt spid="20"/>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0-#ppt_w/2"/>
                                          </p:val>
                                        </p:tav>
                                        <p:tav tm="100000">
                                          <p:val>
                                            <p:strVal val="#ppt_x"/>
                                          </p:val>
                                        </p:tav>
                                      </p:tavLst>
                                    </p:anim>
                                    <p:anim calcmode="lin" valueType="num">
                                      <p:cBhvr additive="base">
                                        <p:cTn id="72" dur="500" fill="hold"/>
                                        <p:tgtEl>
                                          <p:spTgt spid="19"/>
                                        </p:tgtEl>
                                        <p:attrNameLst>
                                          <p:attrName>ppt_y</p:attrName>
                                        </p:attrNameLst>
                                      </p:cBhvr>
                                      <p:tavLst>
                                        <p:tav tm="0">
                                          <p:val>
                                            <p:strVal val="#ppt_y"/>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animBg="1"/>
      <p:bldP spid="12" grpId="0"/>
      <p:bldP spid="13" grpId="0"/>
      <p:bldP spid="14" grpId="0"/>
      <p:bldP spid="15" grpId="0" animBg="1"/>
      <p:bldP spid="16" grpId="0"/>
      <p:bldP spid="17" grpId="0"/>
      <p:bldP spid="18" grpId="0"/>
      <p:bldP spid="19" grpId="0" animBg="1"/>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276" y="-14554"/>
            <a:ext cx="9192276" cy="6114695"/>
          </a:xfrm>
          <a:prstGeom prst="rect">
            <a:avLst/>
          </a:prstGeom>
        </p:spPr>
      </p:pic>
      <p:sp>
        <p:nvSpPr>
          <p:cNvPr id="4" name="矩形 3"/>
          <p:cNvSpPr/>
          <p:nvPr/>
        </p:nvSpPr>
        <p:spPr>
          <a:xfrm>
            <a:off x="0" y="5034416"/>
            <a:ext cx="9144000" cy="129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004018" y="1794178"/>
            <a:ext cx="1265090" cy="1569660"/>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en-US" altLang="zh-CN" sz="9600" dirty="0" smtClean="0">
                <a:solidFill>
                  <a:schemeClr val="tx1">
                    <a:lumMod val="85000"/>
                    <a:lumOff val="15000"/>
                  </a:schemeClr>
                </a:solidFill>
                <a:latin typeface="华文行楷" panose="02010800040101010101" pitchFamily="2" charset="-122"/>
                <a:ea typeface="华文行楷" panose="02010800040101010101" pitchFamily="2" charset="-122"/>
              </a:rPr>
              <a:t>02</a:t>
            </a:r>
            <a:endParaRPr lang="zh-CN" altLang="en-US" sz="9600" dirty="0">
              <a:solidFill>
                <a:schemeClr val="tx1">
                  <a:lumMod val="85000"/>
                  <a:lumOff val="15000"/>
                </a:schemeClr>
              </a:solidFill>
              <a:latin typeface="华文行楷" panose="02010800040101010101" pitchFamily="2" charset="-122"/>
              <a:ea typeface="华文行楷" panose="02010800040101010101" pitchFamily="2" charset="-122"/>
            </a:endParaRPr>
          </a:p>
        </p:txBody>
      </p:sp>
      <p:cxnSp>
        <p:nvCxnSpPr>
          <p:cNvPr id="13" name="直接连接符 12"/>
          <p:cNvCxnSpPr/>
          <p:nvPr/>
        </p:nvCxnSpPr>
        <p:spPr>
          <a:xfrm>
            <a:off x="-12614" y="2571750"/>
            <a:ext cx="1781944" cy="0"/>
          </a:xfrm>
          <a:prstGeom prst="line">
            <a:avLst/>
          </a:prstGeom>
          <a:ln w="9525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3"/>
          </p:cNvCxnSpPr>
          <p:nvPr/>
        </p:nvCxnSpPr>
        <p:spPr>
          <a:xfrm flipV="1">
            <a:off x="3269108" y="2571750"/>
            <a:ext cx="5874892" cy="7258"/>
          </a:xfrm>
          <a:prstGeom prst="line">
            <a:avLst/>
          </a:prstGeom>
          <a:ln w="95250" cmpd="sng">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785805" y="1917002"/>
            <a:ext cx="4288353" cy="707886"/>
          </a:xfrm>
          <a:prstGeom prst="rect">
            <a:avLst/>
          </a:prstGeom>
          <a:noFill/>
        </p:spPr>
        <p:txBody>
          <a:bodyPr wrap="none" rtlCol="0">
            <a:spAutoFit/>
          </a:bodyPr>
          <a:lstStyle/>
          <a:p>
            <a:r>
              <a:rPr lang="zh-CN" altLang="en-US" sz="4000" b="1" dirty="0" smtClean="0">
                <a:solidFill>
                  <a:schemeClr val="tx1">
                    <a:lumMod val="85000"/>
                    <a:lumOff val="15000"/>
                  </a:schemeClr>
                </a:solidFill>
                <a:latin typeface="华文行楷" panose="02010800040101010101" pitchFamily="2" charset="-122"/>
                <a:ea typeface="华文行楷" panose="02010800040101010101" pitchFamily="2" charset="-122"/>
              </a:rPr>
              <a:t>输入相关文字标题</a:t>
            </a:r>
            <a:endParaRPr lang="zh-CN" altLang="en-US" sz="4000" b="1"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16" name="右箭头 15"/>
          <p:cNvSpPr/>
          <p:nvPr/>
        </p:nvSpPr>
        <p:spPr>
          <a:xfrm>
            <a:off x="4003426" y="2837538"/>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7" name="TextBox 16"/>
          <p:cNvSpPr txBox="1"/>
          <p:nvPr/>
        </p:nvSpPr>
        <p:spPr>
          <a:xfrm>
            <a:off x="4182149" y="2774126"/>
            <a:ext cx="1620957" cy="307777"/>
          </a:xfrm>
          <a:prstGeom prst="rect">
            <a:avLst/>
          </a:prstGeom>
          <a:noFill/>
        </p:spPr>
        <p:txBody>
          <a:bodyPr wrap="none" rtlCol="0">
            <a:spAutoFit/>
          </a:bodyPr>
          <a:lstStyle/>
          <a:p>
            <a:r>
              <a:rPr lang="zh-CN" altLang="en-US" sz="1400" dirty="0" smtClean="0">
                <a:solidFill>
                  <a:schemeClr val="tx1">
                    <a:lumMod val="85000"/>
                    <a:lumOff val="15000"/>
                  </a:schemeClr>
                </a:solidFill>
              </a:rPr>
              <a:t>点击添加文字标题</a:t>
            </a:r>
            <a:endParaRPr lang="zh-CN" altLang="en-US" sz="1400" dirty="0">
              <a:solidFill>
                <a:schemeClr val="tx1">
                  <a:lumMod val="85000"/>
                  <a:lumOff val="15000"/>
                </a:schemeClr>
              </a:solidFill>
            </a:endParaRPr>
          </a:p>
        </p:txBody>
      </p:sp>
      <p:sp>
        <p:nvSpPr>
          <p:cNvPr id="18" name="右箭头 17"/>
          <p:cNvSpPr/>
          <p:nvPr/>
        </p:nvSpPr>
        <p:spPr>
          <a:xfrm>
            <a:off x="6472465" y="2837538"/>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9" name="TextBox 18"/>
          <p:cNvSpPr txBox="1"/>
          <p:nvPr/>
        </p:nvSpPr>
        <p:spPr>
          <a:xfrm>
            <a:off x="6623451" y="2774126"/>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
        <p:nvSpPr>
          <p:cNvPr id="20" name="右箭头 19"/>
          <p:cNvSpPr/>
          <p:nvPr/>
        </p:nvSpPr>
        <p:spPr>
          <a:xfrm>
            <a:off x="3988966" y="3191481"/>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1" name="TextBox 20"/>
          <p:cNvSpPr txBox="1"/>
          <p:nvPr/>
        </p:nvSpPr>
        <p:spPr>
          <a:xfrm>
            <a:off x="4175179" y="3128069"/>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
        <p:nvSpPr>
          <p:cNvPr id="22" name="右箭头 21"/>
          <p:cNvSpPr/>
          <p:nvPr/>
        </p:nvSpPr>
        <p:spPr>
          <a:xfrm>
            <a:off x="6458005" y="3191481"/>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3" name="TextBox 22"/>
          <p:cNvSpPr txBox="1"/>
          <p:nvPr/>
        </p:nvSpPr>
        <p:spPr>
          <a:xfrm>
            <a:off x="6608991" y="3128069"/>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
        <p:nvSpPr>
          <p:cNvPr id="24" name="右箭头 23"/>
          <p:cNvSpPr/>
          <p:nvPr/>
        </p:nvSpPr>
        <p:spPr>
          <a:xfrm>
            <a:off x="3988966" y="3551521"/>
            <a:ext cx="201564" cy="197037"/>
          </a:xfrm>
          <a:prstGeom prst="rightArrow">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5" name="TextBox 24"/>
          <p:cNvSpPr txBox="1"/>
          <p:nvPr/>
        </p:nvSpPr>
        <p:spPr>
          <a:xfrm>
            <a:off x="4167689" y="3488109"/>
            <a:ext cx="1620957" cy="307777"/>
          </a:xfrm>
          <a:prstGeom prst="rect">
            <a:avLst/>
          </a:prstGeom>
          <a:noFill/>
        </p:spPr>
        <p:txBody>
          <a:bodyPr wrap="none" rtlCol="0">
            <a:spAutoFit/>
          </a:bodyPr>
          <a:lstStyle/>
          <a:p>
            <a:r>
              <a:rPr lang="zh-CN" altLang="en-US" sz="1400" dirty="0">
                <a:solidFill>
                  <a:schemeClr val="tx1">
                    <a:lumMod val="85000"/>
                    <a:lumOff val="15000"/>
                  </a:schemeClr>
                </a:solidFill>
              </a:rPr>
              <a:t>点击添加文字标题</a:t>
            </a:r>
          </a:p>
        </p:txBody>
      </p:sp>
    </p:spTree>
    <p:extLst>
      <p:ext uri="{BB962C8B-B14F-4D97-AF65-F5344CB8AC3E}">
        <p14:creationId xmlns:p14="http://schemas.microsoft.com/office/powerpoint/2010/main" val="358683972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0-#ppt_h/2"/>
                                          </p:val>
                                        </p:tav>
                                        <p:tav tm="100000">
                                          <p:val>
                                            <p:strVal val="#ppt_y"/>
                                          </p:val>
                                        </p:tav>
                                      </p:tavLst>
                                    </p:anim>
                                  </p:childTnLst>
                                </p:cTn>
                              </p:par>
                            </p:childTnLst>
                          </p:cTn>
                        </p:par>
                        <p:par>
                          <p:cTn id="18" fill="hold">
                            <p:stCondLst>
                              <p:cond delay="10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5"/>
                                        </p:tgtEl>
                                        <p:attrNameLst>
                                          <p:attrName>style.visibility</p:attrName>
                                        </p:attrNameLst>
                                      </p:cBhvr>
                                      <p:to>
                                        <p:strVal val="visible"/>
                                      </p:to>
                                    </p:set>
                                    <p:anim by="(-#ppt_w*2)" calcmode="lin" valueType="num">
                                      <p:cBhvr rctx="PPT">
                                        <p:cTn id="21" dur="500" autoRev="1" fill="hold">
                                          <p:stCondLst>
                                            <p:cond delay="0"/>
                                          </p:stCondLst>
                                        </p:cTn>
                                        <p:tgtEl>
                                          <p:spTgt spid="15"/>
                                        </p:tgtEl>
                                        <p:attrNameLst>
                                          <p:attrName>ppt_w</p:attrName>
                                        </p:attrNameLst>
                                      </p:cBhvr>
                                    </p:anim>
                                    <p:anim by="(#ppt_w*0.50)" calcmode="lin" valueType="num">
                                      <p:cBhvr>
                                        <p:cTn id="22" dur="500" decel="50000" autoRev="1" fill="hold">
                                          <p:stCondLst>
                                            <p:cond delay="0"/>
                                          </p:stCondLst>
                                        </p:cTn>
                                        <p:tgtEl>
                                          <p:spTgt spid="15"/>
                                        </p:tgtEl>
                                        <p:attrNameLst>
                                          <p:attrName>ppt_x</p:attrName>
                                        </p:attrNameLst>
                                      </p:cBhvr>
                                    </p:anim>
                                    <p:anim from="(-#ppt_h/2)" to="(#ppt_y)" calcmode="lin" valueType="num">
                                      <p:cBhvr>
                                        <p:cTn id="23" dur="1000" fill="hold">
                                          <p:stCondLst>
                                            <p:cond delay="0"/>
                                          </p:stCondLst>
                                        </p:cTn>
                                        <p:tgtEl>
                                          <p:spTgt spid="15"/>
                                        </p:tgtEl>
                                        <p:attrNameLst>
                                          <p:attrName>ppt_y</p:attrName>
                                        </p:attrNameLst>
                                      </p:cBhvr>
                                    </p:anim>
                                    <p:animRot by="21600000">
                                      <p:cBhvr>
                                        <p:cTn id="24" dur="1000" fill="hold">
                                          <p:stCondLst>
                                            <p:cond delay="0"/>
                                          </p:stCondLst>
                                        </p:cTn>
                                        <p:tgtEl>
                                          <p:spTgt spid="15"/>
                                        </p:tgtEl>
                                        <p:attrNameLst>
                                          <p:attrName>r</p:attrName>
                                        </p:attrNameLst>
                                      </p:cBhvr>
                                    </p:animRot>
                                  </p:childTnLst>
                                </p:cTn>
                              </p:par>
                            </p:childTnLst>
                          </p:cTn>
                        </p:par>
                        <p:par>
                          <p:cTn id="25" fill="hold">
                            <p:stCondLst>
                              <p:cond delay="2750"/>
                            </p:stCondLst>
                            <p:childTnLst>
                              <p:par>
                                <p:cTn id="26" presetID="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ppt_x"/>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ppt_x"/>
                                          </p:val>
                                        </p:tav>
                                        <p:tav tm="100000">
                                          <p:val>
                                            <p:strVal val="#ppt_x"/>
                                          </p:val>
                                        </p:tav>
                                      </p:tavLst>
                                    </p:anim>
                                    <p:anim calcmode="lin" valueType="num">
                                      <p:cBhvr additive="base">
                                        <p:cTn id="61" dur="500" fill="hold"/>
                                        <p:tgtEl>
                                          <p:spTgt spid="25"/>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500" fill="hold"/>
                                        <p:tgtEl>
                                          <p:spTgt spid="24"/>
                                        </p:tgtEl>
                                        <p:attrNameLst>
                                          <p:attrName>ppt_x</p:attrName>
                                        </p:attrNameLst>
                                      </p:cBhvr>
                                      <p:tavLst>
                                        <p:tav tm="0">
                                          <p:val>
                                            <p:strVal val="#ppt_x"/>
                                          </p:val>
                                        </p:tav>
                                        <p:tav tm="100000">
                                          <p:val>
                                            <p:strVal val="#ppt_x"/>
                                          </p:val>
                                        </p:tav>
                                      </p:tavLst>
                                    </p:anim>
                                    <p:anim calcmode="lin" valueType="num">
                                      <p:cBhvr additive="base">
                                        <p:cTn id="6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animBg="1"/>
      <p:bldP spid="17" grpId="0"/>
      <p:bldP spid="18" grpId="0" animBg="1"/>
      <p:bldP spid="19" grpId="0"/>
      <p:bldP spid="20" grpId="0" animBg="1"/>
      <p:bldP spid="21" grpId="0"/>
      <p:bldP spid="22" grpId="0" animBg="1"/>
      <p:bldP spid="23" grpId="0"/>
      <p:bldP spid="24" grpId="0" animBg="1"/>
      <p:bldP spid="25"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588</TotalTime>
  <Words>3576</Words>
  <Application>Microsoft Office PowerPoint</Application>
  <PresentationFormat>全屏显示(16:9)</PresentationFormat>
  <Paragraphs>320</Paragraphs>
  <Slides>27</Slides>
  <Notes>26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方正舒体</vt:lpstr>
      <vt:lpstr>方正正大黑简体</vt:lpstr>
      <vt:lpstr>华文行楷</vt:lpstr>
      <vt:lpstr>华文楷体</vt:lpstr>
      <vt:lpstr>华文细黑</vt:lpstr>
      <vt:lpstr>华文新魏</vt:lpstr>
      <vt:lpstr>宋体</vt:lpstr>
      <vt:lpstr>微软雅黑</vt:lpstr>
      <vt:lpstr>Arial</vt:lpstr>
      <vt:lpstr>Calibri</vt:lpstr>
      <vt:lpstr>Impact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dc:title>
  <dc:creator>user</dc:creator>
  <cp:keywords>user</cp:keywords>
  <dc:description>user</dc:description>
  <cp:lastModifiedBy>阳光 男孩</cp:lastModifiedBy>
  <cp:revision>171</cp:revision>
  <dcterms:created xsi:type="dcterms:W3CDTF">2014-12-11T07:20:02Z</dcterms:created>
  <dcterms:modified xsi:type="dcterms:W3CDTF">2019-07-02T14:40:00Z</dcterms:modified>
</cp:coreProperties>
</file>