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28"/>
  </p:notesMasterIdLst>
  <p:sldIdLst>
    <p:sldId id="518" r:id="rId2"/>
    <p:sldId id="471" r:id="rId3"/>
    <p:sldId id="353" r:id="rId4"/>
    <p:sldId id="519" r:id="rId5"/>
    <p:sldId id="524" r:id="rId6"/>
    <p:sldId id="520" r:id="rId7"/>
    <p:sldId id="521" r:id="rId8"/>
    <p:sldId id="522" r:id="rId9"/>
    <p:sldId id="523" r:id="rId10"/>
    <p:sldId id="525" r:id="rId11"/>
    <p:sldId id="526" r:id="rId12"/>
    <p:sldId id="352" r:id="rId13"/>
    <p:sldId id="527" r:id="rId14"/>
    <p:sldId id="528" r:id="rId15"/>
    <p:sldId id="529" r:id="rId16"/>
    <p:sldId id="530" r:id="rId17"/>
    <p:sldId id="531" r:id="rId18"/>
    <p:sldId id="532" r:id="rId19"/>
    <p:sldId id="533" r:id="rId20"/>
    <p:sldId id="535" r:id="rId21"/>
    <p:sldId id="538" r:id="rId22"/>
    <p:sldId id="537" r:id="rId23"/>
    <p:sldId id="539" r:id="rId24"/>
    <p:sldId id="540" r:id="rId25"/>
    <p:sldId id="297" r:id="rId26"/>
    <p:sldId id="541" r:id="rId27"/>
  </p:sldIdLst>
  <p:sldSz cx="12190413" cy="6859588"/>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9867"/>
    <a:srgbClr val="A64062"/>
    <a:srgbClr val="83896E"/>
    <a:srgbClr val="5B8156"/>
    <a:srgbClr val="98C991"/>
    <a:srgbClr val="135D93"/>
    <a:srgbClr val="5BC158"/>
    <a:srgbClr val="709C8B"/>
    <a:srgbClr val="FF8A91"/>
    <a:srgbClr val="4AB0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7778" autoAdjust="0"/>
  </p:normalViewPr>
  <p:slideViewPr>
    <p:cSldViewPr snapToGrid="0" showGuides="1">
      <p:cViewPr>
        <p:scale>
          <a:sx n="75" d="100"/>
          <a:sy n="75" d="100"/>
        </p:scale>
        <p:origin x="2082" y="840"/>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769867"/>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4EFF-48B2-B0AB-1C10C1E67BE5}"/>
            </c:ext>
          </c:extLst>
        </c:ser>
        <c:ser>
          <c:idx val="1"/>
          <c:order val="1"/>
          <c:tx>
            <c:strRef>
              <c:f>Sheet1!$C$1</c:f>
              <c:strCache>
                <c:ptCount val="1"/>
                <c:pt idx="0">
                  <c:v>系列 2</c:v>
                </c:pt>
              </c:strCache>
            </c:strRef>
          </c:tx>
          <c:spPr>
            <a:solidFill>
              <a:schemeClr val="bg1">
                <a:lumMod val="65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4EFF-48B2-B0AB-1C10C1E67BE5}"/>
            </c:ext>
          </c:extLst>
        </c:ser>
        <c:ser>
          <c:idx val="2"/>
          <c:order val="2"/>
          <c:tx>
            <c:strRef>
              <c:f>Sheet1!$D$1</c:f>
              <c:strCache>
                <c:ptCount val="1"/>
                <c:pt idx="0">
                  <c:v>系列 3</c:v>
                </c:pt>
              </c:strCache>
            </c:strRef>
          </c:tx>
          <c:spPr>
            <a:solidFill>
              <a:srgbClr val="769867"/>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4EFF-48B2-B0AB-1C10C1E67BE5}"/>
            </c:ext>
          </c:extLst>
        </c:ser>
        <c:dLbls>
          <c:showLegendKey val="0"/>
          <c:showVal val="0"/>
          <c:showCatName val="0"/>
          <c:showSerName val="0"/>
          <c:showPercent val="0"/>
          <c:showBubbleSize val="0"/>
        </c:dLbls>
        <c:gapWidth val="150"/>
        <c:axId val="-735754800"/>
        <c:axId val="-735746096"/>
      </c:barChart>
      <c:catAx>
        <c:axId val="-735754800"/>
        <c:scaling>
          <c:orientation val="minMax"/>
        </c:scaling>
        <c:delete val="0"/>
        <c:axPos val="l"/>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735746096"/>
        <c:crosses val="autoZero"/>
        <c:auto val="1"/>
        <c:lblAlgn val="ctr"/>
        <c:lblOffset val="100"/>
        <c:tickMarkSkip val="1"/>
        <c:noMultiLvlLbl val="0"/>
      </c:catAx>
      <c:valAx>
        <c:axId val="-735746096"/>
        <c:scaling>
          <c:orientation val="minMax"/>
        </c:scaling>
        <c:delete val="0"/>
        <c:axPos val="b"/>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73575480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rgbClr val="769867"/>
              </a:solidFill>
            </a:ln>
            <a:effectLst/>
          </c:spPr>
          <c:marker>
            <c:symbol val="circle"/>
            <c:size val="4"/>
            <c:spPr>
              <a:solidFill>
                <a:srgbClr val="769867"/>
              </a:solidFill>
              <a:ln>
                <a:solidFill>
                  <a:srgbClr val="769867"/>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711A-4225-B5FC-F800589973FA}"/>
            </c:ext>
          </c:extLst>
        </c:ser>
        <c:ser>
          <c:idx val="1"/>
          <c:order val="1"/>
          <c:tx>
            <c:strRef>
              <c:f>Sheet1!$C$1</c:f>
              <c:strCache>
                <c:ptCount val="1"/>
                <c:pt idx="0">
                  <c:v>系列 2</c:v>
                </c:pt>
              </c:strCache>
            </c:strRef>
          </c:tx>
          <c:spPr>
            <a:ln w="12700">
              <a:solidFill>
                <a:srgbClr val="769867"/>
              </a:solidFill>
            </a:ln>
            <a:effectLst/>
          </c:spPr>
          <c:marker>
            <c:symbol val="circle"/>
            <c:size val="4"/>
            <c:spPr>
              <a:solidFill>
                <a:srgbClr val="769867"/>
              </a:solidFill>
              <a:ln>
                <a:solidFill>
                  <a:srgbClr val="769867"/>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711A-4225-B5FC-F800589973FA}"/>
            </c:ext>
          </c:extLst>
        </c:ser>
        <c:ser>
          <c:idx val="2"/>
          <c:order val="2"/>
          <c:tx>
            <c:strRef>
              <c:f>Sheet1!$D$1</c:f>
              <c:strCache>
                <c:ptCount val="1"/>
                <c:pt idx="0">
                  <c:v>系列 3</c:v>
                </c:pt>
              </c:strCache>
            </c:strRef>
          </c:tx>
          <c:spPr>
            <a:ln w="12700">
              <a:solidFill>
                <a:srgbClr val="769867"/>
              </a:solidFill>
            </a:ln>
            <a:effectLst/>
          </c:spPr>
          <c:marker>
            <c:symbol val="circle"/>
            <c:size val="4"/>
            <c:spPr>
              <a:solidFill>
                <a:srgbClr val="769867"/>
              </a:solidFill>
              <a:ln>
                <a:solidFill>
                  <a:srgbClr val="769867"/>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711A-4225-B5FC-F800589973FA}"/>
            </c:ext>
          </c:extLst>
        </c:ser>
        <c:dLbls>
          <c:showLegendKey val="0"/>
          <c:showVal val="0"/>
          <c:showCatName val="0"/>
          <c:showSerName val="0"/>
          <c:showPercent val="0"/>
          <c:showBubbleSize val="0"/>
        </c:dLbls>
        <c:marker val="1"/>
        <c:smooth val="0"/>
        <c:axId val="-735738480"/>
        <c:axId val="-735739024"/>
      </c:lineChart>
      <c:catAx>
        <c:axId val="-735738480"/>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1050" b="0">
                <a:solidFill>
                  <a:schemeClr val="bg1">
                    <a:lumMod val="50000"/>
                  </a:schemeClr>
                </a:solidFill>
              </a:defRPr>
            </a:pPr>
            <a:endParaRPr lang="zh-CN"/>
          </a:p>
        </c:txPr>
        <c:crossAx val="-735739024"/>
        <c:crosses val="autoZero"/>
        <c:auto val="1"/>
        <c:lblAlgn val="ctr"/>
        <c:lblOffset val="100"/>
        <c:tickMarkSkip val="1"/>
        <c:noMultiLvlLbl val="0"/>
      </c:catAx>
      <c:valAx>
        <c:axId val="-735739024"/>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73573848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2019/7/2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284855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402391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668158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727772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61673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490513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086542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8198952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726243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961625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08676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389298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6293334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554061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5205648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091563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750971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6907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279027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627538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521911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
        <p:nvSpPr>
          <p:cNvPr id="11" name="矩形 10"/>
          <p:cNvSpPr/>
          <p:nvPr userDrawn="1"/>
        </p:nvSpPr>
        <p:spPr>
          <a:xfrm>
            <a:off x="10469338" y="270749"/>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7/2/2019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image" Target="../media/image2.jp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chart" Target="../charts/chart2.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3.png"/><Relationship Id="rId5" Type="http://schemas.openxmlformats.org/officeDocument/2006/relationships/tags" Target="../tags/tag13.xml"/><Relationship Id="rId10" Type="http://schemas.openxmlformats.org/officeDocument/2006/relationships/image" Target="../media/image2.jpg"/><Relationship Id="rId4" Type="http://schemas.openxmlformats.org/officeDocument/2006/relationships/tags" Target="../tags/tag12.xml"/><Relationship Id="rId9"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30EA8AE-C4E5-408E-8594-B74E78A7DA4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grpSp>
        <p:nvGrpSpPr>
          <p:cNvPr id="24" name="组合 23">
            <a:extLst>
              <a:ext uri="{FF2B5EF4-FFF2-40B4-BE49-F238E27FC236}">
                <a16:creationId xmlns:a16="http://schemas.microsoft.com/office/drawing/2014/main" xmlns="" id="{8EE877E4-8E9E-47ED-A615-53F5CA36A2D1}"/>
              </a:ext>
            </a:extLst>
          </p:cNvPr>
          <p:cNvGrpSpPr/>
          <p:nvPr/>
        </p:nvGrpSpPr>
        <p:grpSpPr>
          <a:xfrm flipH="1">
            <a:off x="5776786" y="1716158"/>
            <a:ext cx="1898326" cy="3517489"/>
            <a:chOff x="4383047" y="1309664"/>
            <a:chExt cx="1888896" cy="3517489"/>
          </a:xfrm>
          <a:effectLst>
            <a:outerShdw blurRad="25400" dist="38100" dir="7080000" algn="ctr" rotWithShape="0">
              <a:srgbClr val="000000">
                <a:alpha val="0"/>
              </a:srgbClr>
            </a:outerShdw>
          </a:effectLst>
        </p:grpSpPr>
        <p:grpSp>
          <p:nvGrpSpPr>
            <p:cNvPr id="25" name="组合 24">
              <a:extLst>
                <a:ext uri="{FF2B5EF4-FFF2-40B4-BE49-F238E27FC236}">
                  <a16:creationId xmlns:a16="http://schemas.microsoft.com/office/drawing/2014/main" xmlns="" id="{E6273E5E-2D11-4F2E-99C5-DE1EAB1108E3}"/>
                </a:ext>
              </a:extLst>
            </p:cNvPr>
            <p:cNvGrpSpPr/>
            <p:nvPr/>
          </p:nvGrpSpPr>
          <p:grpSpPr>
            <a:xfrm>
              <a:off x="4383047" y="1309664"/>
              <a:ext cx="1888896" cy="3517489"/>
              <a:chOff x="4383047" y="1309664"/>
              <a:chExt cx="1888896" cy="3517489"/>
            </a:xfrm>
          </p:grpSpPr>
          <p:sp>
            <p:nvSpPr>
              <p:cNvPr id="27" name="18">
                <a:extLst>
                  <a:ext uri="{FF2B5EF4-FFF2-40B4-BE49-F238E27FC236}">
                    <a16:creationId xmlns:a16="http://schemas.microsoft.com/office/drawing/2014/main" xmlns="" id="{2AA4588A-3920-4220-B6F8-1526490356A8}"/>
                  </a:ext>
                </a:extLst>
              </p:cNvPr>
              <p:cNvSpPr>
                <a:spLocks noChangeArrowheads="1"/>
              </p:cNvSpPr>
              <p:nvPr>
                <p:custDataLst>
                  <p:tags r:id="rId4"/>
                </p:custDataLst>
              </p:nvPr>
            </p:nvSpPr>
            <p:spPr bwMode="auto">
              <a:xfrm>
                <a:off x="4383047" y="1309664"/>
                <a:ext cx="1180022" cy="147732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dirty="0">
                    <a:solidFill>
                      <a:srgbClr val="769867"/>
                    </a:solidFill>
                    <a:latin typeface="方正细谭黑简体" panose="02000000000000000000" pitchFamily="2" charset="-122"/>
                    <a:ea typeface="方正细谭黑简体" panose="02000000000000000000" pitchFamily="2" charset="-122"/>
                    <a:cs typeface="宋体" pitchFamily="2" charset="-122"/>
                  </a:rPr>
                  <a:t>添</a:t>
                </a:r>
                <a:endParaRPr lang="en-US" altLang="zh-CN" sz="96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28" name="18">
                <a:extLst>
                  <a:ext uri="{FF2B5EF4-FFF2-40B4-BE49-F238E27FC236}">
                    <a16:creationId xmlns:a16="http://schemas.microsoft.com/office/drawing/2014/main" xmlns="" id="{1827B953-0383-4826-AEA4-BD41E27419EF}"/>
                  </a:ext>
                </a:extLst>
              </p:cNvPr>
              <p:cNvSpPr>
                <a:spLocks noChangeArrowheads="1"/>
              </p:cNvSpPr>
              <p:nvPr>
                <p:custDataLst>
                  <p:tags r:id="rId5"/>
                </p:custDataLst>
              </p:nvPr>
            </p:nvSpPr>
            <p:spPr bwMode="auto">
              <a:xfrm>
                <a:off x="4915839" y="2379836"/>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加</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39" name="18">
                <a:extLst>
                  <a:ext uri="{FF2B5EF4-FFF2-40B4-BE49-F238E27FC236}">
                    <a16:creationId xmlns:a16="http://schemas.microsoft.com/office/drawing/2014/main" xmlns="" id="{2D06F171-9F0A-4894-9F2A-F5712C70F4EA}"/>
                  </a:ext>
                </a:extLst>
              </p:cNvPr>
              <p:cNvSpPr>
                <a:spLocks noChangeArrowheads="1"/>
              </p:cNvSpPr>
              <p:nvPr>
                <p:custDataLst>
                  <p:tags r:id="rId6"/>
                </p:custDataLst>
              </p:nvPr>
            </p:nvSpPr>
            <p:spPr bwMode="auto">
              <a:xfrm>
                <a:off x="4508784" y="3145668"/>
                <a:ext cx="1180022"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标</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40" name="18">
                <a:extLst>
                  <a:ext uri="{FF2B5EF4-FFF2-40B4-BE49-F238E27FC236}">
                    <a16:creationId xmlns:a16="http://schemas.microsoft.com/office/drawing/2014/main" xmlns="" id="{EEAE1419-4323-470C-8D0C-74EB47B26F8F}"/>
                  </a:ext>
                </a:extLst>
              </p:cNvPr>
              <p:cNvSpPr>
                <a:spLocks noChangeArrowheads="1"/>
              </p:cNvSpPr>
              <p:nvPr>
                <p:custDataLst>
                  <p:tags r:id="rId7"/>
                </p:custDataLst>
              </p:nvPr>
            </p:nvSpPr>
            <p:spPr bwMode="auto">
              <a:xfrm>
                <a:off x="5091921" y="3719157"/>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题</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26" name="18">
              <a:extLst>
                <a:ext uri="{FF2B5EF4-FFF2-40B4-BE49-F238E27FC236}">
                  <a16:creationId xmlns:a16="http://schemas.microsoft.com/office/drawing/2014/main" xmlns="" id="{30C97782-727D-4D0B-B0E9-C6D1E054AE76}"/>
                </a:ext>
              </a:extLst>
            </p:cNvPr>
            <p:cNvSpPr>
              <a:spLocks noChangeArrowheads="1"/>
            </p:cNvSpPr>
            <p:nvPr>
              <p:custDataLst>
                <p:tags r:id="rId3"/>
              </p:custDataLst>
            </p:nvPr>
          </p:nvSpPr>
          <p:spPr bwMode="auto">
            <a:xfrm>
              <a:off x="5584033" y="1463049"/>
              <a:ext cx="367497" cy="115116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en-US" altLang="zh-CN" sz="2400" b="1" dirty="0">
                  <a:solidFill>
                    <a:srgbClr val="769867"/>
                  </a:solidFill>
                  <a:latin typeface="方正细谭黑简体" panose="02000000000000000000" pitchFamily="2" charset="-122"/>
                  <a:ea typeface="方正细谭黑简体" panose="02000000000000000000" pitchFamily="2" charset="-122"/>
                  <a:cs typeface="宋体" pitchFamily="2" charset="-122"/>
                </a:rPr>
                <a:t>REPORT</a:t>
              </a:r>
            </a:p>
          </p:txBody>
        </p:sp>
      </p:grpSp>
      <p:grpSp>
        <p:nvGrpSpPr>
          <p:cNvPr id="41" name="组合 40">
            <a:extLst>
              <a:ext uri="{FF2B5EF4-FFF2-40B4-BE49-F238E27FC236}">
                <a16:creationId xmlns:a16="http://schemas.microsoft.com/office/drawing/2014/main" xmlns="" id="{8A70841B-AFC4-4890-A8C1-AEC5EF1F6BA4}"/>
              </a:ext>
            </a:extLst>
          </p:cNvPr>
          <p:cNvGrpSpPr/>
          <p:nvPr/>
        </p:nvGrpSpPr>
        <p:grpSpPr>
          <a:xfrm flipH="1">
            <a:off x="3950261" y="1940383"/>
            <a:ext cx="1449132" cy="3895393"/>
            <a:chOff x="6576060" y="1798320"/>
            <a:chExt cx="1449132" cy="3895393"/>
          </a:xfrm>
        </p:grpSpPr>
        <p:grpSp>
          <p:nvGrpSpPr>
            <p:cNvPr id="42" name="组合 41">
              <a:extLst>
                <a:ext uri="{FF2B5EF4-FFF2-40B4-BE49-F238E27FC236}">
                  <a16:creationId xmlns:a16="http://schemas.microsoft.com/office/drawing/2014/main" xmlns="" id="{BA714ADB-5ECE-468E-9BB0-F20D5B8689C2}"/>
                </a:ext>
              </a:extLst>
            </p:cNvPr>
            <p:cNvGrpSpPr/>
            <p:nvPr/>
          </p:nvGrpSpPr>
          <p:grpSpPr>
            <a:xfrm>
              <a:off x="6576060" y="1798320"/>
              <a:ext cx="396240" cy="2302322"/>
              <a:chOff x="6576060" y="1798320"/>
              <a:chExt cx="396240" cy="2302322"/>
            </a:xfrm>
          </p:grpSpPr>
          <p:sp>
            <p:nvSpPr>
              <p:cNvPr id="49" name="矩形 48">
                <a:extLst>
                  <a:ext uri="{FF2B5EF4-FFF2-40B4-BE49-F238E27FC236}">
                    <a16:creationId xmlns:a16="http://schemas.microsoft.com/office/drawing/2014/main" xmlns="" id="{7F2EF9B7-F3DD-4FBB-A606-B132479203B4}"/>
                  </a:ext>
                </a:extLst>
              </p:cNvPr>
              <p:cNvSpPr/>
              <p:nvPr/>
            </p:nvSpPr>
            <p:spPr>
              <a:xfrm>
                <a:off x="6576060" y="1798320"/>
                <a:ext cx="396240" cy="2302322"/>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18">
                <a:extLst>
                  <a:ext uri="{FF2B5EF4-FFF2-40B4-BE49-F238E27FC236}">
                    <a16:creationId xmlns:a16="http://schemas.microsoft.com/office/drawing/2014/main" xmlns="" id="{0D0E0457-C39B-4F24-8E40-8378EDC4C945}"/>
                  </a:ext>
                </a:extLst>
              </p:cNvPr>
              <p:cNvSpPr>
                <a:spLocks noChangeArrowheads="1"/>
              </p:cNvSpPr>
              <p:nvPr>
                <p:custDataLst>
                  <p:tags r:id="rId2"/>
                </p:custDataLst>
              </p:nvPr>
            </p:nvSpPr>
            <p:spPr bwMode="auto">
              <a:xfrm>
                <a:off x="6651069" y="1798321"/>
                <a:ext cx="261610" cy="230232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1700" dirty="0">
                    <a:solidFill>
                      <a:schemeClr val="bg1"/>
                    </a:solidFill>
                    <a:latin typeface="方正细谭黑简体" panose="02000000000000000000" pitchFamily="2" charset="-122"/>
                    <a:ea typeface="方正细谭黑简体" panose="02000000000000000000" pitchFamily="2" charset="-122"/>
                    <a:cs typeface="宋体" pitchFamily="2" charset="-122"/>
                  </a:rPr>
                  <a:t>企业公司商务通用模板</a:t>
                </a:r>
                <a:endParaRPr lang="en-US" altLang="zh-CN" sz="1700" dirty="0">
                  <a:solidFill>
                    <a:schemeClr val="bg1"/>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43" name="18">
              <a:extLst>
                <a:ext uri="{FF2B5EF4-FFF2-40B4-BE49-F238E27FC236}">
                  <a16:creationId xmlns:a16="http://schemas.microsoft.com/office/drawing/2014/main" xmlns="" id="{6B413E6B-40B8-4461-8635-9DEC2CAD0DD6}"/>
                </a:ext>
              </a:extLst>
            </p:cNvPr>
            <p:cNvSpPr>
              <a:spLocks noChangeArrowheads="1"/>
            </p:cNvSpPr>
            <p:nvPr>
              <p:custDataLst>
                <p:tags r:id="rId1"/>
              </p:custDataLst>
            </p:nvPr>
          </p:nvSpPr>
          <p:spPr bwMode="auto">
            <a:xfrm>
              <a:off x="7163418" y="1798320"/>
              <a:ext cx="861774" cy="389539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我们热爱音乐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关注娱乐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钟爱设计，</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我们用更专业、更专注，</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夏天热力邀请你各我们一起，</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缔造感官世界中独一无二的完美设计</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a:t>
              </a:r>
            </a:p>
          </p:txBody>
        </p:sp>
      </p:grpSp>
      <p:sp>
        <p:nvSpPr>
          <p:cNvPr id="52" name="矩形 51">
            <a:extLst>
              <a:ext uri="{FF2B5EF4-FFF2-40B4-BE49-F238E27FC236}">
                <a16:creationId xmlns:a16="http://schemas.microsoft.com/office/drawing/2014/main" xmlns="" id="{EF82788F-9D05-4F2A-9292-2907AD8BC0A5}"/>
              </a:ext>
            </a:extLst>
          </p:cNvPr>
          <p:cNvSpPr/>
          <p:nvPr/>
        </p:nvSpPr>
        <p:spPr>
          <a:xfrm rot="10800000" flipH="1">
            <a:off x="5621399" y="1940383"/>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endParaRPr>
          </a:p>
        </p:txBody>
      </p:sp>
      <p:pic>
        <p:nvPicPr>
          <p:cNvPr id="6" name="图片 5">
            <a:extLst>
              <a:ext uri="{FF2B5EF4-FFF2-40B4-BE49-F238E27FC236}">
                <a16:creationId xmlns:a16="http://schemas.microsoft.com/office/drawing/2014/main" xmlns="" id="{91458338-928D-4162-87E8-89B2413DD6BE}"/>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22675" y="2423525"/>
            <a:ext cx="1695238" cy="1866667"/>
          </a:xfrm>
          <a:prstGeom prst="rect">
            <a:avLst/>
          </a:prstGeom>
        </p:spPr>
      </p:pic>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up)">
                                          <p:cBhvr>
                                            <p:cTn id="11" dur="500"/>
                                            <p:tgtEl>
                                              <p:spTgt spid="52"/>
                                            </p:tgtEl>
                                          </p:cBhvr>
                                        </p:animEffect>
                                      </p:childTnLst>
                                    </p:cTn>
                                  </p:par>
                                </p:childTnLst>
                              </p:cTn>
                            </p:par>
                            <p:par>
                              <p:cTn id="12" fill="hold">
                                <p:stCondLst>
                                  <p:cond delay="1250"/>
                                </p:stCondLst>
                                <p:childTnLst>
                                  <p:par>
                                    <p:cTn id="13" presetID="2" presetClass="entr" presetSubtype="1" accel="68000" fill="hold" nodeType="afterEffect" p14:presetBounceEnd="77333">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77333">
                                          <p:cBhvr additive="base">
                                            <p:cTn id="15" dur="1500" fill="hold"/>
                                            <p:tgtEl>
                                              <p:spTgt spid="24"/>
                                            </p:tgtEl>
                                            <p:attrNameLst>
                                              <p:attrName>ppt_x</p:attrName>
                                            </p:attrNameLst>
                                          </p:cBhvr>
                                          <p:tavLst>
                                            <p:tav tm="0">
                                              <p:val>
                                                <p:strVal val="#ppt_x"/>
                                              </p:val>
                                            </p:tav>
                                            <p:tav tm="100000">
                                              <p:val>
                                                <p:strVal val="#ppt_x"/>
                                              </p:val>
                                            </p:tav>
                                          </p:tavLst>
                                        </p:anim>
                                        <p:anim calcmode="lin" valueType="num" p14:bounceEnd="77333">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14:presetBounceEnd="77333">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14:bounceEnd="77333">
                                          <p:cBhvr additive="base">
                                            <p:cTn id="19" dur="1500" fill="hold"/>
                                            <p:tgtEl>
                                              <p:spTgt spid="41"/>
                                            </p:tgtEl>
                                            <p:attrNameLst>
                                              <p:attrName>ppt_x</p:attrName>
                                            </p:attrNameLst>
                                          </p:cBhvr>
                                          <p:tavLst>
                                            <p:tav tm="0">
                                              <p:val>
                                                <p:strVal val="#ppt_x"/>
                                              </p:val>
                                            </p:tav>
                                            <p:tav tm="100000">
                                              <p:val>
                                                <p:strVal val="#ppt_x"/>
                                              </p:val>
                                            </p:tav>
                                          </p:tavLst>
                                        </p:anim>
                                        <p:anim calcmode="lin" valueType="num" p14:bounceEnd="77333">
                                          <p:cBhvr additive="base">
                                            <p:cTn id="20" dur="1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14:presetBounceEnd="64000">
                                      <p:stCondLst>
                                        <p:cond delay="125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25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24" dur="12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up)">
                                          <p:cBhvr>
                                            <p:cTn id="11" dur="500"/>
                                            <p:tgtEl>
                                              <p:spTgt spid="52"/>
                                            </p:tgtEl>
                                          </p:cBhvr>
                                        </p:animEffect>
                                      </p:childTnLst>
                                    </p:cTn>
                                  </p:par>
                                </p:childTnLst>
                              </p:cTn>
                            </p:par>
                            <p:par>
                              <p:cTn id="12" fill="hold">
                                <p:stCondLst>
                                  <p:cond delay="1250"/>
                                </p:stCondLst>
                                <p:childTnLst>
                                  <p:par>
                                    <p:cTn id="13" presetID="2" presetClass="entr" presetSubtype="1" accel="6800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500" fill="hold"/>
                                            <p:tgtEl>
                                              <p:spTgt spid="24"/>
                                            </p:tgtEl>
                                            <p:attrNameLst>
                                              <p:attrName>ppt_x</p:attrName>
                                            </p:attrNameLst>
                                          </p:cBhvr>
                                          <p:tavLst>
                                            <p:tav tm="0">
                                              <p:val>
                                                <p:strVal val="#ppt_x"/>
                                              </p:val>
                                            </p:tav>
                                            <p:tav tm="100000">
                                              <p:val>
                                                <p:strVal val="#ppt_x"/>
                                              </p:val>
                                            </p:tav>
                                          </p:tavLst>
                                        </p:anim>
                                        <p:anim calcmode="lin" valueType="num">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1500" fill="hold"/>
                                            <p:tgtEl>
                                              <p:spTgt spid="41"/>
                                            </p:tgtEl>
                                            <p:attrNameLst>
                                              <p:attrName>ppt_x</p:attrName>
                                            </p:attrNameLst>
                                          </p:cBhvr>
                                          <p:tavLst>
                                            <p:tav tm="0">
                                              <p:val>
                                                <p:strVal val="#ppt_x"/>
                                              </p:val>
                                            </p:tav>
                                            <p:tav tm="100000">
                                              <p:val>
                                                <p:strVal val="#ppt_x"/>
                                              </p:val>
                                            </p:tav>
                                          </p:tavLst>
                                        </p:anim>
                                        <p:anim calcmode="lin" valueType="num">
                                          <p:cBhvr additive="base">
                                            <p:cTn id="20" dur="1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1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1+#ppt_w/2"/>
                                              </p:val>
                                            </p:tav>
                                            <p:tav tm="100000">
                                              <p:val>
                                                <p:strVal val="#ppt_x"/>
                                              </p:val>
                                            </p:tav>
                                          </p:tavLst>
                                        </p:anim>
                                        <p:anim calcmode="lin" valueType="num">
                                          <p:cBhvr additive="base">
                                            <p:cTn id="24" dur="12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TextBox 3">
            <a:extLst>
              <a:ext uri="{FF2B5EF4-FFF2-40B4-BE49-F238E27FC236}">
                <a16:creationId xmlns:a16="http://schemas.microsoft.com/office/drawing/2014/main" xmlns="" id="{3A57A32F-7E1F-4E71-BC10-74E3A55A5A96}"/>
              </a:ext>
            </a:extLst>
          </p:cNvPr>
          <p:cNvSpPr txBox="1"/>
          <p:nvPr/>
        </p:nvSpPr>
        <p:spPr>
          <a:xfrm>
            <a:off x="991133"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4">
            <a:extLst>
              <a:ext uri="{FF2B5EF4-FFF2-40B4-BE49-F238E27FC236}">
                <a16:creationId xmlns:a16="http://schemas.microsoft.com/office/drawing/2014/main" xmlns="" id="{14BBF763-BA3A-4408-ACF0-F593104D5EF7}"/>
              </a:ext>
            </a:extLst>
          </p:cNvPr>
          <p:cNvSpPr txBox="1"/>
          <p:nvPr/>
        </p:nvSpPr>
        <p:spPr>
          <a:xfrm>
            <a:off x="3583053"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5">
            <a:extLst>
              <a:ext uri="{FF2B5EF4-FFF2-40B4-BE49-F238E27FC236}">
                <a16:creationId xmlns:a16="http://schemas.microsoft.com/office/drawing/2014/main" xmlns="" id="{6C6B3567-284E-4109-8FD6-A0DA1F37B5F8}"/>
              </a:ext>
            </a:extLst>
          </p:cNvPr>
          <p:cNvSpPr txBox="1"/>
          <p:nvPr/>
        </p:nvSpPr>
        <p:spPr>
          <a:xfrm>
            <a:off x="6174972"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6">
            <a:extLst>
              <a:ext uri="{FF2B5EF4-FFF2-40B4-BE49-F238E27FC236}">
                <a16:creationId xmlns:a16="http://schemas.microsoft.com/office/drawing/2014/main" xmlns="" id="{E9F57AA1-0C6D-458A-A5A4-AAB1B055CD31}"/>
              </a:ext>
            </a:extLst>
          </p:cNvPr>
          <p:cNvSpPr txBox="1"/>
          <p:nvPr/>
        </p:nvSpPr>
        <p:spPr>
          <a:xfrm>
            <a:off x="8766891"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Group 68">
            <a:extLst>
              <a:ext uri="{FF2B5EF4-FFF2-40B4-BE49-F238E27FC236}">
                <a16:creationId xmlns:a16="http://schemas.microsoft.com/office/drawing/2014/main" xmlns="" id="{445F5868-9CF8-4995-8B79-23FBDC15AA31}"/>
              </a:ext>
            </a:extLst>
          </p:cNvPr>
          <p:cNvGrpSpPr/>
          <p:nvPr/>
        </p:nvGrpSpPr>
        <p:grpSpPr>
          <a:xfrm>
            <a:off x="875246" y="3179324"/>
            <a:ext cx="2544174" cy="858639"/>
            <a:chOff x="664884" y="1725809"/>
            <a:chExt cx="1908379" cy="643979"/>
          </a:xfrm>
          <a:solidFill>
            <a:srgbClr val="769867"/>
          </a:solidFill>
        </p:grpSpPr>
        <p:sp>
          <p:nvSpPr>
            <p:cNvPr id="13" name="Flowchart: Data 26">
              <a:extLst>
                <a:ext uri="{FF2B5EF4-FFF2-40B4-BE49-F238E27FC236}">
                  <a16:creationId xmlns:a16="http://schemas.microsoft.com/office/drawing/2014/main" xmlns="" id="{C713EAF2-5670-45A6-AC0A-302D07981956}"/>
                </a:ext>
              </a:extLst>
            </p:cNvPr>
            <p:cNvSpPr/>
            <p:nvPr/>
          </p:nvSpPr>
          <p:spPr>
            <a:xfrm rot="16200000" flipH="1" flipV="1">
              <a:off x="2146236" y="1938862"/>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14" name="Flowchart: Data 27">
              <a:extLst>
                <a:ext uri="{FF2B5EF4-FFF2-40B4-BE49-F238E27FC236}">
                  <a16:creationId xmlns:a16="http://schemas.microsoft.com/office/drawing/2014/main" xmlns="" id="{9B0467EC-EC8E-4FAB-B479-56DD160E3021}"/>
                </a:ext>
              </a:extLst>
            </p:cNvPr>
            <p:cNvSpPr/>
            <p:nvPr/>
          </p:nvSpPr>
          <p:spPr>
            <a:xfrm rot="5400000" flipV="1">
              <a:off x="451832" y="1938861"/>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17" name="29">
              <a:extLst>
                <a:ext uri="{FF2B5EF4-FFF2-40B4-BE49-F238E27FC236}">
                  <a16:creationId xmlns:a16="http://schemas.microsoft.com/office/drawing/2014/main" xmlns="" id="{BB949066-B6E5-4D1A-BE52-DA0EBB9DF6AB}"/>
                </a:ext>
              </a:extLst>
            </p:cNvPr>
            <p:cNvSpPr/>
            <p:nvPr/>
          </p:nvSpPr>
          <p:spPr>
            <a:xfrm>
              <a:off x="664885" y="1856564"/>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20" name="Group 46">
            <a:extLst>
              <a:ext uri="{FF2B5EF4-FFF2-40B4-BE49-F238E27FC236}">
                <a16:creationId xmlns:a16="http://schemas.microsoft.com/office/drawing/2014/main" xmlns="" id="{27E2FFEE-39A6-4153-A801-6D41137E2003}"/>
              </a:ext>
            </a:extLst>
          </p:cNvPr>
          <p:cNvGrpSpPr/>
          <p:nvPr/>
        </p:nvGrpSpPr>
        <p:grpSpPr>
          <a:xfrm>
            <a:off x="3478231" y="3179323"/>
            <a:ext cx="2544174" cy="858639"/>
            <a:chOff x="2630115" y="3947676"/>
            <a:chExt cx="1908379" cy="643979"/>
          </a:xfrm>
          <a:solidFill>
            <a:srgbClr val="769867"/>
          </a:solidFill>
        </p:grpSpPr>
        <p:sp>
          <p:nvSpPr>
            <p:cNvPr id="21" name="Flowchart: Data 32">
              <a:extLst>
                <a:ext uri="{FF2B5EF4-FFF2-40B4-BE49-F238E27FC236}">
                  <a16:creationId xmlns:a16="http://schemas.microsoft.com/office/drawing/2014/main" xmlns="" id="{26741F5C-9CA1-4798-A143-F6F4207F54B7}"/>
                </a:ext>
              </a:extLst>
            </p:cNvPr>
            <p:cNvSpPr/>
            <p:nvPr/>
          </p:nvSpPr>
          <p:spPr>
            <a:xfrm rot="16200000" flipH="1" flipV="1">
              <a:off x="4111467" y="4160729"/>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2" name="Flowchart: Data 33">
              <a:extLst>
                <a:ext uri="{FF2B5EF4-FFF2-40B4-BE49-F238E27FC236}">
                  <a16:creationId xmlns:a16="http://schemas.microsoft.com/office/drawing/2014/main" xmlns="" id="{3BB91A2F-8854-42B4-8DE2-C4C7700FD7DF}"/>
                </a:ext>
              </a:extLst>
            </p:cNvPr>
            <p:cNvSpPr/>
            <p:nvPr/>
          </p:nvSpPr>
          <p:spPr>
            <a:xfrm rot="5400000" flipV="1">
              <a:off x="2417063" y="4160728"/>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3" name="34">
              <a:extLst>
                <a:ext uri="{FF2B5EF4-FFF2-40B4-BE49-F238E27FC236}">
                  <a16:creationId xmlns:a16="http://schemas.microsoft.com/office/drawing/2014/main" xmlns="" id="{A5915630-83C6-42BC-B968-D4008D4AD5C5}"/>
                </a:ext>
              </a:extLst>
            </p:cNvPr>
            <p:cNvSpPr/>
            <p:nvPr/>
          </p:nvSpPr>
          <p:spPr>
            <a:xfrm>
              <a:off x="2630116" y="4078431"/>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26" name="Group 45">
            <a:extLst>
              <a:ext uri="{FF2B5EF4-FFF2-40B4-BE49-F238E27FC236}">
                <a16:creationId xmlns:a16="http://schemas.microsoft.com/office/drawing/2014/main" xmlns="" id="{D072FBCB-D550-4165-99DF-A1F8DAABC292}"/>
              </a:ext>
            </a:extLst>
          </p:cNvPr>
          <p:cNvGrpSpPr/>
          <p:nvPr/>
        </p:nvGrpSpPr>
        <p:grpSpPr>
          <a:xfrm>
            <a:off x="8773031" y="3179323"/>
            <a:ext cx="2544174" cy="858639"/>
            <a:chOff x="4605506" y="1989038"/>
            <a:chExt cx="1908379" cy="643979"/>
          </a:xfrm>
          <a:solidFill>
            <a:srgbClr val="769867"/>
          </a:solidFill>
        </p:grpSpPr>
        <p:sp>
          <p:nvSpPr>
            <p:cNvPr id="27" name="Flowchart: Data 37">
              <a:extLst>
                <a:ext uri="{FF2B5EF4-FFF2-40B4-BE49-F238E27FC236}">
                  <a16:creationId xmlns:a16="http://schemas.microsoft.com/office/drawing/2014/main" xmlns="" id="{34A42F01-006D-4451-92B3-1ACFC2636E14}"/>
                </a:ext>
              </a:extLst>
            </p:cNvPr>
            <p:cNvSpPr/>
            <p:nvPr/>
          </p:nvSpPr>
          <p:spPr>
            <a:xfrm rot="16200000" flipH="1" flipV="1">
              <a:off x="6086858" y="2202091"/>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8" name="Flowchart: Data 38">
              <a:extLst>
                <a:ext uri="{FF2B5EF4-FFF2-40B4-BE49-F238E27FC236}">
                  <a16:creationId xmlns:a16="http://schemas.microsoft.com/office/drawing/2014/main" xmlns="" id="{F84C0F6C-4A9F-4103-ADF1-425ED3154EB3}"/>
                </a:ext>
              </a:extLst>
            </p:cNvPr>
            <p:cNvSpPr/>
            <p:nvPr/>
          </p:nvSpPr>
          <p:spPr>
            <a:xfrm rot="5400000" flipV="1">
              <a:off x="4392454" y="2202090"/>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9" name="39">
              <a:extLst>
                <a:ext uri="{FF2B5EF4-FFF2-40B4-BE49-F238E27FC236}">
                  <a16:creationId xmlns:a16="http://schemas.microsoft.com/office/drawing/2014/main" xmlns="" id="{3155AB91-1ACE-4625-9A45-29C4490464AB}"/>
                </a:ext>
              </a:extLst>
            </p:cNvPr>
            <p:cNvSpPr/>
            <p:nvPr/>
          </p:nvSpPr>
          <p:spPr>
            <a:xfrm>
              <a:off x="4605507" y="2119793"/>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32" name="Group 47">
            <a:extLst>
              <a:ext uri="{FF2B5EF4-FFF2-40B4-BE49-F238E27FC236}">
                <a16:creationId xmlns:a16="http://schemas.microsoft.com/office/drawing/2014/main" xmlns="" id="{44920D53-EEF4-4C1A-A9B6-9C8D1B5D4866}"/>
              </a:ext>
            </a:extLst>
          </p:cNvPr>
          <p:cNvGrpSpPr/>
          <p:nvPr/>
        </p:nvGrpSpPr>
        <p:grpSpPr>
          <a:xfrm>
            <a:off x="6125632" y="3179322"/>
            <a:ext cx="2544174" cy="858639"/>
            <a:chOff x="6580897" y="3947676"/>
            <a:chExt cx="1908379" cy="643979"/>
          </a:xfrm>
          <a:solidFill>
            <a:srgbClr val="769867"/>
          </a:solidFill>
        </p:grpSpPr>
        <p:sp>
          <p:nvSpPr>
            <p:cNvPr id="33" name="Flowchart: Data 42">
              <a:extLst>
                <a:ext uri="{FF2B5EF4-FFF2-40B4-BE49-F238E27FC236}">
                  <a16:creationId xmlns:a16="http://schemas.microsoft.com/office/drawing/2014/main" xmlns="" id="{E3AA5776-AE36-4DFC-92D3-C7DFD0FF1A77}"/>
                </a:ext>
              </a:extLst>
            </p:cNvPr>
            <p:cNvSpPr/>
            <p:nvPr/>
          </p:nvSpPr>
          <p:spPr>
            <a:xfrm rot="16200000" flipH="1" flipV="1">
              <a:off x="8062249" y="4160729"/>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34" name="Flowchart: Data 43">
              <a:extLst>
                <a:ext uri="{FF2B5EF4-FFF2-40B4-BE49-F238E27FC236}">
                  <a16:creationId xmlns:a16="http://schemas.microsoft.com/office/drawing/2014/main" xmlns="" id="{A35DAB1D-A218-4AC9-8812-721E3DB16BEA}"/>
                </a:ext>
              </a:extLst>
            </p:cNvPr>
            <p:cNvSpPr/>
            <p:nvPr/>
          </p:nvSpPr>
          <p:spPr>
            <a:xfrm rot="5400000" flipV="1">
              <a:off x="6367845" y="4160728"/>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35" name="44">
              <a:extLst>
                <a:ext uri="{FF2B5EF4-FFF2-40B4-BE49-F238E27FC236}">
                  <a16:creationId xmlns:a16="http://schemas.microsoft.com/office/drawing/2014/main" xmlns="" id="{EFFD4769-E0B8-4B2A-B3A2-F0DEDA156058}"/>
                </a:ext>
              </a:extLst>
            </p:cNvPr>
            <p:cNvSpPr/>
            <p:nvPr/>
          </p:nvSpPr>
          <p:spPr>
            <a:xfrm>
              <a:off x="6580898" y="4078431"/>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sp>
        <p:nvSpPr>
          <p:cNvPr id="38" name="143">
            <a:extLst>
              <a:ext uri="{FF2B5EF4-FFF2-40B4-BE49-F238E27FC236}">
                <a16:creationId xmlns:a16="http://schemas.microsoft.com/office/drawing/2014/main" xmlns="" id="{BCD917CB-FBB0-4DFF-ACD2-4C3BF1634011}"/>
              </a:ext>
            </a:extLst>
          </p:cNvPr>
          <p:cNvSpPr>
            <a:spLocks noEditPoints="1"/>
          </p:cNvSpPr>
          <p:nvPr/>
        </p:nvSpPr>
        <p:spPr bwMode="auto">
          <a:xfrm>
            <a:off x="1932461" y="2605787"/>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9" name="92">
            <a:extLst>
              <a:ext uri="{FF2B5EF4-FFF2-40B4-BE49-F238E27FC236}">
                <a16:creationId xmlns:a16="http://schemas.microsoft.com/office/drawing/2014/main" xmlns="" id="{750BD719-6269-43BC-8EF5-C61E147B146F}"/>
              </a:ext>
            </a:extLst>
          </p:cNvPr>
          <p:cNvSpPr>
            <a:spLocks noEditPoints="1"/>
          </p:cNvSpPr>
          <p:nvPr/>
        </p:nvSpPr>
        <p:spPr bwMode="auto">
          <a:xfrm>
            <a:off x="7059940" y="2540748"/>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40" name="41">
            <a:extLst>
              <a:ext uri="{FF2B5EF4-FFF2-40B4-BE49-F238E27FC236}">
                <a16:creationId xmlns:a16="http://schemas.microsoft.com/office/drawing/2014/main" xmlns="" id="{BF405F3F-0748-4FBF-82C1-D4AC972A086E}"/>
              </a:ext>
            </a:extLst>
          </p:cNvPr>
          <p:cNvGrpSpPr/>
          <p:nvPr/>
        </p:nvGrpSpPr>
        <p:grpSpPr>
          <a:xfrm>
            <a:off x="4507369" y="2610496"/>
            <a:ext cx="545212" cy="510191"/>
            <a:chOff x="6661150" y="233363"/>
            <a:chExt cx="320675" cy="300038"/>
          </a:xfrm>
          <a:solidFill>
            <a:srgbClr val="769867"/>
          </a:solidFill>
        </p:grpSpPr>
        <p:sp>
          <p:nvSpPr>
            <p:cNvPr id="41" name="153">
              <a:extLst>
                <a:ext uri="{FF2B5EF4-FFF2-40B4-BE49-F238E27FC236}">
                  <a16:creationId xmlns:a16="http://schemas.microsoft.com/office/drawing/2014/main" xmlns="" id="{954A2864-4256-41C2-8DE6-7EE93118B8A3}"/>
                </a:ext>
              </a:extLst>
            </p:cNvPr>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2" name="154">
              <a:extLst>
                <a:ext uri="{FF2B5EF4-FFF2-40B4-BE49-F238E27FC236}">
                  <a16:creationId xmlns:a16="http://schemas.microsoft.com/office/drawing/2014/main" xmlns="" id="{95046005-3A3C-48B0-B7BF-33322C94E5F9}"/>
                </a:ext>
              </a:extLst>
            </p:cNvPr>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3" name="155">
              <a:extLst>
                <a:ext uri="{FF2B5EF4-FFF2-40B4-BE49-F238E27FC236}">
                  <a16:creationId xmlns:a16="http://schemas.microsoft.com/office/drawing/2014/main" xmlns="" id="{311F6B3A-0D00-43A7-8F71-F394E1C70069}"/>
                </a:ext>
              </a:extLst>
            </p:cNvPr>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4" name="156">
              <a:extLst>
                <a:ext uri="{FF2B5EF4-FFF2-40B4-BE49-F238E27FC236}">
                  <a16:creationId xmlns:a16="http://schemas.microsoft.com/office/drawing/2014/main" xmlns="" id="{091FA9CB-9993-4CBD-9F1E-F983A10EA7E2}"/>
                </a:ext>
              </a:extLst>
            </p:cNvPr>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5" name="140">
            <a:extLst>
              <a:ext uri="{FF2B5EF4-FFF2-40B4-BE49-F238E27FC236}">
                <a16:creationId xmlns:a16="http://schemas.microsoft.com/office/drawing/2014/main" xmlns="" id="{508BA4F9-645B-4ECC-8F01-40BB5239324C}"/>
              </a:ext>
            </a:extLst>
          </p:cNvPr>
          <p:cNvSpPr>
            <a:spLocks noEditPoints="1"/>
          </p:cNvSpPr>
          <p:nvPr/>
        </p:nvSpPr>
        <p:spPr bwMode="auto">
          <a:xfrm>
            <a:off x="9794290" y="2540748"/>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27085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accel="50000" decel="5000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accel="50000" decel="5000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Bottom)">
                                      <p:cBhvr>
                                        <p:cTn id="23" dur="500"/>
                                        <p:tgtEl>
                                          <p:spTgt spid="7"/>
                                        </p:tgtEl>
                                      </p:cBhvr>
                                    </p:animEffect>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lide(fromBottom)">
                                      <p:cBhvr>
                                        <p:cTn id="37" dur="500"/>
                                        <p:tgtEl>
                                          <p:spTgt spid="9"/>
                                        </p:tgtEl>
                                      </p:cBhvr>
                                    </p:animEffect>
                                  </p:childTnLst>
                                </p:cTn>
                              </p:par>
                            </p:childTnLst>
                          </p:cTn>
                        </p:par>
                        <p:par>
                          <p:cTn id="38" fill="hold">
                            <p:stCondLst>
                              <p:cond delay="3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slide(fromBottom)">
                                      <p:cBhvr>
                                        <p:cTn id="51" dur="500"/>
                                        <p:tgtEl>
                                          <p:spTgt spid="10"/>
                                        </p:tgtEl>
                                      </p:cBhvr>
                                    </p:animEffect>
                                  </p:childTnLst>
                                </p:cTn>
                              </p:par>
                            </p:childTnLst>
                          </p:cTn>
                        </p:par>
                        <p:par>
                          <p:cTn id="52" fill="hold">
                            <p:stCondLst>
                              <p:cond delay="50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2" presetClass="entr" presetSubtype="4"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par>
                          <p:cTn id="62" fill="hold">
                            <p:stCondLst>
                              <p:cond delay="6000"/>
                            </p:stCondLst>
                            <p:childTnLst>
                              <p:par>
                                <p:cTn id="63" presetID="12" presetClass="entr" presetSubtype="4"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slide(fromBottom)">
                                      <p:cBhvr>
                                        <p:cTn id="6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38" grpId="0" animBg="1"/>
      <p:bldP spid="39" grpId="0" animBg="1"/>
      <p:bldP spid="4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矩形 6">
            <a:extLst>
              <a:ext uri="{FF2B5EF4-FFF2-40B4-BE49-F238E27FC236}">
                <a16:creationId xmlns:a16="http://schemas.microsoft.com/office/drawing/2014/main" xmlns="" id="{5BB15A3B-A9BC-4DF5-93B3-DA71363A96BA}"/>
              </a:ext>
            </a:extLst>
          </p:cNvPr>
          <p:cNvSpPr/>
          <p:nvPr/>
        </p:nvSpPr>
        <p:spPr>
          <a:xfrm>
            <a:off x="5206641" y="4761596"/>
            <a:ext cx="5606577" cy="92731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aphicFrame>
        <p:nvGraphicFramePr>
          <p:cNvPr id="9" name="图表 8">
            <a:extLst>
              <a:ext uri="{FF2B5EF4-FFF2-40B4-BE49-F238E27FC236}">
                <a16:creationId xmlns:a16="http://schemas.microsoft.com/office/drawing/2014/main" xmlns="" id="{F6979E8D-47F5-493A-A4F6-09EE454CB3EC}"/>
              </a:ext>
            </a:extLst>
          </p:cNvPr>
          <p:cNvGraphicFramePr/>
          <p:nvPr>
            <p:extLst>
              <p:ext uri="{D42A27DB-BD31-4B8C-83A1-F6EECF244321}">
                <p14:modId xmlns:p14="http://schemas.microsoft.com/office/powerpoint/2010/main" val="3792630593"/>
              </p:ext>
            </p:extLst>
          </p:nvPr>
        </p:nvGraphicFramePr>
        <p:xfrm>
          <a:off x="5131090" y="1751246"/>
          <a:ext cx="5636349" cy="2627178"/>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24">
            <a:extLst>
              <a:ext uri="{FF2B5EF4-FFF2-40B4-BE49-F238E27FC236}">
                <a16:creationId xmlns:a16="http://schemas.microsoft.com/office/drawing/2014/main" xmlns="" id="{E26D493F-8784-4EFC-9B98-BACB35E0E0FD}"/>
              </a:ext>
            </a:extLst>
          </p:cNvPr>
          <p:cNvSpPr>
            <a:spLocks noChangeArrowheads="1"/>
          </p:cNvSpPr>
          <p:nvPr/>
        </p:nvSpPr>
        <p:spPr bwMode="auto">
          <a:xfrm>
            <a:off x="5406876" y="4859561"/>
            <a:ext cx="5206107" cy="77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600" b="1" dirty="0">
                <a:solidFill>
                  <a:schemeClr val="bg1"/>
                </a:solidFill>
              </a:rPr>
              <a:t>TOPIC HEADER HERE</a:t>
            </a:r>
            <a:endParaRPr lang="zh-CN" altLang="en-US" sz="1600" dirty="0">
              <a:solidFill>
                <a:schemeClr val="bg1"/>
              </a:solidFill>
            </a:endParaRPr>
          </a:p>
          <a:p>
            <a:pPr>
              <a:lnSpc>
                <a:spcPct val="120000"/>
              </a:lnSpc>
              <a:spcBef>
                <a:spcPts val="300"/>
              </a:spcBef>
            </a:pPr>
            <a:r>
              <a:rPr lang="en-US" altLang="zh-CN" sz="1200" dirty="0">
                <a:solidFill>
                  <a:schemeClr val="bg1"/>
                </a:solidFill>
              </a:rPr>
              <a:t>We have many PowerPoint templates that has been specifically designed to help anyone that is stepping into the world of PowerPoint for the very first time. </a:t>
            </a:r>
          </a:p>
        </p:txBody>
      </p:sp>
      <p:sp>
        <p:nvSpPr>
          <p:cNvPr id="11" name="Rectangle 24">
            <a:extLst>
              <a:ext uri="{FF2B5EF4-FFF2-40B4-BE49-F238E27FC236}">
                <a16:creationId xmlns:a16="http://schemas.microsoft.com/office/drawing/2014/main" xmlns="" id="{EC7CEA2A-F3FD-41CD-BE83-CBCD38A55D76}"/>
              </a:ext>
            </a:extLst>
          </p:cNvPr>
          <p:cNvSpPr>
            <a:spLocks noChangeArrowheads="1"/>
          </p:cNvSpPr>
          <p:nvPr/>
        </p:nvSpPr>
        <p:spPr bwMode="auto">
          <a:xfrm>
            <a:off x="1473205" y="2374975"/>
            <a:ext cx="2999846" cy="3014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Tree>
    <p:extLst>
      <p:ext uri="{BB962C8B-B14F-4D97-AF65-F5344CB8AC3E}">
        <p14:creationId xmlns:p14="http://schemas.microsoft.com/office/powerpoint/2010/main" val="301626306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9" grpId="0">
        <p:bldAsOne/>
      </p:bldGraphic>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圆角矩形 4">
            <a:extLst>
              <a:ext uri="{FF2B5EF4-FFF2-40B4-BE49-F238E27FC236}">
                <a16:creationId xmlns:a16="http://schemas.microsoft.com/office/drawing/2014/main" xmlns="" id="{E7FEF504-F112-4F22-9F58-8CB6A448843C}"/>
              </a:ext>
            </a:extLst>
          </p:cNvPr>
          <p:cNvSpPr/>
          <p:nvPr/>
        </p:nvSpPr>
        <p:spPr>
          <a:xfrm rot="2700000">
            <a:off x="1987726" y="3106531"/>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9" name="圆角矩形 6">
            <a:extLst>
              <a:ext uri="{FF2B5EF4-FFF2-40B4-BE49-F238E27FC236}">
                <a16:creationId xmlns:a16="http://schemas.microsoft.com/office/drawing/2014/main" xmlns="" id="{17B4DF5C-6484-4687-AB88-A82810625ABC}"/>
              </a:ext>
            </a:extLst>
          </p:cNvPr>
          <p:cNvSpPr/>
          <p:nvPr/>
        </p:nvSpPr>
        <p:spPr>
          <a:xfrm rot="2700000">
            <a:off x="4279659" y="3106530"/>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0" name="圆角矩形 7">
            <a:extLst>
              <a:ext uri="{FF2B5EF4-FFF2-40B4-BE49-F238E27FC236}">
                <a16:creationId xmlns:a16="http://schemas.microsoft.com/office/drawing/2014/main" xmlns="" id="{E7997A05-69E9-4783-B8C4-0C77CA1A5F37}"/>
              </a:ext>
            </a:extLst>
          </p:cNvPr>
          <p:cNvSpPr/>
          <p:nvPr/>
        </p:nvSpPr>
        <p:spPr>
          <a:xfrm rot="2700000">
            <a:off x="6571592" y="3084324"/>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1" name="圆角矩形 8">
            <a:extLst>
              <a:ext uri="{FF2B5EF4-FFF2-40B4-BE49-F238E27FC236}">
                <a16:creationId xmlns:a16="http://schemas.microsoft.com/office/drawing/2014/main" xmlns="" id="{94FDB21E-247B-4BE6-B95E-12CF79230D8F}"/>
              </a:ext>
            </a:extLst>
          </p:cNvPr>
          <p:cNvSpPr/>
          <p:nvPr/>
        </p:nvSpPr>
        <p:spPr>
          <a:xfrm rot="2700000">
            <a:off x="8863524" y="3084323"/>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2" name="任意多边形 9">
            <a:extLst>
              <a:ext uri="{FF2B5EF4-FFF2-40B4-BE49-F238E27FC236}">
                <a16:creationId xmlns:a16="http://schemas.microsoft.com/office/drawing/2014/main" xmlns="" id="{7312044B-0D70-4D3A-AE5E-B2238321E266}"/>
              </a:ext>
            </a:extLst>
          </p:cNvPr>
          <p:cNvSpPr/>
          <p:nvPr/>
        </p:nvSpPr>
        <p:spPr>
          <a:xfrm>
            <a:off x="1875953" y="2179801"/>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3" name="任意多边形 10">
            <a:extLst>
              <a:ext uri="{FF2B5EF4-FFF2-40B4-BE49-F238E27FC236}">
                <a16:creationId xmlns:a16="http://schemas.microsoft.com/office/drawing/2014/main" xmlns="" id="{28902053-F5E8-49C0-A82D-7F4ABFA73E55}"/>
              </a:ext>
            </a:extLst>
          </p:cNvPr>
          <p:cNvSpPr/>
          <p:nvPr/>
        </p:nvSpPr>
        <p:spPr>
          <a:xfrm flipV="1">
            <a:off x="4167982" y="4307634"/>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4" name="任意多边形 11">
            <a:extLst>
              <a:ext uri="{FF2B5EF4-FFF2-40B4-BE49-F238E27FC236}">
                <a16:creationId xmlns:a16="http://schemas.microsoft.com/office/drawing/2014/main" xmlns="" id="{165E5771-04AC-49A0-BA74-F979222675A6}"/>
              </a:ext>
            </a:extLst>
          </p:cNvPr>
          <p:cNvSpPr/>
          <p:nvPr/>
        </p:nvSpPr>
        <p:spPr>
          <a:xfrm>
            <a:off x="6460106" y="2179801"/>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5" name="任意多边形 12">
            <a:extLst>
              <a:ext uri="{FF2B5EF4-FFF2-40B4-BE49-F238E27FC236}">
                <a16:creationId xmlns:a16="http://schemas.microsoft.com/office/drawing/2014/main" xmlns="" id="{DFDF0E0A-B1D0-421C-B153-ADD4C72CEAE6}"/>
              </a:ext>
            </a:extLst>
          </p:cNvPr>
          <p:cNvSpPr/>
          <p:nvPr/>
        </p:nvSpPr>
        <p:spPr>
          <a:xfrm flipV="1">
            <a:off x="8729833" y="4307634"/>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grpSp>
        <p:nvGrpSpPr>
          <p:cNvPr id="16" name="组合 15">
            <a:extLst>
              <a:ext uri="{FF2B5EF4-FFF2-40B4-BE49-F238E27FC236}">
                <a16:creationId xmlns:a16="http://schemas.microsoft.com/office/drawing/2014/main" xmlns="" id="{7BD7CE1C-A7C4-4EB7-898A-CBC3091BDE05}"/>
              </a:ext>
            </a:extLst>
          </p:cNvPr>
          <p:cNvGrpSpPr/>
          <p:nvPr/>
        </p:nvGrpSpPr>
        <p:grpSpPr>
          <a:xfrm>
            <a:off x="1318371" y="5226783"/>
            <a:ext cx="2666093" cy="756784"/>
            <a:chOff x="1351824" y="4950667"/>
            <a:chExt cx="2666093" cy="756784"/>
          </a:xfrm>
        </p:grpSpPr>
        <p:sp>
          <p:nvSpPr>
            <p:cNvPr id="17" name="文本框 48">
              <a:extLst>
                <a:ext uri="{FF2B5EF4-FFF2-40B4-BE49-F238E27FC236}">
                  <a16:creationId xmlns:a16="http://schemas.microsoft.com/office/drawing/2014/main" xmlns="" id="{CFA13429-B503-4D44-A704-7565F2972B24}"/>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18" name="矩形 17">
              <a:extLst>
                <a:ext uri="{FF2B5EF4-FFF2-40B4-BE49-F238E27FC236}">
                  <a16:creationId xmlns:a16="http://schemas.microsoft.com/office/drawing/2014/main" xmlns="" id="{F402D2BE-9481-41C5-B88B-1A61EE014807}"/>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9" name="组合 18">
            <a:extLst>
              <a:ext uri="{FF2B5EF4-FFF2-40B4-BE49-F238E27FC236}">
                <a16:creationId xmlns:a16="http://schemas.microsoft.com/office/drawing/2014/main" xmlns="" id="{4CF15602-50FA-4BAF-907E-A1423323EB89}"/>
              </a:ext>
            </a:extLst>
          </p:cNvPr>
          <p:cNvGrpSpPr/>
          <p:nvPr/>
        </p:nvGrpSpPr>
        <p:grpSpPr>
          <a:xfrm>
            <a:off x="3640657" y="1685297"/>
            <a:ext cx="2666093" cy="756784"/>
            <a:chOff x="1351824" y="4950667"/>
            <a:chExt cx="2666093" cy="756784"/>
          </a:xfrm>
        </p:grpSpPr>
        <p:sp>
          <p:nvSpPr>
            <p:cNvPr id="20" name="文本框 51">
              <a:extLst>
                <a:ext uri="{FF2B5EF4-FFF2-40B4-BE49-F238E27FC236}">
                  <a16:creationId xmlns:a16="http://schemas.microsoft.com/office/drawing/2014/main" xmlns="" id="{49012991-5AD2-4254-B0B3-AF69F2B5BD67}"/>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1" name="矩形 20">
              <a:extLst>
                <a:ext uri="{FF2B5EF4-FFF2-40B4-BE49-F238E27FC236}">
                  <a16:creationId xmlns:a16="http://schemas.microsoft.com/office/drawing/2014/main" xmlns="" id="{124D9545-57A9-46C2-AC0C-0763B2EFA13B}"/>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2" name="组合 21">
            <a:extLst>
              <a:ext uri="{FF2B5EF4-FFF2-40B4-BE49-F238E27FC236}">
                <a16:creationId xmlns:a16="http://schemas.microsoft.com/office/drawing/2014/main" xmlns="" id="{E35CA883-5756-4319-868A-49AB9F0D8DAE}"/>
              </a:ext>
            </a:extLst>
          </p:cNvPr>
          <p:cNvGrpSpPr/>
          <p:nvPr/>
        </p:nvGrpSpPr>
        <p:grpSpPr>
          <a:xfrm>
            <a:off x="5919399" y="5226783"/>
            <a:ext cx="2666093" cy="756784"/>
            <a:chOff x="1351824" y="4950667"/>
            <a:chExt cx="2666093" cy="756784"/>
          </a:xfrm>
        </p:grpSpPr>
        <p:sp>
          <p:nvSpPr>
            <p:cNvPr id="23" name="文本框 54">
              <a:extLst>
                <a:ext uri="{FF2B5EF4-FFF2-40B4-BE49-F238E27FC236}">
                  <a16:creationId xmlns:a16="http://schemas.microsoft.com/office/drawing/2014/main" xmlns="" id="{7261E6AB-3CE3-4F12-B4E9-A9EB471B7FFE}"/>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4" name="矩形 23">
              <a:extLst>
                <a:ext uri="{FF2B5EF4-FFF2-40B4-BE49-F238E27FC236}">
                  <a16:creationId xmlns:a16="http://schemas.microsoft.com/office/drawing/2014/main" xmlns="" id="{F043EAD2-B254-4A40-9B53-7F0491FA2844}"/>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5" name="组合 24">
            <a:extLst>
              <a:ext uri="{FF2B5EF4-FFF2-40B4-BE49-F238E27FC236}">
                <a16:creationId xmlns:a16="http://schemas.microsoft.com/office/drawing/2014/main" xmlns="" id="{77C91DED-B420-4DDC-BC79-F20D4442E3AB}"/>
              </a:ext>
            </a:extLst>
          </p:cNvPr>
          <p:cNvGrpSpPr/>
          <p:nvPr/>
        </p:nvGrpSpPr>
        <p:grpSpPr>
          <a:xfrm>
            <a:off x="8241685" y="1685297"/>
            <a:ext cx="2666093" cy="756784"/>
            <a:chOff x="1351824" y="4950667"/>
            <a:chExt cx="2666093" cy="756784"/>
          </a:xfrm>
        </p:grpSpPr>
        <p:sp>
          <p:nvSpPr>
            <p:cNvPr id="26" name="文本框 57">
              <a:extLst>
                <a:ext uri="{FF2B5EF4-FFF2-40B4-BE49-F238E27FC236}">
                  <a16:creationId xmlns:a16="http://schemas.microsoft.com/office/drawing/2014/main" xmlns="" id="{0E547E6A-008A-47E0-B9C2-E5613BF8F978}"/>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7" name="矩形 26">
              <a:extLst>
                <a:ext uri="{FF2B5EF4-FFF2-40B4-BE49-F238E27FC236}">
                  <a16:creationId xmlns:a16="http://schemas.microsoft.com/office/drawing/2014/main" xmlns="" id="{FD41A13F-B40F-4689-AC9A-470D19C24ECD}"/>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8" name="组合 27">
            <a:extLst>
              <a:ext uri="{FF2B5EF4-FFF2-40B4-BE49-F238E27FC236}">
                <a16:creationId xmlns:a16="http://schemas.microsoft.com/office/drawing/2014/main" xmlns="" id="{6907A429-2EFD-40CA-9AF9-05A429E171E1}"/>
              </a:ext>
            </a:extLst>
          </p:cNvPr>
          <p:cNvGrpSpPr/>
          <p:nvPr/>
        </p:nvGrpSpPr>
        <p:grpSpPr>
          <a:xfrm>
            <a:off x="2441000" y="3449704"/>
            <a:ext cx="481094" cy="701296"/>
            <a:chOff x="4081166" y="4301728"/>
            <a:chExt cx="239316" cy="348854"/>
          </a:xfrm>
          <a:solidFill>
            <a:schemeClr val="bg1"/>
          </a:solidFill>
        </p:grpSpPr>
        <p:sp>
          <p:nvSpPr>
            <p:cNvPr id="29" name="AutoShape 97">
              <a:extLst>
                <a:ext uri="{FF2B5EF4-FFF2-40B4-BE49-F238E27FC236}">
                  <a16:creationId xmlns:a16="http://schemas.microsoft.com/office/drawing/2014/main" xmlns="" id="{7D1AF57F-4477-4CA0-96AE-B6F3F10019D9}"/>
                </a:ext>
              </a:extLst>
            </p:cNvPr>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0" name="AutoShape 98">
              <a:extLst>
                <a:ext uri="{FF2B5EF4-FFF2-40B4-BE49-F238E27FC236}">
                  <a16:creationId xmlns:a16="http://schemas.microsoft.com/office/drawing/2014/main" xmlns="" id="{1BB2195C-35FF-47CE-99A2-44D5049390C7}"/>
                </a:ext>
              </a:extLst>
            </p:cNvPr>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99">
              <a:extLst>
                <a:ext uri="{FF2B5EF4-FFF2-40B4-BE49-F238E27FC236}">
                  <a16:creationId xmlns:a16="http://schemas.microsoft.com/office/drawing/2014/main" xmlns="" id="{DB81D1A2-0E39-4523-8589-4ED78BD0009B}"/>
                </a:ext>
              </a:extLst>
            </p:cNvPr>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组合 31">
            <a:extLst>
              <a:ext uri="{FF2B5EF4-FFF2-40B4-BE49-F238E27FC236}">
                <a16:creationId xmlns:a16="http://schemas.microsoft.com/office/drawing/2014/main" xmlns="" id="{89D36353-22F1-433D-AEAE-9EFF3608B842}"/>
              </a:ext>
            </a:extLst>
          </p:cNvPr>
          <p:cNvGrpSpPr/>
          <p:nvPr/>
        </p:nvGrpSpPr>
        <p:grpSpPr>
          <a:xfrm>
            <a:off x="4635534" y="3462405"/>
            <a:ext cx="675893" cy="675893"/>
            <a:chOff x="6162378" y="2904530"/>
            <a:chExt cx="348258" cy="348258"/>
          </a:xfrm>
          <a:solidFill>
            <a:schemeClr val="bg1"/>
          </a:solidFill>
        </p:grpSpPr>
        <p:sp>
          <p:nvSpPr>
            <p:cNvPr id="33" name="AutoShape 52">
              <a:extLst>
                <a:ext uri="{FF2B5EF4-FFF2-40B4-BE49-F238E27FC236}">
                  <a16:creationId xmlns:a16="http://schemas.microsoft.com/office/drawing/2014/main" xmlns="" id="{A5EC4F6A-77F4-442A-BC50-F649B580CF8F}"/>
                </a:ext>
              </a:extLst>
            </p:cNvPr>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4" name="AutoShape 53">
              <a:extLst>
                <a:ext uri="{FF2B5EF4-FFF2-40B4-BE49-F238E27FC236}">
                  <a16:creationId xmlns:a16="http://schemas.microsoft.com/office/drawing/2014/main" xmlns="" id="{CBD6D39C-DD73-4EB5-972F-48490904820A}"/>
                </a:ext>
              </a:extLst>
            </p:cNvPr>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5" name="AutoShape 54">
              <a:extLst>
                <a:ext uri="{FF2B5EF4-FFF2-40B4-BE49-F238E27FC236}">
                  <a16:creationId xmlns:a16="http://schemas.microsoft.com/office/drawing/2014/main" xmlns="" id="{26927B05-5269-4985-A354-AC53576DFABE}"/>
                </a:ext>
              </a:extLst>
            </p:cNvPr>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6" name="AutoShape 55">
              <a:extLst>
                <a:ext uri="{FF2B5EF4-FFF2-40B4-BE49-F238E27FC236}">
                  <a16:creationId xmlns:a16="http://schemas.microsoft.com/office/drawing/2014/main" xmlns="" id="{4B3BF412-3D3F-4065-B235-B584F5362669}"/>
                </a:ext>
              </a:extLst>
            </p:cNvPr>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7" name="Group 58">
            <a:extLst>
              <a:ext uri="{FF2B5EF4-FFF2-40B4-BE49-F238E27FC236}">
                <a16:creationId xmlns:a16="http://schemas.microsoft.com/office/drawing/2014/main" xmlns="" id="{394A6B9C-4750-47C1-9C29-F089BC864407}"/>
              </a:ext>
            </a:extLst>
          </p:cNvPr>
          <p:cNvGrpSpPr/>
          <p:nvPr/>
        </p:nvGrpSpPr>
        <p:grpSpPr>
          <a:xfrm>
            <a:off x="6979956" y="3510254"/>
            <a:ext cx="570915" cy="535782"/>
            <a:chOff x="10074275" y="1647825"/>
            <a:chExt cx="464344" cy="435769"/>
          </a:xfrm>
          <a:solidFill>
            <a:schemeClr val="bg1"/>
          </a:solidFill>
        </p:grpSpPr>
        <p:sp>
          <p:nvSpPr>
            <p:cNvPr id="38" name="AutoShape 69">
              <a:extLst>
                <a:ext uri="{FF2B5EF4-FFF2-40B4-BE49-F238E27FC236}">
                  <a16:creationId xmlns:a16="http://schemas.microsoft.com/office/drawing/2014/main" xmlns="" id="{642E3D34-9243-4A53-8711-F7D65898A4D0}"/>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70">
              <a:extLst>
                <a:ext uri="{FF2B5EF4-FFF2-40B4-BE49-F238E27FC236}">
                  <a16:creationId xmlns:a16="http://schemas.microsoft.com/office/drawing/2014/main" xmlns="" id="{EBFC5076-1018-427C-BF74-4534F4E229CF}"/>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71">
              <a:extLst>
                <a:ext uri="{FF2B5EF4-FFF2-40B4-BE49-F238E27FC236}">
                  <a16:creationId xmlns:a16="http://schemas.microsoft.com/office/drawing/2014/main" xmlns="" id="{E42EADA8-7E92-45BA-B9A1-E630BAC36EE1}"/>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72">
              <a:extLst>
                <a:ext uri="{FF2B5EF4-FFF2-40B4-BE49-F238E27FC236}">
                  <a16:creationId xmlns:a16="http://schemas.microsoft.com/office/drawing/2014/main" xmlns="" id="{BEA7372A-7BCC-446C-A994-4263730995FB}"/>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73">
              <a:extLst>
                <a:ext uri="{FF2B5EF4-FFF2-40B4-BE49-F238E27FC236}">
                  <a16:creationId xmlns:a16="http://schemas.microsoft.com/office/drawing/2014/main" xmlns="" id="{3004C6C6-6044-438F-AE10-AB09B4FEEA2A}"/>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74">
              <a:extLst>
                <a:ext uri="{FF2B5EF4-FFF2-40B4-BE49-F238E27FC236}">
                  <a16:creationId xmlns:a16="http://schemas.microsoft.com/office/drawing/2014/main" xmlns="" id="{69E81D5E-CBFE-49B1-85E4-3FA6DCB9224F}"/>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75">
              <a:extLst>
                <a:ext uri="{FF2B5EF4-FFF2-40B4-BE49-F238E27FC236}">
                  <a16:creationId xmlns:a16="http://schemas.microsoft.com/office/drawing/2014/main" xmlns="" id="{62323096-5B6F-4C52-9FAE-136036C3D9D0}"/>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76">
              <a:extLst>
                <a:ext uri="{FF2B5EF4-FFF2-40B4-BE49-F238E27FC236}">
                  <a16:creationId xmlns:a16="http://schemas.microsoft.com/office/drawing/2014/main" xmlns="" id="{4201ABEC-06A5-49ED-960D-176B7DE4B7FF}"/>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77">
              <a:extLst>
                <a:ext uri="{FF2B5EF4-FFF2-40B4-BE49-F238E27FC236}">
                  <a16:creationId xmlns:a16="http://schemas.microsoft.com/office/drawing/2014/main" xmlns="" id="{0619F954-8B03-49F2-9044-6F4BFE98F3D8}"/>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组合 46">
            <a:extLst>
              <a:ext uri="{FF2B5EF4-FFF2-40B4-BE49-F238E27FC236}">
                <a16:creationId xmlns:a16="http://schemas.microsoft.com/office/drawing/2014/main" xmlns="" id="{915130EF-0A10-4DF3-9C46-AB93180E748F}"/>
              </a:ext>
            </a:extLst>
          </p:cNvPr>
          <p:cNvGrpSpPr/>
          <p:nvPr/>
        </p:nvGrpSpPr>
        <p:grpSpPr>
          <a:xfrm>
            <a:off x="9234888" y="3495375"/>
            <a:ext cx="644916" cy="565540"/>
            <a:chOff x="1239739" y="2232422"/>
            <a:chExt cx="348258" cy="305396"/>
          </a:xfrm>
          <a:solidFill>
            <a:schemeClr val="bg1"/>
          </a:solidFill>
        </p:grpSpPr>
        <p:sp>
          <p:nvSpPr>
            <p:cNvPr id="48" name="AutoShape 147">
              <a:extLst>
                <a:ext uri="{FF2B5EF4-FFF2-40B4-BE49-F238E27FC236}">
                  <a16:creationId xmlns:a16="http://schemas.microsoft.com/office/drawing/2014/main" xmlns="" id="{F1602E61-1B2E-46C1-A064-7D27BE898AB9}"/>
                </a:ext>
              </a:extLst>
            </p:cNvPr>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8">
              <a:extLst>
                <a:ext uri="{FF2B5EF4-FFF2-40B4-BE49-F238E27FC236}">
                  <a16:creationId xmlns:a16="http://schemas.microsoft.com/office/drawing/2014/main" xmlns="" id="{DB7D8795-7353-4254-BFBB-98EFF0834542}"/>
                </a:ext>
              </a:extLst>
            </p:cNvPr>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3" presetClass="entr" presetSubtype="16"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23" presetClass="entr" presetSubtype="16"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23" presetClass="entr" presetSubtype="1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childTnLst>
                                </p:cTn>
                              </p:par>
                            </p:childTnLst>
                          </p:cTn>
                        </p:par>
                        <p:par>
                          <p:cTn id="60" fill="hold">
                            <p:stCondLst>
                              <p:cond delay="5500"/>
                            </p:stCondLst>
                            <p:childTnLst>
                              <p:par>
                                <p:cTn id="61" presetID="23" presetClass="entr" presetSubtype="16"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childTnLst>
                                </p:cTn>
                              </p:par>
                            </p:childTnLst>
                          </p:cTn>
                        </p:par>
                        <p:par>
                          <p:cTn id="65" fill="hold">
                            <p:stCondLst>
                              <p:cond delay="6000"/>
                            </p:stCondLst>
                            <p:childTnLst>
                              <p:par>
                                <p:cTn id="66" presetID="23" presetClass="entr" presetSubtype="16"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childTnLst>
                                </p:cTn>
                              </p:par>
                            </p:childTnLst>
                          </p:cTn>
                        </p:par>
                        <p:par>
                          <p:cTn id="70" fill="hold">
                            <p:stCondLst>
                              <p:cond delay="6500"/>
                            </p:stCondLst>
                            <p:childTnLst>
                              <p:par>
                                <p:cTn id="71" presetID="23" presetClass="entr" presetSubtype="16"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childTnLst>
                                </p:cTn>
                              </p:par>
                            </p:childTnLst>
                          </p:cTn>
                        </p:par>
                        <p:par>
                          <p:cTn id="75" fill="hold">
                            <p:stCondLst>
                              <p:cond delay="7000"/>
                            </p:stCondLst>
                            <p:childTnLst>
                              <p:par>
                                <p:cTn id="76" presetID="23" presetClass="entr" presetSubtype="16"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childTnLst>
                                </p:cTn>
                              </p:par>
                            </p:childTnLst>
                          </p:cTn>
                        </p:par>
                        <p:par>
                          <p:cTn id="80" fill="hold">
                            <p:stCondLst>
                              <p:cond delay="7500"/>
                            </p:stCondLst>
                            <p:childTnLst>
                              <p:par>
                                <p:cTn id="81" presetID="23" presetClass="entr" presetSubtype="16"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childTnLst>
                                </p:cTn>
                              </p:par>
                            </p:childTnLst>
                          </p:cTn>
                        </p:par>
                        <p:par>
                          <p:cTn id="85" fill="hold">
                            <p:stCondLst>
                              <p:cond delay="8000"/>
                            </p:stCondLst>
                            <p:childTnLst>
                              <p:par>
                                <p:cTn id="86" presetID="23" presetClass="entr" presetSubtype="16" fill="hold" nodeType="after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7EE05573-E1C8-4C47-A478-25C3F525FC36}"/>
              </a:ext>
            </a:extLst>
          </p:cNvPr>
          <p:cNvGrpSpPr/>
          <p:nvPr/>
        </p:nvGrpSpPr>
        <p:grpSpPr>
          <a:xfrm>
            <a:off x="2059775" y="1828800"/>
            <a:ext cx="8109388" cy="4080776"/>
            <a:chOff x="894812" y="1055293"/>
            <a:chExt cx="6988122" cy="3516538"/>
          </a:xfrm>
        </p:grpSpPr>
        <p:sp>
          <p:nvSpPr>
            <p:cNvPr id="9" name="文本框 27">
              <a:extLst>
                <a:ext uri="{FF2B5EF4-FFF2-40B4-BE49-F238E27FC236}">
                  <a16:creationId xmlns:a16="http://schemas.microsoft.com/office/drawing/2014/main" xmlns="" id="{081BD2D0-E544-43E2-BD16-810B9D08DB68}"/>
                </a:ext>
              </a:extLst>
            </p:cNvPr>
            <p:cNvSpPr txBox="1"/>
            <p:nvPr/>
          </p:nvSpPr>
          <p:spPr>
            <a:xfrm>
              <a:off x="1210656" y="1369259"/>
              <a:ext cx="6672278" cy="680292"/>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0" name="矩形 9">
              <a:extLst>
                <a:ext uri="{FF2B5EF4-FFF2-40B4-BE49-F238E27FC236}">
                  <a16:creationId xmlns:a16="http://schemas.microsoft.com/office/drawing/2014/main" xmlns="" id="{C266BB37-F941-4A27-ACC0-555EFCD824AD}"/>
                </a:ext>
              </a:extLst>
            </p:cNvPr>
            <p:cNvSpPr/>
            <p:nvPr/>
          </p:nvSpPr>
          <p:spPr bwMode="auto">
            <a:xfrm>
              <a:off x="894812" y="1055293"/>
              <a:ext cx="1447306" cy="318475"/>
            </a:xfrm>
            <a:prstGeom prst="rect">
              <a:avLst/>
            </a:prstGeom>
            <a:solidFill>
              <a:srgbClr val="769867"/>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标题内容一</a:t>
              </a:r>
            </a:p>
          </p:txBody>
        </p:sp>
        <p:sp>
          <p:nvSpPr>
            <p:cNvPr id="11" name="文本框 15">
              <a:extLst>
                <a:ext uri="{FF2B5EF4-FFF2-40B4-BE49-F238E27FC236}">
                  <a16:creationId xmlns:a16="http://schemas.microsoft.com/office/drawing/2014/main" xmlns="" id="{F13C3935-31AB-4226-B781-20892F9196D9}"/>
                </a:ext>
              </a:extLst>
            </p:cNvPr>
            <p:cNvSpPr txBox="1"/>
            <p:nvPr/>
          </p:nvSpPr>
          <p:spPr>
            <a:xfrm>
              <a:off x="1210656" y="2626631"/>
              <a:ext cx="6672278" cy="680292"/>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2" name="矩形 11">
              <a:extLst>
                <a:ext uri="{FF2B5EF4-FFF2-40B4-BE49-F238E27FC236}">
                  <a16:creationId xmlns:a16="http://schemas.microsoft.com/office/drawing/2014/main" xmlns="" id="{E9B6F99C-7E72-4FF2-A59B-FE16AD8C5C2D}"/>
                </a:ext>
              </a:extLst>
            </p:cNvPr>
            <p:cNvSpPr/>
            <p:nvPr/>
          </p:nvSpPr>
          <p:spPr bwMode="auto">
            <a:xfrm>
              <a:off x="894812" y="2312665"/>
              <a:ext cx="1447306" cy="318475"/>
            </a:xfrm>
            <a:prstGeom prst="rect">
              <a:avLst/>
            </a:prstGeom>
            <a:solidFill>
              <a:srgbClr val="769867"/>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标题内容二</a:t>
              </a:r>
            </a:p>
          </p:txBody>
        </p:sp>
        <p:sp>
          <p:nvSpPr>
            <p:cNvPr id="13" name="文本框 24">
              <a:extLst>
                <a:ext uri="{FF2B5EF4-FFF2-40B4-BE49-F238E27FC236}">
                  <a16:creationId xmlns:a16="http://schemas.microsoft.com/office/drawing/2014/main" xmlns="" id="{AF102085-7943-4568-903A-CF459D7E9FAF}"/>
                </a:ext>
              </a:extLst>
            </p:cNvPr>
            <p:cNvSpPr txBox="1"/>
            <p:nvPr/>
          </p:nvSpPr>
          <p:spPr>
            <a:xfrm>
              <a:off x="1210656" y="3891539"/>
              <a:ext cx="6672278" cy="680292"/>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4" name="矩形 13">
              <a:extLst>
                <a:ext uri="{FF2B5EF4-FFF2-40B4-BE49-F238E27FC236}">
                  <a16:creationId xmlns:a16="http://schemas.microsoft.com/office/drawing/2014/main" xmlns="" id="{E449B09F-24EA-4CDA-AC74-1802D4C1280A}"/>
                </a:ext>
              </a:extLst>
            </p:cNvPr>
            <p:cNvSpPr/>
            <p:nvPr/>
          </p:nvSpPr>
          <p:spPr bwMode="auto">
            <a:xfrm>
              <a:off x="894812" y="3570037"/>
              <a:ext cx="1447306" cy="318475"/>
            </a:xfrm>
            <a:prstGeom prst="rect">
              <a:avLst/>
            </a:prstGeom>
            <a:solidFill>
              <a:srgbClr val="769867"/>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标题内容三</a:t>
              </a:r>
            </a:p>
          </p:txBody>
        </p:sp>
      </p:grpSp>
    </p:spTree>
    <p:extLst>
      <p:ext uri="{BB962C8B-B14F-4D97-AF65-F5344CB8AC3E}">
        <p14:creationId xmlns:p14="http://schemas.microsoft.com/office/powerpoint/2010/main" val="3204651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xmlns="" id="{6ABF8488-9C4E-4F91-8DBE-C42D3AF67AAC}"/>
              </a:ext>
            </a:extLst>
          </p:cNvPr>
          <p:cNvGrpSpPr/>
          <p:nvPr/>
        </p:nvGrpSpPr>
        <p:grpSpPr>
          <a:xfrm>
            <a:off x="1389960" y="2014592"/>
            <a:ext cx="9214850" cy="3937794"/>
            <a:chOff x="692741" y="1872580"/>
            <a:chExt cx="10765405" cy="4600397"/>
          </a:xfrm>
        </p:grpSpPr>
        <p:sp>
          <p:nvSpPr>
            <p:cNvPr id="10" name="椭圆 9">
              <a:extLst>
                <a:ext uri="{FF2B5EF4-FFF2-40B4-BE49-F238E27FC236}">
                  <a16:creationId xmlns:a16="http://schemas.microsoft.com/office/drawing/2014/main" xmlns="" id="{3049D668-9740-4B7C-AAFB-7CCAB4CECEBA}"/>
                </a:ext>
              </a:extLst>
            </p:cNvPr>
            <p:cNvSpPr/>
            <p:nvPr/>
          </p:nvSpPr>
          <p:spPr>
            <a:xfrm>
              <a:off x="4724824" y="2148386"/>
              <a:ext cx="2701237"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3" name="椭圆 12">
              <a:extLst>
                <a:ext uri="{FF2B5EF4-FFF2-40B4-BE49-F238E27FC236}">
                  <a16:creationId xmlns:a16="http://schemas.microsoft.com/office/drawing/2014/main" xmlns="" id="{40344E7E-D3FF-4629-A4A1-77C08BBFC064}"/>
                </a:ext>
              </a:extLst>
            </p:cNvPr>
            <p:cNvSpPr/>
            <p:nvPr/>
          </p:nvSpPr>
          <p:spPr>
            <a:xfrm>
              <a:off x="8481132" y="2148385"/>
              <a:ext cx="2701237"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6" name="椭圆 15">
              <a:extLst>
                <a:ext uri="{FF2B5EF4-FFF2-40B4-BE49-F238E27FC236}">
                  <a16:creationId xmlns:a16="http://schemas.microsoft.com/office/drawing/2014/main" xmlns="" id="{2CFBEA19-1780-4E6C-A901-32F08710053A}"/>
                </a:ext>
              </a:extLst>
            </p:cNvPr>
            <p:cNvSpPr/>
            <p:nvPr/>
          </p:nvSpPr>
          <p:spPr>
            <a:xfrm>
              <a:off x="968519" y="2148385"/>
              <a:ext cx="2701235"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7" name="矩形 30">
              <a:extLst>
                <a:ext uri="{FF2B5EF4-FFF2-40B4-BE49-F238E27FC236}">
                  <a16:creationId xmlns:a16="http://schemas.microsoft.com/office/drawing/2014/main" xmlns="" id="{EC1A85B5-C9EC-4A85-9050-3E2860C42E86}"/>
                </a:ext>
              </a:extLst>
            </p:cNvPr>
            <p:cNvSpPr>
              <a:spLocks noChangeArrowheads="1"/>
            </p:cNvSpPr>
            <p:nvPr/>
          </p:nvSpPr>
          <p:spPr bwMode="auto">
            <a:xfrm>
              <a:off x="2282322" y="5944392"/>
              <a:ext cx="8443734" cy="528585"/>
            </a:xfrm>
            <a:prstGeom prst="rect">
              <a:avLst/>
            </a:prstGeom>
            <a:noFill/>
            <a:ln w="9525">
              <a:noFill/>
              <a:miter lim="800000"/>
              <a:headEnd/>
              <a:tailEnd/>
            </a:ln>
          </p:spPr>
          <p:txBody>
            <a:bodyPr wrap="square" lIns="51837" tIns="25918" rIns="51837" bIns="25918">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8" name="丁字箭头 32">
              <a:extLst>
                <a:ext uri="{FF2B5EF4-FFF2-40B4-BE49-F238E27FC236}">
                  <a16:creationId xmlns:a16="http://schemas.microsoft.com/office/drawing/2014/main" xmlns="" id="{C99C1238-E91D-479E-AF4E-EB916652453F}"/>
                </a:ext>
              </a:extLst>
            </p:cNvPr>
            <p:cNvSpPr/>
            <p:nvPr/>
          </p:nvSpPr>
          <p:spPr>
            <a:xfrm flipV="1">
              <a:off x="2042836" y="5529529"/>
              <a:ext cx="8433953" cy="306958"/>
            </a:xfrm>
            <a:prstGeom prst="leftRightUpArrow">
              <a:avLst/>
            </a:prstGeom>
            <a:noFill/>
            <a:ln w="12700" cap="flat" cmpd="sng" algn="ctr">
              <a:solidFill>
                <a:sysClr val="window" lastClr="FFFFFF">
                  <a:lumMod val="65000"/>
                </a:sysClr>
              </a:solidFill>
              <a:prstDash val="solid"/>
            </a:ln>
            <a:effectLst/>
          </p:spPr>
          <p:txBody>
            <a:bodyPr lIns="46056" tIns="23029" rIns="46056" bIns="2302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椭圆 18">
              <a:extLst>
                <a:ext uri="{FF2B5EF4-FFF2-40B4-BE49-F238E27FC236}">
                  <a16:creationId xmlns:a16="http://schemas.microsoft.com/office/drawing/2014/main" xmlns="" id="{29E2976A-35F4-487D-86CB-F2BF0F2994EA}"/>
                </a:ext>
              </a:extLst>
            </p:cNvPr>
            <p:cNvSpPr/>
            <p:nvPr/>
          </p:nvSpPr>
          <p:spPr>
            <a:xfrm>
              <a:off x="692741"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0" name="矩形 19">
              <a:extLst>
                <a:ext uri="{FF2B5EF4-FFF2-40B4-BE49-F238E27FC236}">
                  <a16:creationId xmlns:a16="http://schemas.microsoft.com/office/drawing/2014/main" xmlns="" id="{E1588B30-9A20-4C9A-BA51-29150F4DD94C}"/>
                </a:ext>
              </a:extLst>
            </p:cNvPr>
            <p:cNvSpPr/>
            <p:nvPr/>
          </p:nvSpPr>
          <p:spPr>
            <a:xfrm>
              <a:off x="1053420"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应用领域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椭圆 20">
              <a:extLst>
                <a:ext uri="{FF2B5EF4-FFF2-40B4-BE49-F238E27FC236}">
                  <a16:creationId xmlns:a16="http://schemas.microsoft.com/office/drawing/2014/main" xmlns="" id="{7EB44BC3-8B9A-453B-B20B-A740E82AA80A}"/>
                </a:ext>
              </a:extLst>
            </p:cNvPr>
            <p:cNvSpPr/>
            <p:nvPr/>
          </p:nvSpPr>
          <p:spPr>
            <a:xfrm>
              <a:off x="4449047"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2" name="矩形 21">
              <a:extLst>
                <a:ext uri="{FF2B5EF4-FFF2-40B4-BE49-F238E27FC236}">
                  <a16:creationId xmlns:a16="http://schemas.microsoft.com/office/drawing/2014/main" xmlns="" id="{2B88A298-AD8A-419D-BD55-887D4FB71A9C}"/>
                </a:ext>
              </a:extLst>
            </p:cNvPr>
            <p:cNvSpPr/>
            <p:nvPr/>
          </p:nvSpPr>
          <p:spPr>
            <a:xfrm>
              <a:off x="4809726"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商务领域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椭圆 22">
              <a:extLst>
                <a:ext uri="{FF2B5EF4-FFF2-40B4-BE49-F238E27FC236}">
                  <a16:creationId xmlns:a16="http://schemas.microsoft.com/office/drawing/2014/main" xmlns="" id="{D4A1557A-367A-480F-899C-D171E6A48535}"/>
                </a:ext>
              </a:extLst>
            </p:cNvPr>
            <p:cNvSpPr/>
            <p:nvPr/>
          </p:nvSpPr>
          <p:spPr>
            <a:xfrm>
              <a:off x="8205355"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4" name="矩形 23">
              <a:extLst>
                <a:ext uri="{FF2B5EF4-FFF2-40B4-BE49-F238E27FC236}">
                  <a16:creationId xmlns:a16="http://schemas.microsoft.com/office/drawing/2014/main" xmlns="" id="{66DCA2C8-1FA8-45F3-81BC-5792392A93F2}"/>
                </a:ext>
              </a:extLst>
            </p:cNvPr>
            <p:cNvSpPr/>
            <p:nvPr/>
          </p:nvSpPr>
          <p:spPr>
            <a:xfrm>
              <a:off x="8566033"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服务领域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41518069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250" fill="hold"/>
                                        <p:tgtEl>
                                          <p:spTgt spid="2"/>
                                        </p:tgtEl>
                                        <p:attrNameLst>
                                          <p:attrName>ppt_x</p:attrName>
                                        </p:attrNameLst>
                                      </p:cBhvr>
                                      <p:tavLst>
                                        <p:tav tm="0">
                                          <p:val>
                                            <p:strVal val="#ppt_x"/>
                                          </p:val>
                                        </p:tav>
                                        <p:tav tm="100000">
                                          <p:val>
                                            <p:strVal val="#ppt_x"/>
                                          </p:val>
                                        </p:tav>
                                      </p:tavLst>
                                    </p:anim>
                                    <p:anim calcmode="lin" valueType="num">
                                      <p:cBhvr additive="base">
                                        <p:cTn id="14"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叁</a:t>
            </a:r>
          </a:p>
        </p:txBody>
      </p:sp>
    </p:spTree>
    <p:extLst>
      <p:ext uri="{BB962C8B-B14F-4D97-AF65-F5344CB8AC3E}">
        <p14:creationId xmlns:p14="http://schemas.microsoft.com/office/powerpoint/2010/main" val="18522710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EF6D6E12-3F88-4964-BEC0-8A724BCC4FE0}"/>
              </a:ext>
            </a:extLst>
          </p:cNvPr>
          <p:cNvGrpSpPr/>
          <p:nvPr/>
        </p:nvGrpSpPr>
        <p:grpSpPr>
          <a:xfrm>
            <a:off x="699970" y="1888687"/>
            <a:ext cx="10686266" cy="3959509"/>
            <a:chOff x="524980" y="1399891"/>
            <a:chExt cx="8024206" cy="2973154"/>
          </a:xfrm>
        </p:grpSpPr>
        <p:sp>
          <p:nvSpPr>
            <p:cNvPr id="9" name="矩形 8">
              <a:extLst>
                <a:ext uri="{FF2B5EF4-FFF2-40B4-BE49-F238E27FC236}">
                  <a16:creationId xmlns:a16="http://schemas.microsoft.com/office/drawing/2014/main" xmlns="" id="{D412AB53-B1E7-4008-86F9-50858BA4B4CC}"/>
                </a:ext>
              </a:extLst>
            </p:cNvPr>
            <p:cNvSpPr/>
            <p:nvPr/>
          </p:nvSpPr>
          <p:spPr>
            <a:xfrm>
              <a:off x="524980" y="1399891"/>
              <a:ext cx="8024206" cy="863569"/>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0" name="Group 65">
              <a:extLst>
                <a:ext uri="{FF2B5EF4-FFF2-40B4-BE49-F238E27FC236}">
                  <a16:creationId xmlns:a16="http://schemas.microsoft.com/office/drawing/2014/main" xmlns="" id="{B60FC263-1EAF-4980-81AE-26297F96AB23}"/>
                </a:ext>
              </a:extLst>
            </p:cNvPr>
            <p:cNvGrpSpPr/>
            <p:nvPr/>
          </p:nvGrpSpPr>
          <p:grpSpPr bwMode="auto">
            <a:xfrm>
              <a:off x="576055" y="1938340"/>
              <a:ext cx="3311544" cy="2434705"/>
              <a:chOff x="3243" y="1030"/>
              <a:chExt cx="2132" cy="1567"/>
            </a:xfrm>
          </p:grpSpPr>
          <p:sp>
            <p:nvSpPr>
              <p:cNvPr id="13" name="Oval 66">
                <a:extLst>
                  <a:ext uri="{FF2B5EF4-FFF2-40B4-BE49-F238E27FC236}">
                    <a16:creationId xmlns:a16="http://schemas.microsoft.com/office/drawing/2014/main" xmlns="" id="{18323BE7-EE5E-4086-8291-651DF05D8D0B}"/>
                  </a:ext>
                </a:extLst>
              </p:cNvPr>
              <p:cNvSpPr>
                <a:spLocks noChangeArrowheads="1"/>
              </p:cNvSpPr>
              <p:nvPr/>
            </p:nvSpPr>
            <p:spPr bwMode="auto">
              <a:xfrm>
                <a:off x="3243" y="2555"/>
                <a:ext cx="2132" cy="42"/>
              </a:xfrm>
              <a:prstGeom prst="ellipse">
                <a:avLst/>
              </a:prstGeom>
              <a:gradFill rotWithShape="1">
                <a:gsLst>
                  <a:gs pos="0">
                    <a:schemeClr val="accent5">
                      <a:alpha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solidFill>
                    <a:prstClr val="black"/>
                  </a:solidFill>
                </a:endParaRPr>
              </a:p>
            </p:txBody>
          </p:sp>
          <p:pic>
            <p:nvPicPr>
              <p:cNvPr id="14" name="Picture 67" descr="2">
                <a:extLst>
                  <a:ext uri="{FF2B5EF4-FFF2-40B4-BE49-F238E27FC236}">
                    <a16:creationId xmlns:a16="http://schemas.microsoft.com/office/drawing/2014/main" xmlns="" id="{5BD20B5C-00A3-4980-B1E7-594D14016EA5}"/>
                  </a:ext>
                </a:extLst>
              </p:cNvPr>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68" descr="psb">
                <a:extLst>
                  <a:ext uri="{FF2B5EF4-FFF2-40B4-BE49-F238E27FC236}">
                    <a16:creationId xmlns:a16="http://schemas.microsoft.com/office/drawing/2014/main" xmlns="" id="{A383C018-CBE7-4E85-9600-734243964F13}"/>
                  </a:ext>
                </a:extLst>
              </p:cNvPr>
              <p:cNvSpPr>
                <a:spLocks noChangeArrowheads="1"/>
              </p:cNvSpPr>
              <p:nvPr/>
            </p:nvSpPr>
            <p:spPr bwMode="auto">
              <a:xfrm>
                <a:off x="3395" y="1099"/>
                <a:ext cx="1871" cy="1083"/>
              </a:xfrm>
              <a:prstGeom prst="rect">
                <a:avLst/>
              </a:prstGeom>
              <a:blipFill dpi="0" rotWithShape="1">
                <a:blip r:embed="rId4" cstate="screen"/>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solidFill>
                    <a:prstClr val="black"/>
                  </a:solidFill>
                </a:endParaRPr>
              </a:p>
            </p:txBody>
          </p:sp>
        </p:grpSp>
        <p:graphicFrame>
          <p:nvGraphicFramePr>
            <p:cNvPr id="11" name="图表 10">
              <a:extLst>
                <a:ext uri="{FF2B5EF4-FFF2-40B4-BE49-F238E27FC236}">
                  <a16:creationId xmlns:a16="http://schemas.microsoft.com/office/drawing/2014/main" xmlns="" id="{E031BF24-4A59-4CD2-B21B-6DB9BADD3006}"/>
                </a:ext>
              </a:extLst>
            </p:cNvPr>
            <p:cNvGraphicFramePr/>
            <p:nvPr>
              <p:extLst>
                <p:ext uri="{D42A27DB-BD31-4B8C-83A1-F6EECF244321}">
                  <p14:modId xmlns:p14="http://schemas.microsoft.com/office/powerpoint/2010/main" val="279405693"/>
                </p:ext>
              </p:extLst>
            </p:nvPr>
          </p:nvGraphicFramePr>
          <p:xfrm>
            <a:off x="4860032" y="2535099"/>
            <a:ext cx="3672408" cy="1799202"/>
          </p:xfrm>
          <a:graphic>
            <a:graphicData uri="http://schemas.openxmlformats.org/drawingml/2006/chart">
              <c:chart xmlns:c="http://schemas.openxmlformats.org/drawingml/2006/chart" xmlns:r="http://schemas.openxmlformats.org/officeDocument/2006/relationships" r:id="rId5"/>
            </a:graphicData>
          </a:graphic>
        </p:graphicFrame>
        <p:sp>
          <p:nvSpPr>
            <p:cNvPr id="12" name="Rectangle 24">
              <a:extLst>
                <a:ext uri="{FF2B5EF4-FFF2-40B4-BE49-F238E27FC236}">
                  <a16:creationId xmlns:a16="http://schemas.microsoft.com/office/drawing/2014/main" xmlns="" id="{8B7209D8-3B44-435A-9187-1E4DF45A2D2D}"/>
                </a:ext>
              </a:extLst>
            </p:cNvPr>
            <p:cNvSpPr>
              <a:spLocks noChangeArrowheads="1"/>
            </p:cNvSpPr>
            <p:nvPr/>
          </p:nvSpPr>
          <p:spPr bwMode="auto">
            <a:xfrm>
              <a:off x="4938666" y="1501380"/>
              <a:ext cx="3449758" cy="680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bg1"/>
                  </a:solidFill>
                </a:rPr>
                <a:t>TOPIC HEADER HERE</a:t>
              </a:r>
              <a:endParaRPr lang="zh-CN" altLang="en-US" sz="1400" dirty="0">
                <a:solidFill>
                  <a:schemeClr val="bg1"/>
                </a:solidFill>
              </a:endParaRPr>
            </a:p>
            <a:p>
              <a:pPr>
                <a:lnSpc>
                  <a:spcPct val="120000"/>
                </a:lnSpc>
                <a:spcBef>
                  <a:spcPts val="300"/>
                </a:spcBef>
              </a:pPr>
              <a:r>
                <a:rPr lang="en-US" altLang="zh-CN" sz="11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grpSp>
    </p:spTree>
    <p:extLst>
      <p:ext uri="{BB962C8B-B14F-4D97-AF65-F5344CB8AC3E}">
        <p14:creationId xmlns:p14="http://schemas.microsoft.com/office/powerpoint/2010/main" val="31058540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19" name="Group 5">
            <a:extLst>
              <a:ext uri="{FF2B5EF4-FFF2-40B4-BE49-F238E27FC236}">
                <a16:creationId xmlns:a16="http://schemas.microsoft.com/office/drawing/2014/main" xmlns="" id="{245D4353-E736-4DC7-B182-8E0A9EC1F02C}"/>
              </a:ext>
            </a:extLst>
          </p:cNvPr>
          <p:cNvGrpSpPr/>
          <p:nvPr/>
        </p:nvGrpSpPr>
        <p:grpSpPr>
          <a:xfrm>
            <a:off x="1640070" y="1906042"/>
            <a:ext cx="672596" cy="672594"/>
            <a:chOff x="1105079" y="1849004"/>
            <a:chExt cx="831273" cy="831273"/>
          </a:xfrm>
        </p:grpSpPr>
        <p:sp>
          <p:nvSpPr>
            <p:cNvPr id="20" name="Oval 3">
              <a:extLst>
                <a:ext uri="{FF2B5EF4-FFF2-40B4-BE49-F238E27FC236}">
                  <a16:creationId xmlns:a16="http://schemas.microsoft.com/office/drawing/2014/main" xmlns="" id="{CC42D229-55B5-4BBD-B8B6-00EA7C535F6B}"/>
                </a:ext>
              </a:extLst>
            </p:cNvPr>
            <p:cNvSpPr/>
            <p:nvPr/>
          </p:nvSpPr>
          <p:spPr>
            <a:xfrm>
              <a:off x="1105079" y="18490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5">
              <a:extLst>
                <a:ext uri="{FF2B5EF4-FFF2-40B4-BE49-F238E27FC236}">
                  <a16:creationId xmlns:a16="http://schemas.microsoft.com/office/drawing/2014/main" xmlns="" id="{D73BC5A6-BE09-449E-8C43-4CEFE884FCA0}"/>
                </a:ext>
              </a:extLst>
            </p:cNvPr>
            <p:cNvSpPr>
              <a:spLocks/>
            </p:cNvSpPr>
            <p:nvPr/>
          </p:nvSpPr>
          <p:spPr bwMode="auto">
            <a:xfrm>
              <a:off x="1363206" y="21230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9">
            <a:extLst>
              <a:ext uri="{FF2B5EF4-FFF2-40B4-BE49-F238E27FC236}">
                <a16:creationId xmlns:a16="http://schemas.microsoft.com/office/drawing/2014/main" xmlns="" id="{21309AB8-F2EB-430C-B8C7-D84241FDAFED}"/>
              </a:ext>
            </a:extLst>
          </p:cNvPr>
          <p:cNvGrpSpPr/>
          <p:nvPr/>
        </p:nvGrpSpPr>
        <p:grpSpPr>
          <a:xfrm>
            <a:off x="2602709" y="1839953"/>
            <a:ext cx="3451586" cy="1022719"/>
            <a:chOff x="2926686" y="2081379"/>
            <a:chExt cx="4265882" cy="1263998"/>
          </a:xfrm>
        </p:grpSpPr>
        <p:sp>
          <p:nvSpPr>
            <p:cNvPr id="23" name="TextBox 11">
              <a:extLst>
                <a:ext uri="{FF2B5EF4-FFF2-40B4-BE49-F238E27FC236}">
                  <a16:creationId xmlns:a16="http://schemas.microsoft.com/office/drawing/2014/main" xmlns="" id="{750496BC-A219-4A47-BFF7-A53A7494621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7">
              <a:extLst>
                <a:ext uri="{FF2B5EF4-FFF2-40B4-BE49-F238E27FC236}">
                  <a16:creationId xmlns:a16="http://schemas.microsoft.com/office/drawing/2014/main" xmlns="" id="{6E0C75AF-D388-4A93-B2C4-A49B5A280434}"/>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25" name="Rectangle 8">
              <a:extLst>
                <a:ext uri="{FF2B5EF4-FFF2-40B4-BE49-F238E27FC236}">
                  <a16:creationId xmlns:a16="http://schemas.microsoft.com/office/drawing/2014/main" xmlns="" id="{DB856827-5FB1-41D4-BDB7-6D08022999A3}"/>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26" name="Group 10">
            <a:extLst>
              <a:ext uri="{FF2B5EF4-FFF2-40B4-BE49-F238E27FC236}">
                <a16:creationId xmlns:a16="http://schemas.microsoft.com/office/drawing/2014/main" xmlns="" id="{14350DDF-5F3D-4FD6-A2B7-F95B17193110}"/>
              </a:ext>
            </a:extLst>
          </p:cNvPr>
          <p:cNvGrpSpPr/>
          <p:nvPr/>
        </p:nvGrpSpPr>
        <p:grpSpPr>
          <a:xfrm>
            <a:off x="1640070" y="3534092"/>
            <a:ext cx="672596" cy="672594"/>
            <a:chOff x="1105079" y="3477054"/>
            <a:chExt cx="831273" cy="831273"/>
          </a:xfrm>
        </p:grpSpPr>
        <p:sp>
          <p:nvSpPr>
            <p:cNvPr id="27" name="Oval 11">
              <a:extLst>
                <a:ext uri="{FF2B5EF4-FFF2-40B4-BE49-F238E27FC236}">
                  <a16:creationId xmlns:a16="http://schemas.microsoft.com/office/drawing/2014/main" xmlns="" id="{E9E0EABD-1104-47CB-AA38-FC015F6CA74F}"/>
                </a:ext>
              </a:extLst>
            </p:cNvPr>
            <p:cNvSpPr/>
            <p:nvPr/>
          </p:nvSpPr>
          <p:spPr>
            <a:xfrm>
              <a:off x="1105079" y="347705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5">
              <a:extLst>
                <a:ext uri="{FF2B5EF4-FFF2-40B4-BE49-F238E27FC236}">
                  <a16:creationId xmlns:a16="http://schemas.microsoft.com/office/drawing/2014/main" xmlns="" id="{2A13E537-0114-40B3-AF5C-B2637B33FEE5}"/>
                </a:ext>
              </a:extLst>
            </p:cNvPr>
            <p:cNvSpPr>
              <a:spLocks/>
            </p:cNvSpPr>
            <p:nvPr/>
          </p:nvSpPr>
          <p:spPr bwMode="auto">
            <a:xfrm>
              <a:off x="1363206" y="375110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9" name="Group 13">
            <a:extLst>
              <a:ext uri="{FF2B5EF4-FFF2-40B4-BE49-F238E27FC236}">
                <a16:creationId xmlns:a16="http://schemas.microsoft.com/office/drawing/2014/main" xmlns="" id="{D8CDF9FB-2450-468E-941F-1B308E4CB950}"/>
              </a:ext>
            </a:extLst>
          </p:cNvPr>
          <p:cNvGrpSpPr/>
          <p:nvPr/>
        </p:nvGrpSpPr>
        <p:grpSpPr>
          <a:xfrm>
            <a:off x="1640070" y="5162142"/>
            <a:ext cx="672596" cy="672594"/>
            <a:chOff x="1105079" y="5105104"/>
            <a:chExt cx="831273" cy="831273"/>
          </a:xfrm>
        </p:grpSpPr>
        <p:sp>
          <p:nvSpPr>
            <p:cNvPr id="30" name="Oval 14">
              <a:extLst>
                <a:ext uri="{FF2B5EF4-FFF2-40B4-BE49-F238E27FC236}">
                  <a16:creationId xmlns:a16="http://schemas.microsoft.com/office/drawing/2014/main" xmlns="" id="{B167F89D-BF06-4A84-BFC7-E18219EA292E}"/>
                </a:ext>
              </a:extLst>
            </p:cNvPr>
            <p:cNvSpPr/>
            <p:nvPr/>
          </p:nvSpPr>
          <p:spPr>
            <a:xfrm>
              <a:off x="1105079" y="51051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5">
              <a:extLst>
                <a:ext uri="{FF2B5EF4-FFF2-40B4-BE49-F238E27FC236}">
                  <a16:creationId xmlns:a16="http://schemas.microsoft.com/office/drawing/2014/main" xmlns="" id="{2F06FD42-0109-4F51-8F9F-E31F6F4F40BA}"/>
                </a:ext>
              </a:extLst>
            </p:cNvPr>
            <p:cNvSpPr>
              <a:spLocks/>
            </p:cNvSpPr>
            <p:nvPr/>
          </p:nvSpPr>
          <p:spPr bwMode="auto">
            <a:xfrm>
              <a:off x="1363206" y="53791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2" name="Group 16">
            <a:extLst>
              <a:ext uri="{FF2B5EF4-FFF2-40B4-BE49-F238E27FC236}">
                <a16:creationId xmlns:a16="http://schemas.microsoft.com/office/drawing/2014/main" xmlns="" id="{FFEC9989-98E4-4EE7-862B-35DAEF801EEB}"/>
              </a:ext>
            </a:extLst>
          </p:cNvPr>
          <p:cNvGrpSpPr/>
          <p:nvPr/>
        </p:nvGrpSpPr>
        <p:grpSpPr>
          <a:xfrm>
            <a:off x="2602709" y="5096053"/>
            <a:ext cx="3451586" cy="1022719"/>
            <a:chOff x="2926686" y="2081379"/>
            <a:chExt cx="4265882" cy="1263998"/>
          </a:xfrm>
        </p:grpSpPr>
        <p:sp>
          <p:nvSpPr>
            <p:cNvPr id="33" name="TextBox 21">
              <a:extLst>
                <a:ext uri="{FF2B5EF4-FFF2-40B4-BE49-F238E27FC236}">
                  <a16:creationId xmlns:a16="http://schemas.microsoft.com/office/drawing/2014/main" xmlns="" id="{C433BC92-C565-4435-95BA-406F34232909}"/>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Rectangle 18">
              <a:extLst>
                <a:ext uri="{FF2B5EF4-FFF2-40B4-BE49-F238E27FC236}">
                  <a16:creationId xmlns:a16="http://schemas.microsoft.com/office/drawing/2014/main" xmlns="" id="{6DE20132-377B-4D5A-BA44-7765D6307C87}"/>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35" name="Rectangle 19">
              <a:extLst>
                <a:ext uri="{FF2B5EF4-FFF2-40B4-BE49-F238E27FC236}">
                  <a16:creationId xmlns:a16="http://schemas.microsoft.com/office/drawing/2014/main" xmlns="" id="{04240DEC-355B-4903-9B0C-6AC64B7D75FB}"/>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36" name="Group 20">
            <a:extLst>
              <a:ext uri="{FF2B5EF4-FFF2-40B4-BE49-F238E27FC236}">
                <a16:creationId xmlns:a16="http://schemas.microsoft.com/office/drawing/2014/main" xmlns="" id="{ED137FC2-D700-495E-8CF8-C8960C936640}"/>
              </a:ext>
            </a:extLst>
          </p:cNvPr>
          <p:cNvGrpSpPr/>
          <p:nvPr/>
        </p:nvGrpSpPr>
        <p:grpSpPr>
          <a:xfrm>
            <a:off x="2602709" y="3468246"/>
            <a:ext cx="3451586" cy="1022719"/>
            <a:chOff x="2926686" y="2081379"/>
            <a:chExt cx="4265882" cy="1263998"/>
          </a:xfrm>
        </p:grpSpPr>
        <p:sp>
          <p:nvSpPr>
            <p:cNvPr id="37" name="TextBox 25">
              <a:extLst>
                <a:ext uri="{FF2B5EF4-FFF2-40B4-BE49-F238E27FC236}">
                  <a16:creationId xmlns:a16="http://schemas.microsoft.com/office/drawing/2014/main" xmlns="" id="{A156F3E7-0BC7-4FA0-8D16-D942CABACE80}"/>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Rectangle 22">
              <a:extLst>
                <a:ext uri="{FF2B5EF4-FFF2-40B4-BE49-F238E27FC236}">
                  <a16:creationId xmlns:a16="http://schemas.microsoft.com/office/drawing/2014/main" xmlns="" id="{B2A118A7-CAAB-4846-A9D1-DC89D5013409}"/>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39" name="Rectangle 23">
              <a:extLst>
                <a:ext uri="{FF2B5EF4-FFF2-40B4-BE49-F238E27FC236}">
                  <a16:creationId xmlns:a16="http://schemas.microsoft.com/office/drawing/2014/main" xmlns="" id="{03D3FDDF-0F8E-4D0F-8350-623D0F09646A}"/>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40" name="Group 24">
            <a:extLst>
              <a:ext uri="{FF2B5EF4-FFF2-40B4-BE49-F238E27FC236}">
                <a16:creationId xmlns:a16="http://schemas.microsoft.com/office/drawing/2014/main" xmlns="" id="{4B456F81-808E-4FE5-A6E5-C8E3729D0A22}"/>
              </a:ext>
            </a:extLst>
          </p:cNvPr>
          <p:cNvGrpSpPr/>
          <p:nvPr/>
        </p:nvGrpSpPr>
        <p:grpSpPr>
          <a:xfrm>
            <a:off x="6296046" y="1906042"/>
            <a:ext cx="672596" cy="672594"/>
            <a:chOff x="6357956" y="1849004"/>
            <a:chExt cx="831273" cy="831273"/>
          </a:xfrm>
        </p:grpSpPr>
        <p:sp>
          <p:nvSpPr>
            <p:cNvPr id="41" name="Oval 25">
              <a:extLst>
                <a:ext uri="{FF2B5EF4-FFF2-40B4-BE49-F238E27FC236}">
                  <a16:creationId xmlns:a16="http://schemas.microsoft.com/office/drawing/2014/main" xmlns="" id="{799815F0-1F9F-46BA-B3A4-1E10E618359C}"/>
                </a:ext>
              </a:extLst>
            </p:cNvPr>
            <p:cNvSpPr/>
            <p:nvPr/>
          </p:nvSpPr>
          <p:spPr>
            <a:xfrm>
              <a:off x="6357956" y="18490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5">
              <a:extLst>
                <a:ext uri="{FF2B5EF4-FFF2-40B4-BE49-F238E27FC236}">
                  <a16:creationId xmlns:a16="http://schemas.microsoft.com/office/drawing/2014/main" xmlns="" id="{245B0B43-D35B-4A8E-B40A-847BEA970725}"/>
                </a:ext>
              </a:extLst>
            </p:cNvPr>
            <p:cNvSpPr>
              <a:spLocks/>
            </p:cNvSpPr>
            <p:nvPr/>
          </p:nvSpPr>
          <p:spPr bwMode="auto">
            <a:xfrm>
              <a:off x="6616083" y="21230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3" name="Group 27">
            <a:extLst>
              <a:ext uri="{FF2B5EF4-FFF2-40B4-BE49-F238E27FC236}">
                <a16:creationId xmlns:a16="http://schemas.microsoft.com/office/drawing/2014/main" xmlns="" id="{A5366A5C-1199-48E9-8F44-8F416EDE7866}"/>
              </a:ext>
            </a:extLst>
          </p:cNvPr>
          <p:cNvGrpSpPr/>
          <p:nvPr/>
        </p:nvGrpSpPr>
        <p:grpSpPr>
          <a:xfrm>
            <a:off x="7258685" y="1839953"/>
            <a:ext cx="3451586" cy="1022719"/>
            <a:chOff x="2926686" y="2081379"/>
            <a:chExt cx="4265882" cy="1263998"/>
          </a:xfrm>
        </p:grpSpPr>
        <p:sp>
          <p:nvSpPr>
            <p:cNvPr id="44" name="TextBox 32">
              <a:extLst>
                <a:ext uri="{FF2B5EF4-FFF2-40B4-BE49-F238E27FC236}">
                  <a16:creationId xmlns:a16="http://schemas.microsoft.com/office/drawing/2014/main" xmlns="" id="{8021A01E-1C94-4DDC-8264-4A90B8358B28}"/>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Rectangle 29">
              <a:extLst>
                <a:ext uri="{FF2B5EF4-FFF2-40B4-BE49-F238E27FC236}">
                  <a16:creationId xmlns:a16="http://schemas.microsoft.com/office/drawing/2014/main" xmlns="" id="{AC3C7318-056E-4BBD-93F5-56680189DC2D}"/>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46" name="Rectangle 30">
              <a:extLst>
                <a:ext uri="{FF2B5EF4-FFF2-40B4-BE49-F238E27FC236}">
                  <a16:creationId xmlns:a16="http://schemas.microsoft.com/office/drawing/2014/main" xmlns="" id="{A565E358-85E6-42F0-BAF8-D69E161631A8}"/>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47" name="Group 31">
            <a:extLst>
              <a:ext uri="{FF2B5EF4-FFF2-40B4-BE49-F238E27FC236}">
                <a16:creationId xmlns:a16="http://schemas.microsoft.com/office/drawing/2014/main" xmlns="" id="{D6CC5C66-758F-493B-AD2E-8971A2A4D02B}"/>
              </a:ext>
            </a:extLst>
          </p:cNvPr>
          <p:cNvGrpSpPr/>
          <p:nvPr/>
        </p:nvGrpSpPr>
        <p:grpSpPr>
          <a:xfrm>
            <a:off x="6296046" y="3534092"/>
            <a:ext cx="672596" cy="672594"/>
            <a:chOff x="6357956" y="3477054"/>
            <a:chExt cx="831273" cy="831273"/>
          </a:xfrm>
        </p:grpSpPr>
        <p:sp>
          <p:nvSpPr>
            <p:cNvPr id="48" name="Oval 32">
              <a:extLst>
                <a:ext uri="{FF2B5EF4-FFF2-40B4-BE49-F238E27FC236}">
                  <a16:creationId xmlns:a16="http://schemas.microsoft.com/office/drawing/2014/main" xmlns="" id="{3CE78D9C-FF23-449B-84A6-02BD6F2829C6}"/>
                </a:ext>
              </a:extLst>
            </p:cNvPr>
            <p:cNvSpPr/>
            <p:nvPr/>
          </p:nvSpPr>
          <p:spPr>
            <a:xfrm>
              <a:off x="6357956" y="347705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5">
              <a:extLst>
                <a:ext uri="{FF2B5EF4-FFF2-40B4-BE49-F238E27FC236}">
                  <a16:creationId xmlns:a16="http://schemas.microsoft.com/office/drawing/2014/main" xmlns="" id="{D3C08BE1-5800-485B-AC43-44A6F1D90C53}"/>
                </a:ext>
              </a:extLst>
            </p:cNvPr>
            <p:cNvSpPr>
              <a:spLocks/>
            </p:cNvSpPr>
            <p:nvPr/>
          </p:nvSpPr>
          <p:spPr bwMode="auto">
            <a:xfrm>
              <a:off x="6616083" y="375110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0" name="Group 34">
            <a:extLst>
              <a:ext uri="{FF2B5EF4-FFF2-40B4-BE49-F238E27FC236}">
                <a16:creationId xmlns:a16="http://schemas.microsoft.com/office/drawing/2014/main" xmlns="" id="{E1BC3A52-D282-4FF2-B1E9-6E9CE34272C1}"/>
              </a:ext>
            </a:extLst>
          </p:cNvPr>
          <p:cNvGrpSpPr/>
          <p:nvPr/>
        </p:nvGrpSpPr>
        <p:grpSpPr>
          <a:xfrm>
            <a:off x="6296046" y="5162142"/>
            <a:ext cx="672596" cy="672594"/>
            <a:chOff x="6357956" y="5105104"/>
            <a:chExt cx="831273" cy="831273"/>
          </a:xfrm>
        </p:grpSpPr>
        <p:sp>
          <p:nvSpPr>
            <p:cNvPr id="51" name="Oval 35">
              <a:extLst>
                <a:ext uri="{FF2B5EF4-FFF2-40B4-BE49-F238E27FC236}">
                  <a16:creationId xmlns:a16="http://schemas.microsoft.com/office/drawing/2014/main" xmlns="" id="{65853EC6-4580-41C0-95D4-19FAEAE4669A}"/>
                </a:ext>
              </a:extLst>
            </p:cNvPr>
            <p:cNvSpPr/>
            <p:nvPr/>
          </p:nvSpPr>
          <p:spPr>
            <a:xfrm>
              <a:off x="6357956" y="51051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5">
              <a:extLst>
                <a:ext uri="{FF2B5EF4-FFF2-40B4-BE49-F238E27FC236}">
                  <a16:creationId xmlns:a16="http://schemas.microsoft.com/office/drawing/2014/main" xmlns="" id="{FD8A8DEB-4292-4F9B-8856-83CFAF94A66E}"/>
                </a:ext>
              </a:extLst>
            </p:cNvPr>
            <p:cNvSpPr>
              <a:spLocks/>
            </p:cNvSpPr>
            <p:nvPr/>
          </p:nvSpPr>
          <p:spPr bwMode="auto">
            <a:xfrm>
              <a:off x="6616083" y="53791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Group 37">
            <a:extLst>
              <a:ext uri="{FF2B5EF4-FFF2-40B4-BE49-F238E27FC236}">
                <a16:creationId xmlns:a16="http://schemas.microsoft.com/office/drawing/2014/main" xmlns="" id="{F129DCDE-DC62-4043-91E7-0CB015E0480B}"/>
              </a:ext>
            </a:extLst>
          </p:cNvPr>
          <p:cNvGrpSpPr/>
          <p:nvPr/>
        </p:nvGrpSpPr>
        <p:grpSpPr>
          <a:xfrm>
            <a:off x="7258685" y="5096053"/>
            <a:ext cx="3451586" cy="1022719"/>
            <a:chOff x="2926686" y="2081379"/>
            <a:chExt cx="4265882" cy="1263998"/>
          </a:xfrm>
        </p:grpSpPr>
        <p:sp>
          <p:nvSpPr>
            <p:cNvPr id="54" name="TextBox 42">
              <a:extLst>
                <a:ext uri="{FF2B5EF4-FFF2-40B4-BE49-F238E27FC236}">
                  <a16:creationId xmlns:a16="http://schemas.microsoft.com/office/drawing/2014/main" xmlns="" id="{93FD714D-0E2C-4303-8969-11556FABE9B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Rectangle 39">
              <a:extLst>
                <a:ext uri="{FF2B5EF4-FFF2-40B4-BE49-F238E27FC236}">
                  <a16:creationId xmlns:a16="http://schemas.microsoft.com/office/drawing/2014/main" xmlns="" id="{95D596E8-9F92-464B-B3A1-E7340F57D121}"/>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56" name="Rectangle 40">
              <a:extLst>
                <a:ext uri="{FF2B5EF4-FFF2-40B4-BE49-F238E27FC236}">
                  <a16:creationId xmlns:a16="http://schemas.microsoft.com/office/drawing/2014/main" xmlns="" id="{79BE656B-87AE-4057-814B-063C89C9F765}"/>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57" name="Group 41">
            <a:extLst>
              <a:ext uri="{FF2B5EF4-FFF2-40B4-BE49-F238E27FC236}">
                <a16:creationId xmlns:a16="http://schemas.microsoft.com/office/drawing/2014/main" xmlns="" id="{44FE0D5B-96D5-4F8F-99C5-48C7E92CDA25}"/>
              </a:ext>
            </a:extLst>
          </p:cNvPr>
          <p:cNvGrpSpPr/>
          <p:nvPr/>
        </p:nvGrpSpPr>
        <p:grpSpPr>
          <a:xfrm>
            <a:off x="7258685" y="3468246"/>
            <a:ext cx="3451586" cy="1022719"/>
            <a:chOff x="2926686" y="2081379"/>
            <a:chExt cx="4265882" cy="1263998"/>
          </a:xfrm>
        </p:grpSpPr>
        <p:sp>
          <p:nvSpPr>
            <p:cNvPr id="58" name="TextBox 46">
              <a:extLst>
                <a:ext uri="{FF2B5EF4-FFF2-40B4-BE49-F238E27FC236}">
                  <a16:creationId xmlns:a16="http://schemas.microsoft.com/office/drawing/2014/main" xmlns="" id="{5F547FCA-013A-49A4-AA6B-B29F83E13DA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Rectangle 43">
              <a:extLst>
                <a:ext uri="{FF2B5EF4-FFF2-40B4-BE49-F238E27FC236}">
                  <a16:creationId xmlns:a16="http://schemas.microsoft.com/office/drawing/2014/main" xmlns="" id="{C6486022-AF9F-4722-AC56-971A181051E1}"/>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60" name="Rectangle 44">
              <a:extLst>
                <a:ext uri="{FF2B5EF4-FFF2-40B4-BE49-F238E27FC236}">
                  <a16:creationId xmlns:a16="http://schemas.microsoft.com/office/drawing/2014/main" xmlns="" id="{380DBA32-A11B-464D-BA8F-80EE0EF77E5B}"/>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spTree>
    <p:extLst>
      <p:ext uri="{BB962C8B-B14F-4D97-AF65-F5344CB8AC3E}">
        <p14:creationId xmlns:p14="http://schemas.microsoft.com/office/powerpoint/2010/main" val="6694925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1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ppt_y</p:attrName>
                                        </p:attrNameLst>
                                      </p:cBhvr>
                                      <p:tavLst>
                                        <p:tav tm="0">
                                          <p:val>
                                            <p:strVal val="#ppt_y+#ppt_h*1.125000"/>
                                          </p:val>
                                        </p:tav>
                                        <p:tav tm="100000">
                                          <p:val>
                                            <p:strVal val="#ppt_y"/>
                                          </p:val>
                                        </p:tav>
                                      </p:tavLst>
                                    </p:anim>
                                    <p:animEffect transition="in" filter="wipe(up)">
                                      <p:cBhvr>
                                        <p:cTn id="31" dur="500"/>
                                        <p:tgtEl>
                                          <p:spTgt spid="43"/>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3000"/>
                            </p:stCondLst>
                            <p:childTnLst>
                              <p:par>
                                <p:cTn id="39" presetID="12" presetClass="entr" presetSubtype="4"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4000"/>
                            </p:stCondLst>
                            <p:childTnLst>
                              <p:par>
                                <p:cTn id="50" presetID="12" presetClass="entr" presetSubtype="4"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500"/>
                                        <p:tgtEl>
                                          <p:spTgt spid="57"/>
                                        </p:tgtEl>
                                        <p:attrNameLst>
                                          <p:attrName>ppt_y</p:attrName>
                                        </p:attrNameLst>
                                      </p:cBhvr>
                                      <p:tavLst>
                                        <p:tav tm="0">
                                          <p:val>
                                            <p:strVal val="#ppt_y+#ppt_h*1.125000"/>
                                          </p:val>
                                        </p:tav>
                                        <p:tav tm="100000">
                                          <p:val>
                                            <p:strVal val="#ppt_y"/>
                                          </p:val>
                                        </p:tav>
                                      </p:tavLst>
                                    </p:anim>
                                    <p:animEffect transition="in" filter="wipe(up)">
                                      <p:cBhvr>
                                        <p:cTn id="53" dur="500"/>
                                        <p:tgtEl>
                                          <p:spTgt spid="57"/>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par>
                          <p:cTn id="60" fill="hold">
                            <p:stCondLst>
                              <p:cond delay="5000"/>
                            </p:stCondLst>
                            <p:childTnLst>
                              <p:par>
                                <p:cTn id="61" presetID="12" presetClass="entr" presetSubtype="4"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p:tgtEl>
                                          <p:spTgt spid="32"/>
                                        </p:tgtEl>
                                        <p:attrNameLst>
                                          <p:attrName>ppt_y</p:attrName>
                                        </p:attrNameLst>
                                      </p:cBhvr>
                                      <p:tavLst>
                                        <p:tav tm="0">
                                          <p:val>
                                            <p:strVal val="#ppt_y+#ppt_h*1.125000"/>
                                          </p:val>
                                        </p:tav>
                                        <p:tav tm="100000">
                                          <p:val>
                                            <p:strVal val="#ppt_y"/>
                                          </p:val>
                                        </p:tav>
                                      </p:tavLst>
                                    </p:anim>
                                    <p:animEffect transition="in" filter="wipe(up)">
                                      <p:cBhvr>
                                        <p:cTn id="64" dur="500"/>
                                        <p:tgtEl>
                                          <p:spTgt spid="32"/>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50"/>
                                        </p:tgtEl>
                                        <p:attrNameLst>
                                          <p:attrName>style.visibility</p:attrName>
                                        </p:attrNameLst>
                                      </p:cBhvr>
                                      <p:to>
                                        <p:strVal val="visible"/>
                                      </p:to>
                                    </p:set>
                                    <p:anim calcmode="lin" valueType="num">
                                      <p:cBhvr>
                                        <p:cTn id="68" dur="500" fill="hold"/>
                                        <p:tgtEl>
                                          <p:spTgt spid="50"/>
                                        </p:tgtEl>
                                        <p:attrNameLst>
                                          <p:attrName>ppt_w</p:attrName>
                                        </p:attrNameLst>
                                      </p:cBhvr>
                                      <p:tavLst>
                                        <p:tav tm="0">
                                          <p:val>
                                            <p:fltVal val="0"/>
                                          </p:val>
                                        </p:tav>
                                        <p:tav tm="100000">
                                          <p:val>
                                            <p:strVal val="#ppt_w"/>
                                          </p:val>
                                        </p:tav>
                                      </p:tavLst>
                                    </p:anim>
                                    <p:anim calcmode="lin" valueType="num">
                                      <p:cBhvr>
                                        <p:cTn id="69" dur="500" fill="hold"/>
                                        <p:tgtEl>
                                          <p:spTgt spid="50"/>
                                        </p:tgtEl>
                                        <p:attrNameLst>
                                          <p:attrName>ppt_h</p:attrName>
                                        </p:attrNameLst>
                                      </p:cBhvr>
                                      <p:tavLst>
                                        <p:tav tm="0">
                                          <p:val>
                                            <p:fltVal val="0"/>
                                          </p:val>
                                        </p:tav>
                                        <p:tav tm="100000">
                                          <p:val>
                                            <p:strVal val="#ppt_h"/>
                                          </p:val>
                                        </p:tav>
                                      </p:tavLst>
                                    </p:anim>
                                    <p:animEffect transition="in" filter="fade">
                                      <p:cBhvr>
                                        <p:cTn id="70" dur="500"/>
                                        <p:tgtEl>
                                          <p:spTgt spid="50"/>
                                        </p:tgtEl>
                                      </p:cBhvr>
                                    </p:animEffect>
                                  </p:childTnLst>
                                </p:cTn>
                              </p:par>
                            </p:childTnLst>
                          </p:cTn>
                        </p:par>
                        <p:par>
                          <p:cTn id="71" fill="hold">
                            <p:stCondLst>
                              <p:cond delay="6000"/>
                            </p:stCondLst>
                            <p:childTnLst>
                              <p:par>
                                <p:cTn id="72" presetID="12" presetClass="entr" presetSubtype="4" fill="hold" nodeType="afterEffect">
                                  <p:stCondLst>
                                    <p:cond delay="0"/>
                                  </p:stCondLst>
                                  <p:childTnLst>
                                    <p:set>
                                      <p:cBhvr>
                                        <p:cTn id="73" dur="1" fill="hold">
                                          <p:stCondLst>
                                            <p:cond delay="0"/>
                                          </p:stCondLst>
                                        </p:cTn>
                                        <p:tgtEl>
                                          <p:spTgt spid="53"/>
                                        </p:tgtEl>
                                        <p:attrNameLst>
                                          <p:attrName>style.visibility</p:attrName>
                                        </p:attrNameLst>
                                      </p:cBhvr>
                                      <p:to>
                                        <p:strVal val="visible"/>
                                      </p:to>
                                    </p:set>
                                    <p:anim calcmode="lin" valueType="num">
                                      <p:cBhvr additive="base">
                                        <p:cTn id="74" dur="500"/>
                                        <p:tgtEl>
                                          <p:spTgt spid="53"/>
                                        </p:tgtEl>
                                        <p:attrNameLst>
                                          <p:attrName>ppt_y</p:attrName>
                                        </p:attrNameLst>
                                      </p:cBhvr>
                                      <p:tavLst>
                                        <p:tav tm="0">
                                          <p:val>
                                            <p:strVal val="#ppt_y+#ppt_h*1.125000"/>
                                          </p:val>
                                        </p:tav>
                                        <p:tav tm="100000">
                                          <p:val>
                                            <p:strVal val="#ppt_y"/>
                                          </p:val>
                                        </p:tav>
                                      </p:tavLst>
                                    </p:anim>
                                    <p:animEffect transition="in" filter="wipe(up)">
                                      <p:cBhvr>
                                        <p:cTn id="7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2927EC5A-8550-4BF4-9F4E-ED3B5F064CE6}"/>
              </a:ext>
            </a:extLst>
          </p:cNvPr>
          <p:cNvGrpSpPr/>
          <p:nvPr/>
        </p:nvGrpSpPr>
        <p:grpSpPr>
          <a:xfrm>
            <a:off x="1460270" y="2040674"/>
            <a:ext cx="9456060" cy="3872302"/>
            <a:chOff x="820346" y="1272786"/>
            <a:chExt cx="7568078" cy="3099164"/>
          </a:xfrm>
        </p:grpSpPr>
        <p:grpSp>
          <p:nvGrpSpPr>
            <p:cNvPr id="9" name="组合 8">
              <a:extLst>
                <a:ext uri="{FF2B5EF4-FFF2-40B4-BE49-F238E27FC236}">
                  <a16:creationId xmlns:a16="http://schemas.microsoft.com/office/drawing/2014/main" xmlns="" id="{B61E4318-3C56-4D2D-9972-980944383E9D}"/>
                </a:ext>
              </a:extLst>
            </p:cNvPr>
            <p:cNvGrpSpPr/>
            <p:nvPr/>
          </p:nvGrpSpPr>
          <p:grpSpPr>
            <a:xfrm>
              <a:off x="820346" y="1272786"/>
              <a:ext cx="4889835" cy="3099164"/>
              <a:chOff x="819150" y="1514022"/>
              <a:chExt cx="7134226" cy="4521653"/>
            </a:xfrm>
          </p:grpSpPr>
          <p:sp>
            <p:nvSpPr>
              <p:cNvPr id="17" name="圆角矩形 44">
                <a:extLst>
                  <a:ext uri="{FF2B5EF4-FFF2-40B4-BE49-F238E27FC236}">
                    <a16:creationId xmlns:a16="http://schemas.microsoft.com/office/drawing/2014/main" xmlns="" id="{A49A0A2E-F837-4C95-A7E7-ACD3916B09C9}"/>
                  </a:ext>
                </a:extLst>
              </p:cNvPr>
              <p:cNvSpPr/>
              <p:nvPr/>
            </p:nvSpPr>
            <p:spPr>
              <a:xfrm>
                <a:off x="2793015" y="151402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18" name="圆角矩形 45">
                <a:extLst>
                  <a:ext uri="{FF2B5EF4-FFF2-40B4-BE49-F238E27FC236}">
                    <a16:creationId xmlns:a16="http://schemas.microsoft.com/office/drawing/2014/main" xmlns="" id="{92D8978A-A76B-462F-838E-CFE8B1198EA2}"/>
                  </a:ext>
                </a:extLst>
              </p:cNvPr>
              <p:cNvSpPr/>
              <p:nvPr/>
            </p:nvSpPr>
            <p:spPr>
              <a:xfrm>
                <a:off x="5555265" y="2485570"/>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19" name="圆角矩形 46">
                <a:extLst>
                  <a:ext uri="{FF2B5EF4-FFF2-40B4-BE49-F238E27FC236}">
                    <a16:creationId xmlns:a16="http://schemas.microsoft.com/office/drawing/2014/main" xmlns="" id="{528A03D7-F46F-40B6-B8A0-DA8864B9C5E5}"/>
                  </a:ext>
                </a:extLst>
              </p:cNvPr>
              <p:cNvSpPr/>
              <p:nvPr/>
            </p:nvSpPr>
            <p:spPr>
              <a:xfrm>
                <a:off x="6441091"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0" name="圆角矩形 47">
                <a:extLst>
                  <a:ext uri="{FF2B5EF4-FFF2-40B4-BE49-F238E27FC236}">
                    <a16:creationId xmlns:a16="http://schemas.microsoft.com/office/drawing/2014/main" xmlns="" id="{B906AC53-8361-46D5-A297-6C54B3687E75}"/>
                  </a:ext>
                </a:extLst>
              </p:cNvPr>
              <p:cNvSpPr/>
              <p:nvPr/>
            </p:nvSpPr>
            <p:spPr>
              <a:xfrm>
                <a:off x="4678965"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1" name="圆角矩形 48">
                <a:extLst>
                  <a:ext uri="{FF2B5EF4-FFF2-40B4-BE49-F238E27FC236}">
                    <a16:creationId xmlns:a16="http://schemas.microsoft.com/office/drawing/2014/main" xmlns="" id="{2A5405AF-C5ED-4F6A-AF82-66EB8AD621EC}"/>
                  </a:ext>
                </a:extLst>
              </p:cNvPr>
              <p:cNvSpPr/>
              <p:nvPr/>
            </p:nvSpPr>
            <p:spPr>
              <a:xfrm>
                <a:off x="2793014"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2" name="圆角矩形 49">
                <a:extLst>
                  <a:ext uri="{FF2B5EF4-FFF2-40B4-BE49-F238E27FC236}">
                    <a16:creationId xmlns:a16="http://schemas.microsoft.com/office/drawing/2014/main" xmlns="" id="{FAC9535D-BF9A-4449-95E4-C748E9B9F3CB}"/>
                  </a:ext>
                </a:extLst>
              </p:cNvPr>
              <p:cNvSpPr/>
              <p:nvPr/>
            </p:nvSpPr>
            <p:spPr>
              <a:xfrm>
                <a:off x="1040415"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圆角矩形 50">
                <a:extLst>
                  <a:ext uri="{FF2B5EF4-FFF2-40B4-BE49-F238E27FC236}">
                    <a16:creationId xmlns:a16="http://schemas.microsoft.com/office/drawing/2014/main" xmlns="" id="{B0476BEB-598F-4A79-AC33-994E7E3A3D82}"/>
                  </a:ext>
                </a:extLst>
              </p:cNvPr>
              <p:cNvSpPr/>
              <p:nvPr/>
            </p:nvSpPr>
            <p:spPr>
              <a:xfrm>
                <a:off x="1040414" y="4185784"/>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4" name="圆角矩形 51">
                <a:extLst>
                  <a:ext uri="{FF2B5EF4-FFF2-40B4-BE49-F238E27FC236}">
                    <a16:creationId xmlns:a16="http://schemas.microsoft.com/office/drawing/2014/main" xmlns="" id="{10F20FE7-9D26-44B0-A318-E90C7AB0822B}"/>
                  </a:ext>
                </a:extLst>
              </p:cNvPr>
              <p:cNvSpPr/>
              <p:nvPr/>
            </p:nvSpPr>
            <p:spPr>
              <a:xfrm>
                <a:off x="1040413" y="4933497"/>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5" name="圆角矩形 52">
                <a:extLst>
                  <a:ext uri="{FF2B5EF4-FFF2-40B4-BE49-F238E27FC236}">
                    <a16:creationId xmlns:a16="http://schemas.microsoft.com/office/drawing/2014/main" xmlns="" id="{55D6E6CB-ECF5-4F9B-9D5F-9EAA051273AE}"/>
                  </a:ext>
                </a:extLst>
              </p:cNvPr>
              <p:cNvSpPr/>
              <p:nvPr/>
            </p:nvSpPr>
            <p:spPr>
              <a:xfrm>
                <a:off x="4678965" y="4132490"/>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6" name="圆角矩形 53">
                <a:extLst>
                  <a:ext uri="{FF2B5EF4-FFF2-40B4-BE49-F238E27FC236}">
                    <a16:creationId xmlns:a16="http://schemas.microsoft.com/office/drawing/2014/main" xmlns="" id="{513B515C-5A21-4EFD-BDEC-25323A470D6A}"/>
                  </a:ext>
                </a:extLst>
              </p:cNvPr>
              <p:cNvSpPr/>
              <p:nvPr/>
            </p:nvSpPr>
            <p:spPr>
              <a:xfrm>
                <a:off x="4678964" y="4826908"/>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7" name="圆角矩形 54">
                <a:extLst>
                  <a:ext uri="{FF2B5EF4-FFF2-40B4-BE49-F238E27FC236}">
                    <a16:creationId xmlns:a16="http://schemas.microsoft.com/office/drawing/2014/main" xmlns="" id="{F1914E82-6C0B-4CA1-983C-963FAB698DDB}"/>
                  </a:ext>
                </a:extLst>
              </p:cNvPr>
              <p:cNvSpPr/>
              <p:nvPr/>
            </p:nvSpPr>
            <p:spPr>
              <a:xfrm>
                <a:off x="4678964" y="5521325"/>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cxnSp>
            <p:nvCxnSpPr>
              <p:cNvPr id="28" name="直接连接符 27">
                <a:extLst>
                  <a:ext uri="{FF2B5EF4-FFF2-40B4-BE49-F238E27FC236}">
                    <a16:creationId xmlns:a16="http://schemas.microsoft.com/office/drawing/2014/main" xmlns="" id="{0EB65ADA-94F0-4711-B8E2-3E62081EABFE}"/>
                  </a:ext>
                </a:extLst>
              </p:cNvPr>
              <p:cNvCxnSpPr>
                <a:stCxn id="17" idx="2"/>
                <a:endCxn id="21" idx="0"/>
              </p:cNvCxnSpPr>
              <p:nvPr/>
            </p:nvCxnSpPr>
            <p:spPr>
              <a:xfrm flipH="1">
                <a:off x="3549157" y="2028372"/>
                <a:ext cx="1" cy="1409700"/>
              </a:xfrm>
              <a:prstGeom prst="line">
                <a:avLst/>
              </a:prstGeom>
              <a:noFill/>
              <a:ln w="9525" cap="flat" cmpd="sng" algn="ctr">
                <a:solidFill>
                  <a:schemeClr val="bg1">
                    <a:lumMod val="50000"/>
                  </a:schemeClr>
                </a:solidFill>
                <a:prstDash val="solid"/>
              </a:ln>
              <a:effectLst/>
            </p:spPr>
          </p:cxnSp>
          <p:cxnSp>
            <p:nvCxnSpPr>
              <p:cNvPr id="29" name="直接连接符 28">
                <a:extLst>
                  <a:ext uri="{FF2B5EF4-FFF2-40B4-BE49-F238E27FC236}">
                    <a16:creationId xmlns:a16="http://schemas.microsoft.com/office/drawing/2014/main" xmlns="" id="{4D2ED909-9CAA-4036-A4C5-C02BF5CB508A}"/>
                  </a:ext>
                </a:extLst>
              </p:cNvPr>
              <p:cNvCxnSpPr/>
              <p:nvPr/>
            </p:nvCxnSpPr>
            <p:spPr>
              <a:xfrm flipH="1">
                <a:off x="1796555" y="2999920"/>
                <a:ext cx="1752602" cy="0"/>
              </a:xfrm>
              <a:prstGeom prst="line">
                <a:avLst/>
              </a:prstGeom>
              <a:noFill/>
              <a:ln w="9525" cap="flat" cmpd="sng" algn="ctr">
                <a:solidFill>
                  <a:schemeClr val="bg1">
                    <a:lumMod val="50000"/>
                  </a:schemeClr>
                </a:solidFill>
                <a:prstDash val="solid"/>
              </a:ln>
              <a:effectLst/>
            </p:spPr>
          </p:cxnSp>
          <p:cxnSp>
            <p:nvCxnSpPr>
              <p:cNvPr id="30" name="直接连接符 29">
                <a:extLst>
                  <a:ext uri="{FF2B5EF4-FFF2-40B4-BE49-F238E27FC236}">
                    <a16:creationId xmlns:a16="http://schemas.microsoft.com/office/drawing/2014/main" xmlns="" id="{A41B1CD9-82D4-45DA-909A-27E6FFF6D63A}"/>
                  </a:ext>
                </a:extLst>
              </p:cNvPr>
              <p:cNvCxnSpPr>
                <a:endCxn id="22" idx="0"/>
              </p:cNvCxnSpPr>
              <p:nvPr/>
            </p:nvCxnSpPr>
            <p:spPr>
              <a:xfrm>
                <a:off x="1796555" y="2999920"/>
                <a:ext cx="3" cy="438152"/>
              </a:xfrm>
              <a:prstGeom prst="line">
                <a:avLst/>
              </a:prstGeom>
              <a:noFill/>
              <a:ln w="9525" cap="flat" cmpd="sng" algn="ctr">
                <a:solidFill>
                  <a:schemeClr val="bg1">
                    <a:lumMod val="50000"/>
                  </a:schemeClr>
                </a:solidFill>
                <a:prstDash val="solid"/>
              </a:ln>
              <a:effectLst/>
            </p:spPr>
          </p:cxnSp>
          <p:cxnSp>
            <p:nvCxnSpPr>
              <p:cNvPr id="31" name="直接连接符 30">
                <a:extLst>
                  <a:ext uri="{FF2B5EF4-FFF2-40B4-BE49-F238E27FC236}">
                    <a16:creationId xmlns:a16="http://schemas.microsoft.com/office/drawing/2014/main" xmlns="" id="{D81BF9EB-43CF-438E-8B81-F5C675001845}"/>
                  </a:ext>
                </a:extLst>
              </p:cNvPr>
              <p:cNvCxnSpPr>
                <a:endCxn id="18" idx="1"/>
              </p:cNvCxnSpPr>
              <p:nvPr/>
            </p:nvCxnSpPr>
            <p:spPr>
              <a:xfrm>
                <a:off x="3549156" y="2733222"/>
                <a:ext cx="2006109" cy="0"/>
              </a:xfrm>
              <a:prstGeom prst="line">
                <a:avLst/>
              </a:prstGeom>
              <a:noFill/>
              <a:ln w="9525" cap="flat" cmpd="sng" algn="ctr">
                <a:solidFill>
                  <a:schemeClr val="bg1">
                    <a:lumMod val="50000"/>
                  </a:schemeClr>
                </a:solidFill>
                <a:prstDash val="solid"/>
              </a:ln>
              <a:effectLst/>
            </p:spPr>
          </p:cxnSp>
          <p:cxnSp>
            <p:nvCxnSpPr>
              <p:cNvPr id="32" name="直接连接符 31">
                <a:extLst>
                  <a:ext uri="{FF2B5EF4-FFF2-40B4-BE49-F238E27FC236}">
                    <a16:creationId xmlns:a16="http://schemas.microsoft.com/office/drawing/2014/main" xmlns="" id="{ED20DD3B-083D-41C8-836E-C5AB923FB8C2}"/>
                  </a:ext>
                </a:extLst>
              </p:cNvPr>
              <p:cNvCxnSpPr>
                <a:stCxn id="20" idx="0"/>
              </p:cNvCxnSpPr>
              <p:nvPr/>
            </p:nvCxnSpPr>
            <p:spPr>
              <a:xfrm flipH="1" flipV="1">
                <a:off x="5435106" y="3218996"/>
                <a:ext cx="2" cy="219076"/>
              </a:xfrm>
              <a:prstGeom prst="line">
                <a:avLst/>
              </a:prstGeom>
              <a:noFill/>
              <a:ln w="9525" cap="flat" cmpd="sng" algn="ctr">
                <a:solidFill>
                  <a:schemeClr val="bg1">
                    <a:lumMod val="50000"/>
                  </a:schemeClr>
                </a:solidFill>
                <a:prstDash val="solid"/>
              </a:ln>
              <a:effectLst/>
            </p:spPr>
          </p:cxnSp>
          <p:cxnSp>
            <p:nvCxnSpPr>
              <p:cNvPr id="33" name="直接连接符 32">
                <a:extLst>
                  <a:ext uri="{FF2B5EF4-FFF2-40B4-BE49-F238E27FC236}">
                    <a16:creationId xmlns:a16="http://schemas.microsoft.com/office/drawing/2014/main" xmlns="" id="{B5244DEC-FB80-49E4-9D8F-776A934BD23C}"/>
                  </a:ext>
                </a:extLst>
              </p:cNvPr>
              <p:cNvCxnSpPr/>
              <p:nvPr/>
            </p:nvCxnSpPr>
            <p:spPr>
              <a:xfrm flipH="1" flipV="1">
                <a:off x="7197233" y="3218996"/>
                <a:ext cx="2" cy="219076"/>
              </a:xfrm>
              <a:prstGeom prst="line">
                <a:avLst/>
              </a:prstGeom>
              <a:noFill/>
              <a:ln w="9525" cap="flat" cmpd="sng" algn="ctr">
                <a:solidFill>
                  <a:schemeClr val="bg1">
                    <a:lumMod val="50000"/>
                  </a:schemeClr>
                </a:solidFill>
                <a:prstDash val="solid"/>
              </a:ln>
              <a:effectLst/>
            </p:spPr>
          </p:cxnSp>
          <p:cxnSp>
            <p:nvCxnSpPr>
              <p:cNvPr id="34" name="直接连接符 33">
                <a:extLst>
                  <a:ext uri="{FF2B5EF4-FFF2-40B4-BE49-F238E27FC236}">
                    <a16:creationId xmlns:a16="http://schemas.microsoft.com/office/drawing/2014/main" xmlns="" id="{D45A736F-EC53-40F4-9A82-3833DB2550AF}"/>
                  </a:ext>
                </a:extLst>
              </p:cNvPr>
              <p:cNvCxnSpPr/>
              <p:nvPr/>
            </p:nvCxnSpPr>
            <p:spPr>
              <a:xfrm>
                <a:off x="5435106" y="3218996"/>
                <a:ext cx="1762127" cy="0"/>
              </a:xfrm>
              <a:prstGeom prst="line">
                <a:avLst/>
              </a:prstGeom>
              <a:noFill/>
              <a:ln w="9525" cap="flat" cmpd="sng" algn="ctr">
                <a:solidFill>
                  <a:schemeClr val="bg1">
                    <a:lumMod val="50000"/>
                  </a:schemeClr>
                </a:solidFill>
                <a:prstDash val="solid"/>
              </a:ln>
              <a:effectLst/>
            </p:spPr>
          </p:cxnSp>
          <p:cxnSp>
            <p:nvCxnSpPr>
              <p:cNvPr id="35" name="直接连接符 34">
                <a:extLst>
                  <a:ext uri="{FF2B5EF4-FFF2-40B4-BE49-F238E27FC236}">
                    <a16:creationId xmlns:a16="http://schemas.microsoft.com/office/drawing/2014/main" xmlns="" id="{F8343580-40AA-4E80-9E2B-F469D317B04A}"/>
                  </a:ext>
                </a:extLst>
              </p:cNvPr>
              <p:cNvCxnSpPr>
                <a:stCxn id="18" idx="2"/>
              </p:cNvCxnSpPr>
              <p:nvPr/>
            </p:nvCxnSpPr>
            <p:spPr>
              <a:xfrm flipH="1">
                <a:off x="6311407" y="2999920"/>
                <a:ext cx="1" cy="219076"/>
              </a:xfrm>
              <a:prstGeom prst="line">
                <a:avLst/>
              </a:prstGeom>
              <a:noFill/>
              <a:ln w="9525" cap="flat" cmpd="sng" algn="ctr">
                <a:solidFill>
                  <a:schemeClr val="bg1">
                    <a:lumMod val="50000"/>
                  </a:schemeClr>
                </a:solidFill>
                <a:prstDash val="solid"/>
              </a:ln>
              <a:effectLst/>
            </p:spPr>
          </p:cxnSp>
          <p:cxnSp>
            <p:nvCxnSpPr>
              <p:cNvPr id="36" name="直接连接符 35">
                <a:extLst>
                  <a:ext uri="{FF2B5EF4-FFF2-40B4-BE49-F238E27FC236}">
                    <a16:creationId xmlns:a16="http://schemas.microsoft.com/office/drawing/2014/main" xmlns="" id="{597AD3F0-3D67-4EC5-AE7D-54B79CCBBA2C}"/>
                  </a:ext>
                </a:extLst>
              </p:cNvPr>
              <p:cNvCxnSpPr/>
              <p:nvPr/>
            </p:nvCxnSpPr>
            <p:spPr>
              <a:xfrm flipH="1">
                <a:off x="819150" y="3695247"/>
                <a:ext cx="221265" cy="0"/>
              </a:xfrm>
              <a:prstGeom prst="line">
                <a:avLst/>
              </a:prstGeom>
              <a:noFill/>
              <a:ln w="9525" cap="flat" cmpd="sng" algn="ctr">
                <a:solidFill>
                  <a:srgbClr val="49555F"/>
                </a:solidFill>
                <a:prstDash val="solid"/>
              </a:ln>
              <a:effectLst/>
            </p:spPr>
          </p:cxnSp>
          <p:cxnSp>
            <p:nvCxnSpPr>
              <p:cNvPr id="37" name="直接连接符 36">
                <a:extLst>
                  <a:ext uri="{FF2B5EF4-FFF2-40B4-BE49-F238E27FC236}">
                    <a16:creationId xmlns:a16="http://schemas.microsoft.com/office/drawing/2014/main" xmlns="" id="{764C3BBB-7B09-4223-843D-968F1CD1AC4F}"/>
                  </a:ext>
                </a:extLst>
              </p:cNvPr>
              <p:cNvCxnSpPr/>
              <p:nvPr/>
            </p:nvCxnSpPr>
            <p:spPr>
              <a:xfrm flipH="1">
                <a:off x="819150" y="4442959"/>
                <a:ext cx="221265" cy="0"/>
              </a:xfrm>
              <a:prstGeom prst="line">
                <a:avLst/>
              </a:prstGeom>
              <a:noFill/>
              <a:ln w="9525" cap="flat" cmpd="sng" algn="ctr">
                <a:solidFill>
                  <a:schemeClr val="bg1">
                    <a:lumMod val="50000"/>
                  </a:schemeClr>
                </a:solidFill>
                <a:prstDash val="solid"/>
              </a:ln>
              <a:effectLst/>
            </p:spPr>
          </p:cxnSp>
          <p:cxnSp>
            <p:nvCxnSpPr>
              <p:cNvPr id="38" name="直接连接符 37">
                <a:extLst>
                  <a:ext uri="{FF2B5EF4-FFF2-40B4-BE49-F238E27FC236}">
                    <a16:creationId xmlns:a16="http://schemas.microsoft.com/office/drawing/2014/main" xmlns="" id="{834718DB-457E-4F29-B7F7-6DF28222FD19}"/>
                  </a:ext>
                </a:extLst>
              </p:cNvPr>
              <p:cNvCxnSpPr/>
              <p:nvPr/>
            </p:nvCxnSpPr>
            <p:spPr>
              <a:xfrm flipH="1">
                <a:off x="819150" y="5190672"/>
                <a:ext cx="221265" cy="0"/>
              </a:xfrm>
              <a:prstGeom prst="line">
                <a:avLst/>
              </a:prstGeom>
              <a:noFill/>
              <a:ln w="9525" cap="flat" cmpd="sng" algn="ctr">
                <a:solidFill>
                  <a:schemeClr val="bg1">
                    <a:lumMod val="50000"/>
                  </a:schemeClr>
                </a:solidFill>
                <a:prstDash val="solid"/>
              </a:ln>
              <a:effectLst/>
            </p:spPr>
          </p:cxnSp>
          <p:cxnSp>
            <p:nvCxnSpPr>
              <p:cNvPr id="39" name="直接连接符 38">
                <a:extLst>
                  <a:ext uri="{FF2B5EF4-FFF2-40B4-BE49-F238E27FC236}">
                    <a16:creationId xmlns:a16="http://schemas.microsoft.com/office/drawing/2014/main" xmlns="" id="{FB855231-7D4B-477C-8B66-275E97713E56}"/>
                  </a:ext>
                </a:extLst>
              </p:cNvPr>
              <p:cNvCxnSpPr/>
              <p:nvPr/>
            </p:nvCxnSpPr>
            <p:spPr>
              <a:xfrm>
                <a:off x="819150" y="3695247"/>
                <a:ext cx="0" cy="1495425"/>
              </a:xfrm>
              <a:prstGeom prst="line">
                <a:avLst/>
              </a:prstGeom>
              <a:noFill/>
              <a:ln w="9525" cap="flat" cmpd="sng" algn="ctr">
                <a:solidFill>
                  <a:schemeClr val="bg1">
                    <a:lumMod val="50000"/>
                  </a:schemeClr>
                </a:solidFill>
                <a:prstDash val="solid"/>
              </a:ln>
              <a:effectLst/>
            </p:spPr>
          </p:cxnSp>
          <p:cxnSp>
            <p:nvCxnSpPr>
              <p:cNvPr id="40" name="直接连接符 39">
                <a:extLst>
                  <a:ext uri="{FF2B5EF4-FFF2-40B4-BE49-F238E27FC236}">
                    <a16:creationId xmlns:a16="http://schemas.microsoft.com/office/drawing/2014/main" xmlns="" id="{1488A01D-C10B-4237-B8CD-C6244A174CD4}"/>
                  </a:ext>
                </a:extLst>
              </p:cNvPr>
              <p:cNvCxnSpPr/>
              <p:nvPr/>
            </p:nvCxnSpPr>
            <p:spPr>
              <a:xfrm flipH="1">
                <a:off x="4456602" y="3701144"/>
                <a:ext cx="221265" cy="0"/>
              </a:xfrm>
              <a:prstGeom prst="line">
                <a:avLst/>
              </a:prstGeom>
              <a:noFill/>
              <a:ln w="9525" cap="flat" cmpd="sng" algn="ctr">
                <a:solidFill>
                  <a:srgbClr val="49555F"/>
                </a:solidFill>
                <a:prstDash val="solid"/>
              </a:ln>
              <a:effectLst/>
            </p:spPr>
          </p:cxnSp>
          <p:cxnSp>
            <p:nvCxnSpPr>
              <p:cNvPr id="41" name="直接连接符 40">
                <a:extLst>
                  <a:ext uri="{FF2B5EF4-FFF2-40B4-BE49-F238E27FC236}">
                    <a16:creationId xmlns:a16="http://schemas.microsoft.com/office/drawing/2014/main" xmlns="" id="{BF8B7C70-4EF3-4D50-A43B-37D59C73E886}"/>
                  </a:ext>
                </a:extLst>
              </p:cNvPr>
              <p:cNvCxnSpPr/>
              <p:nvPr/>
            </p:nvCxnSpPr>
            <p:spPr>
              <a:xfrm flipH="1">
                <a:off x="4456602" y="5778500"/>
                <a:ext cx="221265" cy="0"/>
              </a:xfrm>
              <a:prstGeom prst="line">
                <a:avLst/>
              </a:prstGeom>
              <a:noFill/>
              <a:ln w="9525" cap="flat" cmpd="sng" algn="ctr">
                <a:solidFill>
                  <a:schemeClr val="bg1">
                    <a:lumMod val="50000"/>
                  </a:schemeClr>
                </a:solidFill>
                <a:prstDash val="solid"/>
              </a:ln>
              <a:effectLst/>
            </p:spPr>
          </p:cxnSp>
          <p:cxnSp>
            <p:nvCxnSpPr>
              <p:cNvPr id="42" name="直接连接符 41">
                <a:extLst>
                  <a:ext uri="{FF2B5EF4-FFF2-40B4-BE49-F238E27FC236}">
                    <a16:creationId xmlns:a16="http://schemas.microsoft.com/office/drawing/2014/main" xmlns="" id="{53D58350-248D-44EA-A854-F43F574E65D9}"/>
                  </a:ext>
                </a:extLst>
              </p:cNvPr>
              <p:cNvCxnSpPr/>
              <p:nvPr/>
            </p:nvCxnSpPr>
            <p:spPr>
              <a:xfrm flipH="1">
                <a:off x="4456602" y="4393596"/>
                <a:ext cx="221265" cy="0"/>
              </a:xfrm>
              <a:prstGeom prst="line">
                <a:avLst/>
              </a:prstGeom>
              <a:noFill/>
              <a:ln w="9525" cap="flat" cmpd="sng" algn="ctr">
                <a:solidFill>
                  <a:schemeClr val="bg1">
                    <a:lumMod val="50000"/>
                  </a:schemeClr>
                </a:solidFill>
                <a:prstDash val="solid"/>
              </a:ln>
              <a:effectLst/>
            </p:spPr>
          </p:cxnSp>
          <p:cxnSp>
            <p:nvCxnSpPr>
              <p:cNvPr id="43" name="直接连接符 42">
                <a:extLst>
                  <a:ext uri="{FF2B5EF4-FFF2-40B4-BE49-F238E27FC236}">
                    <a16:creationId xmlns:a16="http://schemas.microsoft.com/office/drawing/2014/main" xmlns="" id="{0F70B600-8FC2-4544-AE4A-C9CE60E44597}"/>
                  </a:ext>
                </a:extLst>
              </p:cNvPr>
              <p:cNvCxnSpPr/>
              <p:nvPr/>
            </p:nvCxnSpPr>
            <p:spPr>
              <a:xfrm flipH="1">
                <a:off x="4456602" y="5086048"/>
                <a:ext cx="221265" cy="0"/>
              </a:xfrm>
              <a:prstGeom prst="line">
                <a:avLst/>
              </a:prstGeom>
              <a:noFill/>
              <a:ln w="9525" cap="flat" cmpd="sng" algn="ctr">
                <a:solidFill>
                  <a:schemeClr val="bg1">
                    <a:lumMod val="50000"/>
                  </a:schemeClr>
                </a:solidFill>
                <a:prstDash val="solid"/>
              </a:ln>
              <a:effectLst/>
            </p:spPr>
          </p:cxnSp>
          <p:cxnSp>
            <p:nvCxnSpPr>
              <p:cNvPr id="44" name="直接连接符 43">
                <a:extLst>
                  <a:ext uri="{FF2B5EF4-FFF2-40B4-BE49-F238E27FC236}">
                    <a16:creationId xmlns:a16="http://schemas.microsoft.com/office/drawing/2014/main" xmlns="" id="{BE271872-3C3B-410A-A656-427B498E8E89}"/>
                  </a:ext>
                </a:extLst>
              </p:cNvPr>
              <p:cNvCxnSpPr/>
              <p:nvPr/>
            </p:nvCxnSpPr>
            <p:spPr>
              <a:xfrm>
                <a:off x="4456602" y="3695247"/>
                <a:ext cx="0" cy="2083253"/>
              </a:xfrm>
              <a:prstGeom prst="line">
                <a:avLst/>
              </a:prstGeom>
              <a:noFill/>
              <a:ln w="9525" cap="flat" cmpd="sng" algn="ctr">
                <a:solidFill>
                  <a:schemeClr val="bg1">
                    <a:lumMod val="50000"/>
                  </a:schemeClr>
                </a:solidFill>
                <a:prstDash val="solid"/>
              </a:ln>
              <a:effectLst/>
            </p:spPr>
          </p:cxnSp>
        </p:grpSp>
        <p:grpSp>
          <p:nvGrpSpPr>
            <p:cNvPr id="10" name="组合 9">
              <a:extLst>
                <a:ext uri="{FF2B5EF4-FFF2-40B4-BE49-F238E27FC236}">
                  <a16:creationId xmlns:a16="http://schemas.microsoft.com/office/drawing/2014/main" xmlns="" id="{BD4F6979-00BA-4BC1-BAB5-8DE3AB3A86A4}"/>
                </a:ext>
              </a:extLst>
            </p:cNvPr>
            <p:cNvGrpSpPr/>
            <p:nvPr/>
          </p:nvGrpSpPr>
          <p:grpSpPr>
            <a:xfrm>
              <a:off x="5980190" y="1587750"/>
              <a:ext cx="2408234" cy="2637363"/>
              <a:chOff x="6231835" y="1104259"/>
              <a:chExt cx="2471633" cy="2706794"/>
            </a:xfrm>
          </p:grpSpPr>
          <p:sp>
            <p:nvSpPr>
              <p:cNvPr id="11" name="文本框 31">
                <a:extLst>
                  <a:ext uri="{FF2B5EF4-FFF2-40B4-BE49-F238E27FC236}">
                    <a16:creationId xmlns:a16="http://schemas.microsoft.com/office/drawing/2014/main" xmlns="" id="{D8D85622-4142-40DA-AA24-C141EFAC5FDE}"/>
                  </a:ext>
                </a:extLst>
              </p:cNvPr>
              <p:cNvSpPr txBox="1"/>
              <p:nvPr/>
            </p:nvSpPr>
            <p:spPr>
              <a:xfrm>
                <a:off x="6231835" y="1104259"/>
                <a:ext cx="2408234" cy="650300"/>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01.</a:t>
                </a: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2" name="文本框 32">
                <a:extLst>
                  <a:ext uri="{FF2B5EF4-FFF2-40B4-BE49-F238E27FC236}">
                    <a16:creationId xmlns:a16="http://schemas.microsoft.com/office/drawing/2014/main" xmlns="" id="{4FF7953A-3255-41C5-9CC6-7CB9DBF85B0D}"/>
                  </a:ext>
                </a:extLst>
              </p:cNvPr>
              <p:cNvSpPr txBox="1"/>
              <p:nvPr/>
            </p:nvSpPr>
            <p:spPr>
              <a:xfrm>
                <a:off x="6231835" y="2033841"/>
                <a:ext cx="2408234" cy="650300"/>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02.</a:t>
                </a: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3" name="文本框 33">
                <a:extLst>
                  <a:ext uri="{FF2B5EF4-FFF2-40B4-BE49-F238E27FC236}">
                    <a16:creationId xmlns:a16="http://schemas.microsoft.com/office/drawing/2014/main" xmlns="" id="{EA463B07-1511-44A2-89B6-156C496D4A15}"/>
                  </a:ext>
                </a:extLst>
              </p:cNvPr>
              <p:cNvSpPr txBox="1"/>
              <p:nvPr/>
            </p:nvSpPr>
            <p:spPr>
              <a:xfrm>
                <a:off x="6231835" y="2963423"/>
                <a:ext cx="2408234" cy="650300"/>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03.</a:t>
                </a: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cxnSp>
            <p:nvCxnSpPr>
              <p:cNvPr id="14" name="直接连接符 13">
                <a:extLst>
                  <a:ext uri="{FF2B5EF4-FFF2-40B4-BE49-F238E27FC236}">
                    <a16:creationId xmlns:a16="http://schemas.microsoft.com/office/drawing/2014/main" xmlns="" id="{CD1EB7D6-4C6E-4FC5-AB65-7C3079B22B6E}"/>
                  </a:ext>
                </a:extLst>
              </p:cNvPr>
              <p:cNvCxnSpPr/>
              <p:nvPr/>
            </p:nvCxnSpPr>
            <p:spPr>
              <a:xfrm>
                <a:off x="6231835" y="1968986"/>
                <a:ext cx="2471633" cy="0"/>
              </a:xfrm>
              <a:prstGeom prst="line">
                <a:avLst/>
              </a:prstGeom>
              <a:noFill/>
              <a:ln w="9525" cap="flat" cmpd="sng" algn="ctr">
                <a:solidFill>
                  <a:schemeClr val="bg1">
                    <a:lumMod val="50000"/>
                  </a:schemeClr>
                </a:solidFill>
                <a:prstDash val="solid"/>
              </a:ln>
              <a:effectLst/>
            </p:spPr>
          </p:cxnSp>
          <p:cxnSp>
            <p:nvCxnSpPr>
              <p:cNvPr id="15" name="直接连接符 14">
                <a:extLst>
                  <a:ext uri="{FF2B5EF4-FFF2-40B4-BE49-F238E27FC236}">
                    <a16:creationId xmlns:a16="http://schemas.microsoft.com/office/drawing/2014/main" xmlns="" id="{784B8985-811A-4AE0-9331-11D38F8FC5CA}"/>
                  </a:ext>
                </a:extLst>
              </p:cNvPr>
              <p:cNvCxnSpPr/>
              <p:nvPr/>
            </p:nvCxnSpPr>
            <p:spPr>
              <a:xfrm>
                <a:off x="6231835" y="2890019"/>
                <a:ext cx="2471633" cy="0"/>
              </a:xfrm>
              <a:prstGeom prst="line">
                <a:avLst/>
              </a:prstGeom>
              <a:noFill/>
              <a:ln w="9525" cap="flat" cmpd="sng" algn="ctr">
                <a:solidFill>
                  <a:schemeClr val="bg1">
                    <a:lumMod val="50000"/>
                  </a:schemeClr>
                </a:solidFill>
                <a:prstDash val="solid"/>
              </a:ln>
              <a:effectLst/>
            </p:spPr>
          </p:cxnSp>
          <p:cxnSp>
            <p:nvCxnSpPr>
              <p:cNvPr id="16" name="直接连接符 15">
                <a:extLst>
                  <a:ext uri="{FF2B5EF4-FFF2-40B4-BE49-F238E27FC236}">
                    <a16:creationId xmlns:a16="http://schemas.microsoft.com/office/drawing/2014/main" xmlns="" id="{D7E2E391-30E0-4C79-B45B-483125931473}"/>
                  </a:ext>
                </a:extLst>
              </p:cNvPr>
              <p:cNvCxnSpPr/>
              <p:nvPr/>
            </p:nvCxnSpPr>
            <p:spPr>
              <a:xfrm>
                <a:off x="6231835" y="3811053"/>
                <a:ext cx="2471633" cy="0"/>
              </a:xfrm>
              <a:prstGeom prst="line">
                <a:avLst/>
              </a:prstGeom>
              <a:noFill/>
              <a:ln w="9525" cap="flat" cmpd="sng" algn="ctr">
                <a:solidFill>
                  <a:schemeClr val="bg1">
                    <a:lumMod val="50000"/>
                  </a:schemeClr>
                </a:solidFill>
                <a:prstDash val="solid"/>
              </a:ln>
              <a:effectLst/>
            </p:spPr>
          </p:cxnSp>
        </p:grpSp>
      </p:grpSp>
    </p:spTree>
    <p:extLst>
      <p:ext uri="{BB962C8B-B14F-4D97-AF65-F5344CB8AC3E}">
        <p14:creationId xmlns:p14="http://schemas.microsoft.com/office/powerpoint/2010/main" val="28561673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28" name="椭圆 27">
            <a:extLst>
              <a:ext uri="{FF2B5EF4-FFF2-40B4-BE49-F238E27FC236}">
                <a16:creationId xmlns:a16="http://schemas.microsoft.com/office/drawing/2014/main" xmlns="" id="{997FB642-9118-44E8-8F02-560CB004757F}"/>
              </a:ext>
            </a:extLst>
          </p:cNvPr>
          <p:cNvSpPr/>
          <p:nvPr/>
        </p:nvSpPr>
        <p:spPr>
          <a:xfrm>
            <a:off x="1556964" y="2137507"/>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latin typeface="微软雅黑" pitchFamily="34" charset="-122"/>
                <a:ea typeface="微软雅黑" pitchFamily="34" charset="-122"/>
              </a:rPr>
              <a:t>STEP 1</a:t>
            </a:r>
            <a:endParaRPr lang="zh-CN" altLang="en-US" sz="1400" b="1">
              <a:latin typeface="微软雅黑" pitchFamily="34" charset="-122"/>
              <a:ea typeface="微软雅黑" pitchFamily="34" charset="-122"/>
            </a:endParaRPr>
          </a:p>
        </p:txBody>
      </p:sp>
      <p:sp>
        <p:nvSpPr>
          <p:cNvPr id="29" name="椭圆 28">
            <a:extLst>
              <a:ext uri="{FF2B5EF4-FFF2-40B4-BE49-F238E27FC236}">
                <a16:creationId xmlns:a16="http://schemas.microsoft.com/office/drawing/2014/main" xmlns="" id="{B258584D-964C-40AB-9975-5BDDA0119352}"/>
              </a:ext>
            </a:extLst>
          </p:cNvPr>
          <p:cNvSpPr/>
          <p:nvPr/>
        </p:nvSpPr>
        <p:spPr>
          <a:xfrm>
            <a:off x="4077244" y="2674311"/>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itchFamily="34" charset="-122"/>
                <a:ea typeface="微软雅黑" pitchFamily="34" charset="-122"/>
              </a:rPr>
              <a:t>STEP 2</a:t>
            </a:r>
            <a:endParaRPr lang="zh-CN" altLang="en-US" sz="1400" b="1">
              <a:solidFill>
                <a:prstClr val="white"/>
              </a:solidFill>
              <a:latin typeface="微软雅黑" pitchFamily="34" charset="-122"/>
              <a:ea typeface="微软雅黑" pitchFamily="34" charset="-122"/>
            </a:endParaRPr>
          </a:p>
        </p:txBody>
      </p:sp>
      <p:sp>
        <p:nvSpPr>
          <p:cNvPr id="30" name="椭圆 29">
            <a:extLst>
              <a:ext uri="{FF2B5EF4-FFF2-40B4-BE49-F238E27FC236}">
                <a16:creationId xmlns:a16="http://schemas.microsoft.com/office/drawing/2014/main" xmlns="" id="{EA4CF934-C56D-495E-A4C7-6D341205F40E}"/>
              </a:ext>
            </a:extLst>
          </p:cNvPr>
          <p:cNvSpPr/>
          <p:nvPr/>
        </p:nvSpPr>
        <p:spPr>
          <a:xfrm>
            <a:off x="6597524" y="2137507"/>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itchFamily="34" charset="-122"/>
                <a:ea typeface="微软雅黑" pitchFamily="34" charset="-122"/>
              </a:rPr>
              <a:t>STEP 3</a:t>
            </a:r>
            <a:endParaRPr lang="zh-CN" altLang="en-US" sz="1400" b="1">
              <a:solidFill>
                <a:prstClr val="white"/>
              </a:solidFill>
              <a:latin typeface="微软雅黑" pitchFamily="34" charset="-122"/>
              <a:ea typeface="微软雅黑" pitchFamily="34" charset="-122"/>
            </a:endParaRPr>
          </a:p>
        </p:txBody>
      </p:sp>
      <p:sp>
        <p:nvSpPr>
          <p:cNvPr id="31" name="椭圆 30">
            <a:extLst>
              <a:ext uri="{FF2B5EF4-FFF2-40B4-BE49-F238E27FC236}">
                <a16:creationId xmlns:a16="http://schemas.microsoft.com/office/drawing/2014/main" xmlns="" id="{E115E871-9BA7-4D5E-8099-A608F3EA8280}"/>
              </a:ext>
            </a:extLst>
          </p:cNvPr>
          <p:cNvSpPr/>
          <p:nvPr/>
        </p:nvSpPr>
        <p:spPr>
          <a:xfrm>
            <a:off x="9117804" y="2674311"/>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itchFamily="34" charset="-122"/>
                <a:ea typeface="微软雅黑" pitchFamily="34" charset="-122"/>
              </a:rPr>
              <a:t>STEP 4</a:t>
            </a:r>
            <a:endParaRPr lang="zh-CN" altLang="en-US" sz="1400" b="1">
              <a:solidFill>
                <a:prstClr val="white"/>
              </a:solidFill>
              <a:latin typeface="微软雅黑" pitchFamily="34" charset="-122"/>
              <a:ea typeface="微软雅黑" pitchFamily="34" charset="-122"/>
            </a:endParaRPr>
          </a:p>
        </p:txBody>
      </p:sp>
      <p:cxnSp>
        <p:nvCxnSpPr>
          <p:cNvPr id="32" name="直接连接符 31">
            <a:extLst>
              <a:ext uri="{FF2B5EF4-FFF2-40B4-BE49-F238E27FC236}">
                <a16:creationId xmlns:a16="http://schemas.microsoft.com/office/drawing/2014/main" xmlns="" id="{9CD54ED9-ACFA-4A1B-9C3B-256B2B009AF5}"/>
              </a:ext>
            </a:extLst>
          </p:cNvPr>
          <p:cNvCxnSpPr>
            <a:stCxn id="28" idx="6"/>
            <a:endCxn id="29" idx="2"/>
          </p:cNvCxnSpPr>
          <p:nvPr/>
        </p:nvCxnSpPr>
        <p:spPr>
          <a:xfrm>
            <a:off x="3213148" y="2965599"/>
            <a:ext cx="864096" cy="536804"/>
          </a:xfrm>
          <a:prstGeom prst="line">
            <a:avLst/>
          </a:prstGeom>
          <a:ln>
            <a:solidFill>
              <a:srgbClr val="76986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8C6BB620-EF51-498D-BAD4-A5AE8E1FF2ED}"/>
              </a:ext>
            </a:extLst>
          </p:cNvPr>
          <p:cNvCxnSpPr>
            <a:stCxn id="29" idx="6"/>
            <a:endCxn id="30" idx="2"/>
          </p:cNvCxnSpPr>
          <p:nvPr/>
        </p:nvCxnSpPr>
        <p:spPr>
          <a:xfrm flipV="1">
            <a:off x="5733428" y="2965599"/>
            <a:ext cx="864096" cy="536804"/>
          </a:xfrm>
          <a:prstGeom prst="line">
            <a:avLst/>
          </a:prstGeom>
          <a:ln>
            <a:solidFill>
              <a:srgbClr val="76986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0E4A524-624F-41C8-B8F5-C097E5E6F95D}"/>
              </a:ext>
            </a:extLst>
          </p:cNvPr>
          <p:cNvCxnSpPr>
            <a:stCxn id="30" idx="6"/>
            <a:endCxn id="31" idx="2"/>
          </p:cNvCxnSpPr>
          <p:nvPr/>
        </p:nvCxnSpPr>
        <p:spPr>
          <a:xfrm>
            <a:off x="8253708" y="2965599"/>
            <a:ext cx="864096" cy="536804"/>
          </a:xfrm>
          <a:prstGeom prst="line">
            <a:avLst/>
          </a:prstGeom>
          <a:ln>
            <a:solidFill>
              <a:srgbClr val="76986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FEFA8C5C-24BD-405A-BA71-D8EF2D815D9E}"/>
              </a:ext>
            </a:extLst>
          </p:cNvPr>
          <p:cNvSpPr/>
          <p:nvPr/>
        </p:nvSpPr>
        <p:spPr>
          <a:xfrm>
            <a:off x="1566962" y="4181538"/>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xmlns="" id="{5C0DB743-A17D-47B5-8ED7-267B1F288AE2}"/>
              </a:ext>
            </a:extLst>
          </p:cNvPr>
          <p:cNvSpPr/>
          <p:nvPr/>
        </p:nvSpPr>
        <p:spPr>
          <a:xfrm>
            <a:off x="1566961" y="4616345"/>
            <a:ext cx="1636190" cy="600164"/>
          </a:xfrm>
          <a:prstGeom prst="rect">
            <a:avLst/>
          </a:prstGeom>
        </p:spPr>
        <p:txBody>
          <a:bodyPr wrap="square">
            <a:spAutoFit/>
          </a:bodyPr>
          <a:lstStyle/>
          <a:p>
            <a:pPr>
              <a:lnSpc>
                <a:spcPct val="150000"/>
              </a:lnSpc>
            </a:pPr>
            <a:r>
              <a:rPr lang="zh-CN" altLang="en-US" sz="11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dirty="0">
              <a:solidFill>
                <a:schemeClr val="bg1">
                  <a:lumMod val="50000"/>
                </a:schemeClr>
              </a:solidFill>
              <a:latin typeface="微软雅黑" pitchFamily="34" charset="-122"/>
              <a:ea typeface="微软雅黑" pitchFamily="34" charset="-122"/>
            </a:endParaRPr>
          </a:p>
        </p:txBody>
      </p:sp>
      <p:sp>
        <p:nvSpPr>
          <p:cNvPr id="37" name="矩形 36">
            <a:extLst>
              <a:ext uri="{FF2B5EF4-FFF2-40B4-BE49-F238E27FC236}">
                <a16:creationId xmlns:a16="http://schemas.microsoft.com/office/drawing/2014/main" xmlns="" id="{5FA54FEA-2B88-4F48-934F-5715FFD7073C}"/>
              </a:ext>
            </a:extLst>
          </p:cNvPr>
          <p:cNvSpPr/>
          <p:nvPr/>
        </p:nvSpPr>
        <p:spPr>
          <a:xfrm>
            <a:off x="4077244" y="4579469"/>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xmlns="" id="{7B16B173-89A1-451D-B3BF-C80EC2DBBF11}"/>
              </a:ext>
            </a:extLst>
          </p:cNvPr>
          <p:cNvSpPr/>
          <p:nvPr/>
        </p:nvSpPr>
        <p:spPr>
          <a:xfrm>
            <a:off x="4077243" y="4978567"/>
            <a:ext cx="1636190" cy="600164"/>
          </a:xfrm>
          <a:prstGeom prst="rect">
            <a:avLst/>
          </a:prstGeom>
        </p:spPr>
        <p:txBody>
          <a:bodyPr wrap="square">
            <a:spAutoFit/>
          </a:bodyPr>
          <a:lstStyle/>
          <a:p>
            <a:pP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a:solidFill>
                <a:schemeClr val="bg1">
                  <a:lumMod val="50000"/>
                </a:schemeClr>
              </a:solidFill>
              <a:latin typeface="微软雅黑" pitchFamily="34" charset="-122"/>
              <a:ea typeface="微软雅黑" pitchFamily="34" charset="-122"/>
            </a:endParaRPr>
          </a:p>
        </p:txBody>
      </p:sp>
      <p:sp>
        <p:nvSpPr>
          <p:cNvPr id="39" name="矩形 38">
            <a:extLst>
              <a:ext uri="{FF2B5EF4-FFF2-40B4-BE49-F238E27FC236}">
                <a16:creationId xmlns:a16="http://schemas.microsoft.com/office/drawing/2014/main" xmlns="" id="{5023934C-587E-4F1A-9142-41C22C47F9CF}"/>
              </a:ext>
            </a:extLst>
          </p:cNvPr>
          <p:cNvSpPr/>
          <p:nvPr/>
        </p:nvSpPr>
        <p:spPr>
          <a:xfrm>
            <a:off x="6597524" y="4145829"/>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B6A9922D-05EE-49BE-9AE0-6D829020965E}"/>
              </a:ext>
            </a:extLst>
          </p:cNvPr>
          <p:cNvSpPr/>
          <p:nvPr/>
        </p:nvSpPr>
        <p:spPr>
          <a:xfrm>
            <a:off x="6597523" y="4580636"/>
            <a:ext cx="1636190" cy="600164"/>
          </a:xfrm>
          <a:prstGeom prst="rect">
            <a:avLst/>
          </a:prstGeom>
        </p:spPr>
        <p:txBody>
          <a:bodyPr wrap="square">
            <a:spAutoFit/>
          </a:bodyPr>
          <a:lstStyle/>
          <a:p>
            <a:pP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a:solidFill>
                <a:schemeClr val="bg1">
                  <a:lumMod val="50000"/>
                </a:schemeClr>
              </a:solidFill>
              <a:latin typeface="微软雅黑" pitchFamily="34" charset="-122"/>
              <a:ea typeface="微软雅黑" pitchFamily="34" charset="-122"/>
            </a:endParaRPr>
          </a:p>
        </p:txBody>
      </p:sp>
      <p:sp>
        <p:nvSpPr>
          <p:cNvPr id="41" name="矩形 40">
            <a:extLst>
              <a:ext uri="{FF2B5EF4-FFF2-40B4-BE49-F238E27FC236}">
                <a16:creationId xmlns:a16="http://schemas.microsoft.com/office/drawing/2014/main" xmlns="" id="{C7FF6226-75D4-4DAE-9261-533BD8C3EA96}"/>
              </a:ext>
            </a:extLst>
          </p:cNvPr>
          <p:cNvSpPr/>
          <p:nvPr/>
        </p:nvSpPr>
        <p:spPr>
          <a:xfrm>
            <a:off x="9117804" y="4543760"/>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xmlns="" id="{FA788C15-1BEC-43CE-BD5A-472867E0E74C}"/>
              </a:ext>
            </a:extLst>
          </p:cNvPr>
          <p:cNvSpPr/>
          <p:nvPr/>
        </p:nvSpPr>
        <p:spPr>
          <a:xfrm>
            <a:off x="9117803" y="4978567"/>
            <a:ext cx="1636190" cy="600164"/>
          </a:xfrm>
          <a:prstGeom prst="rect">
            <a:avLst/>
          </a:prstGeom>
        </p:spPr>
        <p:txBody>
          <a:bodyPr wrap="square">
            <a:spAutoFit/>
          </a:bodyPr>
          <a:lstStyle/>
          <a:p>
            <a:pP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183766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heel(1)">
                                      <p:cBhvr>
                                        <p:cTn id="13" dur="500"/>
                                        <p:tgtEl>
                                          <p:spTgt spid="2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heel(1)">
                                      <p:cBhvr>
                                        <p:cTn id="28" dur="500"/>
                                        <p:tgtEl>
                                          <p:spTgt spid="29"/>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heel(1)">
                                      <p:cBhvr>
                                        <p:cTn id="43" dur="500"/>
                                        <p:tgtEl>
                                          <p:spTgt spid="30"/>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childTnLst>
                          </p:cTn>
                        </p:par>
                        <p:par>
                          <p:cTn id="55" fill="hold">
                            <p:stCondLst>
                              <p:cond delay="5000"/>
                            </p:stCondLst>
                            <p:childTnLst>
                              <p:par>
                                <p:cTn id="56" presetID="21" presetClass="entr" presetSubtype="1"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heel(1)">
                                      <p:cBhvr>
                                        <p:cTn id="58" dur="500"/>
                                        <p:tgtEl>
                                          <p:spTgt spid="3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5" grpId="0"/>
      <p:bldP spid="36" grpId="0"/>
      <p:bldP spid="37" grpId="0"/>
      <p:bldP spid="38" grpId="0"/>
      <p:bldP spid="39"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F4158B6D-8D9E-4119-B8C0-7C2E563918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B53EFE34-B030-4031-B370-BCD60131E43B}"/>
              </a:ext>
            </a:extLst>
          </p:cNvPr>
          <p:cNvGrpSpPr/>
          <p:nvPr/>
        </p:nvGrpSpPr>
        <p:grpSpPr>
          <a:xfrm>
            <a:off x="5421944" y="1746814"/>
            <a:ext cx="3866270" cy="3491904"/>
            <a:chOff x="3548970" y="2241096"/>
            <a:chExt cx="2699820" cy="2438400"/>
          </a:xfrm>
        </p:grpSpPr>
        <p:sp>
          <p:nvSpPr>
            <p:cNvPr id="23" name="椭圆 22">
              <a:extLst>
                <a:ext uri="{FF2B5EF4-FFF2-40B4-BE49-F238E27FC236}">
                  <a16:creationId xmlns:a16="http://schemas.microsoft.com/office/drawing/2014/main" xmlns="" id="{B9500AD3-2BFE-4099-9A4A-AD4CF467B726}"/>
                </a:ext>
              </a:extLst>
            </p:cNvPr>
            <p:cNvSpPr/>
            <p:nvPr/>
          </p:nvSpPr>
          <p:spPr>
            <a:xfrm>
              <a:off x="3548970" y="2241096"/>
              <a:ext cx="465137" cy="46355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壹</a:t>
              </a:r>
            </a:p>
          </p:txBody>
        </p:sp>
        <p:sp>
          <p:nvSpPr>
            <p:cNvPr id="27" name="椭圆 26">
              <a:extLst>
                <a:ext uri="{FF2B5EF4-FFF2-40B4-BE49-F238E27FC236}">
                  <a16:creationId xmlns:a16="http://schemas.microsoft.com/office/drawing/2014/main" xmlns="" id="{8F5DF911-2F7E-4518-A5F1-BB7D8A288BEF}"/>
                </a:ext>
              </a:extLst>
            </p:cNvPr>
            <p:cNvSpPr/>
            <p:nvPr/>
          </p:nvSpPr>
          <p:spPr>
            <a:xfrm>
              <a:off x="3548970" y="2898321"/>
              <a:ext cx="465137" cy="46513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贰</a:t>
              </a:r>
            </a:p>
          </p:txBody>
        </p:sp>
        <p:sp>
          <p:nvSpPr>
            <p:cNvPr id="28" name="椭圆 27">
              <a:extLst>
                <a:ext uri="{FF2B5EF4-FFF2-40B4-BE49-F238E27FC236}">
                  <a16:creationId xmlns:a16="http://schemas.microsoft.com/office/drawing/2014/main" xmlns="" id="{C4AB9237-53A3-4D9D-9342-05262BC362DF}"/>
                </a:ext>
              </a:extLst>
            </p:cNvPr>
            <p:cNvSpPr/>
            <p:nvPr/>
          </p:nvSpPr>
          <p:spPr>
            <a:xfrm>
              <a:off x="3548970" y="3557134"/>
              <a:ext cx="465137" cy="46355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叁</a:t>
              </a:r>
            </a:p>
          </p:txBody>
        </p:sp>
        <p:sp>
          <p:nvSpPr>
            <p:cNvPr id="29" name="椭圆 28">
              <a:extLst>
                <a:ext uri="{FF2B5EF4-FFF2-40B4-BE49-F238E27FC236}">
                  <a16:creationId xmlns:a16="http://schemas.microsoft.com/office/drawing/2014/main" xmlns="" id="{C0215709-3904-4C11-B9CA-C87656831638}"/>
                </a:ext>
              </a:extLst>
            </p:cNvPr>
            <p:cNvSpPr/>
            <p:nvPr/>
          </p:nvSpPr>
          <p:spPr>
            <a:xfrm>
              <a:off x="3548970" y="4214359"/>
              <a:ext cx="465137" cy="46513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肆</a:t>
              </a:r>
            </a:p>
          </p:txBody>
        </p:sp>
        <p:cxnSp>
          <p:nvCxnSpPr>
            <p:cNvPr id="30" name="直接连接符 29">
              <a:extLst>
                <a:ext uri="{FF2B5EF4-FFF2-40B4-BE49-F238E27FC236}">
                  <a16:creationId xmlns:a16="http://schemas.microsoft.com/office/drawing/2014/main" xmlns="" id="{2F9345F6-5F50-4D6D-8814-0A7D8221CC43}"/>
                </a:ext>
              </a:extLst>
            </p:cNvPr>
            <p:cNvCxnSpPr/>
            <p:nvPr/>
          </p:nvCxnSpPr>
          <p:spPr>
            <a:xfrm>
              <a:off x="4168095" y="2265547"/>
              <a:ext cx="0" cy="2395537"/>
            </a:xfrm>
            <a:prstGeom prst="line">
              <a:avLst/>
            </a:prstGeom>
            <a:ln w="12700">
              <a:solidFill>
                <a:srgbClr val="769867">
                  <a:alpha val="69000"/>
                </a:srgb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CE4DBAEA-0A5A-48A1-BCF1-D02813F456A6}"/>
                </a:ext>
              </a:extLst>
            </p:cNvPr>
            <p:cNvSpPr/>
            <p:nvPr/>
          </p:nvSpPr>
          <p:spPr>
            <a:xfrm>
              <a:off x="4248038" y="2249694"/>
              <a:ext cx="2000752" cy="365365"/>
            </a:xfrm>
            <a:prstGeom prst="rect">
              <a:avLst/>
            </a:prstGeom>
          </p:spPr>
          <p:txBody>
            <a:bodyPr wrap="square">
              <a:spAutoFit/>
            </a:bodyPr>
            <a:lstStyle/>
            <a:p>
              <a:pPr>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58" name="矩形 57">
              <a:extLst>
                <a:ext uri="{FF2B5EF4-FFF2-40B4-BE49-F238E27FC236}">
                  <a16:creationId xmlns:a16="http://schemas.microsoft.com/office/drawing/2014/main" xmlns="" id="{DC418AAC-4956-439F-9BF0-B88C3E547D8E}"/>
                </a:ext>
              </a:extLst>
            </p:cNvPr>
            <p:cNvSpPr/>
            <p:nvPr/>
          </p:nvSpPr>
          <p:spPr>
            <a:xfrm>
              <a:off x="4248038" y="2895056"/>
              <a:ext cx="2000752" cy="365365"/>
            </a:xfrm>
            <a:prstGeom prst="rect">
              <a:avLst/>
            </a:prstGeom>
          </p:spPr>
          <p:txBody>
            <a:bodyPr wrap="square">
              <a:spAutoFit/>
            </a:bodyPr>
            <a:lstStyle/>
            <a:p>
              <a:pPr lvl="0">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59" name="矩形 58">
              <a:extLst>
                <a:ext uri="{FF2B5EF4-FFF2-40B4-BE49-F238E27FC236}">
                  <a16:creationId xmlns:a16="http://schemas.microsoft.com/office/drawing/2014/main" xmlns="" id="{18E7A959-F875-4D1A-90E0-D0228556E115}"/>
                </a:ext>
              </a:extLst>
            </p:cNvPr>
            <p:cNvSpPr/>
            <p:nvPr/>
          </p:nvSpPr>
          <p:spPr>
            <a:xfrm>
              <a:off x="4248038" y="3563845"/>
              <a:ext cx="2000752" cy="365365"/>
            </a:xfrm>
            <a:prstGeom prst="rect">
              <a:avLst/>
            </a:prstGeom>
          </p:spPr>
          <p:txBody>
            <a:bodyPr wrap="square">
              <a:spAutoFit/>
            </a:bodyPr>
            <a:lstStyle/>
            <a:p>
              <a:pPr lvl="0">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60" name="矩形 59">
              <a:extLst>
                <a:ext uri="{FF2B5EF4-FFF2-40B4-BE49-F238E27FC236}">
                  <a16:creationId xmlns:a16="http://schemas.microsoft.com/office/drawing/2014/main" xmlns="" id="{C7E37933-5DAA-4017-8AA5-5363CBD9449F}"/>
                </a:ext>
              </a:extLst>
            </p:cNvPr>
            <p:cNvSpPr/>
            <p:nvPr/>
          </p:nvSpPr>
          <p:spPr>
            <a:xfrm>
              <a:off x="4248038" y="4224174"/>
              <a:ext cx="2000752" cy="365365"/>
            </a:xfrm>
            <a:prstGeom prst="rect">
              <a:avLst/>
            </a:prstGeom>
          </p:spPr>
          <p:txBody>
            <a:bodyPr wrap="square">
              <a:spAutoFit/>
            </a:bodyPr>
            <a:lstStyle/>
            <a:p>
              <a:pPr lvl="0">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grpSp>
      <p:sp>
        <p:nvSpPr>
          <p:cNvPr id="24" name="矩形 23">
            <a:extLst>
              <a:ext uri="{FF2B5EF4-FFF2-40B4-BE49-F238E27FC236}">
                <a16:creationId xmlns:a16="http://schemas.microsoft.com/office/drawing/2014/main" xmlns="" id="{C08C065F-0711-407C-80DC-97C7BFFD17DA}"/>
              </a:ext>
            </a:extLst>
          </p:cNvPr>
          <p:cNvSpPr/>
          <p:nvPr/>
        </p:nvSpPr>
        <p:spPr>
          <a:xfrm>
            <a:off x="2650346" y="2837386"/>
            <a:ext cx="2494452" cy="1004381"/>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5400" dirty="0">
                <a:solidFill>
                  <a:srgbClr val="769867"/>
                </a:solidFill>
                <a:latin typeface="方正细谭黑简体" panose="02000000000000000000" pitchFamily="2" charset="-122"/>
                <a:ea typeface="方正细谭黑简体" panose="02000000000000000000" pitchFamily="2" charset="-122"/>
              </a:rPr>
              <a:t>目录</a:t>
            </a:r>
            <a:r>
              <a:rPr kumimoji="1" lang="en-US" altLang="zh-CN" sz="4400" dirty="0">
                <a:solidFill>
                  <a:srgbClr val="769867"/>
                </a:solidFill>
                <a:latin typeface="方正细谭黑简体" panose="02000000000000000000" pitchFamily="2" charset="-122"/>
                <a:ea typeface="方正细谭黑简体" panose="02000000000000000000" pitchFamily="2" charset="-122"/>
              </a:rPr>
              <a:t>/</a:t>
            </a:r>
          </a:p>
          <a:p>
            <a:pPr lvl="0" algn="ctr"/>
            <a:r>
              <a:rPr lang="en-US" altLang="zh-CN" sz="2400" dirty="0">
                <a:solidFill>
                  <a:srgbClr val="769867"/>
                </a:solidFill>
                <a:latin typeface="方正细谭黑简体" panose="02000000000000000000" pitchFamily="2" charset="-122"/>
                <a:ea typeface="方正细谭黑简体" panose="02000000000000000000" pitchFamily="2" charset="-122"/>
              </a:rPr>
              <a:t>DIRECTORY</a:t>
            </a:r>
            <a:endParaRPr lang="zh-CN" altLang="en-US" sz="2400" dirty="0">
              <a:solidFill>
                <a:srgbClr val="769867"/>
              </a:solidFill>
              <a:latin typeface="方正细谭黑简体" panose="02000000000000000000" pitchFamily="2" charset="-122"/>
              <a:ea typeface="方正细谭黑简体" panose="02000000000000000000"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250"/>
                                            <p:tgtEl>
                                              <p:spTgt spid="24"/>
                                            </p:tgtEl>
                                          </p:cBhvr>
                                        </p:animEffect>
                                        <p:anim calcmode="lin" valueType="num">
                                          <p:cBhvr>
                                            <p:cTn id="12" dur="1250" fill="hold"/>
                                            <p:tgtEl>
                                              <p:spTgt spid="24"/>
                                            </p:tgtEl>
                                            <p:attrNameLst>
                                              <p:attrName>ppt_x</p:attrName>
                                            </p:attrNameLst>
                                          </p:cBhvr>
                                          <p:tavLst>
                                            <p:tav tm="0">
                                              <p:val>
                                                <p:strVal val="#ppt_x"/>
                                              </p:val>
                                            </p:tav>
                                            <p:tav tm="100000">
                                              <p:val>
                                                <p:strVal val="#ppt_x"/>
                                              </p:val>
                                            </p:tav>
                                          </p:tavLst>
                                        </p:anim>
                                        <p:anim calcmode="lin" valueType="num">
                                          <p:cBhvr>
                                            <p:cTn id="13" dur="125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14:presetBounceEnd="7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70000">
                                          <p:cBhvr additive="base">
                                            <p:cTn id="17" dur="1250" fill="hold"/>
                                            <p:tgtEl>
                                              <p:spTgt spid="3"/>
                                            </p:tgtEl>
                                            <p:attrNameLst>
                                              <p:attrName>ppt_x</p:attrName>
                                            </p:attrNameLst>
                                          </p:cBhvr>
                                          <p:tavLst>
                                            <p:tav tm="0">
                                              <p:val>
                                                <p:strVal val="0-#ppt_w/2"/>
                                              </p:val>
                                            </p:tav>
                                            <p:tav tm="100000">
                                              <p:val>
                                                <p:strVal val="#ppt_x"/>
                                              </p:val>
                                            </p:tav>
                                          </p:tavLst>
                                        </p:anim>
                                        <p:anim calcmode="lin" valueType="num" p14:bounceEnd="70000">
                                          <p:cBhvr additive="base">
                                            <p:cTn id="18"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250"/>
                                            <p:tgtEl>
                                              <p:spTgt spid="24"/>
                                            </p:tgtEl>
                                          </p:cBhvr>
                                        </p:animEffect>
                                        <p:anim calcmode="lin" valueType="num">
                                          <p:cBhvr>
                                            <p:cTn id="12" dur="1250" fill="hold"/>
                                            <p:tgtEl>
                                              <p:spTgt spid="24"/>
                                            </p:tgtEl>
                                            <p:attrNameLst>
                                              <p:attrName>ppt_x</p:attrName>
                                            </p:attrNameLst>
                                          </p:cBhvr>
                                          <p:tavLst>
                                            <p:tav tm="0">
                                              <p:val>
                                                <p:strVal val="#ppt_x"/>
                                              </p:val>
                                            </p:tav>
                                            <p:tav tm="100000">
                                              <p:val>
                                                <p:strVal val="#ppt_x"/>
                                              </p:val>
                                            </p:tav>
                                          </p:tavLst>
                                        </p:anim>
                                        <p:anim calcmode="lin" valueType="num">
                                          <p:cBhvr>
                                            <p:cTn id="13" dur="125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250" fill="hold"/>
                                            <p:tgtEl>
                                              <p:spTgt spid="3"/>
                                            </p:tgtEl>
                                            <p:attrNameLst>
                                              <p:attrName>ppt_x</p:attrName>
                                            </p:attrNameLst>
                                          </p:cBhvr>
                                          <p:tavLst>
                                            <p:tav tm="0">
                                              <p:val>
                                                <p:strVal val="0-#ppt_w/2"/>
                                              </p:val>
                                            </p:tav>
                                            <p:tav tm="100000">
                                              <p:val>
                                                <p:strVal val="#ppt_x"/>
                                              </p:val>
                                            </p:tav>
                                          </p:tavLst>
                                        </p:anim>
                                        <p:anim calcmode="lin" valueType="num">
                                          <p:cBhvr additive="base">
                                            <p:cTn id="18"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肆</a:t>
            </a:r>
          </a:p>
        </p:txBody>
      </p:sp>
    </p:spTree>
    <p:extLst>
      <p:ext uri="{BB962C8B-B14F-4D97-AF65-F5344CB8AC3E}">
        <p14:creationId xmlns:p14="http://schemas.microsoft.com/office/powerpoint/2010/main" val="30328324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xmlns="" id="{A5A33C89-3A01-4C73-857B-C0C584BA6534}"/>
              </a:ext>
            </a:extLst>
          </p:cNvPr>
          <p:cNvSpPr/>
          <p:nvPr/>
        </p:nvSpPr>
        <p:spPr>
          <a:xfrm>
            <a:off x="1336674" y="2436958"/>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9" name="椭圆 8">
            <a:extLst>
              <a:ext uri="{FF2B5EF4-FFF2-40B4-BE49-F238E27FC236}">
                <a16:creationId xmlns:a16="http://schemas.microsoft.com/office/drawing/2014/main" xmlns="" id="{164EC968-59A5-42A8-9A28-818BDBF98E77}"/>
              </a:ext>
            </a:extLst>
          </p:cNvPr>
          <p:cNvSpPr/>
          <p:nvPr/>
        </p:nvSpPr>
        <p:spPr>
          <a:xfrm>
            <a:off x="1336674" y="3991087"/>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0" name="Freeform 191">
            <a:extLst>
              <a:ext uri="{FF2B5EF4-FFF2-40B4-BE49-F238E27FC236}">
                <a16:creationId xmlns:a16="http://schemas.microsoft.com/office/drawing/2014/main" xmlns="" id="{E35E5158-6DF8-4F22-8B3A-6B87801510A1}"/>
              </a:ext>
            </a:extLst>
          </p:cNvPr>
          <p:cNvSpPr>
            <a:spLocks noEditPoints="1"/>
          </p:cNvSpPr>
          <p:nvPr/>
        </p:nvSpPr>
        <p:spPr bwMode="auto">
          <a:xfrm>
            <a:off x="1509645" y="4166342"/>
            <a:ext cx="318387" cy="318388"/>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1" name="椭圆 10">
            <a:extLst>
              <a:ext uri="{FF2B5EF4-FFF2-40B4-BE49-F238E27FC236}">
                <a16:creationId xmlns:a16="http://schemas.microsoft.com/office/drawing/2014/main" xmlns="" id="{29C99D7A-FBA6-4239-A45E-06445C3356AE}"/>
              </a:ext>
            </a:extLst>
          </p:cNvPr>
          <p:cNvSpPr/>
          <p:nvPr/>
        </p:nvSpPr>
        <p:spPr>
          <a:xfrm>
            <a:off x="4816815" y="3991087"/>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2" name="Freeform 128">
            <a:extLst>
              <a:ext uri="{FF2B5EF4-FFF2-40B4-BE49-F238E27FC236}">
                <a16:creationId xmlns:a16="http://schemas.microsoft.com/office/drawing/2014/main" xmlns="" id="{7D7D0BFA-8438-4DE5-A575-CEC27A6A7F07}"/>
              </a:ext>
            </a:extLst>
          </p:cNvPr>
          <p:cNvSpPr>
            <a:spLocks noEditPoints="1"/>
          </p:cNvSpPr>
          <p:nvPr/>
        </p:nvSpPr>
        <p:spPr bwMode="auto">
          <a:xfrm>
            <a:off x="5016701" y="4147123"/>
            <a:ext cx="264555" cy="351220"/>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3" name="椭圆 12">
            <a:extLst>
              <a:ext uri="{FF2B5EF4-FFF2-40B4-BE49-F238E27FC236}">
                <a16:creationId xmlns:a16="http://schemas.microsoft.com/office/drawing/2014/main" xmlns="" id="{C65C8166-808C-424F-A78E-25489FFBCAA8}"/>
              </a:ext>
            </a:extLst>
          </p:cNvPr>
          <p:cNvSpPr/>
          <p:nvPr/>
        </p:nvSpPr>
        <p:spPr>
          <a:xfrm>
            <a:off x="8247980" y="399056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4" name="任意多边形 13">
            <a:extLst>
              <a:ext uri="{FF2B5EF4-FFF2-40B4-BE49-F238E27FC236}">
                <a16:creationId xmlns:a16="http://schemas.microsoft.com/office/drawing/2014/main" xmlns="" id="{3A9958E3-A7B0-4203-A448-9044F1C6DF58}"/>
              </a:ext>
            </a:extLst>
          </p:cNvPr>
          <p:cNvSpPr/>
          <p:nvPr/>
        </p:nvSpPr>
        <p:spPr>
          <a:xfrm rot="18825554">
            <a:off x="8485195" y="4138285"/>
            <a:ext cx="189898" cy="367863"/>
          </a:xfrm>
          <a:custGeom>
            <a:avLst/>
            <a:gdLst>
              <a:gd name="connsiteX0" fmla="*/ 235173 w 469026"/>
              <a:gd name="connsiteY0" fmla="*/ 732025 h 908580"/>
              <a:gd name="connsiteX1" fmla="*/ 181173 w 469026"/>
              <a:gd name="connsiteY1" fmla="*/ 786025 h 908580"/>
              <a:gd name="connsiteX2" fmla="*/ 235173 w 469026"/>
              <a:gd name="connsiteY2" fmla="*/ 840025 h 908580"/>
              <a:gd name="connsiteX3" fmla="*/ 289173 w 469026"/>
              <a:gd name="connsiteY3" fmla="*/ 786025 h 908580"/>
              <a:gd name="connsiteX4" fmla="*/ 235173 w 469026"/>
              <a:gd name="connsiteY4" fmla="*/ 732025 h 908580"/>
              <a:gd name="connsiteX5" fmla="*/ 350586 w 469026"/>
              <a:gd name="connsiteY5" fmla="*/ 0 h 908580"/>
              <a:gd name="connsiteX6" fmla="*/ 400339 w 469026"/>
              <a:gd name="connsiteY6" fmla="*/ 33544 h 908580"/>
              <a:gd name="connsiteX7" fmla="*/ 469026 w 469026"/>
              <a:gd name="connsiteY7" fmla="*/ 199370 h 908580"/>
              <a:gd name="connsiteX8" fmla="*/ 400339 w 469026"/>
              <a:gd name="connsiteY8" fmla="*/ 365196 h 908580"/>
              <a:gd name="connsiteX9" fmla="*/ 350984 w 469026"/>
              <a:gd name="connsiteY9" fmla="*/ 398472 h 908580"/>
              <a:gd name="connsiteX10" fmla="*/ 350984 w 469026"/>
              <a:gd name="connsiteY10" fmla="*/ 792110 h 908580"/>
              <a:gd name="connsiteX11" fmla="*/ 234514 w 469026"/>
              <a:gd name="connsiteY11" fmla="*/ 908580 h 908580"/>
              <a:gd name="connsiteX12" fmla="*/ 234514 w 469026"/>
              <a:gd name="connsiteY12" fmla="*/ 908579 h 908580"/>
              <a:gd name="connsiteX13" fmla="*/ 118044 w 469026"/>
              <a:gd name="connsiteY13" fmla="*/ 792109 h 908580"/>
              <a:gd name="connsiteX14" fmla="*/ 118044 w 469026"/>
              <a:gd name="connsiteY14" fmla="*/ 398473 h 908580"/>
              <a:gd name="connsiteX15" fmla="*/ 68687 w 469026"/>
              <a:gd name="connsiteY15" fmla="*/ 365196 h 908580"/>
              <a:gd name="connsiteX16" fmla="*/ 0 w 469026"/>
              <a:gd name="connsiteY16" fmla="*/ 199370 h 908580"/>
              <a:gd name="connsiteX17" fmla="*/ 68687 w 469026"/>
              <a:gd name="connsiteY17" fmla="*/ 33544 h 908580"/>
              <a:gd name="connsiteX18" fmla="*/ 118438 w 469026"/>
              <a:gd name="connsiteY18" fmla="*/ 1 h 908580"/>
              <a:gd name="connsiteX19" fmla="*/ 158312 w 469026"/>
              <a:gd name="connsiteY19" fmla="*/ 199369 h 908580"/>
              <a:gd name="connsiteX20" fmla="*/ 310712 w 469026"/>
              <a:gd name="connsiteY20" fmla="*/ 199369 h 90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9026" h="908580">
                <a:moveTo>
                  <a:pt x="235173" y="732025"/>
                </a:moveTo>
                <a:cubicBezTo>
                  <a:pt x="205350" y="732025"/>
                  <a:pt x="181173" y="756202"/>
                  <a:pt x="181173" y="786025"/>
                </a:cubicBezTo>
                <a:cubicBezTo>
                  <a:pt x="181173" y="815848"/>
                  <a:pt x="205350" y="840025"/>
                  <a:pt x="235173" y="840025"/>
                </a:cubicBezTo>
                <a:cubicBezTo>
                  <a:pt x="264996" y="840025"/>
                  <a:pt x="289173" y="815848"/>
                  <a:pt x="289173" y="786025"/>
                </a:cubicBezTo>
                <a:cubicBezTo>
                  <a:pt x="289173" y="756202"/>
                  <a:pt x="264996" y="732025"/>
                  <a:pt x="235173" y="732025"/>
                </a:cubicBezTo>
                <a:close/>
                <a:moveTo>
                  <a:pt x="350586" y="0"/>
                </a:moveTo>
                <a:lnTo>
                  <a:pt x="400339" y="33544"/>
                </a:lnTo>
                <a:cubicBezTo>
                  <a:pt x="442777" y="75983"/>
                  <a:pt x="469026" y="134611"/>
                  <a:pt x="469026" y="199370"/>
                </a:cubicBezTo>
                <a:cubicBezTo>
                  <a:pt x="469026" y="264129"/>
                  <a:pt x="442777" y="322757"/>
                  <a:pt x="400339" y="365196"/>
                </a:cubicBezTo>
                <a:lnTo>
                  <a:pt x="350984" y="398472"/>
                </a:lnTo>
                <a:lnTo>
                  <a:pt x="350984" y="792110"/>
                </a:lnTo>
                <a:cubicBezTo>
                  <a:pt x="350984" y="856435"/>
                  <a:pt x="298839" y="908580"/>
                  <a:pt x="234514" y="908580"/>
                </a:cubicBezTo>
                <a:lnTo>
                  <a:pt x="234514" y="908579"/>
                </a:lnTo>
                <a:cubicBezTo>
                  <a:pt x="170189" y="908579"/>
                  <a:pt x="118044" y="856434"/>
                  <a:pt x="118044" y="792109"/>
                </a:cubicBezTo>
                <a:lnTo>
                  <a:pt x="118044" y="398473"/>
                </a:lnTo>
                <a:lnTo>
                  <a:pt x="68687" y="365196"/>
                </a:lnTo>
                <a:cubicBezTo>
                  <a:pt x="26249" y="322757"/>
                  <a:pt x="0" y="264129"/>
                  <a:pt x="0" y="199370"/>
                </a:cubicBezTo>
                <a:cubicBezTo>
                  <a:pt x="0" y="134611"/>
                  <a:pt x="26249" y="75983"/>
                  <a:pt x="68687" y="33544"/>
                </a:cubicBezTo>
                <a:lnTo>
                  <a:pt x="118438" y="1"/>
                </a:lnTo>
                <a:lnTo>
                  <a:pt x="158312" y="199369"/>
                </a:lnTo>
                <a:lnTo>
                  <a:pt x="310712" y="1993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5" name="Freeform 9">
            <a:extLst>
              <a:ext uri="{FF2B5EF4-FFF2-40B4-BE49-F238E27FC236}">
                <a16:creationId xmlns:a16="http://schemas.microsoft.com/office/drawing/2014/main" xmlns="" id="{1A834056-3FC3-4BE4-AF3C-E89225BE793C}"/>
              </a:ext>
            </a:extLst>
          </p:cNvPr>
          <p:cNvSpPr>
            <a:spLocks noEditPoints="1"/>
          </p:cNvSpPr>
          <p:nvPr/>
        </p:nvSpPr>
        <p:spPr bwMode="auto">
          <a:xfrm>
            <a:off x="1509635" y="2616201"/>
            <a:ext cx="318405" cy="305842"/>
          </a:xfrm>
          <a:custGeom>
            <a:avLst/>
            <a:gdLst>
              <a:gd name="T0" fmla="*/ 186 w 200"/>
              <a:gd name="T1" fmla="*/ 114 h 192"/>
              <a:gd name="T2" fmla="*/ 182 w 200"/>
              <a:gd name="T3" fmla="*/ 154 h 192"/>
              <a:gd name="T4" fmla="*/ 149 w 200"/>
              <a:gd name="T5" fmla="*/ 191 h 192"/>
              <a:gd name="T6" fmla="*/ 68 w 200"/>
              <a:gd name="T7" fmla="*/ 172 h 192"/>
              <a:gd name="T8" fmla="*/ 68 w 200"/>
              <a:gd name="T9" fmla="*/ 171 h 192"/>
              <a:gd name="T10" fmla="*/ 68 w 200"/>
              <a:gd name="T11" fmla="*/ 191 h 192"/>
              <a:gd name="T12" fmla="*/ 48 w 200"/>
              <a:gd name="T13" fmla="*/ 191 h 192"/>
              <a:gd name="T14" fmla="*/ 28 w 200"/>
              <a:gd name="T15" fmla="*/ 191 h 192"/>
              <a:gd name="T16" fmla="*/ 20 w 200"/>
              <a:gd name="T17" fmla="*/ 191 h 192"/>
              <a:gd name="T18" fmla="*/ 0 w 200"/>
              <a:gd name="T19" fmla="*/ 171 h 192"/>
              <a:gd name="T20" fmla="*/ 0 w 200"/>
              <a:gd name="T21" fmla="*/ 79 h 192"/>
              <a:gd name="T22" fmla="*/ 20 w 200"/>
              <a:gd name="T23" fmla="*/ 59 h 192"/>
              <a:gd name="T24" fmla="*/ 28 w 200"/>
              <a:gd name="T25" fmla="*/ 59 h 192"/>
              <a:gd name="T26" fmla="*/ 48 w 200"/>
              <a:gd name="T27" fmla="*/ 59 h 192"/>
              <a:gd name="T28" fmla="*/ 68 w 200"/>
              <a:gd name="T29" fmla="*/ 59 h 192"/>
              <a:gd name="T30" fmla="*/ 68 w 200"/>
              <a:gd name="T31" fmla="*/ 79 h 192"/>
              <a:gd name="T32" fmla="*/ 68 w 200"/>
              <a:gd name="T33" fmla="*/ 79 h 192"/>
              <a:gd name="T34" fmla="*/ 125 w 200"/>
              <a:gd name="T35" fmla="*/ 1 h 192"/>
              <a:gd name="T36" fmla="*/ 153 w 200"/>
              <a:gd name="T37" fmla="*/ 67 h 192"/>
              <a:gd name="T38" fmla="*/ 197 w 200"/>
              <a:gd name="T39" fmla="*/ 89 h 192"/>
              <a:gd name="T40" fmla="*/ 186 w 200"/>
              <a:gd name="T41" fmla="*/ 114 h 192"/>
              <a:gd name="T42" fmla="*/ 138 w 200"/>
              <a:gd name="T43" fmla="*/ 78 h 192"/>
              <a:gd name="T44" fmla="*/ 132 w 200"/>
              <a:gd name="T45" fmla="*/ 13 h 192"/>
              <a:gd name="T46" fmla="*/ 68 w 200"/>
              <a:gd name="T47" fmla="*/ 94 h 192"/>
              <a:gd name="T48" fmla="*/ 68 w 200"/>
              <a:gd name="T49" fmla="*/ 101 h 192"/>
              <a:gd name="T50" fmla="*/ 68 w 200"/>
              <a:gd name="T51" fmla="*/ 157 h 192"/>
              <a:gd name="T52" fmla="*/ 148 w 200"/>
              <a:gd name="T53" fmla="*/ 179 h 192"/>
              <a:gd name="T54" fmla="*/ 165 w 200"/>
              <a:gd name="T55" fmla="*/ 150 h 192"/>
              <a:gd name="T56" fmla="*/ 170 w 200"/>
              <a:gd name="T57" fmla="*/ 113 h 192"/>
              <a:gd name="T58" fmla="*/ 182 w 200"/>
              <a:gd name="T59" fmla="*/ 92 h 192"/>
              <a:gd name="T60" fmla="*/ 138 w 200"/>
              <a:gd name="T61" fmla="*/ 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92">
                <a:moveTo>
                  <a:pt x="186" y="114"/>
                </a:moveTo>
                <a:cubicBezTo>
                  <a:pt x="200" y="118"/>
                  <a:pt x="196" y="152"/>
                  <a:pt x="182" y="154"/>
                </a:cubicBezTo>
                <a:cubicBezTo>
                  <a:pt x="185" y="163"/>
                  <a:pt x="186" y="192"/>
                  <a:pt x="149" y="191"/>
                </a:cubicBezTo>
                <a:cubicBezTo>
                  <a:pt x="105" y="191"/>
                  <a:pt x="97" y="172"/>
                  <a:pt x="68" y="172"/>
                </a:cubicBezTo>
                <a:cubicBezTo>
                  <a:pt x="68" y="171"/>
                  <a:pt x="68" y="171"/>
                  <a:pt x="68" y="171"/>
                </a:cubicBezTo>
                <a:cubicBezTo>
                  <a:pt x="68" y="191"/>
                  <a:pt x="68" y="191"/>
                  <a:pt x="68" y="191"/>
                </a:cubicBezTo>
                <a:cubicBezTo>
                  <a:pt x="48" y="191"/>
                  <a:pt x="48" y="191"/>
                  <a:pt x="48" y="191"/>
                </a:cubicBezTo>
                <a:cubicBezTo>
                  <a:pt x="28" y="191"/>
                  <a:pt x="28" y="191"/>
                  <a:pt x="28" y="191"/>
                </a:cubicBezTo>
                <a:cubicBezTo>
                  <a:pt x="20" y="191"/>
                  <a:pt x="20" y="191"/>
                  <a:pt x="20" y="191"/>
                </a:cubicBezTo>
                <a:cubicBezTo>
                  <a:pt x="9" y="191"/>
                  <a:pt x="0" y="182"/>
                  <a:pt x="0" y="171"/>
                </a:cubicBezTo>
                <a:cubicBezTo>
                  <a:pt x="0" y="79"/>
                  <a:pt x="0" y="79"/>
                  <a:pt x="0" y="79"/>
                </a:cubicBezTo>
                <a:cubicBezTo>
                  <a:pt x="0" y="68"/>
                  <a:pt x="9" y="59"/>
                  <a:pt x="20" y="59"/>
                </a:cubicBezTo>
                <a:cubicBezTo>
                  <a:pt x="28" y="59"/>
                  <a:pt x="28" y="59"/>
                  <a:pt x="28" y="59"/>
                </a:cubicBezTo>
                <a:cubicBezTo>
                  <a:pt x="48" y="59"/>
                  <a:pt x="48" y="59"/>
                  <a:pt x="48" y="59"/>
                </a:cubicBezTo>
                <a:cubicBezTo>
                  <a:pt x="68" y="59"/>
                  <a:pt x="68" y="59"/>
                  <a:pt x="68" y="59"/>
                </a:cubicBezTo>
                <a:cubicBezTo>
                  <a:pt x="68" y="79"/>
                  <a:pt x="68" y="79"/>
                  <a:pt x="68" y="79"/>
                </a:cubicBezTo>
                <a:cubicBezTo>
                  <a:pt x="68" y="79"/>
                  <a:pt x="68" y="79"/>
                  <a:pt x="68" y="79"/>
                </a:cubicBezTo>
                <a:cubicBezTo>
                  <a:pt x="115" y="60"/>
                  <a:pt x="113" y="2"/>
                  <a:pt x="125" y="1"/>
                </a:cubicBezTo>
                <a:cubicBezTo>
                  <a:pt x="196" y="0"/>
                  <a:pt x="153" y="67"/>
                  <a:pt x="153" y="67"/>
                </a:cubicBezTo>
                <a:cubicBezTo>
                  <a:pt x="153" y="67"/>
                  <a:pt x="193" y="54"/>
                  <a:pt x="197" y="89"/>
                </a:cubicBezTo>
                <a:cubicBezTo>
                  <a:pt x="196" y="99"/>
                  <a:pt x="197" y="105"/>
                  <a:pt x="186" y="114"/>
                </a:cubicBezTo>
                <a:close/>
                <a:moveTo>
                  <a:pt x="138" y="78"/>
                </a:moveTo>
                <a:cubicBezTo>
                  <a:pt x="138" y="78"/>
                  <a:pt x="171" y="12"/>
                  <a:pt x="132" y="13"/>
                </a:cubicBezTo>
                <a:cubicBezTo>
                  <a:pt x="125" y="13"/>
                  <a:pt x="128" y="74"/>
                  <a:pt x="68" y="94"/>
                </a:cubicBezTo>
                <a:cubicBezTo>
                  <a:pt x="68" y="93"/>
                  <a:pt x="68" y="96"/>
                  <a:pt x="68" y="101"/>
                </a:cubicBezTo>
                <a:cubicBezTo>
                  <a:pt x="68" y="157"/>
                  <a:pt x="68" y="157"/>
                  <a:pt x="68" y="157"/>
                </a:cubicBezTo>
                <a:cubicBezTo>
                  <a:pt x="91" y="157"/>
                  <a:pt x="118" y="179"/>
                  <a:pt x="148" y="179"/>
                </a:cubicBezTo>
                <a:cubicBezTo>
                  <a:pt x="173" y="179"/>
                  <a:pt x="170" y="158"/>
                  <a:pt x="165" y="150"/>
                </a:cubicBezTo>
                <a:cubicBezTo>
                  <a:pt x="185" y="144"/>
                  <a:pt x="180" y="116"/>
                  <a:pt x="170" y="113"/>
                </a:cubicBezTo>
                <a:cubicBezTo>
                  <a:pt x="179" y="102"/>
                  <a:pt x="181" y="99"/>
                  <a:pt x="182" y="92"/>
                </a:cubicBezTo>
                <a:cubicBezTo>
                  <a:pt x="179" y="68"/>
                  <a:pt x="138" y="78"/>
                  <a:pt x="138" y="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6" name="椭圆 15">
            <a:extLst>
              <a:ext uri="{FF2B5EF4-FFF2-40B4-BE49-F238E27FC236}">
                <a16:creationId xmlns:a16="http://schemas.microsoft.com/office/drawing/2014/main" xmlns="" id="{05E595D5-9FC8-4273-B67A-A69925562D13}"/>
              </a:ext>
            </a:extLst>
          </p:cNvPr>
          <p:cNvSpPr/>
          <p:nvPr/>
        </p:nvSpPr>
        <p:spPr>
          <a:xfrm>
            <a:off x="8247980" y="243651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7" name="Freeform 5">
            <a:extLst>
              <a:ext uri="{FF2B5EF4-FFF2-40B4-BE49-F238E27FC236}">
                <a16:creationId xmlns:a16="http://schemas.microsoft.com/office/drawing/2014/main" xmlns="" id="{B8DCCF12-82B1-4DF3-B65B-04AF0FF36EF5}"/>
              </a:ext>
            </a:extLst>
          </p:cNvPr>
          <p:cNvSpPr>
            <a:spLocks noEditPoints="1"/>
          </p:cNvSpPr>
          <p:nvPr/>
        </p:nvSpPr>
        <p:spPr bwMode="auto">
          <a:xfrm>
            <a:off x="8439484" y="2608927"/>
            <a:ext cx="281320" cy="319512"/>
          </a:xfrm>
          <a:custGeom>
            <a:avLst/>
            <a:gdLst>
              <a:gd name="T0" fmla="*/ 154 w 158"/>
              <a:gd name="T1" fmla="*/ 160 h 180"/>
              <a:gd name="T2" fmla="*/ 110 w 158"/>
              <a:gd name="T3" fmla="*/ 102 h 180"/>
              <a:gd name="T4" fmla="*/ 107 w 158"/>
              <a:gd name="T5" fmla="*/ 102 h 180"/>
              <a:gd name="T6" fmla="*/ 104 w 158"/>
              <a:gd name="T7" fmla="*/ 105 h 180"/>
              <a:gd name="T8" fmla="*/ 99 w 158"/>
              <a:gd name="T9" fmla="*/ 99 h 180"/>
              <a:gd name="T10" fmla="*/ 116 w 158"/>
              <a:gd name="T11" fmla="*/ 58 h 180"/>
              <a:gd name="T12" fmla="*/ 58 w 158"/>
              <a:gd name="T13" fmla="*/ 0 h 180"/>
              <a:gd name="T14" fmla="*/ 0 w 158"/>
              <a:gd name="T15" fmla="*/ 58 h 180"/>
              <a:gd name="T16" fmla="*/ 58 w 158"/>
              <a:gd name="T17" fmla="*/ 116 h 180"/>
              <a:gd name="T18" fmla="*/ 84 w 158"/>
              <a:gd name="T19" fmla="*/ 109 h 180"/>
              <a:gd name="T20" fmla="*/ 90 w 158"/>
              <a:gd name="T21" fmla="*/ 116 h 180"/>
              <a:gd name="T22" fmla="*/ 87 w 158"/>
              <a:gd name="T23" fmla="*/ 120 h 180"/>
              <a:gd name="T24" fmla="*/ 87 w 158"/>
              <a:gd name="T25" fmla="*/ 121 h 180"/>
              <a:gd name="T26" fmla="*/ 132 w 158"/>
              <a:gd name="T27" fmla="*/ 178 h 180"/>
              <a:gd name="T28" fmla="*/ 141 w 158"/>
              <a:gd name="T29" fmla="*/ 179 h 180"/>
              <a:gd name="T30" fmla="*/ 154 w 158"/>
              <a:gd name="T31" fmla="*/ 170 h 180"/>
              <a:gd name="T32" fmla="*/ 154 w 158"/>
              <a:gd name="T33" fmla="*/ 160 h 180"/>
              <a:gd name="T34" fmla="*/ 21 w 158"/>
              <a:gd name="T35" fmla="*/ 58 h 180"/>
              <a:gd name="T36" fmla="*/ 58 w 158"/>
              <a:gd name="T37" fmla="*/ 21 h 180"/>
              <a:gd name="T38" fmla="*/ 96 w 158"/>
              <a:gd name="T39" fmla="*/ 58 h 180"/>
              <a:gd name="T40" fmla="*/ 58 w 158"/>
              <a:gd name="T41" fmla="*/ 95 h 180"/>
              <a:gd name="T42" fmla="*/ 21 w 158"/>
              <a:gd name="T43" fmla="*/ 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80">
                <a:moveTo>
                  <a:pt x="154" y="160"/>
                </a:moveTo>
                <a:cubicBezTo>
                  <a:pt x="110" y="102"/>
                  <a:pt x="110" y="102"/>
                  <a:pt x="110" y="102"/>
                </a:cubicBezTo>
                <a:cubicBezTo>
                  <a:pt x="107" y="102"/>
                  <a:pt x="107" y="102"/>
                  <a:pt x="107" y="102"/>
                </a:cubicBezTo>
                <a:cubicBezTo>
                  <a:pt x="104" y="105"/>
                  <a:pt x="104" y="105"/>
                  <a:pt x="104" y="105"/>
                </a:cubicBezTo>
                <a:cubicBezTo>
                  <a:pt x="99" y="99"/>
                  <a:pt x="99" y="99"/>
                  <a:pt x="99" y="99"/>
                </a:cubicBezTo>
                <a:cubicBezTo>
                  <a:pt x="110" y="88"/>
                  <a:pt x="116" y="74"/>
                  <a:pt x="116" y="58"/>
                </a:cubicBezTo>
                <a:cubicBezTo>
                  <a:pt x="116" y="26"/>
                  <a:pt x="90" y="0"/>
                  <a:pt x="58" y="0"/>
                </a:cubicBezTo>
                <a:cubicBezTo>
                  <a:pt x="26" y="0"/>
                  <a:pt x="0" y="26"/>
                  <a:pt x="0" y="58"/>
                </a:cubicBezTo>
                <a:cubicBezTo>
                  <a:pt x="0" y="90"/>
                  <a:pt x="26" y="116"/>
                  <a:pt x="58" y="116"/>
                </a:cubicBezTo>
                <a:cubicBezTo>
                  <a:pt x="68" y="116"/>
                  <a:pt x="77" y="114"/>
                  <a:pt x="84" y="109"/>
                </a:cubicBezTo>
                <a:cubicBezTo>
                  <a:pt x="90" y="116"/>
                  <a:pt x="90" y="116"/>
                  <a:pt x="90" y="116"/>
                </a:cubicBezTo>
                <a:cubicBezTo>
                  <a:pt x="87" y="120"/>
                  <a:pt x="87" y="120"/>
                  <a:pt x="87" y="120"/>
                </a:cubicBezTo>
                <a:cubicBezTo>
                  <a:pt x="87" y="121"/>
                  <a:pt x="87" y="121"/>
                  <a:pt x="87" y="121"/>
                </a:cubicBezTo>
                <a:cubicBezTo>
                  <a:pt x="87" y="121"/>
                  <a:pt x="130" y="175"/>
                  <a:pt x="132" y="178"/>
                </a:cubicBezTo>
                <a:cubicBezTo>
                  <a:pt x="135" y="180"/>
                  <a:pt x="141" y="179"/>
                  <a:pt x="141" y="179"/>
                </a:cubicBezTo>
                <a:cubicBezTo>
                  <a:pt x="141" y="179"/>
                  <a:pt x="149" y="174"/>
                  <a:pt x="154" y="170"/>
                </a:cubicBezTo>
                <a:cubicBezTo>
                  <a:pt x="158" y="166"/>
                  <a:pt x="154" y="160"/>
                  <a:pt x="154" y="160"/>
                </a:cubicBezTo>
                <a:close/>
                <a:moveTo>
                  <a:pt x="21" y="58"/>
                </a:moveTo>
                <a:cubicBezTo>
                  <a:pt x="21" y="37"/>
                  <a:pt x="38" y="21"/>
                  <a:pt x="58" y="21"/>
                </a:cubicBezTo>
                <a:cubicBezTo>
                  <a:pt x="79" y="21"/>
                  <a:pt x="96" y="37"/>
                  <a:pt x="96" y="58"/>
                </a:cubicBezTo>
                <a:cubicBezTo>
                  <a:pt x="96" y="79"/>
                  <a:pt x="79" y="95"/>
                  <a:pt x="58" y="95"/>
                </a:cubicBezTo>
                <a:cubicBezTo>
                  <a:pt x="38" y="95"/>
                  <a:pt x="21" y="79"/>
                  <a:pt x="21"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8" name="椭圆 17">
            <a:extLst>
              <a:ext uri="{FF2B5EF4-FFF2-40B4-BE49-F238E27FC236}">
                <a16:creationId xmlns:a16="http://schemas.microsoft.com/office/drawing/2014/main" xmlns="" id="{36D1E946-562D-4184-AA18-9DFC47C0B656}"/>
              </a:ext>
            </a:extLst>
          </p:cNvPr>
          <p:cNvSpPr/>
          <p:nvPr/>
        </p:nvSpPr>
        <p:spPr>
          <a:xfrm>
            <a:off x="4816815" y="243651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9" name="任意多边形 18">
            <a:extLst>
              <a:ext uri="{FF2B5EF4-FFF2-40B4-BE49-F238E27FC236}">
                <a16:creationId xmlns:a16="http://schemas.microsoft.com/office/drawing/2014/main" xmlns="" id="{ECCA96FD-74FC-4818-A0CA-BCF71D79E0E8}"/>
              </a:ext>
            </a:extLst>
          </p:cNvPr>
          <p:cNvSpPr/>
          <p:nvPr/>
        </p:nvSpPr>
        <p:spPr>
          <a:xfrm>
            <a:off x="5039236" y="2594315"/>
            <a:ext cx="219487" cy="348737"/>
          </a:xfrm>
          <a:custGeom>
            <a:avLst/>
            <a:gdLst>
              <a:gd name="connsiteX0" fmla="*/ 799186 w 2958914"/>
              <a:gd name="connsiteY0" fmla="*/ 3964971 h 4701359"/>
              <a:gd name="connsiteX1" fmla="*/ 2159728 w 2958914"/>
              <a:gd name="connsiteY1" fmla="*/ 3964971 h 4701359"/>
              <a:gd name="connsiteX2" fmla="*/ 1479457 w 2958914"/>
              <a:gd name="connsiteY2" fmla="*/ 4701359 h 4701359"/>
              <a:gd name="connsiteX3" fmla="*/ 799186 w 2958914"/>
              <a:gd name="connsiteY3" fmla="*/ 3964971 h 4701359"/>
              <a:gd name="connsiteX4" fmla="*/ 1679909 w 2958914"/>
              <a:gd name="connsiteY4" fmla="*/ 367966 h 4701359"/>
              <a:gd name="connsiteX5" fmla="*/ 1127168 w 2958914"/>
              <a:gd name="connsiteY5" fmla="*/ 606225 h 4701359"/>
              <a:gd name="connsiteX6" fmla="*/ 2026030 w 2958914"/>
              <a:gd name="connsiteY6" fmla="*/ 809719 h 4701359"/>
              <a:gd name="connsiteX7" fmla="*/ 2255117 w 2958914"/>
              <a:gd name="connsiteY7" fmla="*/ 1702401 h 4701359"/>
              <a:gd name="connsiteX8" fmla="*/ 2239231 w 2958914"/>
              <a:gd name="connsiteY8" fmla="*/ 590339 h 4701359"/>
              <a:gd name="connsiteX9" fmla="*/ 1679909 w 2958914"/>
              <a:gd name="connsiteY9" fmla="*/ 367966 h 4701359"/>
              <a:gd name="connsiteX10" fmla="*/ 1342417 w 2958914"/>
              <a:gd name="connsiteY10" fmla="*/ 0 h 4701359"/>
              <a:gd name="connsiteX11" fmla="*/ 1616497 w 2958914"/>
              <a:gd name="connsiteY11" fmla="*/ 0 h 4701359"/>
              <a:gd name="connsiteX12" fmla="*/ 2957745 w 2958914"/>
              <a:gd name="connsiteY12" fmla="*/ 1344552 h 4701359"/>
              <a:gd name="connsiteX13" fmla="*/ 2293200 w 2958914"/>
              <a:gd name="connsiteY13" fmla="*/ 3058599 h 4701359"/>
              <a:gd name="connsiteX14" fmla="*/ 2119355 w 2958914"/>
              <a:gd name="connsiteY14" fmla="*/ 3705264 h 4701359"/>
              <a:gd name="connsiteX15" fmla="*/ 1479514 w 2958914"/>
              <a:gd name="connsiteY15" fmla="*/ 3823879 h 4701359"/>
              <a:gd name="connsiteX16" fmla="*/ 1479457 w 2958914"/>
              <a:gd name="connsiteY16" fmla="*/ 3823882 h 4701359"/>
              <a:gd name="connsiteX17" fmla="*/ 1479400 w 2958914"/>
              <a:gd name="connsiteY17" fmla="*/ 3823879 h 4701359"/>
              <a:gd name="connsiteX18" fmla="*/ 839559 w 2958914"/>
              <a:gd name="connsiteY18" fmla="*/ 3705264 h 4701359"/>
              <a:gd name="connsiteX19" fmla="*/ 665714 w 2958914"/>
              <a:gd name="connsiteY19" fmla="*/ 3058599 h 4701359"/>
              <a:gd name="connsiteX20" fmla="*/ 1169 w 2958914"/>
              <a:gd name="connsiteY20" fmla="*/ 1344552 h 4701359"/>
              <a:gd name="connsiteX21" fmla="*/ 1342417 w 2958914"/>
              <a:gd name="connsiteY21" fmla="*/ 0 h 47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58914" h="4701359">
                <a:moveTo>
                  <a:pt x="799186" y="3964971"/>
                </a:moveTo>
                <a:cubicBezTo>
                  <a:pt x="1241302" y="4120624"/>
                  <a:pt x="1717612" y="4120624"/>
                  <a:pt x="2159728" y="3964971"/>
                </a:cubicBezTo>
                <a:cubicBezTo>
                  <a:pt x="2159728" y="4371667"/>
                  <a:pt x="1855160" y="4701359"/>
                  <a:pt x="1479457" y="4701359"/>
                </a:cubicBezTo>
                <a:cubicBezTo>
                  <a:pt x="1103754" y="4701359"/>
                  <a:pt x="799186" y="4371667"/>
                  <a:pt x="799186" y="3964971"/>
                </a:cubicBezTo>
                <a:close/>
                <a:moveTo>
                  <a:pt x="1679909" y="367966"/>
                </a:moveTo>
                <a:cubicBezTo>
                  <a:pt x="1478666" y="370841"/>
                  <a:pt x="1278519" y="450488"/>
                  <a:pt x="1127168" y="606225"/>
                </a:cubicBezTo>
                <a:cubicBezTo>
                  <a:pt x="1441241" y="500106"/>
                  <a:pt x="1788288" y="578674"/>
                  <a:pt x="2026030" y="809719"/>
                </a:cubicBezTo>
                <a:cubicBezTo>
                  <a:pt x="2263772" y="1040764"/>
                  <a:pt x="2352222" y="1385426"/>
                  <a:pt x="2255117" y="1702401"/>
                </a:cubicBezTo>
                <a:cubicBezTo>
                  <a:pt x="2557818" y="1390927"/>
                  <a:pt x="2550705" y="893040"/>
                  <a:pt x="2239231" y="590339"/>
                </a:cubicBezTo>
                <a:cubicBezTo>
                  <a:pt x="2083493" y="438989"/>
                  <a:pt x="1881153" y="365091"/>
                  <a:pt x="1679909" y="367966"/>
                </a:cubicBezTo>
                <a:close/>
                <a:moveTo>
                  <a:pt x="1342417" y="0"/>
                </a:moveTo>
                <a:lnTo>
                  <a:pt x="1616497" y="0"/>
                </a:lnTo>
                <a:cubicBezTo>
                  <a:pt x="2326110" y="58175"/>
                  <a:pt x="2929649" y="551419"/>
                  <a:pt x="2957745" y="1344552"/>
                </a:cubicBezTo>
                <a:cubicBezTo>
                  <a:pt x="2987713" y="2190560"/>
                  <a:pt x="2432926" y="2665145"/>
                  <a:pt x="2293200" y="3058599"/>
                </a:cubicBezTo>
                <a:cubicBezTo>
                  <a:pt x="2153473" y="3452053"/>
                  <a:pt x="2233933" y="3579701"/>
                  <a:pt x="2119355" y="3705264"/>
                </a:cubicBezTo>
                <a:cubicBezTo>
                  <a:pt x="2004776" y="3830826"/>
                  <a:pt x="1645399" y="3809767"/>
                  <a:pt x="1479514" y="3823879"/>
                </a:cubicBezTo>
                <a:lnTo>
                  <a:pt x="1479457" y="3823882"/>
                </a:lnTo>
                <a:lnTo>
                  <a:pt x="1479400" y="3823879"/>
                </a:lnTo>
                <a:cubicBezTo>
                  <a:pt x="1313515" y="3809767"/>
                  <a:pt x="954138" y="3830826"/>
                  <a:pt x="839559" y="3705264"/>
                </a:cubicBezTo>
                <a:cubicBezTo>
                  <a:pt x="724981" y="3579701"/>
                  <a:pt x="805441" y="3452053"/>
                  <a:pt x="665714" y="3058599"/>
                </a:cubicBezTo>
                <a:cubicBezTo>
                  <a:pt x="525988" y="2665145"/>
                  <a:pt x="-28799" y="2190560"/>
                  <a:pt x="1169" y="1344552"/>
                </a:cubicBezTo>
                <a:cubicBezTo>
                  <a:pt x="29265" y="551419"/>
                  <a:pt x="632804" y="58175"/>
                  <a:pt x="1342417" y="0"/>
                </a:cubicBezTo>
                <a:close/>
              </a:path>
            </a:pathLst>
          </a:custGeom>
          <a:solidFill>
            <a:schemeClr val="bg1"/>
          </a:solidFill>
          <a:ln w="508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lumMod val="50000"/>
                </a:schemeClr>
              </a:solidFill>
              <a:latin typeface="微软雅黑" pitchFamily="34" charset="-122"/>
              <a:ea typeface="微软雅黑" pitchFamily="34" charset="-122"/>
            </a:endParaRPr>
          </a:p>
        </p:txBody>
      </p:sp>
      <p:sp>
        <p:nvSpPr>
          <p:cNvPr id="20" name="文本框 19">
            <a:extLst>
              <a:ext uri="{FF2B5EF4-FFF2-40B4-BE49-F238E27FC236}">
                <a16:creationId xmlns:a16="http://schemas.microsoft.com/office/drawing/2014/main" xmlns="" id="{F75C7538-BD27-449C-A73C-7161EBC2D143}"/>
              </a:ext>
            </a:extLst>
          </p:cNvPr>
          <p:cNvSpPr txBox="1"/>
          <p:nvPr/>
        </p:nvSpPr>
        <p:spPr>
          <a:xfrm>
            <a:off x="2319697"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1" name="文本框 20">
            <a:extLst>
              <a:ext uri="{FF2B5EF4-FFF2-40B4-BE49-F238E27FC236}">
                <a16:creationId xmlns:a16="http://schemas.microsoft.com/office/drawing/2014/main" xmlns="" id="{1DE4620E-38B4-4BDA-909F-CF6504529312}"/>
              </a:ext>
            </a:extLst>
          </p:cNvPr>
          <p:cNvSpPr txBox="1"/>
          <p:nvPr/>
        </p:nvSpPr>
        <p:spPr>
          <a:xfrm>
            <a:off x="2058692"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2" name="文本框 21">
            <a:extLst>
              <a:ext uri="{FF2B5EF4-FFF2-40B4-BE49-F238E27FC236}">
                <a16:creationId xmlns:a16="http://schemas.microsoft.com/office/drawing/2014/main" xmlns="" id="{6F4F5882-572C-4555-A170-8E5DCA6D756D}"/>
              </a:ext>
            </a:extLst>
          </p:cNvPr>
          <p:cNvSpPr txBox="1"/>
          <p:nvPr/>
        </p:nvSpPr>
        <p:spPr>
          <a:xfrm>
            <a:off x="2319697" y="4091448"/>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3" name="文本框 22">
            <a:extLst>
              <a:ext uri="{FF2B5EF4-FFF2-40B4-BE49-F238E27FC236}">
                <a16:creationId xmlns:a16="http://schemas.microsoft.com/office/drawing/2014/main" xmlns="" id="{2CC35B82-F1E8-440B-A6BC-A315936CA9AC}"/>
              </a:ext>
            </a:extLst>
          </p:cNvPr>
          <p:cNvSpPr txBox="1"/>
          <p:nvPr/>
        </p:nvSpPr>
        <p:spPr>
          <a:xfrm>
            <a:off x="2058692" y="4508469"/>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4" name="文本框 23">
            <a:extLst>
              <a:ext uri="{FF2B5EF4-FFF2-40B4-BE49-F238E27FC236}">
                <a16:creationId xmlns:a16="http://schemas.microsoft.com/office/drawing/2014/main" xmlns="" id="{00286B3F-463D-417B-B497-D7774ADDFFCC}"/>
              </a:ext>
            </a:extLst>
          </p:cNvPr>
          <p:cNvSpPr txBox="1"/>
          <p:nvPr/>
        </p:nvSpPr>
        <p:spPr>
          <a:xfrm>
            <a:off x="5826535"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5" name="文本框 24">
            <a:extLst>
              <a:ext uri="{FF2B5EF4-FFF2-40B4-BE49-F238E27FC236}">
                <a16:creationId xmlns:a16="http://schemas.microsoft.com/office/drawing/2014/main" xmlns="" id="{78997AD6-6B73-44E9-9809-DF69D6717BF4}"/>
              </a:ext>
            </a:extLst>
          </p:cNvPr>
          <p:cNvSpPr txBox="1"/>
          <p:nvPr/>
        </p:nvSpPr>
        <p:spPr>
          <a:xfrm>
            <a:off x="5565530"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6" name="文本框 25">
            <a:extLst>
              <a:ext uri="{FF2B5EF4-FFF2-40B4-BE49-F238E27FC236}">
                <a16:creationId xmlns:a16="http://schemas.microsoft.com/office/drawing/2014/main" xmlns="" id="{BD285E34-320A-4697-9D36-B82D90919AAE}"/>
              </a:ext>
            </a:extLst>
          </p:cNvPr>
          <p:cNvSpPr txBox="1"/>
          <p:nvPr/>
        </p:nvSpPr>
        <p:spPr>
          <a:xfrm>
            <a:off x="5857452" y="4091448"/>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7" name="文本框 26">
            <a:extLst>
              <a:ext uri="{FF2B5EF4-FFF2-40B4-BE49-F238E27FC236}">
                <a16:creationId xmlns:a16="http://schemas.microsoft.com/office/drawing/2014/main" xmlns="" id="{29951D83-EA75-49D5-A4F8-AE9C8610E465}"/>
              </a:ext>
            </a:extLst>
          </p:cNvPr>
          <p:cNvSpPr txBox="1"/>
          <p:nvPr/>
        </p:nvSpPr>
        <p:spPr>
          <a:xfrm>
            <a:off x="5596447" y="4508469"/>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8" name="文本框 27">
            <a:extLst>
              <a:ext uri="{FF2B5EF4-FFF2-40B4-BE49-F238E27FC236}">
                <a16:creationId xmlns:a16="http://schemas.microsoft.com/office/drawing/2014/main" xmlns="" id="{C782A775-5C10-490C-A062-9D50814924F4}"/>
              </a:ext>
            </a:extLst>
          </p:cNvPr>
          <p:cNvSpPr txBox="1"/>
          <p:nvPr/>
        </p:nvSpPr>
        <p:spPr>
          <a:xfrm>
            <a:off x="9347070" y="4091566"/>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9" name="文本框 28">
            <a:extLst>
              <a:ext uri="{FF2B5EF4-FFF2-40B4-BE49-F238E27FC236}">
                <a16:creationId xmlns:a16="http://schemas.microsoft.com/office/drawing/2014/main" xmlns="" id="{827DA093-968F-4AE3-8D1A-66272C49931D}"/>
              </a:ext>
            </a:extLst>
          </p:cNvPr>
          <p:cNvSpPr txBox="1"/>
          <p:nvPr/>
        </p:nvSpPr>
        <p:spPr>
          <a:xfrm>
            <a:off x="9086065" y="4508587"/>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30" name="文本框 29">
            <a:extLst>
              <a:ext uri="{FF2B5EF4-FFF2-40B4-BE49-F238E27FC236}">
                <a16:creationId xmlns:a16="http://schemas.microsoft.com/office/drawing/2014/main" xmlns="" id="{4C1FE733-8414-4C43-B3FA-D723F7CA5260}"/>
              </a:ext>
            </a:extLst>
          </p:cNvPr>
          <p:cNvSpPr txBox="1"/>
          <p:nvPr/>
        </p:nvSpPr>
        <p:spPr>
          <a:xfrm>
            <a:off x="9347070"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31" name="文本框 30">
            <a:extLst>
              <a:ext uri="{FF2B5EF4-FFF2-40B4-BE49-F238E27FC236}">
                <a16:creationId xmlns:a16="http://schemas.microsoft.com/office/drawing/2014/main" xmlns="" id="{284248DB-1F22-4061-AE00-3E196208D179}"/>
              </a:ext>
            </a:extLst>
          </p:cNvPr>
          <p:cNvSpPr txBox="1"/>
          <p:nvPr/>
        </p:nvSpPr>
        <p:spPr>
          <a:xfrm>
            <a:off x="9086065"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Tree>
    <p:extLst>
      <p:ext uri="{BB962C8B-B14F-4D97-AF65-F5344CB8AC3E}">
        <p14:creationId xmlns:p14="http://schemas.microsoft.com/office/powerpoint/2010/main" val="20942253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1000"/>
                                        <p:tgtEl>
                                          <p:spTgt spid="24"/>
                                        </p:tgtEl>
                                      </p:cBhvr>
                                    </p:animEffect>
                                    <p:anim calcmode="lin" valueType="num">
                                      <p:cBhvr>
                                        <p:cTn id="94" dur="1000" fill="hold"/>
                                        <p:tgtEl>
                                          <p:spTgt spid="24"/>
                                        </p:tgtEl>
                                        <p:attrNameLst>
                                          <p:attrName>ppt_x</p:attrName>
                                        </p:attrNameLst>
                                      </p:cBhvr>
                                      <p:tavLst>
                                        <p:tav tm="0">
                                          <p:val>
                                            <p:strVal val="#ppt_x"/>
                                          </p:val>
                                        </p:tav>
                                        <p:tav tm="100000">
                                          <p:val>
                                            <p:strVal val="#ppt_x"/>
                                          </p:val>
                                        </p:tav>
                                      </p:tavLst>
                                    </p:anim>
                                    <p:anim calcmode="lin" valueType="num">
                                      <p:cBhvr>
                                        <p:cTn id="95" dur="1000" fill="hold"/>
                                        <p:tgtEl>
                                          <p:spTgt spid="2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1000"/>
                                        <p:tgtEl>
                                          <p:spTgt spid="25"/>
                                        </p:tgtEl>
                                      </p:cBhvr>
                                    </p:animEffect>
                                    <p:anim calcmode="lin" valueType="num">
                                      <p:cBhvr>
                                        <p:cTn id="99" dur="1000" fill="hold"/>
                                        <p:tgtEl>
                                          <p:spTgt spid="25"/>
                                        </p:tgtEl>
                                        <p:attrNameLst>
                                          <p:attrName>ppt_x</p:attrName>
                                        </p:attrNameLst>
                                      </p:cBhvr>
                                      <p:tavLst>
                                        <p:tav tm="0">
                                          <p:val>
                                            <p:strVal val="#ppt_x"/>
                                          </p:val>
                                        </p:tav>
                                        <p:tav tm="100000">
                                          <p:val>
                                            <p:strVal val="#ppt_x"/>
                                          </p:val>
                                        </p:tav>
                                      </p:tavLst>
                                    </p:anim>
                                    <p:anim calcmode="lin" valueType="num">
                                      <p:cBhvr>
                                        <p:cTn id="100" dur="1000" fill="hold"/>
                                        <p:tgtEl>
                                          <p:spTgt spid="2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1000"/>
                                        <p:tgtEl>
                                          <p:spTgt spid="26"/>
                                        </p:tgtEl>
                                      </p:cBhvr>
                                    </p:animEffect>
                                    <p:anim calcmode="lin" valueType="num">
                                      <p:cBhvr>
                                        <p:cTn id="104" dur="1000" fill="hold"/>
                                        <p:tgtEl>
                                          <p:spTgt spid="26"/>
                                        </p:tgtEl>
                                        <p:attrNameLst>
                                          <p:attrName>ppt_x</p:attrName>
                                        </p:attrNameLst>
                                      </p:cBhvr>
                                      <p:tavLst>
                                        <p:tav tm="0">
                                          <p:val>
                                            <p:strVal val="#ppt_x"/>
                                          </p:val>
                                        </p:tav>
                                        <p:tav tm="100000">
                                          <p:val>
                                            <p:strVal val="#ppt_x"/>
                                          </p:val>
                                        </p:tav>
                                      </p:tavLst>
                                    </p:anim>
                                    <p:anim calcmode="lin" valueType="num">
                                      <p:cBhvr>
                                        <p:cTn id="105" dur="1000" fill="hold"/>
                                        <p:tgtEl>
                                          <p:spTgt spid="2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anim calcmode="lin" valueType="num">
                                      <p:cBhvr>
                                        <p:cTn id="109" dur="1000" fill="hold"/>
                                        <p:tgtEl>
                                          <p:spTgt spid="27"/>
                                        </p:tgtEl>
                                        <p:attrNameLst>
                                          <p:attrName>ppt_x</p:attrName>
                                        </p:attrNameLst>
                                      </p:cBhvr>
                                      <p:tavLst>
                                        <p:tav tm="0">
                                          <p:val>
                                            <p:strVal val="#ppt_x"/>
                                          </p:val>
                                        </p:tav>
                                        <p:tav tm="100000">
                                          <p:val>
                                            <p:strVal val="#ppt_x"/>
                                          </p:val>
                                        </p:tav>
                                      </p:tavLst>
                                    </p:anim>
                                    <p:anim calcmode="lin" valueType="num">
                                      <p:cBhvr>
                                        <p:cTn id="110" dur="1000" fill="hold"/>
                                        <p:tgtEl>
                                          <p:spTgt spid="2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1000"/>
                                        <p:tgtEl>
                                          <p:spTgt spid="28"/>
                                        </p:tgtEl>
                                      </p:cBhvr>
                                    </p:animEffect>
                                    <p:anim calcmode="lin" valueType="num">
                                      <p:cBhvr>
                                        <p:cTn id="114" dur="1000" fill="hold"/>
                                        <p:tgtEl>
                                          <p:spTgt spid="28"/>
                                        </p:tgtEl>
                                        <p:attrNameLst>
                                          <p:attrName>ppt_x</p:attrName>
                                        </p:attrNameLst>
                                      </p:cBhvr>
                                      <p:tavLst>
                                        <p:tav tm="0">
                                          <p:val>
                                            <p:strVal val="#ppt_x"/>
                                          </p:val>
                                        </p:tav>
                                        <p:tav tm="100000">
                                          <p:val>
                                            <p:strVal val="#ppt_x"/>
                                          </p:val>
                                        </p:tav>
                                      </p:tavLst>
                                    </p:anim>
                                    <p:anim calcmode="lin" valueType="num">
                                      <p:cBhvr>
                                        <p:cTn id="115" dur="1000" fill="hold"/>
                                        <p:tgtEl>
                                          <p:spTgt spid="2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1000"/>
                                        <p:tgtEl>
                                          <p:spTgt spid="29"/>
                                        </p:tgtEl>
                                      </p:cBhvr>
                                    </p:animEffect>
                                    <p:anim calcmode="lin" valueType="num">
                                      <p:cBhvr>
                                        <p:cTn id="119" dur="1000" fill="hold"/>
                                        <p:tgtEl>
                                          <p:spTgt spid="29"/>
                                        </p:tgtEl>
                                        <p:attrNameLst>
                                          <p:attrName>ppt_x</p:attrName>
                                        </p:attrNameLst>
                                      </p:cBhvr>
                                      <p:tavLst>
                                        <p:tav tm="0">
                                          <p:val>
                                            <p:strVal val="#ppt_x"/>
                                          </p:val>
                                        </p:tav>
                                        <p:tav tm="100000">
                                          <p:val>
                                            <p:strVal val="#ppt_x"/>
                                          </p:val>
                                        </p:tav>
                                      </p:tavLst>
                                    </p:anim>
                                    <p:anim calcmode="lin" valueType="num">
                                      <p:cBhvr>
                                        <p:cTn id="120" dur="1000" fill="hold"/>
                                        <p:tgtEl>
                                          <p:spTgt spid="2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1000"/>
                                        <p:tgtEl>
                                          <p:spTgt spid="30"/>
                                        </p:tgtEl>
                                      </p:cBhvr>
                                    </p:animEffect>
                                    <p:anim calcmode="lin" valueType="num">
                                      <p:cBhvr>
                                        <p:cTn id="124" dur="1000" fill="hold"/>
                                        <p:tgtEl>
                                          <p:spTgt spid="30"/>
                                        </p:tgtEl>
                                        <p:attrNameLst>
                                          <p:attrName>ppt_x</p:attrName>
                                        </p:attrNameLst>
                                      </p:cBhvr>
                                      <p:tavLst>
                                        <p:tav tm="0">
                                          <p:val>
                                            <p:strVal val="#ppt_x"/>
                                          </p:val>
                                        </p:tav>
                                        <p:tav tm="100000">
                                          <p:val>
                                            <p:strVal val="#ppt_x"/>
                                          </p:val>
                                        </p:tav>
                                      </p:tavLst>
                                    </p:anim>
                                    <p:anim calcmode="lin" valueType="num">
                                      <p:cBhvr>
                                        <p:cTn id="125" dur="1000" fill="hold"/>
                                        <p:tgtEl>
                                          <p:spTgt spid="3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fade">
                                      <p:cBhvr>
                                        <p:cTn id="128" dur="1000"/>
                                        <p:tgtEl>
                                          <p:spTgt spid="31"/>
                                        </p:tgtEl>
                                      </p:cBhvr>
                                    </p:animEffect>
                                    <p:anim calcmode="lin" valueType="num">
                                      <p:cBhvr>
                                        <p:cTn id="129" dur="1000" fill="hold"/>
                                        <p:tgtEl>
                                          <p:spTgt spid="31"/>
                                        </p:tgtEl>
                                        <p:attrNameLst>
                                          <p:attrName>ppt_x</p:attrName>
                                        </p:attrNameLst>
                                      </p:cBhvr>
                                      <p:tavLst>
                                        <p:tav tm="0">
                                          <p:val>
                                            <p:strVal val="#ppt_x"/>
                                          </p:val>
                                        </p:tav>
                                        <p:tav tm="100000">
                                          <p:val>
                                            <p:strVal val="#ppt_x"/>
                                          </p:val>
                                        </p:tav>
                                      </p:tavLst>
                                    </p:anim>
                                    <p:anim calcmode="lin" valueType="num">
                                      <p:cBhvr>
                                        <p:cTn id="1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CD8CCCAF-CE93-415A-9864-6472993D5D2F}"/>
              </a:ext>
            </a:extLst>
          </p:cNvPr>
          <p:cNvGrpSpPr/>
          <p:nvPr/>
        </p:nvGrpSpPr>
        <p:grpSpPr>
          <a:xfrm>
            <a:off x="1634969" y="2074127"/>
            <a:ext cx="9088208" cy="3680388"/>
            <a:chOff x="589934" y="623368"/>
            <a:chExt cx="7793051" cy="3155898"/>
          </a:xfrm>
        </p:grpSpPr>
        <p:cxnSp>
          <p:nvCxnSpPr>
            <p:cNvPr id="40" name="直接连接符 57">
              <a:extLst>
                <a:ext uri="{FF2B5EF4-FFF2-40B4-BE49-F238E27FC236}">
                  <a16:creationId xmlns:a16="http://schemas.microsoft.com/office/drawing/2014/main" xmlns="" id="{54F4D30F-F46D-4310-8E62-72CA9E4C6067}"/>
                </a:ext>
              </a:extLst>
            </p:cNvPr>
            <p:cNvCxnSpPr/>
            <p:nvPr/>
          </p:nvCxnSpPr>
          <p:spPr>
            <a:xfrm>
              <a:off x="1634400"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58">
              <a:extLst>
                <a:ext uri="{FF2B5EF4-FFF2-40B4-BE49-F238E27FC236}">
                  <a16:creationId xmlns:a16="http://schemas.microsoft.com/office/drawing/2014/main" xmlns="" id="{E5C4F396-5142-4EB6-B34C-110562F51AD6}"/>
                </a:ext>
              </a:extLst>
            </p:cNvPr>
            <p:cNvCxnSpPr/>
            <p:nvPr/>
          </p:nvCxnSpPr>
          <p:spPr>
            <a:xfrm>
              <a:off x="3535772"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59">
              <a:extLst>
                <a:ext uri="{FF2B5EF4-FFF2-40B4-BE49-F238E27FC236}">
                  <a16:creationId xmlns:a16="http://schemas.microsoft.com/office/drawing/2014/main" xmlns="" id="{1A450522-1B73-4854-A46F-32F30F7EB303}"/>
                </a:ext>
              </a:extLst>
            </p:cNvPr>
            <p:cNvCxnSpPr/>
            <p:nvPr/>
          </p:nvCxnSpPr>
          <p:spPr>
            <a:xfrm>
              <a:off x="5439010"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60">
              <a:extLst>
                <a:ext uri="{FF2B5EF4-FFF2-40B4-BE49-F238E27FC236}">
                  <a16:creationId xmlns:a16="http://schemas.microsoft.com/office/drawing/2014/main" xmlns="" id="{0BB2FF99-ED4A-4EFA-BCDD-D8089BBC3AA7}"/>
                </a:ext>
              </a:extLst>
            </p:cNvPr>
            <p:cNvCxnSpPr/>
            <p:nvPr/>
          </p:nvCxnSpPr>
          <p:spPr>
            <a:xfrm>
              <a:off x="7342247"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xmlns="" id="{87863CAA-F183-4E0D-ADE5-32DCDA9D19C1}"/>
                </a:ext>
              </a:extLst>
            </p:cNvPr>
            <p:cNvSpPr>
              <a:spLocks noChangeAspect="1"/>
            </p:cNvSpPr>
            <p:nvPr/>
          </p:nvSpPr>
          <p:spPr>
            <a:xfrm>
              <a:off x="914400"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椭圆 44">
              <a:extLst>
                <a:ext uri="{FF2B5EF4-FFF2-40B4-BE49-F238E27FC236}">
                  <a16:creationId xmlns:a16="http://schemas.microsoft.com/office/drawing/2014/main" xmlns="" id="{508D6D3D-34E0-4DC6-B575-508FEF07EF62}"/>
                </a:ext>
              </a:extLst>
            </p:cNvPr>
            <p:cNvSpPr>
              <a:spLocks noChangeAspect="1"/>
            </p:cNvSpPr>
            <p:nvPr/>
          </p:nvSpPr>
          <p:spPr>
            <a:xfrm>
              <a:off x="2815773"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椭圆 45">
              <a:extLst>
                <a:ext uri="{FF2B5EF4-FFF2-40B4-BE49-F238E27FC236}">
                  <a16:creationId xmlns:a16="http://schemas.microsoft.com/office/drawing/2014/main" xmlns="" id="{1C1758B6-6590-48DF-B2C8-19609C5E3EDE}"/>
                </a:ext>
              </a:extLst>
            </p:cNvPr>
            <p:cNvSpPr>
              <a:spLocks noChangeAspect="1"/>
            </p:cNvSpPr>
            <p:nvPr/>
          </p:nvSpPr>
          <p:spPr>
            <a:xfrm>
              <a:off x="4717146"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椭圆 46">
              <a:extLst>
                <a:ext uri="{FF2B5EF4-FFF2-40B4-BE49-F238E27FC236}">
                  <a16:creationId xmlns:a16="http://schemas.microsoft.com/office/drawing/2014/main" xmlns="" id="{462D8A19-9FC3-4AB4-AE83-5C9EBBA5764D}"/>
                </a:ext>
              </a:extLst>
            </p:cNvPr>
            <p:cNvSpPr>
              <a:spLocks noChangeAspect="1"/>
            </p:cNvSpPr>
            <p:nvPr/>
          </p:nvSpPr>
          <p:spPr>
            <a:xfrm>
              <a:off x="6618518"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燕尾形 11">
              <a:extLst>
                <a:ext uri="{FF2B5EF4-FFF2-40B4-BE49-F238E27FC236}">
                  <a16:creationId xmlns:a16="http://schemas.microsoft.com/office/drawing/2014/main" xmlns="" id="{5CABA142-BF18-4143-9EEB-F874ADD4136A}"/>
                </a:ext>
              </a:extLst>
            </p:cNvPr>
            <p:cNvSpPr/>
            <p:nvPr/>
          </p:nvSpPr>
          <p:spPr>
            <a:xfrm>
              <a:off x="589934" y="2278382"/>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01</a:t>
              </a:r>
              <a:endParaRPr lang="zh-CN" altLang="en-US" sz="1600" dirty="0">
                <a:solidFill>
                  <a:schemeClr val="bg1"/>
                </a:solidFill>
              </a:endParaRPr>
            </a:p>
          </p:txBody>
        </p:sp>
        <p:sp>
          <p:nvSpPr>
            <p:cNvPr id="49" name="燕尾形 12">
              <a:extLst>
                <a:ext uri="{FF2B5EF4-FFF2-40B4-BE49-F238E27FC236}">
                  <a16:creationId xmlns:a16="http://schemas.microsoft.com/office/drawing/2014/main" xmlns="" id="{EE56742E-1932-4577-9DA9-B05C067B4438}"/>
                </a:ext>
              </a:extLst>
            </p:cNvPr>
            <p:cNvSpPr/>
            <p:nvPr/>
          </p:nvSpPr>
          <p:spPr>
            <a:xfrm>
              <a:off x="2491307" y="2278381"/>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02</a:t>
              </a:r>
              <a:endParaRPr lang="zh-CN" altLang="en-US" sz="1600" dirty="0">
                <a:solidFill>
                  <a:schemeClr val="bg1"/>
                </a:solidFill>
              </a:endParaRPr>
            </a:p>
          </p:txBody>
        </p:sp>
        <p:sp>
          <p:nvSpPr>
            <p:cNvPr id="50" name="燕尾形 13">
              <a:extLst>
                <a:ext uri="{FF2B5EF4-FFF2-40B4-BE49-F238E27FC236}">
                  <a16:creationId xmlns:a16="http://schemas.microsoft.com/office/drawing/2014/main" xmlns="" id="{EC984D02-77F2-491D-8C0F-B324CE7A28BC}"/>
                </a:ext>
              </a:extLst>
            </p:cNvPr>
            <p:cNvSpPr/>
            <p:nvPr/>
          </p:nvSpPr>
          <p:spPr>
            <a:xfrm>
              <a:off x="4392680" y="2278380"/>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03</a:t>
              </a:r>
              <a:endParaRPr lang="zh-CN" altLang="en-US" sz="1600" dirty="0">
                <a:solidFill>
                  <a:schemeClr val="bg1"/>
                </a:solidFill>
              </a:endParaRPr>
            </a:p>
          </p:txBody>
        </p:sp>
        <p:sp>
          <p:nvSpPr>
            <p:cNvPr id="51" name="燕尾形 14">
              <a:extLst>
                <a:ext uri="{FF2B5EF4-FFF2-40B4-BE49-F238E27FC236}">
                  <a16:creationId xmlns:a16="http://schemas.microsoft.com/office/drawing/2014/main" xmlns="" id="{3D9A42F0-A7F8-407C-81EE-B2AEE66C7E1D}"/>
                </a:ext>
              </a:extLst>
            </p:cNvPr>
            <p:cNvSpPr/>
            <p:nvPr/>
          </p:nvSpPr>
          <p:spPr>
            <a:xfrm>
              <a:off x="6294053" y="2278379"/>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04</a:t>
              </a:r>
              <a:endParaRPr lang="zh-CN" altLang="en-US" sz="1600" dirty="0">
                <a:solidFill>
                  <a:schemeClr val="bg1"/>
                </a:solidFill>
              </a:endParaRPr>
            </a:p>
          </p:txBody>
        </p:sp>
        <p:sp>
          <p:nvSpPr>
            <p:cNvPr id="52" name="文本框 8">
              <a:extLst>
                <a:ext uri="{FF2B5EF4-FFF2-40B4-BE49-F238E27FC236}">
                  <a16:creationId xmlns:a16="http://schemas.microsoft.com/office/drawing/2014/main" xmlns="" id="{C15F90C2-832F-405D-82FA-151549D3FDD2}"/>
                </a:ext>
              </a:extLst>
            </p:cNvPr>
            <p:cNvSpPr txBox="1"/>
            <p:nvPr/>
          </p:nvSpPr>
          <p:spPr>
            <a:xfrm>
              <a:off x="773763" y="3054768"/>
              <a:ext cx="1717544"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3" name="文本框 8">
              <a:extLst>
                <a:ext uri="{FF2B5EF4-FFF2-40B4-BE49-F238E27FC236}">
                  <a16:creationId xmlns:a16="http://schemas.microsoft.com/office/drawing/2014/main" xmlns="" id="{79CF2841-F9A2-4DEF-899E-AFA23A289DF0}"/>
                </a:ext>
              </a:extLst>
            </p:cNvPr>
            <p:cNvSpPr txBox="1"/>
            <p:nvPr/>
          </p:nvSpPr>
          <p:spPr>
            <a:xfrm>
              <a:off x="2653509" y="3054768"/>
              <a:ext cx="1764526"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4" name="文本框 8">
              <a:extLst>
                <a:ext uri="{FF2B5EF4-FFF2-40B4-BE49-F238E27FC236}">
                  <a16:creationId xmlns:a16="http://schemas.microsoft.com/office/drawing/2014/main" xmlns="" id="{22FCD35B-0980-42E4-9D94-ED64743C7555}"/>
                </a:ext>
              </a:extLst>
            </p:cNvPr>
            <p:cNvSpPr txBox="1"/>
            <p:nvPr/>
          </p:nvSpPr>
          <p:spPr>
            <a:xfrm>
              <a:off x="4556746" y="3054768"/>
              <a:ext cx="1764526"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5" name="文本框 8">
              <a:extLst>
                <a:ext uri="{FF2B5EF4-FFF2-40B4-BE49-F238E27FC236}">
                  <a16:creationId xmlns:a16="http://schemas.microsoft.com/office/drawing/2014/main" xmlns="" id="{9729C6B2-A55C-4D7F-9E0B-26E517B6BDCC}"/>
                </a:ext>
              </a:extLst>
            </p:cNvPr>
            <p:cNvSpPr txBox="1"/>
            <p:nvPr/>
          </p:nvSpPr>
          <p:spPr>
            <a:xfrm>
              <a:off x="6424718" y="3054768"/>
              <a:ext cx="1835056"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6" name="文本框 22">
              <a:extLst>
                <a:ext uri="{FF2B5EF4-FFF2-40B4-BE49-F238E27FC236}">
                  <a16:creationId xmlns:a16="http://schemas.microsoft.com/office/drawing/2014/main" xmlns="" id="{76E0A250-E752-48AA-8360-0F7F6E09B2E1}"/>
                </a:ext>
              </a:extLst>
            </p:cNvPr>
            <p:cNvSpPr txBox="1"/>
            <p:nvPr/>
          </p:nvSpPr>
          <p:spPr>
            <a:xfrm>
              <a:off x="1357681" y="827465"/>
              <a:ext cx="553436" cy="1070282"/>
            </a:xfrm>
            <a:prstGeom prst="rect">
              <a:avLst/>
            </a:prstGeom>
            <a:noFill/>
          </p:spPr>
          <p:txBody>
            <a:bodyPr wrap="none" rtlCol="0">
              <a:spAutoFit/>
            </a:bodyPr>
            <a:lstStyle/>
            <a:p>
              <a:pPr algn="ctr"/>
              <a:r>
                <a:rPr kumimoji="1" lang="en-US" altLang="zh-CN" sz="7200" b="1" dirty="0">
                  <a:solidFill>
                    <a:schemeClr val="bg1"/>
                  </a:solidFill>
                </a:rPr>
                <a:t>S</a:t>
              </a:r>
              <a:endParaRPr kumimoji="1" lang="zh-CN" altLang="en-US" sz="7200" b="1" dirty="0">
                <a:solidFill>
                  <a:schemeClr val="bg1"/>
                </a:solidFill>
              </a:endParaRPr>
            </a:p>
          </p:txBody>
        </p:sp>
        <p:sp>
          <p:nvSpPr>
            <p:cNvPr id="57" name="文本框 23">
              <a:extLst>
                <a:ext uri="{FF2B5EF4-FFF2-40B4-BE49-F238E27FC236}">
                  <a16:creationId xmlns:a16="http://schemas.microsoft.com/office/drawing/2014/main" xmlns="" id="{998EB9ED-53F3-4F40-AE62-06B2D7B38C13}"/>
                </a:ext>
              </a:extLst>
            </p:cNvPr>
            <p:cNvSpPr txBox="1"/>
            <p:nvPr/>
          </p:nvSpPr>
          <p:spPr>
            <a:xfrm>
              <a:off x="3080387" y="853059"/>
              <a:ext cx="910768" cy="1070282"/>
            </a:xfrm>
            <a:prstGeom prst="rect">
              <a:avLst/>
            </a:prstGeom>
            <a:noFill/>
          </p:spPr>
          <p:txBody>
            <a:bodyPr wrap="none" rtlCol="0">
              <a:spAutoFit/>
            </a:bodyPr>
            <a:lstStyle/>
            <a:p>
              <a:pPr algn="ctr"/>
              <a:r>
                <a:rPr kumimoji="1" lang="en-US" altLang="zh-CN" sz="7200" b="1" dirty="0">
                  <a:solidFill>
                    <a:schemeClr val="bg1"/>
                  </a:solidFill>
                </a:rPr>
                <a:t>W</a:t>
              </a:r>
              <a:endParaRPr kumimoji="1" lang="zh-CN" altLang="en-US" sz="7200" b="1" dirty="0">
                <a:solidFill>
                  <a:schemeClr val="bg1"/>
                </a:solidFill>
              </a:endParaRPr>
            </a:p>
          </p:txBody>
        </p:sp>
        <p:sp>
          <p:nvSpPr>
            <p:cNvPr id="58" name="文本框 24">
              <a:extLst>
                <a:ext uri="{FF2B5EF4-FFF2-40B4-BE49-F238E27FC236}">
                  <a16:creationId xmlns:a16="http://schemas.microsoft.com/office/drawing/2014/main" xmlns="" id="{06C53CDE-CA26-4C55-8A4F-7552A5BAD603}"/>
                </a:ext>
              </a:extLst>
            </p:cNvPr>
            <p:cNvSpPr txBox="1"/>
            <p:nvPr/>
          </p:nvSpPr>
          <p:spPr>
            <a:xfrm>
              <a:off x="5077962" y="827465"/>
              <a:ext cx="722097" cy="1070282"/>
            </a:xfrm>
            <a:prstGeom prst="rect">
              <a:avLst/>
            </a:prstGeom>
            <a:noFill/>
          </p:spPr>
          <p:txBody>
            <a:bodyPr wrap="none" rtlCol="0">
              <a:spAutoFit/>
            </a:bodyPr>
            <a:lstStyle/>
            <a:p>
              <a:pPr algn="ctr"/>
              <a:r>
                <a:rPr kumimoji="1" lang="en-US" altLang="zh-CN" sz="7200" b="1" dirty="0">
                  <a:solidFill>
                    <a:schemeClr val="bg1"/>
                  </a:solidFill>
                </a:rPr>
                <a:t>O</a:t>
              </a:r>
              <a:endParaRPr kumimoji="1" lang="zh-CN" altLang="en-US" sz="7200" b="1" dirty="0">
                <a:solidFill>
                  <a:schemeClr val="bg1"/>
                </a:solidFill>
              </a:endParaRPr>
            </a:p>
          </p:txBody>
        </p:sp>
        <p:sp>
          <p:nvSpPr>
            <p:cNvPr id="59" name="文本框 25">
              <a:extLst>
                <a:ext uri="{FF2B5EF4-FFF2-40B4-BE49-F238E27FC236}">
                  <a16:creationId xmlns:a16="http://schemas.microsoft.com/office/drawing/2014/main" xmlns="" id="{26C98B49-42BC-40F1-BD36-6C2FEB5D1F80}"/>
                </a:ext>
              </a:extLst>
            </p:cNvPr>
            <p:cNvSpPr txBox="1"/>
            <p:nvPr/>
          </p:nvSpPr>
          <p:spPr>
            <a:xfrm>
              <a:off x="7056238" y="837261"/>
              <a:ext cx="572017" cy="1070282"/>
            </a:xfrm>
            <a:prstGeom prst="rect">
              <a:avLst/>
            </a:prstGeom>
            <a:noFill/>
          </p:spPr>
          <p:txBody>
            <a:bodyPr wrap="none" rtlCol="0">
              <a:spAutoFit/>
            </a:bodyPr>
            <a:lstStyle/>
            <a:p>
              <a:pPr algn="ctr"/>
              <a:r>
                <a:rPr kumimoji="1" lang="en-US" altLang="zh-CN" sz="7200" b="1" dirty="0">
                  <a:solidFill>
                    <a:schemeClr val="bg1"/>
                  </a:solidFill>
                </a:rPr>
                <a:t>T</a:t>
              </a:r>
              <a:endParaRPr kumimoji="1" lang="zh-CN" altLang="en-US" sz="7200" b="1" dirty="0">
                <a:solidFill>
                  <a:schemeClr val="bg1"/>
                </a:solidFill>
              </a:endParaRPr>
            </a:p>
          </p:txBody>
        </p:sp>
      </p:grpSp>
    </p:spTree>
    <p:extLst>
      <p:ext uri="{BB962C8B-B14F-4D97-AF65-F5344CB8AC3E}">
        <p14:creationId xmlns:p14="http://schemas.microsoft.com/office/powerpoint/2010/main" val="33795575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FFAD562C-7E48-40D0-86A0-CABFE58E1BCF}"/>
              </a:ext>
            </a:extLst>
          </p:cNvPr>
          <p:cNvGrpSpPr/>
          <p:nvPr/>
        </p:nvGrpSpPr>
        <p:grpSpPr>
          <a:xfrm>
            <a:off x="1459880" y="2161855"/>
            <a:ext cx="9256442" cy="3621814"/>
            <a:chOff x="506641" y="1264149"/>
            <a:chExt cx="8028937" cy="3141524"/>
          </a:xfrm>
        </p:grpSpPr>
        <p:grpSp>
          <p:nvGrpSpPr>
            <p:cNvPr id="35" name="Group 73">
              <a:extLst>
                <a:ext uri="{FF2B5EF4-FFF2-40B4-BE49-F238E27FC236}">
                  <a16:creationId xmlns:a16="http://schemas.microsoft.com/office/drawing/2014/main" xmlns="" id="{AC679242-54B7-46DD-8C44-91E55601AB0B}"/>
                </a:ext>
              </a:extLst>
            </p:cNvPr>
            <p:cNvGrpSpPr/>
            <p:nvPr/>
          </p:nvGrpSpPr>
          <p:grpSpPr>
            <a:xfrm>
              <a:off x="3088531" y="1314620"/>
              <a:ext cx="2865157" cy="2780986"/>
              <a:chOff x="4125516" y="790575"/>
              <a:chExt cx="3839766" cy="3848100"/>
            </a:xfrm>
          </p:grpSpPr>
          <p:sp>
            <p:nvSpPr>
              <p:cNvPr id="48" name="Freeform 5">
                <a:extLst>
                  <a:ext uri="{FF2B5EF4-FFF2-40B4-BE49-F238E27FC236}">
                    <a16:creationId xmlns:a16="http://schemas.microsoft.com/office/drawing/2014/main" xmlns="" id="{9BDFF450-6C6E-4683-9110-F51ABFF9075C}"/>
                  </a:ext>
                </a:extLst>
              </p:cNvPr>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49" name="Freeform 6">
                <a:extLst>
                  <a:ext uri="{FF2B5EF4-FFF2-40B4-BE49-F238E27FC236}">
                    <a16:creationId xmlns:a16="http://schemas.microsoft.com/office/drawing/2014/main" xmlns="" id="{D3240B2E-C200-4321-A160-ED8077492B0A}"/>
                  </a:ext>
                </a:extLst>
              </p:cNvPr>
              <p:cNvSpPr>
                <a:spLocks/>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0" name="Freeform 7">
                <a:extLst>
                  <a:ext uri="{FF2B5EF4-FFF2-40B4-BE49-F238E27FC236}">
                    <a16:creationId xmlns:a16="http://schemas.microsoft.com/office/drawing/2014/main" xmlns="" id="{5285FCC1-235F-4A42-982B-FE9CBA8F5E17}"/>
                  </a:ext>
                </a:extLst>
              </p:cNvPr>
              <p:cNvSpPr>
                <a:spLocks/>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1" name="Freeform 8">
                <a:extLst>
                  <a:ext uri="{FF2B5EF4-FFF2-40B4-BE49-F238E27FC236}">
                    <a16:creationId xmlns:a16="http://schemas.microsoft.com/office/drawing/2014/main" xmlns="" id="{427A8700-0156-4A39-80F5-F48857FE1A1C}"/>
                  </a:ext>
                </a:extLst>
              </p:cNvPr>
              <p:cNvSpPr>
                <a:spLocks/>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2" name="Freeform 9">
                <a:extLst>
                  <a:ext uri="{FF2B5EF4-FFF2-40B4-BE49-F238E27FC236}">
                    <a16:creationId xmlns:a16="http://schemas.microsoft.com/office/drawing/2014/main" xmlns="" id="{3131BB03-41F4-451A-8F80-F1C2C1B55730}"/>
                  </a:ext>
                </a:extLst>
              </p:cNvPr>
              <p:cNvSpPr>
                <a:spLocks/>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grpSp>
            <p:nvGrpSpPr>
              <p:cNvPr id="53" name="组合 48">
                <a:extLst>
                  <a:ext uri="{FF2B5EF4-FFF2-40B4-BE49-F238E27FC236}">
                    <a16:creationId xmlns:a16="http://schemas.microsoft.com/office/drawing/2014/main" xmlns="" id="{744C4068-149B-40C0-A374-7AF5F7120B9E}"/>
                  </a:ext>
                </a:extLst>
              </p:cNvPr>
              <p:cNvGrpSpPr/>
              <p:nvPr/>
            </p:nvGrpSpPr>
            <p:grpSpPr>
              <a:xfrm>
                <a:off x="4611947" y="1399612"/>
                <a:ext cx="842963" cy="383381"/>
                <a:chOff x="8478838" y="1247776"/>
                <a:chExt cx="1123950" cy="511175"/>
              </a:xfrm>
              <a:solidFill>
                <a:schemeClr val="bg1"/>
              </a:solidFill>
            </p:grpSpPr>
            <p:sp>
              <p:nvSpPr>
                <p:cNvPr id="76" name="Freeform 24">
                  <a:extLst>
                    <a:ext uri="{FF2B5EF4-FFF2-40B4-BE49-F238E27FC236}">
                      <a16:creationId xmlns:a16="http://schemas.microsoft.com/office/drawing/2014/main" xmlns="" id="{68331D7B-58D2-4E2B-BAC8-93B3A137285D}"/>
                    </a:ext>
                  </a:extLst>
                </p:cNvPr>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7" name="Freeform 26">
                  <a:extLst>
                    <a:ext uri="{FF2B5EF4-FFF2-40B4-BE49-F238E27FC236}">
                      <a16:creationId xmlns:a16="http://schemas.microsoft.com/office/drawing/2014/main" xmlns="" id="{117FE987-87E5-4A3A-94A8-7D870A274FD3}"/>
                    </a:ext>
                  </a:extLst>
                </p:cNvPr>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8" name="Rectangle 27">
                  <a:extLst>
                    <a:ext uri="{FF2B5EF4-FFF2-40B4-BE49-F238E27FC236}">
                      <a16:creationId xmlns:a16="http://schemas.microsoft.com/office/drawing/2014/main" xmlns="" id="{9135CF9B-18FA-4136-8856-F59C0BBDF4F9}"/>
                    </a:ext>
                  </a:extLst>
                </p:cNvPr>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9" name="Freeform 28">
                  <a:extLst>
                    <a:ext uri="{FF2B5EF4-FFF2-40B4-BE49-F238E27FC236}">
                      <a16:creationId xmlns:a16="http://schemas.microsoft.com/office/drawing/2014/main" xmlns="" id="{195E5BA5-94CD-4CAD-A375-B45339F225AC}"/>
                    </a:ext>
                  </a:extLst>
                </p:cNvPr>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0" name="Oval 29">
                  <a:extLst>
                    <a:ext uri="{FF2B5EF4-FFF2-40B4-BE49-F238E27FC236}">
                      <a16:creationId xmlns:a16="http://schemas.microsoft.com/office/drawing/2014/main" xmlns="" id="{6C2EFF88-68FB-4B20-98D9-32F339E0B9AB}"/>
                    </a:ext>
                  </a:extLst>
                </p:cNvPr>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1" name="Oval 30">
                  <a:extLst>
                    <a:ext uri="{FF2B5EF4-FFF2-40B4-BE49-F238E27FC236}">
                      <a16:creationId xmlns:a16="http://schemas.microsoft.com/office/drawing/2014/main" xmlns="" id="{E3FE63E4-8047-450F-AC21-A861B290084C}"/>
                    </a:ext>
                  </a:extLst>
                </p:cNvPr>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2" name="Freeform 31">
                  <a:extLst>
                    <a:ext uri="{FF2B5EF4-FFF2-40B4-BE49-F238E27FC236}">
                      <a16:creationId xmlns:a16="http://schemas.microsoft.com/office/drawing/2014/main" xmlns="" id="{E2293582-2CEB-4424-B1AA-C11E3E82AFD6}"/>
                    </a:ext>
                  </a:extLst>
                </p:cNvPr>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3" name="Oval 32">
                  <a:extLst>
                    <a:ext uri="{FF2B5EF4-FFF2-40B4-BE49-F238E27FC236}">
                      <a16:creationId xmlns:a16="http://schemas.microsoft.com/office/drawing/2014/main" xmlns="" id="{59F69AEE-69C3-40AC-9AEE-8B057ACD384B}"/>
                    </a:ext>
                  </a:extLst>
                </p:cNvPr>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4" name="组合 59">
                <a:extLst>
                  <a:ext uri="{FF2B5EF4-FFF2-40B4-BE49-F238E27FC236}">
                    <a16:creationId xmlns:a16="http://schemas.microsoft.com/office/drawing/2014/main" xmlns="" id="{BE63C881-4BC1-4289-93F8-7866218E3D11}"/>
                  </a:ext>
                </a:extLst>
              </p:cNvPr>
              <p:cNvGrpSpPr/>
              <p:nvPr/>
            </p:nvGrpSpPr>
            <p:grpSpPr>
              <a:xfrm>
                <a:off x="6796172" y="1361681"/>
                <a:ext cx="527447" cy="531019"/>
                <a:chOff x="10121900" y="1050926"/>
                <a:chExt cx="703262" cy="708025"/>
              </a:xfrm>
              <a:solidFill>
                <a:schemeClr val="bg1"/>
              </a:solidFill>
            </p:grpSpPr>
            <p:sp>
              <p:nvSpPr>
                <p:cNvPr id="74" name="Freeform 44">
                  <a:extLst>
                    <a:ext uri="{FF2B5EF4-FFF2-40B4-BE49-F238E27FC236}">
                      <a16:creationId xmlns:a16="http://schemas.microsoft.com/office/drawing/2014/main" xmlns="" id="{E5F44959-1929-40E7-BB1E-A3E7EADD8C32}"/>
                    </a:ext>
                  </a:extLst>
                </p:cNvPr>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5" name="Freeform 45">
                  <a:extLst>
                    <a:ext uri="{FF2B5EF4-FFF2-40B4-BE49-F238E27FC236}">
                      <a16:creationId xmlns:a16="http://schemas.microsoft.com/office/drawing/2014/main" xmlns="" id="{7C02A411-E0FF-4526-ADA0-D80E2737D8ED}"/>
                    </a:ext>
                  </a:extLst>
                </p:cNvPr>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5" name="组合 63">
                <a:extLst>
                  <a:ext uri="{FF2B5EF4-FFF2-40B4-BE49-F238E27FC236}">
                    <a16:creationId xmlns:a16="http://schemas.microsoft.com/office/drawing/2014/main" xmlns="" id="{F8C989AD-5867-454A-9B6B-FE20ACD33682}"/>
                  </a:ext>
                </a:extLst>
              </p:cNvPr>
              <p:cNvGrpSpPr/>
              <p:nvPr/>
            </p:nvGrpSpPr>
            <p:grpSpPr>
              <a:xfrm>
                <a:off x="4605398" y="3489574"/>
                <a:ext cx="750093" cy="471488"/>
                <a:chOff x="8491538" y="3690938"/>
                <a:chExt cx="1000124" cy="628650"/>
              </a:xfrm>
              <a:solidFill>
                <a:schemeClr val="bg1"/>
              </a:solidFill>
            </p:grpSpPr>
            <p:sp>
              <p:nvSpPr>
                <p:cNvPr id="65" name="Freeform 57">
                  <a:extLst>
                    <a:ext uri="{FF2B5EF4-FFF2-40B4-BE49-F238E27FC236}">
                      <a16:creationId xmlns:a16="http://schemas.microsoft.com/office/drawing/2014/main" xmlns="" id="{1321FADC-EFE1-4107-B019-39DC55332563}"/>
                    </a:ext>
                  </a:extLst>
                </p:cNvPr>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6" name="Freeform 58">
                  <a:extLst>
                    <a:ext uri="{FF2B5EF4-FFF2-40B4-BE49-F238E27FC236}">
                      <a16:creationId xmlns:a16="http://schemas.microsoft.com/office/drawing/2014/main" xmlns="" id="{1150B434-5C3C-4334-933D-F665DBF8E0FC}"/>
                    </a:ext>
                  </a:extLst>
                </p:cNvPr>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7" name="Freeform 59">
                  <a:extLst>
                    <a:ext uri="{FF2B5EF4-FFF2-40B4-BE49-F238E27FC236}">
                      <a16:creationId xmlns:a16="http://schemas.microsoft.com/office/drawing/2014/main" xmlns="" id="{45B48399-F4B9-454D-890F-D7FE1445BC24}"/>
                    </a:ext>
                  </a:extLst>
                </p:cNvPr>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8" name="Freeform 60">
                  <a:extLst>
                    <a:ext uri="{FF2B5EF4-FFF2-40B4-BE49-F238E27FC236}">
                      <a16:creationId xmlns:a16="http://schemas.microsoft.com/office/drawing/2014/main" xmlns="" id="{81B3381A-7E00-425E-BE9B-676128202D2C}"/>
                    </a:ext>
                  </a:extLst>
                </p:cNvPr>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9" name="Freeform 61">
                  <a:extLst>
                    <a:ext uri="{FF2B5EF4-FFF2-40B4-BE49-F238E27FC236}">
                      <a16:creationId xmlns:a16="http://schemas.microsoft.com/office/drawing/2014/main" xmlns="" id="{4BBC6A3A-FDB4-4255-8C68-FB189D7EEF31}"/>
                    </a:ext>
                  </a:extLst>
                </p:cNvPr>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0" name="Freeform 62">
                  <a:extLst>
                    <a:ext uri="{FF2B5EF4-FFF2-40B4-BE49-F238E27FC236}">
                      <a16:creationId xmlns:a16="http://schemas.microsoft.com/office/drawing/2014/main" xmlns="" id="{6C323959-1F6C-498B-A46A-C60C57D38F72}"/>
                    </a:ext>
                  </a:extLst>
                </p:cNvPr>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1" name="Freeform 63">
                  <a:extLst>
                    <a:ext uri="{FF2B5EF4-FFF2-40B4-BE49-F238E27FC236}">
                      <a16:creationId xmlns:a16="http://schemas.microsoft.com/office/drawing/2014/main" xmlns="" id="{12112072-791E-40B7-A6D8-84116383BBDE}"/>
                    </a:ext>
                  </a:extLst>
                </p:cNvPr>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2" name="Freeform 64">
                  <a:extLst>
                    <a:ext uri="{FF2B5EF4-FFF2-40B4-BE49-F238E27FC236}">
                      <a16:creationId xmlns:a16="http://schemas.microsoft.com/office/drawing/2014/main" xmlns="" id="{E289FD01-F397-459E-A53F-00E470F7DB95}"/>
                    </a:ext>
                  </a:extLst>
                </p:cNvPr>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3" name="Freeform 65">
                  <a:extLst>
                    <a:ext uri="{FF2B5EF4-FFF2-40B4-BE49-F238E27FC236}">
                      <a16:creationId xmlns:a16="http://schemas.microsoft.com/office/drawing/2014/main" xmlns="" id="{760FAA77-F531-4E4E-BF04-9B5C123129AD}"/>
                    </a:ext>
                  </a:extLst>
                </p:cNvPr>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6" name="组合 75">
                <a:extLst>
                  <a:ext uri="{FF2B5EF4-FFF2-40B4-BE49-F238E27FC236}">
                    <a16:creationId xmlns:a16="http://schemas.microsoft.com/office/drawing/2014/main" xmlns="" id="{C2FE6B4C-6ED8-4FB7-A82C-48B78314B851}"/>
                  </a:ext>
                </a:extLst>
              </p:cNvPr>
              <p:cNvGrpSpPr/>
              <p:nvPr/>
            </p:nvGrpSpPr>
            <p:grpSpPr>
              <a:xfrm>
                <a:off x="6909793" y="3360455"/>
                <a:ext cx="453628" cy="678657"/>
                <a:chOff x="10158413" y="3421063"/>
                <a:chExt cx="604837" cy="904876"/>
              </a:xfrm>
              <a:solidFill>
                <a:schemeClr val="bg1"/>
              </a:solidFill>
            </p:grpSpPr>
            <p:sp>
              <p:nvSpPr>
                <p:cNvPr id="57" name="Freeform 5">
                  <a:extLst>
                    <a:ext uri="{FF2B5EF4-FFF2-40B4-BE49-F238E27FC236}">
                      <a16:creationId xmlns:a16="http://schemas.microsoft.com/office/drawing/2014/main" xmlns="" id="{9BD96991-C19B-49CE-9211-4525A3A87126}"/>
                    </a:ext>
                  </a:extLst>
                </p:cNvPr>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58" name="Freeform 6">
                  <a:extLst>
                    <a:ext uri="{FF2B5EF4-FFF2-40B4-BE49-F238E27FC236}">
                      <a16:creationId xmlns:a16="http://schemas.microsoft.com/office/drawing/2014/main" xmlns="" id="{956B177E-82FE-4D37-ABC8-A5DF02A4C5C6}"/>
                    </a:ext>
                  </a:extLst>
                </p:cNvPr>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59" name="Freeform 7">
                  <a:extLst>
                    <a:ext uri="{FF2B5EF4-FFF2-40B4-BE49-F238E27FC236}">
                      <a16:creationId xmlns:a16="http://schemas.microsoft.com/office/drawing/2014/main" xmlns="" id="{66CA9FF3-B198-4B4E-A363-DD47CAB9F632}"/>
                    </a:ext>
                  </a:extLst>
                </p:cNvPr>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0" name="Rectangle 8">
                  <a:extLst>
                    <a:ext uri="{FF2B5EF4-FFF2-40B4-BE49-F238E27FC236}">
                      <a16:creationId xmlns:a16="http://schemas.microsoft.com/office/drawing/2014/main" xmlns="" id="{368CA781-B30A-47F9-AA75-61766ADD27BB}"/>
                    </a:ext>
                  </a:extLst>
                </p:cNvPr>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1" name="Freeform 9">
                  <a:extLst>
                    <a:ext uri="{FF2B5EF4-FFF2-40B4-BE49-F238E27FC236}">
                      <a16:creationId xmlns:a16="http://schemas.microsoft.com/office/drawing/2014/main" xmlns="" id="{5C3D259A-17BD-462F-ABDF-B1E188CAFAEF}"/>
                    </a:ext>
                  </a:extLst>
                </p:cNvPr>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2" name="Freeform 10">
                  <a:extLst>
                    <a:ext uri="{FF2B5EF4-FFF2-40B4-BE49-F238E27FC236}">
                      <a16:creationId xmlns:a16="http://schemas.microsoft.com/office/drawing/2014/main" xmlns="" id="{584E8429-A3A7-490F-A9CF-C61CA6B10D76}"/>
                    </a:ext>
                  </a:extLst>
                </p:cNvPr>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3" name="Freeform 11">
                  <a:extLst>
                    <a:ext uri="{FF2B5EF4-FFF2-40B4-BE49-F238E27FC236}">
                      <a16:creationId xmlns:a16="http://schemas.microsoft.com/office/drawing/2014/main" xmlns="" id="{052CA272-EA01-4C89-AFD7-34C7DB6DDEEB}"/>
                    </a:ext>
                  </a:extLst>
                </p:cNvPr>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4" name="Freeform 12">
                  <a:extLst>
                    <a:ext uri="{FF2B5EF4-FFF2-40B4-BE49-F238E27FC236}">
                      <a16:creationId xmlns:a16="http://schemas.microsoft.com/office/drawing/2014/main" xmlns="" id="{6A333E9E-BE7D-4F7D-94C9-34439A634CBC}"/>
                    </a:ext>
                  </a:extLst>
                </p:cNvPr>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grpSp>
          <p:nvGrpSpPr>
            <p:cNvPr id="36" name="Group 74">
              <a:extLst>
                <a:ext uri="{FF2B5EF4-FFF2-40B4-BE49-F238E27FC236}">
                  <a16:creationId xmlns:a16="http://schemas.microsoft.com/office/drawing/2014/main" xmlns="" id="{C25B6ECF-5C35-4327-8170-889DA8B37031}"/>
                </a:ext>
              </a:extLst>
            </p:cNvPr>
            <p:cNvGrpSpPr/>
            <p:nvPr/>
          </p:nvGrpSpPr>
          <p:grpSpPr>
            <a:xfrm>
              <a:off x="5953688" y="1264149"/>
              <a:ext cx="2581890" cy="843975"/>
              <a:chOff x="336640" y="2982432"/>
              <a:chExt cx="2581890" cy="843975"/>
            </a:xfrm>
          </p:grpSpPr>
          <p:sp>
            <p:nvSpPr>
              <p:cNvPr id="46" name="文本框 11">
                <a:extLst>
                  <a:ext uri="{FF2B5EF4-FFF2-40B4-BE49-F238E27FC236}">
                    <a16:creationId xmlns:a16="http://schemas.microsoft.com/office/drawing/2014/main" xmlns="" id="{01D43681-802C-47E2-BB0D-0049A2C66BA3}"/>
                  </a:ext>
                </a:extLst>
              </p:cNvPr>
              <p:cNvSpPr txBox="1"/>
              <p:nvPr/>
            </p:nvSpPr>
            <p:spPr>
              <a:xfrm>
                <a:off x="398742" y="2982432"/>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7" name="矩形 9">
                <a:extLst>
                  <a:ext uri="{FF2B5EF4-FFF2-40B4-BE49-F238E27FC236}">
                    <a16:creationId xmlns:a16="http://schemas.microsoft.com/office/drawing/2014/main" xmlns="" id="{D44D20DA-4176-42D4-8D1B-6792EED99B6D}"/>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7" name="Group 77">
              <a:extLst>
                <a:ext uri="{FF2B5EF4-FFF2-40B4-BE49-F238E27FC236}">
                  <a16:creationId xmlns:a16="http://schemas.microsoft.com/office/drawing/2014/main" xmlns="" id="{7C7752F5-155E-4065-A831-7EF55C5CC569}"/>
                </a:ext>
              </a:extLst>
            </p:cNvPr>
            <p:cNvGrpSpPr/>
            <p:nvPr/>
          </p:nvGrpSpPr>
          <p:grpSpPr>
            <a:xfrm>
              <a:off x="5953688" y="3561698"/>
              <a:ext cx="2581890" cy="843975"/>
              <a:chOff x="336640" y="2982432"/>
              <a:chExt cx="2581890" cy="843975"/>
            </a:xfrm>
          </p:grpSpPr>
          <p:sp>
            <p:nvSpPr>
              <p:cNvPr id="44" name="文本框 11">
                <a:extLst>
                  <a:ext uri="{FF2B5EF4-FFF2-40B4-BE49-F238E27FC236}">
                    <a16:creationId xmlns:a16="http://schemas.microsoft.com/office/drawing/2014/main" xmlns="" id="{C3D0F7B8-73E8-468A-909A-9BE2AFE8F2DE}"/>
                  </a:ext>
                </a:extLst>
              </p:cNvPr>
              <p:cNvSpPr txBox="1"/>
              <p:nvPr/>
            </p:nvSpPr>
            <p:spPr>
              <a:xfrm>
                <a:off x="398742" y="2982432"/>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5" name="矩形 9">
                <a:extLst>
                  <a:ext uri="{FF2B5EF4-FFF2-40B4-BE49-F238E27FC236}">
                    <a16:creationId xmlns:a16="http://schemas.microsoft.com/office/drawing/2014/main" xmlns="" id="{463F0D01-E411-4305-8D8E-F265B98EA438}"/>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8" name="Group 80">
              <a:extLst>
                <a:ext uri="{FF2B5EF4-FFF2-40B4-BE49-F238E27FC236}">
                  <a16:creationId xmlns:a16="http://schemas.microsoft.com/office/drawing/2014/main" xmlns="" id="{08F8D9AD-F064-40F6-B6DF-2E130F911DCE}"/>
                </a:ext>
              </a:extLst>
            </p:cNvPr>
            <p:cNvGrpSpPr/>
            <p:nvPr/>
          </p:nvGrpSpPr>
          <p:grpSpPr>
            <a:xfrm>
              <a:off x="506641" y="1314620"/>
              <a:ext cx="2581890" cy="830381"/>
              <a:chOff x="336640" y="2996026"/>
              <a:chExt cx="2581890" cy="830381"/>
            </a:xfrm>
          </p:grpSpPr>
          <p:sp>
            <p:nvSpPr>
              <p:cNvPr id="42" name="文本框 11">
                <a:extLst>
                  <a:ext uri="{FF2B5EF4-FFF2-40B4-BE49-F238E27FC236}">
                    <a16:creationId xmlns:a16="http://schemas.microsoft.com/office/drawing/2014/main" xmlns="" id="{556AE0DA-8475-40BD-91E7-F4E87208B359}"/>
                  </a:ext>
                </a:extLst>
              </p:cNvPr>
              <p:cNvSpPr txBox="1"/>
              <p:nvPr/>
            </p:nvSpPr>
            <p:spPr>
              <a:xfrm>
                <a:off x="1609021" y="2996026"/>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3" name="矩形 9">
                <a:extLst>
                  <a:ext uri="{FF2B5EF4-FFF2-40B4-BE49-F238E27FC236}">
                    <a16:creationId xmlns:a16="http://schemas.microsoft.com/office/drawing/2014/main" xmlns="" id="{E5521715-C5F0-470C-9832-F04EA0673158}"/>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9" name="Group 83">
              <a:extLst>
                <a:ext uri="{FF2B5EF4-FFF2-40B4-BE49-F238E27FC236}">
                  <a16:creationId xmlns:a16="http://schemas.microsoft.com/office/drawing/2014/main" xmlns="" id="{BFAC7408-C8D0-4B95-862A-759D1320C159}"/>
                </a:ext>
              </a:extLst>
            </p:cNvPr>
            <p:cNvGrpSpPr/>
            <p:nvPr/>
          </p:nvGrpSpPr>
          <p:grpSpPr>
            <a:xfrm>
              <a:off x="506641" y="3530421"/>
              <a:ext cx="2581890" cy="830381"/>
              <a:chOff x="336640" y="2996026"/>
              <a:chExt cx="2581890" cy="830381"/>
            </a:xfrm>
          </p:grpSpPr>
          <p:sp>
            <p:nvSpPr>
              <p:cNvPr id="40" name="文本框 11">
                <a:extLst>
                  <a:ext uri="{FF2B5EF4-FFF2-40B4-BE49-F238E27FC236}">
                    <a16:creationId xmlns:a16="http://schemas.microsoft.com/office/drawing/2014/main" xmlns="" id="{BCFDED1A-7F0E-4383-ADE7-CB4CD25AD125}"/>
                  </a:ext>
                </a:extLst>
              </p:cNvPr>
              <p:cNvSpPr txBox="1"/>
              <p:nvPr/>
            </p:nvSpPr>
            <p:spPr>
              <a:xfrm>
                <a:off x="1609021" y="2996026"/>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1" name="矩形 9">
                <a:extLst>
                  <a:ext uri="{FF2B5EF4-FFF2-40B4-BE49-F238E27FC236}">
                    <a16:creationId xmlns:a16="http://schemas.microsoft.com/office/drawing/2014/main" xmlns="" id="{D4D7273D-D301-4452-AF8D-B89E01AA79A9}"/>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spTree>
    <p:extLst>
      <p:ext uri="{BB962C8B-B14F-4D97-AF65-F5344CB8AC3E}">
        <p14:creationId xmlns:p14="http://schemas.microsoft.com/office/powerpoint/2010/main" val="503055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44">
            <a:extLst>
              <a:ext uri="{FF2B5EF4-FFF2-40B4-BE49-F238E27FC236}">
                <a16:creationId xmlns:a16="http://schemas.microsoft.com/office/drawing/2014/main" xmlns="" id="{D89919E9-1F37-4753-B4E5-117ADFFADF06}"/>
              </a:ext>
            </a:extLst>
          </p:cNvPr>
          <p:cNvSpPr>
            <a:spLocks noChangeArrowheads="1"/>
          </p:cNvSpPr>
          <p:nvPr/>
        </p:nvSpPr>
        <p:spPr bwMode="auto">
          <a:xfrm>
            <a:off x="1263190" y="2165789"/>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9" name="Group 8">
            <a:extLst>
              <a:ext uri="{FF2B5EF4-FFF2-40B4-BE49-F238E27FC236}">
                <a16:creationId xmlns:a16="http://schemas.microsoft.com/office/drawing/2014/main" xmlns="" id="{2835D7BC-4E26-400B-926A-84A86F9EB17D}"/>
              </a:ext>
            </a:extLst>
          </p:cNvPr>
          <p:cNvGrpSpPr>
            <a:grpSpLocks/>
          </p:cNvGrpSpPr>
          <p:nvPr/>
        </p:nvGrpSpPr>
        <p:grpSpPr bwMode="auto">
          <a:xfrm>
            <a:off x="1791592" y="2617059"/>
            <a:ext cx="340680" cy="517464"/>
            <a:chOff x="0" y="0"/>
            <a:chExt cx="293688" cy="446088"/>
          </a:xfrm>
        </p:grpSpPr>
        <p:sp>
          <p:nvSpPr>
            <p:cNvPr id="10" name="Freeform 1016">
              <a:extLst>
                <a:ext uri="{FF2B5EF4-FFF2-40B4-BE49-F238E27FC236}">
                  <a16:creationId xmlns:a16="http://schemas.microsoft.com/office/drawing/2014/main" xmlns="" id="{DCB6B8E1-C3E3-44CE-A8D6-3C2C7930A84B}"/>
                </a:ext>
              </a:extLst>
            </p:cNvPr>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11" name="Freeform 1017">
              <a:extLst>
                <a:ext uri="{FF2B5EF4-FFF2-40B4-BE49-F238E27FC236}">
                  <a16:creationId xmlns:a16="http://schemas.microsoft.com/office/drawing/2014/main" xmlns="" id="{08BA98BA-3826-42A5-AD99-B8AEB2F0DDE2}"/>
                </a:ext>
              </a:extLst>
            </p:cNvPr>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12" name="Freeform 1018">
              <a:extLst>
                <a:ext uri="{FF2B5EF4-FFF2-40B4-BE49-F238E27FC236}">
                  <a16:creationId xmlns:a16="http://schemas.microsoft.com/office/drawing/2014/main" xmlns="" id="{319DA84C-2A9F-4FE2-8E26-45760A6A2830}"/>
                </a:ext>
              </a:extLst>
            </p:cNvPr>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grpSp>
      <p:sp>
        <p:nvSpPr>
          <p:cNvPr id="13" name="椭圆 50">
            <a:extLst>
              <a:ext uri="{FF2B5EF4-FFF2-40B4-BE49-F238E27FC236}">
                <a16:creationId xmlns:a16="http://schemas.microsoft.com/office/drawing/2014/main" xmlns="" id="{5C234037-D573-4E5A-8208-F8D9784864E4}"/>
              </a:ext>
            </a:extLst>
          </p:cNvPr>
          <p:cNvSpPr>
            <a:spLocks noChangeArrowheads="1"/>
          </p:cNvSpPr>
          <p:nvPr/>
        </p:nvSpPr>
        <p:spPr bwMode="auto">
          <a:xfrm>
            <a:off x="3309394" y="2165789"/>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14" name="Freeform 1001">
            <a:extLst>
              <a:ext uri="{FF2B5EF4-FFF2-40B4-BE49-F238E27FC236}">
                <a16:creationId xmlns:a16="http://schemas.microsoft.com/office/drawing/2014/main" xmlns="" id="{4199F90E-39B4-4652-BF49-DFA8B9BEFFBB}"/>
              </a:ext>
            </a:extLst>
          </p:cNvPr>
          <p:cNvSpPr>
            <a:spLocks noEditPoints="1" noChangeArrowheads="1"/>
          </p:cNvSpPr>
          <p:nvPr/>
        </p:nvSpPr>
        <p:spPr bwMode="auto">
          <a:xfrm>
            <a:off x="3724875" y="2527778"/>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15" name="椭圆 53">
            <a:extLst>
              <a:ext uri="{FF2B5EF4-FFF2-40B4-BE49-F238E27FC236}">
                <a16:creationId xmlns:a16="http://schemas.microsoft.com/office/drawing/2014/main" xmlns="" id="{3B8403F8-EC9E-40A0-AF6A-B0517B3F6DB7}"/>
              </a:ext>
            </a:extLst>
          </p:cNvPr>
          <p:cNvSpPr>
            <a:spLocks noChangeArrowheads="1"/>
          </p:cNvSpPr>
          <p:nvPr/>
        </p:nvSpPr>
        <p:spPr bwMode="auto">
          <a:xfrm>
            <a:off x="5355598" y="2165789"/>
            <a:ext cx="1421846"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16" name="Group 17">
            <a:extLst>
              <a:ext uri="{FF2B5EF4-FFF2-40B4-BE49-F238E27FC236}">
                <a16:creationId xmlns:a16="http://schemas.microsoft.com/office/drawing/2014/main" xmlns="" id="{1BDD6D6F-397D-4F4F-9478-73D7434E1A03}"/>
              </a:ext>
            </a:extLst>
          </p:cNvPr>
          <p:cNvGrpSpPr>
            <a:grpSpLocks/>
          </p:cNvGrpSpPr>
          <p:nvPr/>
        </p:nvGrpSpPr>
        <p:grpSpPr bwMode="auto">
          <a:xfrm>
            <a:off x="5772376" y="2617059"/>
            <a:ext cx="442535" cy="570869"/>
            <a:chOff x="0" y="0"/>
            <a:chExt cx="381000" cy="492126"/>
          </a:xfrm>
        </p:grpSpPr>
        <p:sp>
          <p:nvSpPr>
            <p:cNvPr id="17" name="Freeform 1011">
              <a:extLst>
                <a:ext uri="{FF2B5EF4-FFF2-40B4-BE49-F238E27FC236}">
                  <a16:creationId xmlns:a16="http://schemas.microsoft.com/office/drawing/2014/main" xmlns="" id="{6060B4DD-0DD0-4871-BB50-9745E1857D4F}"/>
                </a:ext>
              </a:extLst>
            </p:cNvPr>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18" name="Freeform 1012">
              <a:extLst>
                <a:ext uri="{FF2B5EF4-FFF2-40B4-BE49-F238E27FC236}">
                  <a16:creationId xmlns:a16="http://schemas.microsoft.com/office/drawing/2014/main" xmlns="" id="{96C59707-9507-4BAE-9AB5-D899BA56933A}"/>
                </a:ext>
              </a:extLst>
            </p:cNvPr>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19" name="Freeform 1013">
              <a:extLst>
                <a:ext uri="{FF2B5EF4-FFF2-40B4-BE49-F238E27FC236}">
                  <a16:creationId xmlns:a16="http://schemas.microsoft.com/office/drawing/2014/main" xmlns="" id="{B94EE32F-4038-49F3-B117-D44B9990B5DD}"/>
                </a:ext>
              </a:extLst>
            </p:cNvPr>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20" name="Freeform 1014">
              <a:extLst>
                <a:ext uri="{FF2B5EF4-FFF2-40B4-BE49-F238E27FC236}">
                  <a16:creationId xmlns:a16="http://schemas.microsoft.com/office/drawing/2014/main" xmlns="" id="{89F02855-390D-404D-82EC-D23D7E1CCE94}"/>
                </a:ext>
              </a:extLst>
            </p:cNvPr>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grpSp>
      <p:sp>
        <p:nvSpPr>
          <p:cNvPr id="21" name="椭圆 60">
            <a:extLst>
              <a:ext uri="{FF2B5EF4-FFF2-40B4-BE49-F238E27FC236}">
                <a16:creationId xmlns:a16="http://schemas.microsoft.com/office/drawing/2014/main" xmlns="" id="{8D60B64C-C65F-40B6-9405-0A5469DD55A5}"/>
              </a:ext>
            </a:extLst>
          </p:cNvPr>
          <p:cNvSpPr>
            <a:spLocks noChangeArrowheads="1"/>
          </p:cNvSpPr>
          <p:nvPr/>
        </p:nvSpPr>
        <p:spPr bwMode="auto">
          <a:xfrm>
            <a:off x="7403646" y="2145528"/>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22" name="Freeform 1015">
            <a:extLst>
              <a:ext uri="{FF2B5EF4-FFF2-40B4-BE49-F238E27FC236}">
                <a16:creationId xmlns:a16="http://schemas.microsoft.com/office/drawing/2014/main" xmlns="" id="{9DC44A68-AAC8-4413-8022-C5B39F0A47CD}"/>
              </a:ext>
            </a:extLst>
          </p:cNvPr>
          <p:cNvSpPr>
            <a:spLocks noChangeArrowheads="1"/>
          </p:cNvSpPr>
          <p:nvPr/>
        </p:nvSpPr>
        <p:spPr bwMode="auto">
          <a:xfrm>
            <a:off x="7841747" y="2680525"/>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23" name="椭圆 22">
            <a:extLst>
              <a:ext uri="{FF2B5EF4-FFF2-40B4-BE49-F238E27FC236}">
                <a16:creationId xmlns:a16="http://schemas.microsoft.com/office/drawing/2014/main" xmlns="" id="{A803C9EA-CF1B-41C4-A48D-8F306C2B167F}"/>
              </a:ext>
            </a:extLst>
          </p:cNvPr>
          <p:cNvSpPr>
            <a:spLocks noChangeArrowheads="1"/>
          </p:cNvSpPr>
          <p:nvPr/>
        </p:nvSpPr>
        <p:spPr bwMode="auto">
          <a:xfrm>
            <a:off x="9449849" y="2165789"/>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24" name="Group 27">
            <a:extLst>
              <a:ext uri="{FF2B5EF4-FFF2-40B4-BE49-F238E27FC236}">
                <a16:creationId xmlns:a16="http://schemas.microsoft.com/office/drawing/2014/main" xmlns="" id="{BEA9EE58-6DB8-4C56-B659-62366C85FD18}"/>
              </a:ext>
            </a:extLst>
          </p:cNvPr>
          <p:cNvGrpSpPr>
            <a:grpSpLocks/>
          </p:cNvGrpSpPr>
          <p:nvPr/>
        </p:nvGrpSpPr>
        <p:grpSpPr bwMode="auto">
          <a:xfrm>
            <a:off x="9916176" y="2702514"/>
            <a:ext cx="481864" cy="352005"/>
            <a:chOff x="0" y="0"/>
            <a:chExt cx="685800" cy="400050"/>
          </a:xfrm>
        </p:grpSpPr>
        <p:sp>
          <p:nvSpPr>
            <p:cNvPr id="25" name="Freeform 8">
              <a:extLst>
                <a:ext uri="{FF2B5EF4-FFF2-40B4-BE49-F238E27FC236}">
                  <a16:creationId xmlns:a16="http://schemas.microsoft.com/office/drawing/2014/main" xmlns="" id="{48A18798-C9A0-4D8F-919F-321E6BE55465}"/>
                </a:ext>
              </a:extLst>
            </p:cNvPr>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26" name="Freeform 9">
              <a:extLst>
                <a:ext uri="{FF2B5EF4-FFF2-40B4-BE49-F238E27FC236}">
                  <a16:creationId xmlns:a16="http://schemas.microsoft.com/office/drawing/2014/main" xmlns="" id="{3E5FF1FC-8819-4E1C-B55B-C4F1AFABFF23}"/>
                </a:ext>
              </a:extLst>
            </p:cNvPr>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grpSp>
      <p:sp>
        <p:nvSpPr>
          <p:cNvPr id="27" name="文本框 68">
            <a:extLst>
              <a:ext uri="{FF2B5EF4-FFF2-40B4-BE49-F238E27FC236}">
                <a16:creationId xmlns:a16="http://schemas.microsoft.com/office/drawing/2014/main" xmlns="" id="{E54E2CC4-572D-4C3B-A0F9-E3118DE50095}"/>
              </a:ext>
            </a:extLst>
          </p:cNvPr>
          <p:cNvSpPr>
            <a:spLocks noChangeArrowheads="1"/>
          </p:cNvSpPr>
          <p:nvPr/>
        </p:nvSpPr>
        <p:spPr bwMode="auto">
          <a:xfrm>
            <a:off x="1480752"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dirty="0">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8" name="文本框 69">
            <a:extLst>
              <a:ext uri="{FF2B5EF4-FFF2-40B4-BE49-F238E27FC236}">
                <a16:creationId xmlns:a16="http://schemas.microsoft.com/office/drawing/2014/main" xmlns="" id="{D4E80BC9-59AD-4D62-AC11-BFB94026666B}"/>
              </a:ext>
            </a:extLst>
          </p:cNvPr>
          <p:cNvSpPr>
            <a:spLocks noChangeArrowheads="1"/>
          </p:cNvSpPr>
          <p:nvPr/>
        </p:nvSpPr>
        <p:spPr bwMode="auto">
          <a:xfrm>
            <a:off x="3481097"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9" name="文本框 70">
            <a:extLst>
              <a:ext uri="{FF2B5EF4-FFF2-40B4-BE49-F238E27FC236}">
                <a16:creationId xmlns:a16="http://schemas.microsoft.com/office/drawing/2014/main" xmlns="" id="{EEE37111-140E-486F-9189-A045578A67A3}"/>
              </a:ext>
            </a:extLst>
          </p:cNvPr>
          <p:cNvSpPr>
            <a:spLocks noChangeArrowheads="1"/>
          </p:cNvSpPr>
          <p:nvPr/>
        </p:nvSpPr>
        <p:spPr bwMode="auto">
          <a:xfrm>
            <a:off x="5603226"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0" name="文本框 71">
            <a:extLst>
              <a:ext uri="{FF2B5EF4-FFF2-40B4-BE49-F238E27FC236}">
                <a16:creationId xmlns:a16="http://schemas.microsoft.com/office/drawing/2014/main" xmlns="" id="{C41E9B2C-E8A6-4532-97CE-6B89EB4E5B21}"/>
              </a:ext>
            </a:extLst>
          </p:cNvPr>
          <p:cNvSpPr>
            <a:spLocks noChangeArrowheads="1"/>
          </p:cNvSpPr>
          <p:nvPr/>
        </p:nvSpPr>
        <p:spPr bwMode="auto">
          <a:xfrm>
            <a:off x="7603571"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1" name="文本框 72">
            <a:extLst>
              <a:ext uri="{FF2B5EF4-FFF2-40B4-BE49-F238E27FC236}">
                <a16:creationId xmlns:a16="http://schemas.microsoft.com/office/drawing/2014/main" xmlns="" id="{17174D60-E5D1-4BD3-9B69-C02F82449BF1}"/>
              </a:ext>
            </a:extLst>
          </p:cNvPr>
          <p:cNvSpPr>
            <a:spLocks noChangeArrowheads="1"/>
          </p:cNvSpPr>
          <p:nvPr/>
        </p:nvSpPr>
        <p:spPr bwMode="auto">
          <a:xfrm>
            <a:off x="9669645"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2" name="燕尾形 73">
            <a:extLst>
              <a:ext uri="{FF2B5EF4-FFF2-40B4-BE49-F238E27FC236}">
                <a16:creationId xmlns:a16="http://schemas.microsoft.com/office/drawing/2014/main" xmlns="" id="{D6BE80EC-98A6-4ADA-88E3-F95D48857B64}"/>
              </a:ext>
            </a:extLst>
          </p:cNvPr>
          <p:cNvSpPr>
            <a:spLocks noChangeArrowheads="1"/>
          </p:cNvSpPr>
          <p:nvPr/>
        </p:nvSpPr>
        <p:spPr bwMode="auto">
          <a:xfrm>
            <a:off x="2854476" y="28067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3" name="燕尾形 74">
            <a:extLst>
              <a:ext uri="{FF2B5EF4-FFF2-40B4-BE49-F238E27FC236}">
                <a16:creationId xmlns:a16="http://schemas.microsoft.com/office/drawing/2014/main" xmlns="" id="{92478659-F3B8-46EA-9096-869786259ADA}"/>
              </a:ext>
            </a:extLst>
          </p:cNvPr>
          <p:cNvSpPr>
            <a:spLocks noChangeArrowheads="1"/>
          </p:cNvSpPr>
          <p:nvPr/>
        </p:nvSpPr>
        <p:spPr bwMode="auto">
          <a:xfrm>
            <a:off x="4931991" y="28067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4" name="燕尾形 75">
            <a:extLst>
              <a:ext uri="{FF2B5EF4-FFF2-40B4-BE49-F238E27FC236}">
                <a16:creationId xmlns:a16="http://schemas.microsoft.com/office/drawing/2014/main" xmlns="" id="{5B98E3E6-175B-45CD-990F-7F9DC0FA6702}"/>
              </a:ext>
            </a:extLst>
          </p:cNvPr>
          <p:cNvSpPr>
            <a:spLocks noChangeArrowheads="1"/>
          </p:cNvSpPr>
          <p:nvPr/>
        </p:nvSpPr>
        <p:spPr bwMode="auto">
          <a:xfrm>
            <a:off x="6968988" y="28067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5" name="燕尾形 76">
            <a:extLst>
              <a:ext uri="{FF2B5EF4-FFF2-40B4-BE49-F238E27FC236}">
                <a16:creationId xmlns:a16="http://schemas.microsoft.com/office/drawing/2014/main" xmlns="" id="{C6DB23BB-995B-4FE4-BE62-97AE35EEE7A6}"/>
              </a:ext>
            </a:extLst>
          </p:cNvPr>
          <p:cNvSpPr>
            <a:spLocks noChangeArrowheads="1"/>
          </p:cNvSpPr>
          <p:nvPr/>
        </p:nvSpPr>
        <p:spPr bwMode="auto">
          <a:xfrm>
            <a:off x="9035452" y="28288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36" name="Group 46">
            <a:extLst>
              <a:ext uri="{FF2B5EF4-FFF2-40B4-BE49-F238E27FC236}">
                <a16:creationId xmlns:a16="http://schemas.microsoft.com/office/drawing/2014/main" xmlns="" id="{C01F6ED6-7A36-4315-A5F4-119B30BEDBB4}"/>
              </a:ext>
            </a:extLst>
          </p:cNvPr>
          <p:cNvGrpSpPr>
            <a:grpSpLocks/>
          </p:cNvGrpSpPr>
          <p:nvPr/>
        </p:nvGrpSpPr>
        <p:grpSpPr bwMode="auto">
          <a:xfrm>
            <a:off x="1191897" y="4379595"/>
            <a:ext cx="9847129" cy="357303"/>
            <a:chOff x="0" y="0"/>
            <a:chExt cx="8487614" cy="309189"/>
          </a:xfrm>
        </p:grpSpPr>
        <p:sp>
          <p:nvSpPr>
            <p:cNvPr id="37" name="矩形 84">
              <a:extLst>
                <a:ext uri="{FF2B5EF4-FFF2-40B4-BE49-F238E27FC236}">
                  <a16:creationId xmlns:a16="http://schemas.microsoft.com/office/drawing/2014/main" xmlns="" id="{5F5F2671-FFCF-469F-BC26-8DBC0373194E}"/>
                </a:ext>
              </a:extLst>
            </p:cNvPr>
            <p:cNvSpPr>
              <a:spLocks noChangeArrowheads="1"/>
            </p:cNvSpPr>
            <p:nvPr/>
          </p:nvSpPr>
          <p:spPr bwMode="auto">
            <a:xfrm>
              <a:off x="0" y="0"/>
              <a:ext cx="8487614" cy="309189"/>
            </a:xfrm>
            <a:prstGeom prst="rect">
              <a:avLst/>
            </a:prstGeom>
            <a:solidFill>
              <a:srgbClr val="76986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8" name="燕尾形 85">
              <a:extLst>
                <a:ext uri="{FF2B5EF4-FFF2-40B4-BE49-F238E27FC236}">
                  <a16:creationId xmlns:a16="http://schemas.microsoft.com/office/drawing/2014/main" xmlns="" id="{C8351A16-F573-4ECF-B20B-AC722290223B}"/>
                </a:ext>
              </a:extLst>
            </p:cNvPr>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9" name="燕尾形 86">
              <a:extLst>
                <a:ext uri="{FF2B5EF4-FFF2-40B4-BE49-F238E27FC236}">
                  <a16:creationId xmlns:a16="http://schemas.microsoft.com/office/drawing/2014/main" xmlns="" id="{C316A171-7C17-49D9-9B63-49A3192AD405}"/>
                </a:ext>
              </a:extLst>
            </p:cNvPr>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40" name="燕尾形 87">
              <a:extLst>
                <a:ext uri="{FF2B5EF4-FFF2-40B4-BE49-F238E27FC236}">
                  <a16:creationId xmlns:a16="http://schemas.microsoft.com/office/drawing/2014/main" xmlns="" id="{E5198205-532D-4DF5-A07E-6D44783EE4E9}"/>
                </a:ext>
              </a:extLst>
            </p:cNvPr>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41" name="燕尾形 88">
              <a:extLst>
                <a:ext uri="{FF2B5EF4-FFF2-40B4-BE49-F238E27FC236}">
                  <a16:creationId xmlns:a16="http://schemas.microsoft.com/office/drawing/2014/main" xmlns="" id="{943061A0-E19C-4A8F-A093-3D2195187636}"/>
                </a:ext>
              </a:extLst>
            </p:cNvPr>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42" name="燕尾形 89">
              <a:extLst>
                <a:ext uri="{FF2B5EF4-FFF2-40B4-BE49-F238E27FC236}">
                  <a16:creationId xmlns:a16="http://schemas.microsoft.com/office/drawing/2014/main" xmlns="" id="{3E58CDC5-C110-46E1-A2E6-49D561A6E80D}"/>
                </a:ext>
              </a:extLst>
            </p:cNvPr>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sp>
        <p:nvSpPr>
          <p:cNvPr id="43" name="Content Placeholder 2">
            <a:extLst>
              <a:ext uri="{FF2B5EF4-FFF2-40B4-BE49-F238E27FC236}">
                <a16:creationId xmlns:a16="http://schemas.microsoft.com/office/drawing/2014/main" xmlns="" id="{B6CD6B08-AB19-4745-BA53-BCE32DD9D45F}"/>
              </a:ext>
            </a:extLst>
          </p:cNvPr>
          <p:cNvSpPr txBox="1">
            <a:spLocks/>
          </p:cNvSpPr>
          <p:nvPr/>
        </p:nvSpPr>
        <p:spPr>
          <a:xfrm>
            <a:off x="1058382"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4" name="Content Placeholder 2">
            <a:extLst>
              <a:ext uri="{FF2B5EF4-FFF2-40B4-BE49-F238E27FC236}">
                <a16:creationId xmlns:a16="http://schemas.microsoft.com/office/drawing/2014/main" xmlns="" id="{7DD41980-1D30-416B-B49E-7A025240ACE6}"/>
              </a:ext>
            </a:extLst>
          </p:cNvPr>
          <p:cNvSpPr txBox="1">
            <a:spLocks/>
          </p:cNvSpPr>
          <p:nvPr/>
        </p:nvSpPr>
        <p:spPr>
          <a:xfrm>
            <a:off x="3019352"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5" name="Content Placeholder 2">
            <a:extLst>
              <a:ext uri="{FF2B5EF4-FFF2-40B4-BE49-F238E27FC236}">
                <a16:creationId xmlns:a16="http://schemas.microsoft.com/office/drawing/2014/main" xmlns="" id="{48CCE340-102A-4E63-AC1F-484B2910B8AE}"/>
              </a:ext>
            </a:extLst>
          </p:cNvPr>
          <p:cNvSpPr txBox="1">
            <a:spLocks/>
          </p:cNvSpPr>
          <p:nvPr/>
        </p:nvSpPr>
        <p:spPr>
          <a:xfrm>
            <a:off x="5070146"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6" name="Content Placeholder 2">
            <a:extLst>
              <a:ext uri="{FF2B5EF4-FFF2-40B4-BE49-F238E27FC236}">
                <a16:creationId xmlns:a16="http://schemas.microsoft.com/office/drawing/2014/main" xmlns="" id="{4CBFC56F-7447-4282-8064-3AE8EEC03C5C}"/>
              </a:ext>
            </a:extLst>
          </p:cNvPr>
          <p:cNvSpPr txBox="1">
            <a:spLocks/>
          </p:cNvSpPr>
          <p:nvPr/>
        </p:nvSpPr>
        <p:spPr>
          <a:xfrm>
            <a:off x="7032889"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7" name="Content Placeholder 2">
            <a:extLst>
              <a:ext uri="{FF2B5EF4-FFF2-40B4-BE49-F238E27FC236}">
                <a16:creationId xmlns:a16="http://schemas.microsoft.com/office/drawing/2014/main" xmlns="" id="{F5BE40B3-3B73-4FB2-8C6D-7A38E5963289}"/>
              </a:ext>
            </a:extLst>
          </p:cNvPr>
          <p:cNvSpPr txBox="1">
            <a:spLocks/>
          </p:cNvSpPr>
          <p:nvPr/>
        </p:nvSpPr>
        <p:spPr>
          <a:xfrm>
            <a:off x="9181496"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Tree>
    <p:extLst>
      <p:ext uri="{BB962C8B-B14F-4D97-AF65-F5344CB8AC3E}">
        <p14:creationId xmlns:p14="http://schemas.microsoft.com/office/powerpoint/2010/main" val="30380809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1000"/>
                                        <p:tgtEl>
                                          <p:spTgt spid="44"/>
                                        </p:tgtEl>
                                      </p:cBhvr>
                                    </p:animEffect>
                                    <p:anim calcmode="lin" valueType="num">
                                      <p:cBhvr>
                                        <p:cTn id="19" dur="1000" fill="hold"/>
                                        <p:tgtEl>
                                          <p:spTgt spid="44"/>
                                        </p:tgtEl>
                                        <p:attrNameLst>
                                          <p:attrName>ppt_x</p:attrName>
                                        </p:attrNameLst>
                                      </p:cBhvr>
                                      <p:tavLst>
                                        <p:tav tm="0">
                                          <p:val>
                                            <p:strVal val="#ppt_x"/>
                                          </p:val>
                                        </p:tav>
                                        <p:tav tm="100000">
                                          <p:val>
                                            <p:strVal val="#ppt_x"/>
                                          </p:val>
                                        </p:tav>
                                      </p:tavLst>
                                    </p:anim>
                                    <p:anim calcmode="lin" valueType="num">
                                      <p:cBhvr>
                                        <p:cTn id="20" dur="1000" fill="hold"/>
                                        <p:tgtEl>
                                          <p:spTgt spid="4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1000"/>
                                        <p:tgtEl>
                                          <p:spTgt spid="47"/>
                                        </p:tgtEl>
                                      </p:cBhvr>
                                    </p:animEffect>
                                    <p:anim calcmode="lin" valueType="num">
                                      <p:cBhvr>
                                        <p:cTn id="34" dur="1000" fill="hold"/>
                                        <p:tgtEl>
                                          <p:spTgt spid="47"/>
                                        </p:tgtEl>
                                        <p:attrNameLst>
                                          <p:attrName>ppt_x</p:attrName>
                                        </p:attrNameLst>
                                      </p:cBhvr>
                                      <p:tavLst>
                                        <p:tav tm="0">
                                          <p:val>
                                            <p:strVal val="#ppt_x"/>
                                          </p:val>
                                        </p:tav>
                                        <p:tav tm="100000">
                                          <p:val>
                                            <p:strVal val="#ppt_x"/>
                                          </p:val>
                                        </p:tav>
                                      </p:tavLst>
                                    </p:anim>
                                    <p:anim calcmode="lin" valueType="num">
                                      <p:cBhvr>
                                        <p:cTn id="35" dur="1000" fill="hold"/>
                                        <p:tgtEl>
                                          <p:spTgt spid="4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1000"/>
                                        <p:tgtEl>
                                          <p:spTgt spid="23"/>
                                        </p:tgtEl>
                                      </p:cBhvr>
                                    </p:animEffect>
                                    <p:anim calcmode="lin" valueType="num">
                                      <p:cBhvr>
                                        <p:cTn id="79" dur="1000" fill="hold"/>
                                        <p:tgtEl>
                                          <p:spTgt spid="23"/>
                                        </p:tgtEl>
                                        <p:attrNameLst>
                                          <p:attrName>ppt_x</p:attrName>
                                        </p:attrNameLst>
                                      </p:cBhvr>
                                      <p:tavLst>
                                        <p:tav tm="0">
                                          <p:val>
                                            <p:strVal val="#ppt_x"/>
                                          </p:val>
                                        </p:tav>
                                        <p:tav tm="100000">
                                          <p:val>
                                            <p:strVal val="#ppt_x"/>
                                          </p:val>
                                        </p:tav>
                                      </p:tavLst>
                                    </p:anim>
                                    <p:anim calcmode="lin" valueType="num">
                                      <p:cBhvr>
                                        <p:cTn id="80" dur="1000" fill="hold"/>
                                        <p:tgtEl>
                                          <p:spTgt spid="23"/>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anim calcmode="lin" valueType="num">
                                      <p:cBhvr>
                                        <p:cTn id="89" dur="1000" fill="hold"/>
                                        <p:tgtEl>
                                          <p:spTgt spid="27"/>
                                        </p:tgtEl>
                                        <p:attrNameLst>
                                          <p:attrName>ppt_x</p:attrName>
                                        </p:attrNameLst>
                                      </p:cBhvr>
                                      <p:tavLst>
                                        <p:tav tm="0">
                                          <p:val>
                                            <p:strVal val="#ppt_x"/>
                                          </p:val>
                                        </p:tav>
                                        <p:tav tm="100000">
                                          <p:val>
                                            <p:strVal val="#ppt_x"/>
                                          </p:val>
                                        </p:tav>
                                      </p:tavLst>
                                    </p:anim>
                                    <p:anim calcmode="lin" valueType="num">
                                      <p:cBhvr>
                                        <p:cTn id="90" dur="1000" fill="hold"/>
                                        <p:tgtEl>
                                          <p:spTgt spid="2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1000"/>
                                        <p:tgtEl>
                                          <p:spTgt spid="28"/>
                                        </p:tgtEl>
                                      </p:cBhvr>
                                    </p:animEffect>
                                    <p:anim calcmode="lin" valueType="num">
                                      <p:cBhvr>
                                        <p:cTn id="94" dur="1000" fill="hold"/>
                                        <p:tgtEl>
                                          <p:spTgt spid="28"/>
                                        </p:tgtEl>
                                        <p:attrNameLst>
                                          <p:attrName>ppt_x</p:attrName>
                                        </p:attrNameLst>
                                      </p:cBhvr>
                                      <p:tavLst>
                                        <p:tav tm="0">
                                          <p:val>
                                            <p:strVal val="#ppt_x"/>
                                          </p:val>
                                        </p:tav>
                                        <p:tav tm="100000">
                                          <p:val>
                                            <p:strVal val="#ppt_x"/>
                                          </p:val>
                                        </p:tav>
                                      </p:tavLst>
                                    </p:anim>
                                    <p:anim calcmode="lin" valueType="num">
                                      <p:cBhvr>
                                        <p:cTn id="95" dur="1000" fill="hold"/>
                                        <p:tgtEl>
                                          <p:spTgt spid="2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anim calcmode="lin" valueType="num">
                                      <p:cBhvr>
                                        <p:cTn id="99" dur="1000" fill="hold"/>
                                        <p:tgtEl>
                                          <p:spTgt spid="29"/>
                                        </p:tgtEl>
                                        <p:attrNameLst>
                                          <p:attrName>ppt_x</p:attrName>
                                        </p:attrNameLst>
                                      </p:cBhvr>
                                      <p:tavLst>
                                        <p:tav tm="0">
                                          <p:val>
                                            <p:strVal val="#ppt_x"/>
                                          </p:val>
                                        </p:tav>
                                        <p:tav tm="100000">
                                          <p:val>
                                            <p:strVal val="#ppt_x"/>
                                          </p:val>
                                        </p:tav>
                                      </p:tavLst>
                                    </p:anim>
                                    <p:anim calcmode="lin" valueType="num">
                                      <p:cBhvr>
                                        <p:cTn id="100" dur="1000" fill="hold"/>
                                        <p:tgtEl>
                                          <p:spTgt spid="29"/>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1000"/>
                                        <p:tgtEl>
                                          <p:spTgt spid="30"/>
                                        </p:tgtEl>
                                      </p:cBhvr>
                                    </p:animEffect>
                                    <p:anim calcmode="lin" valueType="num">
                                      <p:cBhvr>
                                        <p:cTn id="104" dur="1000" fill="hold"/>
                                        <p:tgtEl>
                                          <p:spTgt spid="30"/>
                                        </p:tgtEl>
                                        <p:attrNameLst>
                                          <p:attrName>ppt_x</p:attrName>
                                        </p:attrNameLst>
                                      </p:cBhvr>
                                      <p:tavLst>
                                        <p:tav tm="0">
                                          <p:val>
                                            <p:strVal val="#ppt_x"/>
                                          </p:val>
                                        </p:tav>
                                        <p:tav tm="100000">
                                          <p:val>
                                            <p:strVal val="#ppt_x"/>
                                          </p:val>
                                        </p:tav>
                                      </p:tavLst>
                                    </p:anim>
                                    <p:anim calcmode="lin" valueType="num">
                                      <p:cBhvr>
                                        <p:cTn id="105" dur="1000" fill="hold"/>
                                        <p:tgtEl>
                                          <p:spTgt spid="3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1000"/>
                                        <p:tgtEl>
                                          <p:spTgt spid="31"/>
                                        </p:tgtEl>
                                      </p:cBhvr>
                                    </p:animEffect>
                                    <p:anim calcmode="lin" valueType="num">
                                      <p:cBhvr>
                                        <p:cTn id="109" dur="1000" fill="hold"/>
                                        <p:tgtEl>
                                          <p:spTgt spid="31"/>
                                        </p:tgtEl>
                                        <p:attrNameLst>
                                          <p:attrName>ppt_x</p:attrName>
                                        </p:attrNameLst>
                                      </p:cBhvr>
                                      <p:tavLst>
                                        <p:tav tm="0">
                                          <p:val>
                                            <p:strVal val="#ppt_x"/>
                                          </p:val>
                                        </p:tav>
                                        <p:tav tm="100000">
                                          <p:val>
                                            <p:strVal val="#ppt_x"/>
                                          </p:val>
                                        </p:tav>
                                      </p:tavLst>
                                    </p:anim>
                                    <p:anim calcmode="lin" valueType="num">
                                      <p:cBhvr>
                                        <p:cTn id="110" dur="1000" fill="hold"/>
                                        <p:tgtEl>
                                          <p:spTgt spid="31"/>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fade">
                                      <p:cBhvr>
                                        <p:cTn id="113" dur="1000"/>
                                        <p:tgtEl>
                                          <p:spTgt spid="32"/>
                                        </p:tgtEl>
                                      </p:cBhvr>
                                    </p:animEffect>
                                    <p:anim calcmode="lin" valueType="num">
                                      <p:cBhvr>
                                        <p:cTn id="114" dur="1000" fill="hold"/>
                                        <p:tgtEl>
                                          <p:spTgt spid="32"/>
                                        </p:tgtEl>
                                        <p:attrNameLst>
                                          <p:attrName>ppt_x</p:attrName>
                                        </p:attrNameLst>
                                      </p:cBhvr>
                                      <p:tavLst>
                                        <p:tav tm="0">
                                          <p:val>
                                            <p:strVal val="#ppt_x"/>
                                          </p:val>
                                        </p:tav>
                                        <p:tav tm="100000">
                                          <p:val>
                                            <p:strVal val="#ppt_x"/>
                                          </p:val>
                                        </p:tav>
                                      </p:tavLst>
                                    </p:anim>
                                    <p:anim calcmode="lin" valueType="num">
                                      <p:cBhvr>
                                        <p:cTn id="115" dur="1000" fill="hold"/>
                                        <p:tgtEl>
                                          <p:spTgt spid="32"/>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1000"/>
                                        <p:tgtEl>
                                          <p:spTgt spid="33"/>
                                        </p:tgtEl>
                                      </p:cBhvr>
                                    </p:animEffect>
                                    <p:anim calcmode="lin" valueType="num">
                                      <p:cBhvr>
                                        <p:cTn id="119" dur="1000" fill="hold"/>
                                        <p:tgtEl>
                                          <p:spTgt spid="33"/>
                                        </p:tgtEl>
                                        <p:attrNameLst>
                                          <p:attrName>ppt_x</p:attrName>
                                        </p:attrNameLst>
                                      </p:cBhvr>
                                      <p:tavLst>
                                        <p:tav tm="0">
                                          <p:val>
                                            <p:strVal val="#ppt_x"/>
                                          </p:val>
                                        </p:tav>
                                        <p:tav tm="100000">
                                          <p:val>
                                            <p:strVal val="#ppt_x"/>
                                          </p:val>
                                        </p:tav>
                                      </p:tavLst>
                                    </p:anim>
                                    <p:anim calcmode="lin" valueType="num">
                                      <p:cBhvr>
                                        <p:cTn id="120" dur="1000" fill="hold"/>
                                        <p:tgtEl>
                                          <p:spTgt spid="33"/>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4"/>
                                        </p:tgtEl>
                                        <p:attrNameLst>
                                          <p:attrName>style.visibility</p:attrName>
                                        </p:attrNameLst>
                                      </p:cBhvr>
                                      <p:to>
                                        <p:strVal val="visible"/>
                                      </p:to>
                                    </p:set>
                                    <p:animEffect transition="in" filter="fade">
                                      <p:cBhvr>
                                        <p:cTn id="123" dur="1000"/>
                                        <p:tgtEl>
                                          <p:spTgt spid="34"/>
                                        </p:tgtEl>
                                      </p:cBhvr>
                                    </p:animEffect>
                                    <p:anim calcmode="lin" valueType="num">
                                      <p:cBhvr>
                                        <p:cTn id="124" dur="1000" fill="hold"/>
                                        <p:tgtEl>
                                          <p:spTgt spid="34"/>
                                        </p:tgtEl>
                                        <p:attrNameLst>
                                          <p:attrName>ppt_x</p:attrName>
                                        </p:attrNameLst>
                                      </p:cBhvr>
                                      <p:tavLst>
                                        <p:tav tm="0">
                                          <p:val>
                                            <p:strVal val="#ppt_x"/>
                                          </p:val>
                                        </p:tav>
                                        <p:tav tm="100000">
                                          <p:val>
                                            <p:strVal val="#ppt_x"/>
                                          </p:val>
                                        </p:tav>
                                      </p:tavLst>
                                    </p:anim>
                                    <p:anim calcmode="lin" valueType="num">
                                      <p:cBhvr>
                                        <p:cTn id="125" dur="1000" fill="hold"/>
                                        <p:tgtEl>
                                          <p:spTgt spid="34"/>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1000"/>
                                        <p:tgtEl>
                                          <p:spTgt spid="35"/>
                                        </p:tgtEl>
                                      </p:cBhvr>
                                    </p:animEffect>
                                    <p:anim calcmode="lin" valueType="num">
                                      <p:cBhvr>
                                        <p:cTn id="129" dur="1000" fill="hold"/>
                                        <p:tgtEl>
                                          <p:spTgt spid="35"/>
                                        </p:tgtEl>
                                        <p:attrNameLst>
                                          <p:attrName>ppt_x</p:attrName>
                                        </p:attrNameLst>
                                      </p:cBhvr>
                                      <p:tavLst>
                                        <p:tav tm="0">
                                          <p:val>
                                            <p:strVal val="#ppt_x"/>
                                          </p:val>
                                        </p:tav>
                                        <p:tav tm="100000">
                                          <p:val>
                                            <p:strVal val="#ppt_x"/>
                                          </p:val>
                                        </p:tav>
                                      </p:tavLst>
                                    </p:anim>
                                    <p:anim calcmode="lin" valueType="num">
                                      <p:cBhvr>
                                        <p:cTn id="130" dur="1000" fill="hold"/>
                                        <p:tgtEl>
                                          <p:spTgt spid="35"/>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fade">
                                      <p:cBhvr>
                                        <p:cTn id="133" dur="1000"/>
                                        <p:tgtEl>
                                          <p:spTgt spid="36"/>
                                        </p:tgtEl>
                                      </p:cBhvr>
                                    </p:animEffect>
                                    <p:anim calcmode="lin" valueType="num">
                                      <p:cBhvr>
                                        <p:cTn id="134" dur="1000" fill="hold"/>
                                        <p:tgtEl>
                                          <p:spTgt spid="36"/>
                                        </p:tgtEl>
                                        <p:attrNameLst>
                                          <p:attrName>ppt_x</p:attrName>
                                        </p:attrNameLst>
                                      </p:cBhvr>
                                      <p:tavLst>
                                        <p:tav tm="0">
                                          <p:val>
                                            <p:strVal val="#ppt_x"/>
                                          </p:val>
                                        </p:tav>
                                        <p:tav tm="100000">
                                          <p:val>
                                            <p:strVal val="#ppt_x"/>
                                          </p:val>
                                        </p:tav>
                                      </p:tavLst>
                                    </p:anim>
                                    <p:anim calcmode="lin" valueType="num">
                                      <p:cBhvr>
                                        <p:cTn id="1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15" grpId="0" animBg="1"/>
      <p:bldP spid="21" grpId="0" animBg="1"/>
      <p:bldP spid="22" grpId="0" animBg="1"/>
      <p:bldP spid="23" grpId="0" animBg="1"/>
      <p:bldP spid="27" grpId="0"/>
      <p:bldP spid="28" grpId="0"/>
      <p:bldP spid="29" grpId="0"/>
      <p:bldP spid="30" grpId="0"/>
      <p:bldP spid="31" grpId="0"/>
      <p:bldP spid="32" grpId="0" animBg="1"/>
      <p:bldP spid="33" grpId="0" animBg="1"/>
      <p:bldP spid="34" grpId="0" animBg="1"/>
      <p:bldP spid="35" grpId="0" animBg="1"/>
      <p:bldP spid="43" grpId="0"/>
      <p:bldP spid="44" grpId="0"/>
      <p:bldP spid="45" grpId="0"/>
      <p:bldP spid="46" grpId="0"/>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3D55C0A8-CB76-41AD-B9D3-81A427DA49FF}"/>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grpSp>
        <p:nvGrpSpPr>
          <p:cNvPr id="24" name="组合 23">
            <a:extLst>
              <a:ext uri="{FF2B5EF4-FFF2-40B4-BE49-F238E27FC236}">
                <a16:creationId xmlns:a16="http://schemas.microsoft.com/office/drawing/2014/main" xmlns="" id="{B1B7DECE-C8D7-4347-8204-F66814D9503B}"/>
              </a:ext>
            </a:extLst>
          </p:cNvPr>
          <p:cNvGrpSpPr/>
          <p:nvPr/>
        </p:nvGrpSpPr>
        <p:grpSpPr>
          <a:xfrm flipH="1">
            <a:off x="5776786" y="1716158"/>
            <a:ext cx="1898326" cy="3590060"/>
            <a:chOff x="4383047" y="1309664"/>
            <a:chExt cx="1888896" cy="3590060"/>
          </a:xfrm>
          <a:effectLst>
            <a:outerShdw blurRad="25400" dist="38100" dir="7080000" algn="ctr" rotWithShape="0">
              <a:srgbClr val="000000">
                <a:alpha val="0"/>
              </a:srgbClr>
            </a:outerShdw>
          </a:effectLst>
        </p:grpSpPr>
        <p:grpSp>
          <p:nvGrpSpPr>
            <p:cNvPr id="25" name="组合 24">
              <a:extLst>
                <a:ext uri="{FF2B5EF4-FFF2-40B4-BE49-F238E27FC236}">
                  <a16:creationId xmlns:a16="http://schemas.microsoft.com/office/drawing/2014/main" xmlns="" id="{44467641-9A15-40B3-8F9C-0ECCE0476E41}"/>
                </a:ext>
              </a:extLst>
            </p:cNvPr>
            <p:cNvGrpSpPr/>
            <p:nvPr/>
          </p:nvGrpSpPr>
          <p:grpSpPr>
            <a:xfrm>
              <a:off x="4383047" y="1309664"/>
              <a:ext cx="1888896" cy="3590060"/>
              <a:chOff x="4383047" y="1309664"/>
              <a:chExt cx="1888896" cy="3590060"/>
            </a:xfrm>
          </p:grpSpPr>
          <p:sp>
            <p:nvSpPr>
              <p:cNvPr id="27" name="18">
                <a:extLst>
                  <a:ext uri="{FF2B5EF4-FFF2-40B4-BE49-F238E27FC236}">
                    <a16:creationId xmlns:a16="http://schemas.microsoft.com/office/drawing/2014/main" xmlns="" id="{0CE6BDD4-19FB-4BB0-84F9-B4119A92DF75}"/>
                  </a:ext>
                </a:extLst>
              </p:cNvPr>
              <p:cNvSpPr>
                <a:spLocks noChangeArrowheads="1"/>
              </p:cNvSpPr>
              <p:nvPr>
                <p:custDataLst>
                  <p:tags r:id="rId4"/>
                </p:custDataLst>
              </p:nvPr>
            </p:nvSpPr>
            <p:spPr bwMode="auto">
              <a:xfrm>
                <a:off x="4383047" y="1309664"/>
                <a:ext cx="1180022" cy="147732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dirty="0">
                    <a:solidFill>
                      <a:srgbClr val="769867"/>
                    </a:solidFill>
                    <a:latin typeface="方正细谭黑简体" panose="02000000000000000000" pitchFamily="2" charset="-122"/>
                    <a:ea typeface="方正细谭黑简体" panose="02000000000000000000" pitchFamily="2" charset="-122"/>
                    <a:cs typeface="宋体" pitchFamily="2" charset="-122"/>
                  </a:rPr>
                  <a:t>谢</a:t>
                </a:r>
                <a:endParaRPr lang="en-US" altLang="zh-CN" sz="96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28" name="18">
                <a:extLst>
                  <a:ext uri="{FF2B5EF4-FFF2-40B4-BE49-F238E27FC236}">
                    <a16:creationId xmlns:a16="http://schemas.microsoft.com/office/drawing/2014/main" xmlns="" id="{47F062EB-C01D-47CE-ACDF-9F3FF06DD74D}"/>
                  </a:ext>
                </a:extLst>
              </p:cNvPr>
              <p:cNvSpPr>
                <a:spLocks noChangeArrowheads="1"/>
              </p:cNvSpPr>
              <p:nvPr>
                <p:custDataLst>
                  <p:tags r:id="rId5"/>
                </p:custDataLst>
              </p:nvPr>
            </p:nvSpPr>
            <p:spPr bwMode="auto">
              <a:xfrm>
                <a:off x="4915839" y="2379836"/>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谢</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29" name="18">
                <a:extLst>
                  <a:ext uri="{FF2B5EF4-FFF2-40B4-BE49-F238E27FC236}">
                    <a16:creationId xmlns:a16="http://schemas.microsoft.com/office/drawing/2014/main" xmlns="" id="{8659F312-F2AC-4C62-AD0E-C553A0E9E491}"/>
                  </a:ext>
                </a:extLst>
              </p:cNvPr>
              <p:cNvSpPr>
                <a:spLocks noChangeArrowheads="1"/>
              </p:cNvSpPr>
              <p:nvPr>
                <p:custDataLst>
                  <p:tags r:id="rId6"/>
                </p:custDataLst>
              </p:nvPr>
            </p:nvSpPr>
            <p:spPr bwMode="auto">
              <a:xfrm>
                <a:off x="4508784" y="3145668"/>
                <a:ext cx="1180022"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观</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30" name="18">
                <a:extLst>
                  <a:ext uri="{FF2B5EF4-FFF2-40B4-BE49-F238E27FC236}">
                    <a16:creationId xmlns:a16="http://schemas.microsoft.com/office/drawing/2014/main" xmlns="" id="{86AB1749-3FFA-4C1C-8A39-E867A5A615C3}"/>
                  </a:ext>
                </a:extLst>
              </p:cNvPr>
              <p:cNvSpPr>
                <a:spLocks noChangeArrowheads="1"/>
              </p:cNvSpPr>
              <p:nvPr>
                <p:custDataLst>
                  <p:tags r:id="rId7"/>
                </p:custDataLst>
              </p:nvPr>
            </p:nvSpPr>
            <p:spPr bwMode="auto">
              <a:xfrm>
                <a:off x="5091921" y="3791728"/>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看</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26" name="18">
              <a:extLst>
                <a:ext uri="{FF2B5EF4-FFF2-40B4-BE49-F238E27FC236}">
                  <a16:creationId xmlns:a16="http://schemas.microsoft.com/office/drawing/2014/main" xmlns="" id="{879824E9-E22F-4D8C-A42C-702DD2283039}"/>
                </a:ext>
              </a:extLst>
            </p:cNvPr>
            <p:cNvSpPr>
              <a:spLocks noChangeArrowheads="1"/>
            </p:cNvSpPr>
            <p:nvPr>
              <p:custDataLst>
                <p:tags r:id="rId3"/>
              </p:custDataLst>
            </p:nvPr>
          </p:nvSpPr>
          <p:spPr bwMode="auto">
            <a:xfrm>
              <a:off x="5584033" y="1463049"/>
              <a:ext cx="367497" cy="115116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en-US" altLang="zh-CN" sz="2400" b="1" dirty="0">
                  <a:solidFill>
                    <a:srgbClr val="769867"/>
                  </a:solidFill>
                  <a:latin typeface="方正细谭黑简体" panose="02000000000000000000" pitchFamily="2" charset="-122"/>
                  <a:ea typeface="方正细谭黑简体" panose="02000000000000000000" pitchFamily="2" charset="-122"/>
                  <a:cs typeface="宋体" pitchFamily="2" charset="-122"/>
                </a:rPr>
                <a:t>REPORT</a:t>
              </a:r>
            </a:p>
          </p:txBody>
        </p:sp>
      </p:grpSp>
      <p:grpSp>
        <p:nvGrpSpPr>
          <p:cNvPr id="31" name="组合 30">
            <a:extLst>
              <a:ext uri="{FF2B5EF4-FFF2-40B4-BE49-F238E27FC236}">
                <a16:creationId xmlns:a16="http://schemas.microsoft.com/office/drawing/2014/main" xmlns="" id="{E147B4B2-CA78-4821-89CA-B0CF27567336}"/>
              </a:ext>
            </a:extLst>
          </p:cNvPr>
          <p:cNvGrpSpPr/>
          <p:nvPr/>
        </p:nvGrpSpPr>
        <p:grpSpPr>
          <a:xfrm flipH="1">
            <a:off x="3950261" y="1940383"/>
            <a:ext cx="1449132" cy="3895393"/>
            <a:chOff x="6576060" y="1798320"/>
            <a:chExt cx="1449132" cy="3895393"/>
          </a:xfrm>
        </p:grpSpPr>
        <p:grpSp>
          <p:nvGrpSpPr>
            <p:cNvPr id="32" name="组合 31">
              <a:extLst>
                <a:ext uri="{FF2B5EF4-FFF2-40B4-BE49-F238E27FC236}">
                  <a16:creationId xmlns:a16="http://schemas.microsoft.com/office/drawing/2014/main" xmlns="" id="{F5025CD4-810E-46DB-8550-4DA9BEEB71FE}"/>
                </a:ext>
              </a:extLst>
            </p:cNvPr>
            <p:cNvGrpSpPr/>
            <p:nvPr/>
          </p:nvGrpSpPr>
          <p:grpSpPr>
            <a:xfrm>
              <a:off x="6576060" y="1798320"/>
              <a:ext cx="396240" cy="2302322"/>
              <a:chOff x="6576060" y="1798320"/>
              <a:chExt cx="396240" cy="2302322"/>
            </a:xfrm>
          </p:grpSpPr>
          <p:sp>
            <p:nvSpPr>
              <p:cNvPr id="34" name="矩形 33">
                <a:extLst>
                  <a:ext uri="{FF2B5EF4-FFF2-40B4-BE49-F238E27FC236}">
                    <a16:creationId xmlns:a16="http://schemas.microsoft.com/office/drawing/2014/main" xmlns="" id="{49D8FFC0-2108-4FDF-8BEE-97A0EBDF0325}"/>
                  </a:ext>
                </a:extLst>
              </p:cNvPr>
              <p:cNvSpPr/>
              <p:nvPr/>
            </p:nvSpPr>
            <p:spPr>
              <a:xfrm>
                <a:off x="6576060" y="1798320"/>
                <a:ext cx="396240" cy="2302322"/>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18">
                <a:extLst>
                  <a:ext uri="{FF2B5EF4-FFF2-40B4-BE49-F238E27FC236}">
                    <a16:creationId xmlns:a16="http://schemas.microsoft.com/office/drawing/2014/main" xmlns="" id="{CA04FC11-76AD-475E-AC68-D11FA89E4939}"/>
                  </a:ext>
                </a:extLst>
              </p:cNvPr>
              <p:cNvSpPr>
                <a:spLocks noChangeArrowheads="1"/>
              </p:cNvSpPr>
              <p:nvPr>
                <p:custDataLst>
                  <p:tags r:id="rId2"/>
                </p:custDataLst>
              </p:nvPr>
            </p:nvSpPr>
            <p:spPr bwMode="auto">
              <a:xfrm>
                <a:off x="6651069" y="1798321"/>
                <a:ext cx="261610" cy="230232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1700" dirty="0">
                    <a:solidFill>
                      <a:schemeClr val="bg1"/>
                    </a:solidFill>
                    <a:latin typeface="方正细谭黑简体" panose="02000000000000000000" pitchFamily="2" charset="-122"/>
                    <a:ea typeface="方正细谭黑简体" panose="02000000000000000000" pitchFamily="2" charset="-122"/>
                    <a:cs typeface="宋体" pitchFamily="2" charset="-122"/>
                  </a:rPr>
                  <a:t>企业公司商务通用模板</a:t>
                </a:r>
                <a:endParaRPr lang="en-US" altLang="zh-CN" sz="1700" dirty="0">
                  <a:solidFill>
                    <a:schemeClr val="bg1"/>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33" name="18">
              <a:extLst>
                <a:ext uri="{FF2B5EF4-FFF2-40B4-BE49-F238E27FC236}">
                  <a16:creationId xmlns:a16="http://schemas.microsoft.com/office/drawing/2014/main" xmlns="" id="{29D97A07-CBC1-4916-A6DC-B7CDEE81A79C}"/>
                </a:ext>
              </a:extLst>
            </p:cNvPr>
            <p:cNvSpPr>
              <a:spLocks noChangeArrowheads="1"/>
            </p:cNvSpPr>
            <p:nvPr>
              <p:custDataLst>
                <p:tags r:id="rId1"/>
              </p:custDataLst>
            </p:nvPr>
          </p:nvSpPr>
          <p:spPr bwMode="auto">
            <a:xfrm>
              <a:off x="7163418" y="1798320"/>
              <a:ext cx="861774" cy="389539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我们热爱音乐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关注娱乐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钟爱设计，</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我们用更专业、更专注，</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夏天热力邀请你各我们一起，</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缔造感官世界中独一无二的完美设计</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a:t>
              </a:r>
            </a:p>
          </p:txBody>
        </p:sp>
      </p:grpSp>
      <p:sp>
        <p:nvSpPr>
          <p:cNvPr id="49" name="矩形 48">
            <a:extLst>
              <a:ext uri="{FF2B5EF4-FFF2-40B4-BE49-F238E27FC236}">
                <a16:creationId xmlns:a16="http://schemas.microsoft.com/office/drawing/2014/main" xmlns="" id="{DECBC6C4-BAAF-4B2F-B5A1-B9DFB78A1219}"/>
              </a:ext>
            </a:extLst>
          </p:cNvPr>
          <p:cNvSpPr/>
          <p:nvPr/>
        </p:nvSpPr>
        <p:spPr>
          <a:xfrm rot="10800000" flipH="1">
            <a:off x="5621399" y="1940383"/>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endParaRPr>
          </a:p>
        </p:txBody>
      </p:sp>
      <p:pic>
        <p:nvPicPr>
          <p:cNvPr id="50" name="图片 49">
            <a:extLst>
              <a:ext uri="{FF2B5EF4-FFF2-40B4-BE49-F238E27FC236}">
                <a16:creationId xmlns:a16="http://schemas.microsoft.com/office/drawing/2014/main" xmlns="" id="{B64ABDCB-83D8-4959-8B6E-77B3BC572EA9}"/>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22675" y="2423525"/>
            <a:ext cx="1695238" cy="1866667"/>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750"/>
                                            <p:tgtEl>
                                              <p:spTgt spid="22"/>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par>
                              <p:cTn id="12" fill="hold">
                                <p:stCondLst>
                                  <p:cond delay="1250"/>
                                </p:stCondLst>
                                <p:childTnLst>
                                  <p:par>
                                    <p:cTn id="13" presetID="2" presetClass="entr" presetSubtype="1" accel="68000" fill="hold" nodeType="afterEffect" p14:presetBounceEnd="77333">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77333">
                                          <p:cBhvr additive="base">
                                            <p:cTn id="15" dur="1500" fill="hold"/>
                                            <p:tgtEl>
                                              <p:spTgt spid="24"/>
                                            </p:tgtEl>
                                            <p:attrNameLst>
                                              <p:attrName>ppt_x</p:attrName>
                                            </p:attrNameLst>
                                          </p:cBhvr>
                                          <p:tavLst>
                                            <p:tav tm="0">
                                              <p:val>
                                                <p:strVal val="#ppt_x"/>
                                              </p:val>
                                            </p:tav>
                                            <p:tav tm="100000">
                                              <p:val>
                                                <p:strVal val="#ppt_x"/>
                                              </p:val>
                                            </p:tav>
                                          </p:tavLst>
                                        </p:anim>
                                        <p:anim calcmode="lin" valueType="num" p14:bounceEnd="77333">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14:presetBounceEnd="77333">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77333">
                                          <p:cBhvr additive="base">
                                            <p:cTn id="19" dur="1500" fill="hold"/>
                                            <p:tgtEl>
                                              <p:spTgt spid="31"/>
                                            </p:tgtEl>
                                            <p:attrNameLst>
                                              <p:attrName>ppt_x</p:attrName>
                                            </p:attrNameLst>
                                          </p:cBhvr>
                                          <p:tavLst>
                                            <p:tav tm="0">
                                              <p:val>
                                                <p:strVal val="#ppt_x"/>
                                              </p:val>
                                            </p:tav>
                                            <p:tav tm="100000">
                                              <p:val>
                                                <p:strVal val="#ppt_x"/>
                                              </p:val>
                                            </p:tav>
                                          </p:tavLst>
                                        </p:anim>
                                        <p:anim calcmode="lin" valueType="num" p14:bounceEnd="77333">
                                          <p:cBhvr additive="base">
                                            <p:cTn id="20" dur="1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14:presetBounceEnd="64000">
                                      <p:stCondLst>
                                        <p:cond delay="1250"/>
                                      </p:stCondLst>
                                      <p:childTnLst>
                                        <p:set>
                                          <p:cBhvr>
                                            <p:cTn id="22" dur="1" fill="hold">
                                              <p:stCondLst>
                                                <p:cond delay="0"/>
                                              </p:stCondLst>
                                            </p:cTn>
                                            <p:tgtEl>
                                              <p:spTgt spid="50"/>
                                            </p:tgtEl>
                                            <p:attrNameLst>
                                              <p:attrName>style.visibility</p:attrName>
                                            </p:attrNameLst>
                                          </p:cBhvr>
                                          <p:to>
                                            <p:strVal val="visible"/>
                                          </p:to>
                                        </p:set>
                                        <p:anim calcmode="lin" valueType="num" p14:bounceEnd="64000">
                                          <p:cBhvr additive="base">
                                            <p:cTn id="23" dur="1250" fill="hold"/>
                                            <p:tgtEl>
                                              <p:spTgt spid="50"/>
                                            </p:tgtEl>
                                            <p:attrNameLst>
                                              <p:attrName>ppt_x</p:attrName>
                                            </p:attrNameLst>
                                          </p:cBhvr>
                                          <p:tavLst>
                                            <p:tav tm="0">
                                              <p:val>
                                                <p:strVal val="1+#ppt_w/2"/>
                                              </p:val>
                                            </p:tav>
                                            <p:tav tm="100000">
                                              <p:val>
                                                <p:strVal val="#ppt_x"/>
                                              </p:val>
                                            </p:tav>
                                          </p:tavLst>
                                        </p:anim>
                                        <p:anim calcmode="lin" valueType="num" p14:bounceEnd="64000">
                                          <p:cBhvr additive="base">
                                            <p:cTn id="24" dur="125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750"/>
                                            <p:tgtEl>
                                              <p:spTgt spid="22"/>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par>
                              <p:cTn id="12" fill="hold">
                                <p:stCondLst>
                                  <p:cond delay="1250"/>
                                </p:stCondLst>
                                <p:childTnLst>
                                  <p:par>
                                    <p:cTn id="13" presetID="2" presetClass="entr" presetSubtype="1" accel="6800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500" fill="hold"/>
                                            <p:tgtEl>
                                              <p:spTgt spid="24"/>
                                            </p:tgtEl>
                                            <p:attrNameLst>
                                              <p:attrName>ppt_x</p:attrName>
                                            </p:attrNameLst>
                                          </p:cBhvr>
                                          <p:tavLst>
                                            <p:tav tm="0">
                                              <p:val>
                                                <p:strVal val="#ppt_x"/>
                                              </p:val>
                                            </p:tav>
                                            <p:tav tm="100000">
                                              <p:val>
                                                <p:strVal val="#ppt_x"/>
                                              </p:val>
                                            </p:tav>
                                          </p:tavLst>
                                        </p:anim>
                                        <p:anim calcmode="lin" valueType="num">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500" fill="hold"/>
                                            <p:tgtEl>
                                              <p:spTgt spid="31"/>
                                            </p:tgtEl>
                                            <p:attrNameLst>
                                              <p:attrName>ppt_x</p:attrName>
                                            </p:attrNameLst>
                                          </p:cBhvr>
                                          <p:tavLst>
                                            <p:tav tm="0">
                                              <p:val>
                                                <p:strVal val="#ppt_x"/>
                                              </p:val>
                                            </p:tav>
                                            <p:tav tm="100000">
                                              <p:val>
                                                <p:strVal val="#ppt_x"/>
                                              </p:val>
                                            </p:tav>
                                          </p:tavLst>
                                        </p:anim>
                                        <p:anim calcmode="lin" valueType="num">
                                          <p:cBhvr additive="base">
                                            <p:cTn id="20" dur="1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125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250" fill="hold"/>
                                            <p:tgtEl>
                                              <p:spTgt spid="50"/>
                                            </p:tgtEl>
                                            <p:attrNameLst>
                                              <p:attrName>ppt_x</p:attrName>
                                            </p:attrNameLst>
                                          </p:cBhvr>
                                          <p:tavLst>
                                            <p:tav tm="0">
                                              <p:val>
                                                <p:strVal val="1+#ppt_w/2"/>
                                              </p:val>
                                            </p:tav>
                                            <p:tav tm="100000">
                                              <p:val>
                                                <p:strVal val="#ppt_x"/>
                                              </p:val>
                                            </p:tav>
                                          </p:tavLst>
                                        </p:anim>
                                        <p:anim calcmode="lin" valueType="num">
                                          <p:cBhvr additive="base">
                                            <p:cTn id="24" dur="125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5500" y="570230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0764907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壹</a:t>
            </a: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926E0AD4-AB8F-4858-921B-2114D2C90683}"/>
              </a:ext>
            </a:extLst>
          </p:cNvPr>
          <p:cNvGrpSpPr/>
          <p:nvPr/>
        </p:nvGrpSpPr>
        <p:grpSpPr>
          <a:xfrm>
            <a:off x="979379" y="2333014"/>
            <a:ext cx="10149538" cy="2799192"/>
            <a:chOff x="385410" y="2154974"/>
            <a:chExt cx="11359778" cy="3132970"/>
          </a:xfrm>
        </p:grpSpPr>
        <p:sp>
          <p:nvSpPr>
            <p:cNvPr id="9" name="椭圆 8">
              <a:extLst>
                <a:ext uri="{FF2B5EF4-FFF2-40B4-BE49-F238E27FC236}">
                  <a16:creationId xmlns:a16="http://schemas.microsoft.com/office/drawing/2014/main" xmlns="" id="{1E74D3D9-C930-4C17-9027-8F7572093476}"/>
                </a:ext>
              </a:extLst>
            </p:cNvPr>
            <p:cNvSpPr/>
            <p:nvPr/>
          </p:nvSpPr>
          <p:spPr>
            <a:xfrm>
              <a:off x="903170" y="2910114"/>
              <a:ext cx="1494972" cy="1494972"/>
            </a:xfrm>
            <a:prstGeom prst="ellipse">
              <a:avLst/>
            </a:prstGeom>
            <a:solidFill>
              <a:srgbClr val="76986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椭圆 9">
              <a:extLst>
                <a:ext uri="{FF2B5EF4-FFF2-40B4-BE49-F238E27FC236}">
                  <a16:creationId xmlns:a16="http://schemas.microsoft.com/office/drawing/2014/main" xmlns="" id="{C2BB0913-7B26-4705-B89B-C7509A287C81}"/>
                </a:ext>
              </a:extLst>
            </p:cNvPr>
            <p:cNvSpPr/>
            <p:nvPr/>
          </p:nvSpPr>
          <p:spPr>
            <a:xfrm>
              <a:off x="3761828"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xmlns="" id="{FCB695BB-A6B2-4610-9764-AFA443ED9D2D}"/>
                </a:ext>
              </a:extLst>
            </p:cNvPr>
            <p:cNvSpPr/>
            <p:nvPr/>
          </p:nvSpPr>
          <p:spPr>
            <a:xfrm>
              <a:off x="6862005"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2" name="椭圆 11">
              <a:extLst>
                <a:ext uri="{FF2B5EF4-FFF2-40B4-BE49-F238E27FC236}">
                  <a16:creationId xmlns:a16="http://schemas.microsoft.com/office/drawing/2014/main" xmlns="" id="{3E27B76C-3C6C-4ABE-9089-476142A4B562}"/>
                </a:ext>
              </a:extLst>
            </p:cNvPr>
            <p:cNvSpPr/>
            <p:nvPr/>
          </p:nvSpPr>
          <p:spPr>
            <a:xfrm>
              <a:off x="9732456"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xmlns="" id="{91A13506-7A4F-4E26-ABAB-498E20217048}"/>
                </a:ext>
              </a:extLst>
            </p:cNvPr>
            <p:cNvSpPr txBox="1"/>
            <p:nvPr/>
          </p:nvSpPr>
          <p:spPr>
            <a:xfrm>
              <a:off x="385410"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4" name="文本框 13">
              <a:extLst>
                <a:ext uri="{FF2B5EF4-FFF2-40B4-BE49-F238E27FC236}">
                  <a16:creationId xmlns:a16="http://schemas.microsoft.com/office/drawing/2014/main" xmlns="" id="{632C0A84-5D8B-40EB-B721-CFB1C614CB9B}"/>
                </a:ext>
              </a:extLst>
            </p:cNvPr>
            <p:cNvSpPr txBox="1"/>
            <p:nvPr/>
          </p:nvSpPr>
          <p:spPr>
            <a:xfrm>
              <a:off x="3255861"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5" name="文本框 14">
              <a:extLst>
                <a:ext uri="{FF2B5EF4-FFF2-40B4-BE49-F238E27FC236}">
                  <a16:creationId xmlns:a16="http://schemas.microsoft.com/office/drawing/2014/main" xmlns="" id="{A054F245-A36B-4661-9B19-55B07152B98D}"/>
                </a:ext>
              </a:extLst>
            </p:cNvPr>
            <p:cNvSpPr txBox="1"/>
            <p:nvPr/>
          </p:nvSpPr>
          <p:spPr>
            <a:xfrm>
              <a:off x="6344245"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6" name="文本框 15">
              <a:extLst>
                <a:ext uri="{FF2B5EF4-FFF2-40B4-BE49-F238E27FC236}">
                  <a16:creationId xmlns:a16="http://schemas.microsoft.com/office/drawing/2014/main" xmlns="" id="{5889D7FE-2C02-4E06-A9EE-808BE5B357D0}"/>
                </a:ext>
              </a:extLst>
            </p:cNvPr>
            <p:cNvSpPr txBox="1"/>
            <p:nvPr/>
          </p:nvSpPr>
          <p:spPr>
            <a:xfrm>
              <a:off x="9214696"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cxnSp>
          <p:nvCxnSpPr>
            <p:cNvPr id="17" name="直接连接符 16">
              <a:extLst>
                <a:ext uri="{FF2B5EF4-FFF2-40B4-BE49-F238E27FC236}">
                  <a16:creationId xmlns:a16="http://schemas.microsoft.com/office/drawing/2014/main" xmlns="" id="{18AC64E6-9D2A-4A30-8402-F67CDD649ACC}"/>
                </a:ext>
              </a:extLst>
            </p:cNvPr>
            <p:cNvCxnSpPr/>
            <p:nvPr/>
          </p:nvCxnSpPr>
          <p:spPr>
            <a:xfrm>
              <a:off x="5636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18" name="直接连接符 17">
              <a:extLst>
                <a:ext uri="{FF2B5EF4-FFF2-40B4-BE49-F238E27FC236}">
                  <a16:creationId xmlns:a16="http://schemas.microsoft.com/office/drawing/2014/main" xmlns="" id="{D44AF2C1-41D1-4A54-82A2-7A3ED393DE4A}"/>
                </a:ext>
              </a:extLst>
            </p:cNvPr>
            <p:cNvCxnSpPr/>
            <p:nvPr/>
          </p:nvCxnSpPr>
          <p:spPr>
            <a:xfrm>
              <a:off x="34021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19" name="直接连接符 18">
              <a:extLst>
                <a:ext uri="{FF2B5EF4-FFF2-40B4-BE49-F238E27FC236}">
                  <a16:creationId xmlns:a16="http://schemas.microsoft.com/office/drawing/2014/main" xmlns="" id="{87714787-43E3-4C71-8994-DDA606A59974}"/>
                </a:ext>
              </a:extLst>
            </p:cNvPr>
            <p:cNvCxnSpPr/>
            <p:nvPr/>
          </p:nvCxnSpPr>
          <p:spPr>
            <a:xfrm>
              <a:off x="65072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20" name="直接连接符 19">
              <a:extLst>
                <a:ext uri="{FF2B5EF4-FFF2-40B4-BE49-F238E27FC236}">
                  <a16:creationId xmlns:a16="http://schemas.microsoft.com/office/drawing/2014/main" xmlns="" id="{3EAA91D7-1463-47CE-8825-1FB67DB3A8DC}"/>
                </a:ext>
              </a:extLst>
            </p:cNvPr>
            <p:cNvCxnSpPr/>
            <p:nvPr/>
          </p:nvCxnSpPr>
          <p:spPr>
            <a:xfrm>
              <a:off x="93838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sp>
          <p:nvSpPr>
            <p:cNvPr id="21" name="KSO_Shape">
              <a:extLst>
                <a:ext uri="{FF2B5EF4-FFF2-40B4-BE49-F238E27FC236}">
                  <a16:creationId xmlns:a16="http://schemas.microsoft.com/office/drawing/2014/main" xmlns="" id="{AB5325C2-F76C-4540-A501-DFAF14273523}"/>
                </a:ext>
              </a:extLst>
            </p:cNvPr>
            <p:cNvSpPr/>
            <p:nvPr/>
          </p:nvSpPr>
          <p:spPr>
            <a:xfrm>
              <a:off x="1310026" y="32149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KSO_Shape">
              <a:extLst>
                <a:ext uri="{FF2B5EF4-FFF2-40B4-BE49-F238E27FC236}">
                  <a16:creationId xmlns:a16="http://schemas.microsoft.com/office/drawing/2014/main" xmlns="" id="{EB9085E7-A605-4C89-A111-C83AEEDB82FF}"/>
                </a:ext>
              </a:extLst>
            </p:cNvPr>
            <p:cNvSpPr>
              <a:spLocks/>
            </p:cNvSpPr>
            <p:nvPr/>
          </p:nvSpPr>
          <p:spPr bwMode="auto">
            <a:xfrm>
              <a:off x="4224895" y="32480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3" name="KSO_Shape">
              <a:extLst>
                <a:ext uri="{FF2B5EF4-FFF2-40B4-BE49-F238E27FC236}">
                  <a16:creationId xmlns:a16="http://schemas.microsoft.com/office/drawing/2014/main" xmlns="" id="{990CE11D-4D2C-4929-BB1C-C9ABDA4E3843}"/>
                </a:ext>
              </a:extLst>
            </p:cNvPr>
            <p:cNvSpPr/>
            <p:nvPr/>
          </p:nvSpPr>
          <p:spPr>
            <a:xfrm>
              <a:off x="7197616" y="33446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4" name="KSO_Shape">
              <a:extLst>
                <a:ext uri="{FF2B5EF4-FFF2-40B4-BE49-F238E27FC236}">
                  <a16:creationId xmlns:a16="http://schemas.microsoft.com/office/drawing/2014/main" xmlns="" id="{DB814BDC-3DFF-4A5D-81EA-0FF3A0A8901D}"/>
                </a:ext>
              </a:extLst>
            </p:cNvPr>
            <p:cNvSpPr>
              <a:spLocks/>
            </p:cNvSpPr>
            <p:nvPr/>
          </p:nvSpPr>
          <p:spPr bwMode="auto">
            <a:xfrm>
              <a:off x="10092893" y="34252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5" name="文本框 24">
              <a:extLst>
                <a:ext uri="{FF2B5EF4-FFF2-40B4-BE49-F238E27FC236}">
                  <a16:creationId xmlns:a16="http://schemas.microsoft.com/office/drawing/2014/main" xmlns="" id="{2BF36BBE-AB35-4D81-8300-D52DF7C9C11E}"/>
                </a:ext>
              </a:extLst>
            </p:cNvPr>
            <p:cNvSpPr txBox="1"/>
            <p:nvPr/>
          </p:nvSpPr>
          <p:spPr>
            <a:xfrm>
              <a:off x="563680"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6" name="文本框 25">
              <a:extLst>
                <a:ext uri="{FF2B5EF4-FFF2-40B4-BE49-F238E27FC236}">
                  <a16:creationId xmlns:a16="http://schemas.microsoft.com/office/drawing/2014/main" xmlns="" id="{FD6E0783-FE7F-4EBC-90E0-2B5CED02E8EB}"/>
                </a:ext>
              </a:extLst>
            </p:cNvPr>
            <p:cNvSpPr txBox="1"/>
            <p:nvPr/>
          </p:nvSpPr>
          <p:spPr>
            <a:xfrm>
              <a:off x="3402852"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7" name="文本框 26">
              <a:extLst>
                <a:ext uri="{FF2B5EF4-FFF2-40B4-BE49-F238E27FC236}">
                  <a16:creationId xmlns:a16="http://schemas.microsoft.com/office/drawing/2014/main" xmlns="" id="{896AA5FA-4B9A-4078-AB94-F3EFC97E2A6B}"/>
                </a:ext>
              </a:extLst>
            </p:cNvPr>
            <p:cNvSpPr txBox="1"/>
            <p:nvPr/>
          </p:nvSpPr>
          <p:spPr>
            <a:xfrm>
              <a:off x="6488936"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8" name="文本框 27">
              <a:extLst>
                <a:ext uri="{FF2B5EF4-FFF2-40B4-BE49-F238E27FC236}">
                  <a16:creationId xmlns:a16="http://schemas.microsoft.com/office/drawing/2014/main" xmlns="" id="{3856101B-5B39-48EA-A479-1234E763FC7C}"/>
                </a:ext>
              </a:extLst>
            </p:cNvPr>
            <p:cNvSpPr txBox="1"/>
            <p:nvPr/>
          </p:nvSpPr>
          <p:spPr>
            <a:xfrm>
              <a:off x="9361686"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grpSp>
    </p:spTree>
    <p:extLst>
      <p:ext uri="{BB962C8B-B14F-4D97-AF65-F5344CB8AC3E}">
        <p14:creationId xmlns:p14="http://schemas.microsoft.com/office/powerpoint/2010/main" val="3320572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250" fill="hold"/>
                                        <p:tgtEl>
                                          <p:spTgt spid="7"/>
                                        </p:tgtEl>
                                        <p:attrNameLst>
                                          <p:attrName>ppt_x</p:attrName>
                                        </p:attrNameLst>
                                      </p:cBhvr>
                                      <p:tavLst>
                                        <p:tav tm="0">
                                          <p:val>
                                            <p:strVal val="0-#ppt_w/2"/>
                                          </p:val>
                                        </p:tav>
                                        <p:tav tm="100000">
                                          <p:val>
                                            <p:strVal val="#ppt_x"/>
                                          </p:val>
                                        </p:tav>
                                      </p:tavLst>
                                    </p:anim>
                                    <p:anim calcmode="lin" valueType="num">
                                      <p:cBhvr additive="base">
                                        <p:cTn id="14" dur="1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pic>
        <p:nvPicPr>
          <p:cNvPr id="7" name="图片 6">
            <a:extLst>
              <a:ext uri="{FF2B5EF4-FFF2-40B4-BE49-F238E27FC236}">
                <a16:creationId xmlns:a16="http://schemas.microsoft.com/office/drawing/2014/main" xmlns="" id="{8158D435-B7DC-4CBF-8A98-71FE52C3EEF0}"/>
              </a:ext>
            </a:extLst>
          </p:cNvPr>
          <p:cNvPicPr>
            <a:picLocks noChangeAspect="1"/>
          </p:cNvPicPr>
          <p:nvPr/>
        </p:nvPicPr>
        <p:blipFill rotWithShape="1">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33000"/>
                    </a14:imgEffect>
                  </a14:imgLayer>
                </a14:imgProps>
              </a:ext>
              <a:ext uri="{28A0092B-C50C-407E-A947-70E740481C1C}">
                <a14:useLocalDpi xmlns:a14="http://schemas.microsoft.com/office/drawing/2010/main"/>
              </a:ext>
            </a:extLst>
          </a:blip>
          <a:srcRect l="3720" t="22591" r="2819" b="27662"/>
          <a:stretch/>
        </p:blipFill>
        <p:spPr>
          <a:xfrm>
            <a:off x="2496135" y="1809390"/>
            <a:ext cx="7631519" cy="3980043"/>
          </a:xfrm>
          <a:prstGeom prst="rect">
            <a:avLst/>
          </a:prstGeom>
          <a:effectLst>
            <a:outerShdw blurRad="50800" dist="50800" dir="5400000" sx="1000" sy="1000" algn="ctr" rotWithShape="0">
              <a:srgbClr val="000000"/>
            </a:outerShdw>
          </a:effectLst>
        </p:spPr>
      </p:pic>
      <p:sp>
        <p:nvSpPr>
          <p:cNvPr id="9" name="Freeform 26">
            <a:extLst>
              <a:ext uri="{FF2B5EF4-FFF2-40B4-BE49-F238E27FC236}">
                <a16:creationId xmlns:a16="http://schemas.microsoft.com/office/drawing/2014/main" xmlns="" id="{FBFE8AC6-F6A8-4686-9FBD-7AEF25A9E9CF}"/>
              </a:ext>
            </a:extLst>
          </p:cNvPr>
          <p:cNvSpPr>
            <a:spLocks/>
          </p:cNvSpPr>
          <p:nvPr/>
        </p:nvSpPr>
        <p:spPr bwMode="auto">
          <a:xfrm>
            <a:off x="4416159" y="2194665"/>
            <a:ext cx="1617249" cy="1678212"/>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0" name="Freeform 27">
            <a:extLst>
              <a:ext uri="{FF2B5EF4-FFF2-40B4-BE49-F238E27FC236}">
                <a16:creationId xmlns:a16="http://schemas.microsoft.com/office/drawing/2014/main" xmlns="" id="{317727E2-4C31-4DE6-884D-1932F7E8056E}"/>
              </a:ext>
            </a:extLst>
          </p:cNvPr>
          <p:cNvSpPr>
            <a:spLocks/>
          </p:cNvSpPr>
          <p:nvPr/>
        </p:nvSpPr>
        <p:spPr bwMode="auto">
          <a:xfrm>
            <a:off x="6085997" y="2194665"/>
            <a:ext cx="1617249" cy="1678212"/>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1" name="Freeform 28">
            <a:extLst>
              <a:ext uri="{FF2B5EF4-FFF2-40B4-BE49-F238E27FC236}">
                <a16:creationId xmlns:a16="http://schemas.microsoft.com/office/drawing/2014/main" xmlns="" id="{2766EE6C-95A0-4227-BF39-2120E8E8AD72}"/>
              </a:ext>
            </a:extLst>
          </p:cNvPr>
          <p:cNvSpPr>
            <a:spLocks/>
          </p:cNvSpPr>
          <p:nvPr/>
        </p:nvSpPr>
        <p:spPr bwMode="auto">
          <a:xfrm>
            <a:off x="4416159" y="3927306"/>
            <a:ext cx="1617249" cy="1673678"/>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2" name="Freeform 29">
            <a:extLst>
              <a:ext uri="{FF2B5EF4-FFF2-40B4-BE49-F238E27FC236}">
                <a16:creationId xmlns:a16="http://schemas.microsoft.com/office/drawing/2014/main" xmlns="" id="{550EE0BC-1E6B-449A-8E93-3C7D9EBE1290}"/>
              </a:ext>
            </a:extLst>
          </p:cNvPr>
          <p:cNvSpPr>
            <a:spLocks/>
          </p:cNvSpPr>
          <p:nvPr/>
        </p:nvSpPr>
        <p:spPr bwMode="auto">
          <a:xfrm>
            <a:off x="6085997" y="3927306"/>
            <a:ext cx="1617249" cy="1673678"/>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3" name="Rectangle 13" descr="FD1DDF730CE4456e89755B07FE1653D0# #Rectangle 13">
            <a:extLst>
              <a:ext uri="{FF2B5EF4-FFF2-40B4-BE49-F238E27FC236}">
                <a16:creationId xmlns:a16="http://schemas.microsoft.com/office/drawing/2014/main" xmlns="" id="{210A16FC-1F06-4134-AF81-109FCE75D1B4}"/>
              </a:ext>
            </a:extLst>
          </p:cNvPr>
          <p:cNvSpPr>
            <a:spLocks noChangeArrowheads="1"/>
          </p:cNvSpPr>
          <p:nvPr/>
        </p:nvSpPr>
        <p:spPr bwMode="auto">
          <a:xfrm>
            <a:off x="7645667" y="2332499"/>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14" name="TextBox 16">
            <a:extLst>
              <a:ext uri="{FF2B5EF4-FFF2-40B4-BE49-F238E27FC236}">
                <a16:creationId xmlns:a16="http://schemas.microsoft.com/office/drawing/2014/main" xmlns="" id="{6A44CDA6-D03A-44AC-BF54-0E81186F4562}"/>
              </a:ext>
            </a:extLst>
          </p:cNvPr>
          <p:cNvSpPr txBox="1"/>
          <p:nvPr/>
        </p:nvSpPr>
        <p:spPr>
          <a:xfrm>
            <a:off x="7884567" y="1756563"/>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5" name="矩形 261">
            <a:extLst>
              <a:ext uri="{FF2B5EF4-FFF2-40B4-BE49-F238E27FC236}">
                <a16:creationId xmlns:a16="http://schemas.microsoft.com/office/drawing/2014/main" xmlns="" id="{1EF5D64B-0433-4E9B-8A8E-5997AAB251D9}"/>
              </a:ext>
            </a:extLst>
          </p:cNvPr>
          <p:cNvSpPr>
            <a:spLocks noChangeArrowheads="1"/>
          </p:cNvSpPr>
          <p:nvPr/>
        </p:nvSpPr>
        <p:spPr bwMode="auto">
          <a:xfrm>
            <a:off x="5508246" y="4294389"/>
            <a:ext cx="1169969" cy="6773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2127" tIns="61064" rIns="122127" bIns="61064">
            <a:spAutoFit/>
          </a:bodyPr>
          <a:lstStyle/>
          <a:p>
            <a:r>
              <a:rPr lang="zh-CN" altLang="en-US" sz="3600" dirty="0">
                <a:solidFill>
                  <a:schemeClr val="bg1">
                    <a:lumMod val="50000"/>
                  </a:schemeClr>
                </a:solidFill>
                <a:latin typeface="方正兰亭粗黑_GBK" pitchFamily="2" charset="-122"/>
                <a:ea typeface="方正兰亭粗黑_GBK" pitchFamily="2" charset="-122"/>
              </a:rPr>
              <a:t>标题</a:t>
            </a:r>
          </a:p>
        </p:txBody>
      </p:sp>
      <p:sp>
        <p:nvSpPr>
          <p:cNvPr id="16" name="Rectangle 13" descr="FD1DDF730CE4456e89755B07FE1653D0# #Rectangle 13">
            <a:extLst>
              <a:ext uri="{FF2B5EF4-FFF2-40B4-BE49-F238E27FC236}">
                <a16:creationId xmlns:a16="http://schemas.microsoft.com/office/drawing/2014/main" xmlns="" id="{AA0B3E1E-5F95-46C9-B36D-3B785FE97E42}"/>
              </a:ext>
            </a:extLst>
          </p:cNvPr>
          <p:cNvSpPr>
            <a:spLocks noChangeArrowheads="1"/>
          </p:cNvSpPr>
          <p:nvPr/>
        </p:nvSpPr>
        <p:spPr bwMode="auto">
          <a:xfrm>
            <a:off x="7645667" y="5367837"/>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17" name="TextBox 19">
            <a:extLst>
              <a:ext uri="{FF2B5EF4-FFF2-40B4-BE49-F238E27FC236}">
                <a16:creationId xmlns:a16="http://schemas.microsoft.com/office/drawing/2014/main" xmlns="" id="{F6E51A96-A125-47F0-A7F5-D3D9A0BAFF4C}"/>
              </a:ext>
            </a:extLst>
          </p:cNvPr>
          <p:cNvSpPr txBox="1"/>
          <p:nvPr/>
        </p:nvSpPr>
        <p:spPr>
          <a:xfrm>
            <a:off x="7846981" y="4780899"/>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8" name="Rectangle 13" descr="FD1DDF730CE4456e89755B07FE1653D0# #Rectangle 13">
            <a:extLst>
              <a:ext uri="{FF2B5EF4-FFF2-40B4-BE49-F238E27FC236}">
                <a16:creationId xmlns:a16="http://schemas.microsoft.com/office/drawing/2014/main" xmlns="" id="{18C0BFD7-6EE5-4377-AF5F-D3D64E7E26F5}"/>
              </a:ext>
            </a:extLst>
          </p:cNvPr>
          <p:cNvSpPr>
            <a:spLocks noChangeArrowheads="1"/>
          </p:cNvSpPr>
          <p:nvPr/>
        </p:nvSpPr>
        <p:spPr bwMode="auto">
          <a:xfrm>
            <a:off x="996678" y="2315556"/>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19" name="TextBox 21">
            <a:extLst>
              <a:ext uri="{FF2B5EF4-FFF2-40B4-BE49-F238E27FC236}">
                <a16:creationId xmlns:a16="http://schemas.microsoft.com/office/drawing/2014/main" xmlns="" id="{96055EF0-53C7-43D1-A767-1234E6084E3A}"/>
              </a:ext>
            </a:extLst>
          </p:cNvPr>
          <p:cNvSpPr txBox="1"/>
          <p:nvPr/>
        </p:nvSpPr>
        <p:spPr>
          <a:xfrm>
            <a:off x="3136556" y="1732387"/>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20" name="Rectangle 13" descr="FD1DDF730CE4456e89755B07FE1653D0# #Rectangle 13">
            <a:extLst>
              <a:ext uri="{FF2B5EF4-FFF2-40B4-BE49-F238E27FC236}">
                <a16:creationId xmlns:a16="http://schemas.microsoft.com/office/drawing/2014/main" xmlns="" id="{6C092E2F-48F8-402B-AF8D-82D7932DF2A0}"/>
              </a:ext>
            </a:extLst>
          </p:cNvPr>
          <p:cNvSpPr>
            <a:spLocks noChangeArrowheads="1"/>
          </p:cNvSpPr>
          <p:nvPr/>
        </p:nvSpPr>
        <p:spPr bwMode="auto">
          <a:xfrm>
            <a:off x="996678" y="5367837"/>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21" name="TextBox 23">
            <a:extLst>
              <a:ext uri="{FF2B5EF4-FFF2-40B4-BE49-F238E27FC236}">
                <a16:creationId xmlns:a16="http://schemas.microsoft.com/office/drawing/2014/main" xmlns="" id="{6FBB66DD-E55D-4ABD-8941-8A175DBCA8F4}"/>
              </a:ext>
            </a:extLst>
          </p:cNvPr>
          <p:cNvSpPr txBox="1"/>
          <p:nvPr/>
        </p:nvSpPr>
        <p:spPr>
          <a:xfrm>
            <a:off x="3094453" y="4780899"/>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22" name="矩形 21">
            <a:extLst>
              <a:ext uri="{FF2B5EF4-FFF2-40B4-BE49-F238E27FC236}">
                <a16:creationId xmlns:a16="http://schemas.microsoft.com/office/drawing/2014/main" xmlns="" id="{DBD8457D-BBDD-4274-A5CB-6921F7468D51}"/>
              </a:ext>
            </a:extLst>
          </p:cNvPr>
          <p:cNvSpPr/>
          <p:nvPr/>
        </p:nvSpPr>
        <p:spPr>
          <a:xfrm>
            <a:off x="4730485" y="2516747"/>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01</a:t>
            </a:r>
            <a:endParaRPr lang="zh-CN" altLang="en-US" sz="2800" dirty="0">
              <a:solidFill>
                <a:schemeClr val="bg1"/>
              </a:solidFill>
              <a:latin typeface="Swiss911 UCm BT" pitchFamily="34" charset="0"/>
            </a:endParaRPr>
          </a:p>
        </p:txBody>
      </p:sp>
      <p:sp>
        <p:nvSpPr>
          <p:cNvPr id="23" name="矩形 22">
            <a:extLst>
              <a:ext uri="{FF2B5EF4-FFF2-40B4-BE49-F238E27FC236}">
                <a16:creationId xmlns:a16="http://schemas.microsoft.com/office/drawing/2014/main" xmlns="" id="{FC303304-8CE7-4558-9865-637574758316}"/>
              </a:ext>
            </a:extLst>
          </p:cNvPr>
          <p:cNvSpPr/>
          <p:nvPr/>
        </p:nvSpPr>
        <p:spPr>
          <a:xfrm>
            <a:off x="6757547" y="2566622"/>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02</a:t>
            </a:r>
            <a:endParaRPr lang="zh-CN" altLang="en-US" sz="2800" dirty="0">
              <a:solidFill>
                <a:schemeClr val="bg1"/>
              </a:solidFill>
              <a:latin typeface="Swiss911 UCm BT" pitchFamily="34" charset="0"/>
            </a:endParaRPr>
          </a:p>
        </p:txBody>
      </p:sp>
      <p:sp>
        <p:nvSpPr>
          <p:cNvPr id="24" name="矩形 23">
            <a:extLst>
              <a:ext uri="{FF2B5EF4-FFF2-40B4-BE49-F238E27FC236}">
                <a16:creationId xmlns:a16="http://schemas.microsoft.com/office/drawing/2014/main" xmlns="" id="{CDBAE7B6-9374-4C08-B16D-E2CA1EBB83AF}"/>
              </a:ext>
            </a:extLst>
          </p:cNvPr>
          <p:cNvSpPr/>
          <p:nvPr/>
        </p:nvSpPr>
        <p:spPr>
          <a:xfrm>
            <a:off x="4747110" y="4683846"/>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03</a:t>
            </a:r>
            <a:endParaRPr lang="zh-CN" altLang="en-US" sz="2800" dirty="0">
              <a:solidFill>
                <a:schemeClr val="bg1"/>
              </a:solidFill>
              <a:latin typeface="Swiss911 UCm BT" pitchFamily="34" charset="0"/>
            </a:endParaRPr>
          </a:p>
        </p:txBody>
      </p:sp>
      <p:sp>
        <p:nvSpPr>
          <p:cNvPr id="25" name="矩形 24">
            <a:extLst>
              <a:ext uri="{FF2B5EF4-FFF2-40B4-BE49-F238E27FC236}">
                <a16:creationId xmlns:a16="http://schemas.microsoft.com/office/drawing/2014/main" xmlns="" id="{CD59F795-B0DC-471B-A3C9-73141C33EC31}"/>
              </a:ext>
            </a:extLst>
          </p:cNvPr>
          <p:cNvSpPr/>
          <p:nvPr/>
        </p:nvSpPr>
        <p:spPr>
          <a:xfrm>
            <a:off x="6704520" y="4636883"/>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04</a:t>
            </a:r>
            <a:endParaRPr lang="zh-CN" altLang="en-US" sz="2800" dirty="0">
              <a:solidFill>
                <a:schemeClr val="bg1"/>
              </a:solidFill>
              <a:latin typeface="Swiss911 UCm BT" pitchFamily="34" charset="0"/>
            </a:endParaRPr>
          </a:p>
        </p:txBody>
      </p:sp>
      <p:sp>
        <p:nvSpPr>
          <p:cNvPr id="26" name="Freeform 24">
            <a:extLst>
              <a:ext uri="{FF2B5EF4-FFF2-40B4-BE49-F238E27FC236}">
                <a16:creationId xmlns:a16="http://schemas.microsoft.com/office/drawing/2014/main" xmlns="" id="{FD71B853-51A5-40CC-967B-72878D2DFF02}"/>
              </a:ext>
            </a:extLst>
          </p:cNvPr>
          <p:cNvSpPr>
            <a:spLocks noEditPoints="1"/>
          </p:cNvSpPr>
          <p:nvPr/>
        </p:nvSpPr>
        <p:spPr bwMode="auto">
          <a:xfrm flipH="1">
            <a:off x="5582879" y="3020395"/>
            <a:ext cx="1165136" cy="128417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769867"/>
          </a:solidFill>
          <a:ln w="9525">
            <a:noFill/>
            <a:round/>
            <a:headEnd/>
            <a:tailEnd/>
          </a:ln>
          <a:effectLst/>
        </p:spPr>
        <p:txBody>
          <a:bodyPr vert="horz" wrap="square" lIns="162836" tIns="81418" rIns="162836" bIns="81418" numCol="1" anchor="t" anchorCtr="0" compatLnSpc="1">
            <a:prstTxWarp prst="textNoShape">
              <a:avLst/>
            </a:prstTxWarp>
          </a:bodyPr>
          <a:lstStyle/>
          <a:p>
            <a:endParaRPr lang="zh-CN" altLang="en-US" sz="2800"/>
          </a:p>
        </p:txBody>
      </p:sp>
    </p:spTree>
    <p:extLst>
      <p:ext uri="{BB962C8B-B14F-4D97-AF65-F5344CB8AC3E}">
        <p14:creationId xmlns:p14="http://schemas.microsoft.com/office/powerpoint/2010/main" val="11675838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p:val>
                                            <p:fltVal val="0.5"/>
                                          </p:val>
                                        </p:tav>
                                        <p:tav tm="100000">
                                          <p:val>
                                            <p:strVal val="#ppt_x"/>
                                          </p:val>
                                        </p:tav>
                                      </p:tavLst>
                                    </p:anim>
                                    <p:anim calcmode="lin" valueType="num">
                                      <p:cBhvr>
                                        <p:cTn id="16" dur="1000" fill="hold"/>
                                        <p:tgtEl>
                                          <p:spTgt spid="9"/>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ppt_x</p:attrName>
                                        </p:attrNameLst>
                                      </p:cBhvr>
                                      <p:tavLst>
                                        <p:tav tm="0">
                                          <p:val>
                                            <p:fltVal val="0.5"/>
                                          </p:val>
                                        </p:tav>
                                        <p:tav tm="100000">
                                          <p:val>
                                            <p:strVal val="#ppt_x"/>
                                          </p:val>
                                        </p:tav>
                                      </p:tavLst>
                                    </p:anim>
                                    <p:anim calcmode="lin" valueType="num">
                                      <p:cBhvr>
                                        <p:cTn id="22" dur="1000" fill="hold"/>
                                        <p:tgtEl>
                                          <p:spTgt spid="1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ppt_x</p:attrName>
                                        </p:attrNameLst>
                                      </p:cBhvr>
                                      <p:tavLst>
                                        <p:tav tm="0">
                                          <p:val>
                                            <p:fltVal val="0.5"/>
                                          </p:val>
                                        </p:tav>
                                        <p:tav tm="100000">
                                          <p:val>
                                            <p:strVal val="#ppt_x"/>
                                          </p:val>
                                        </p:tav>
                                      </p:tavLst>
                                    </p:anim>
                                    <p:anim calcmode="lin" valueType="num">
                                      <p:cBhvr>
                                        <p:cTn id="28" dur="1000" fill="hold"/>
                                        <p:tgtEl>
                                          <p:spTgt spid="11"/>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ppt_x</p:attrName>
                                        </p:attrNameLst>
                                      </p:cBhvr>
                                      <p:tavLst>
                                        <p:tav tm="0">
                                          <p:val>
                                            <p:fltVal val="0.5"/>
                                          </p:val>
                                        </p:tav>
                                        <p:tav tm="100000">
                                          <p:val>
                                            <p:strVal val="#ppt_x"/>
                                          </p:val>
                                        </p:tav>
                                      </p:tavLst>
                                    </p:anim>
                                    <p:anim calcmode="lin" valueType="num">
                                      <p:cBhvr>
                                        <p:cTn id="34" dur="1000" fill="hold"/>
                                        <p:tgtEl>
                                          <p:spTgt spid="12"/>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ppt_x</p:attrName>
                                        </p:attrNameLst>
                                      </p:cBhvr>
                                      <p:tavLst>
                                        <p:tav tm="0">
                                          <p:val>
                                            <p:fltVal val="0.5"/>
                                          </p:val>
                                        </p:tav>
                                        <p:tav tm="100000">
                                          <p:val>
                                            <p:strVal val="#ppt_x"/>
                                          </p:val>
                                        </p:tav>
                                      </p:tavLst>
                                    </p:anim>
                                    <p:anim calcmode="lin" valueType="num">
                                      <p:cBhvr>
                                        <p:cTn id="40" dur="1000" fill="hold"/>
                                        <p:tgtEl>
                                          <p:spTgt spid="22"/>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1000" fill="hold"/>
                                        <p:tgtEl>
                                          <p:spTgt spid="23"/>
                                        </p:tgtEl>
                                        <p:attrNameLst>
                                          <p:attrName>ppt_w</p:attrName>
                                        </p:attrNameLst>
                                      </p:cBhvr>
                                      <p:tavLst>
                                        <p:tav tm="0">
                                          <p:val>
                                            <p:fltVal val="0"/>
                                          </p:val>
                                        </p:tav>
                                        <p:tav tm="100000">
                                          <p:val>
                                            <p:strVal val="#ppt_w"/>
                                          </p:val>
                                        </p:tav>
                                      </p:tavLst>
                                    </p:anim>
                                    <p:anim calcmode="lin" valueType="num">
                                      <p:cBhvr>
                                        <p:cTn id="44" dur="1000" fill="hold"/>
                                        <p:tgtEl>
                                          <p:spTgt spid="23"/>
                                        </p:tgtEl>
                                        <p:attrNameLst>
                                          <p:attrName>ppt_h</p:attrName>
                                        </p:attrNameLst>
                                      </p:cBhvr>
                                      <p:tavLst>
                                        <p:tav tm="0">
                                          <p:val>
                                            <p:fltVal val="0"/>
                                          </p:val>
                                        </p:tav>
                                        <p:tav tm="100000">
                                          <p:val>
                                            <p:strVal val="#ppt_h"/>
                                          </p:val>
                                        </p:tav>
                                      </p:tavLst>
                                    </p:anim>
                                    <p:anim calcmode="lin" valueType="num">
                                      <p:cBhvr>
                                        <p:cTn id="45" dur="1000" fill="hold"/>
                                        <p:tgtEl>
                                          <p:spTgt spid="23"/>
                                        </p:tgtEl>
                                        <p:attrNameLst>
                                          <p:attrName>ppt_x</p:attrName>
                                        </p:attrNameLst>
                                      </p:cBhvr>
                                      <p:tavLst>
                                        <p:tav tm="0">
                                          <p:val>
                                            <p:fltVal val="0.5"/>
                                          </p:val>
                                        </p:tav>
                                        <p:tav tm="100000">
                                          <p:val>
                                            <p:strVal val="#ppt_x"/>
                                          </p:val>
                                        </p:tav>
                                      </p:tavLst>
                                    </p:anim>
                                    <p:anim calcmode="lin" valueType="num">
                                      <p:cBhvr>
                                        <p:cTn id="46" dur="10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ppt_x</p:attrName>
                                        </p:attrNameLst>
                                      </p:cBhvr>
                                      <p:tavLst>
                                        <p:tav tm="0">
                                          <p:val>
                                            <p:fltVal val="0.5"/>
                                          </p:val>
                                        </p:tav>
                                        <p:tav tm="100000">
                                          <p:val>
                                            <p:strVal val="#ppt_x"/>
                                          </p:val>
                                        </p:tav>
                                      </p:tavLst>
                                    </p:anim>
                                    <p:anim calcmode="lin" valueType="num">
                                      <p:cBhvr>
                                        <p:cTn id="52" dur="1000" fill="hold"/>
                                        <p:tgtEl>
                                          <p:spTgt spid="24"/>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ppt_x</p:attrName>
                                        </p:attrNameLst>
                                      </p:cBhvr>
                                      <p:tavLst>
                                        <p:tav tm="0">
                                          <p:val>
                                            <p:fltVal val="0.5"/>
                                          </p:val>
                                        </p:tav>
                                        <p:tav tm="100000">
                                          <p:val>
                                            <p:strVal val="#ppt_x"/>
                                          </p:val>
                                        </p:tav>
                                      </p:tavLst>
                                    </p:anim>
                                    <p:anim calcmode="lin" valueType="num">
                                      <p:cBhvr>
                                        <p:cTn id="58" dur="1000" fill="hold"/>
                                        <p:tgtEl>
                                          <p:spTgt spid="25"/>
                                        </p:tgtEl>
                                        <p:attrNameLst>
                                          <p:attrName>ppt_y</p:attrName>
                                        </p:attrNameLst>
                                      </p:cBhvr>
                                      <p:tavLst>
                                        <p:tav tm="0">
                                          <p:val>
                                            <p:fltVal val="0.5"/>
                                          </p:val>
                                        </p:tav>
                                        <p:tav tm="100000">
                                          <p:val>
                                            <p:strVal val="#ppt_y"/>
                                          </p:val>
                                        </p:tav>
                                      </p:tavLst>
                                    </p:anim>
                                  </p:childTnLst>
                                </p:cTn>
                              </p:par>
                              <p:par>
                                <p:cTn id="59" presetID="35" presetClass="entr" presetSubtype="0" fill="hold" grpId="1"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1000"/>
                                        <p:tgtEl>
                                          <p:spTgt spid="9"/>
                                        </p:tgtEl>
                                      </p:cBhvr>
                                    </p:animEffect>
                                    <p:anim calcmode="lin" valueType="num">
                                      <p:cBhvr>
                                        <p:cTn id="62" dur="1000" fill="hold"/>
                                        <p:tgtEl>
                                          <p:spTgt spid="9"/>
                                        </p:tgtEl>
                                        <p:attrNameLst>
                                          <p:attrName>style.rotation</p:attrName>
                                        </p:attrNameLst>
                                      </p:cBhvr>
                                      <p:tavLst>
                                        <p:tav tm="0">
                                          <p:val>
                                            <p:fltVal val="720"/>
                                          </p:val>
                                        </p:tav>
                                        <p:tav tm="100000">
                                          <p:val>
                                            <p:fltVal val="0"/>
                                          </p:val>
                                        </p:tav>
                                      </p:tavLst>
                                    </p:anim>
                                    <p:anim calcmode="lin" valueType="num">
                                      <p:cBhvr>
                                        <p:cTn id="63" dur="1000" fill="hold"/>
                                        <p:tgtEl>
                                          <p:spTgt spid="9"/>
                                        </p:tgtEl>
                                        <p:attrNameLst>
                                          <p:attrName>ppt_h</p:attrName>
                                        </p:attrNameLst>
                                      </p:cBhvr>
                                      <p:tavLst>
                                        <p:tav tm="0">
                                          <p:val>
                                            <p:fltVal val="0"/>
                                          </p:val>
                                        </p:tav>
                                        <p:tav tm="100000">
                                          <p:val>
                                            <p:strVal val="#ppt_h"/>
                                          </p:val>
                                        </p:tav>
                                      </p:tavLst>
                                    </p:anim>
                                    <p:anim calcmode="lin" valueType="num">
                                      <p:cBhvr>
                                        <p:cTn id="64" dur="1000" fill="hold"/>
                                        <p:tgtEl>
                                          <p:spTgt spid="9"/>
                                        </p:tgtEl>
                                        <p:attrNameLst>
                                          <p:attrName>ppt_w</p:attrName>
                                        </p:attrNameLst>
                                      </p:cBhvr>
                                      <p:tavLst>
                                        <p:tav tm="0">
                                          <p:val>
                                            <p:fltVal val="0"/>
                                          </p:val>
                                        </p:tav>
                                        <p:tav tm="100000">
                                          <p:val>
                                            <p:strVal val="#ppt_w"/>
                                          </p:val>
                                        </p:tav>
                                      </p:tavLst>
                                    </p:anim>
                                  </p:childTnLst>
                                </p:cTn>
                              </p:par>
                              <p:par>
                                <p:cTn id="65" presetID="35" presetClass="entr" presetSubtype="0" fill="hold" grpId="1"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1000"/>
                                        <p:tgtEl>
                                          <p:spTgt spid="10"/>
                                        </p:tgtEl>
                                      </p:cBhvr>
                                    </p:animEffect>
                                    <p:anim calcmode="lin" valueType="num">
                                      <p:cBhvr>
                                        <p:cTn id="68" dur="1000" fill="hold"/>
                                        <p:tgtEl>
                                          <p:spTgt spid="10"/>
                                        </p:tgtEl>
                                        <p:attrNameLst>
                                          <p:attrName>style.rotation</p:attrName>
                                        </p:attrNameLst>
                                      </p:cBhvr>
                                      <p:tavLst>
                                        <p:tav tm="0">
                                          <p:val>
                                            <p:fltVal val="720"/>
                                          </p:val>
                                        </p:tav>
                                        <p:tav tm="100000">
                                          <p:val>
                                            <p:fltVal val="0"/>
                                          </p:val>
                                        </p:tav>
                                      </p:tavLst>
                                    </p:anim>
                                    <p:anim calcmode="lin" valueType="num">
                                      <p:cBhvr>
                                        <p:cTn id="69" dur="1000" fill="hold"/>
                                        <p:tgtEl>
                                          <p:spTgt spid="10"/>
                                        </p:tgtEl>
                                        <p:attrNameLst>
                                          <p:attrName>ppt_h</p:attrName>
                                        </p:attrNameLst>
                                      </p:cBhvr>
                                      <p:tavLst>
                                        <p:tav tm="0">
                                          <p:val>
                                            <p:fltVal val="0"/>
                                          </p:val>
                                        </p:tav>
                                        <p:tav tm="100000">
                                          <p:val>
                                            <p:strVal val="#ppt_h"/>
                                          </p:val>
                                        </p:tav>
                                      </p:tavLst>
                                    </p:anim>
                                    <p:anim calcmode="lin" valueType="num">
                                      <p:cBhvr>
                                        <p:cTn id="70" dur="1000" fill="hold"/>
                                        <p:tgtEl>
                                          <p:spTgt spid="10"/>
                                        </p:tgtEl>
                                        <p:attrNameLst>
                                          <p:attrName>ppt_w</p:attrName>
                                        </p:attrNameLst>
                                      </p:cBhvr>
                                      <p:tavLst>
                                        <p:tav tm="0">
                                          <p:val>
                                            <p:fltVal val="0"/>
                                          </p:val>
                                        </p:tav>
                                        <p:tav tm="100000">
                                          <p:val>
                                            <p:strVal val="#ppt_w"/>
                                          </p:val>
                                        </p:tav>
                                      </p:tavLst>
                                    </p:anim>
                                  </p:childTnLst>
                                </p:cTn>
                              </p:par>
                              <p:par>
                                <p:cTn id="71" presetID="35" presetClass="entr" presetSubtype="0" fill="hold" grpId="1"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1000"/>
                                        <p:tgtEl>
                                          <p:spTgt spid="11"/>
                                        </p:tgtEl>
                                      </p:cBhvr>
                                    </p:animEffect>
                                    <p:anim calcmode="lin" valueType="num">
                                      <p:cBhvr>
                                        <p:cTn id="74" dur="1000" fill="hold"/>
                                        <p:tgtEl>
                                          <p:spTgt spid="11"/>
                                        </p:tgtEl>
                                        <p:attrNameLst>
                                          <p:attrName>style.rotation</p:attrName>
                                        </p:attrNameLst>
                                      </p:cBhvr>
                                      <p:tavLst>
                                        <p:tav tm="0">
                                          <p:val>
                                            <p:fltVal val="720"/>
                                          </p:val>
                                        </p:tav>
                                        <p:tav tm="100000">
                                          <p:val>
                                            <p:fltVal val="0"/>
                                          </p:val>
                                        </p:tav>
                                      </p:tavLst>
                                    </p:anim>
                                    <p:anim calcmode="lin" valueType="num">
                                      <p:cBhvr>
                                        <p:cTn id="75" dur="1000" fill="hold"/>
                                        <p:tgtEl>
                                          <p:spTgt spid="11"/>
                                        </p:tgtEl>
                                        <p:attrNameLst>
                                          <p:attrName>ppt_h</p:attrName>
                                        </p:attrNameLst>
                                      </p:cBhvr>
                                      <p:tavLst>
                                        <p:tav tm="0">
                                          <p:val>
                                            <p:fltVal val="0"/>
                                          </p:val>
                                        </p:tav>
                                        <p:tav tm="100000">
                                          <p:val>
                                            <p:strVal val="#ppt_h"/>
                                          </p:val>
                                        </p:tav>
                                      </p:tavLst>
                                    </p:anim>
                                    <p:anim calcmode="lin" valueType="num">
                                      <p:cBhvr>
                                        <p:cTn id="76" dur="1000" fill="hold"/>
                                        <p:tgtEl>
                                          <p:spTgt spid="11"/>
                                        </p:tgtEl>
                                        <p:attrNameLst>
                                          <p:attrName>ppt_w</p:attrName>
                                        </p:attrNameLst>
                                      </p:cBhvr>
                                      <p:tavLst>
                                        <p:tav tm="0">
                                          <p:val>
                                            <p:fltVal val="0"/>
                                          </p:val>
                                        </p:tav>
                                        <p:tav tm="100000">
                                          <p:val>
                                            <p:strVal val="#ppt_w"/>
                                          </p:val>
                                        </p:tav>
                                      </p:tavLst>
                                    </p:anim>
                                  </p:childTnLst>
                                </p:cTn>
                              </p:par>
                              <p:par>
                                <p:cTn id="77" presetID="35"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style.rotation</p:attrName>
                                        </p:attrNameLst>
                                      </p:cBhvr>
                                      <p:tavLst>
                                        <p:tav tm="0">
                                          <p:val>
                                            <p:fltVal val="720"/>
                                          </p:val>
                                        </p:tav>
                                        <p:tav tm="100000">
                                          <p:val>
                                            <p:fltVal val="0"/>
                                          </p:val>
                                        </p:tav>
                                      </p:tavLst>
                                    </p:anim>
                                    <p:anim calcmode="lin" valueType="num">
                                      <p:cBhvr>
                                        <p:cTn id="81" dur="1000" fill="hold"/>
                                        <p:tgtEl>
                                          <p:spTgt spid="12"/>
                                        </p:tgtEl>
                                        <p:attrNameLst>
                                          <p:attrName>ppt_h</p:attrName>
                                        </p:attrNameLst>
                                      </p:cBhvr>
                                      <p:tavLst>
                                        <p:tav tm="0">
                                          <p:val>
                                            <p:fltVal val="0"/>
                                          </p:val>
                                        </p:tav>
                                        <p:tav tm="100000">
                                          <p:val>
                                            <p:strVal val="#ppt_h"/>
                                          </p:val>
                                        </p:tav>
                                      </p:tavLst>
                                    </p:anim>
                                    <p:anim calcmode="lin" valueType="num">
                                      <p:cBhvr>
                                        <p:cTn id="82" dur="1000" fill="hold"/>
                                        <p:tgtEl>
                                          <p:spTgt spid="12"/>
                                        </p:tgtEl>
                                        <p:attrNameLst>
                                          <p:attrName>ppt_w</p:attrName>
                                        </p:attrNameLst>
                                      </p:cBhvr>
                                      <p:tavLst>
                                        <p:tav tm="0">
                                          <p:val>
                                            <p:fltVal val="0"/>
                                          </p:val>
                                        </p:tav>
                                        <p:tav tm="100000">
                                          <p:val>
                                            <p:strVal val="#ppt_w"/>
                                          </p:val>
                                        </p:tav>
                                      </p:tavLst>
                                    </p:anim>
                                  </p:childTnLst>
                                </p:cTn>
                              </p:par>
                              <p:par>
                                <p:cTn id="83" presetID="35" presetClass="entr" presetSubtype="0" fill="hold" grpId="1"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1000"/>
                                        <p:tgtEl>
                                          <p:spTgt spid="22"/>
                                        </p:tgtEl>
                                      </p:cBhvr>
                                    </p:animEffect>
                                    <p:anim calcmode="lin" valueType="num">
                                      <p:cBhvr>
                                        <p:cTn id="86" dur="1000" fill="hold"/>
                                        <p:tgtEl>
                                          <p:spTgt spid="22"/>
                                        </p:tgtEl>
                                        <p:attrNameLst>
                                          <p:attrName>style.rotation</p:attrName>
                                        </p:attrNameLst>
                                      </p:cBhvr>
                                      <p:tavLst>
                                        <p:tav tm="0">
                                          <p:val>
                                            <p:fltVal val="720"/>
                                          </p:val>
                                        </p:tav>
                                        <p:tav tm="100000">
                                          <p:val>
                                            <p:fltVal val="0"/>
                                          </p:val>
                                        </p:tav>
                                      </p:tavLst>
                                    </p:anim>
                                    <p:anim calcmode="lin" valueType="num">
                                      <p:cBhvr>
                                        <p:cTn id="87" dur="1000" fill="hold"/>
                                        <p:tgtEl>
                                          <p:spTgt spid="22"/>
                                        </p:tgtEl>
                                        <p:attrNameLst>
                                          <p:attrName>ppt_h</p:attrName>
                                        </p:attrNameLst>
                                      </p:cBhvr>
                                      <p:tavLst>
                                        <p:tav tm="0">
                                          <p:val>
                                            <p:fltVal val="0"/>
                                          </p:val>
                                        </p:tav>
                                        <p:tav tm="100000">
                                          <p:val>
                                            <p:strVal val="#ppt_h"/>
                                          </p:val>
                                        </p:tav>
                                      </p:tavLst>
                                    </p:anim>
                                    <p:anim calcmode="lin" valueType="num">
                                      <p:cBhvr>
                                        <p:cTn id="88" dur="1000" fill="hold"/>
                                        <p:tgtEl>
                                          <p:spTgt spid="22"/>
                                        </p:tgtEl>
                                        <p:attrNameLst>
                                          <p:attrName>ppt_w</p:attrName>
                                        </p:attrNameLst>
                                      </p:cBhvr>
                                      <p:tavLst>
                                        <p:tav tm="0">
                                          <p:val>
                                            <p:fltVal val="0"/>
                                          </p:val>
                                        </p:tav>
                                        <p:tav tm="100000">
                                          <p:val>
                                            <p:strVal val="#ppt_w"/>
                                          </p:val>
                                        </p:tav>
                                      </p:tavLst>
                                    </p:anim>
                                  </p:childTnLst>
                                </p:cTn>
                              </p:par>
                              <p:par>
                                <p:cTn id="89" presetID="35" presetClass="entr" presetSubtype="0" fill="hold" grpId="1"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style.rotation</p:attrName>
                                        </p:attrNameLst>
                                      </p:cBhvr>
                                      <p:tavLst>
                                        <p:tav tm="0">
                                          <p:val>
                                            <p:fltVal val="720"/>
                                          </p:val>
                                        </p:tav>
                                        <p:tav tm="100000">
                                          <p:val>
                                            <p:fltVal val="0"/>
                                          </p:val>
                                        </p:tav>
                                      </p:tavLst>
                                    </p:anim>
                                    <p:anim calcmode="lin" valueType="num">
                                      <p:cBhvr>
                                        <p:cTn id="93" dur="1000" fill="hold"/>
                                        <p:tgtEl>
                                          <p:spTgt spid="23"/>
                                        </p:tgtEl>
                                        <p:attrNameLst>
                                          <p:attrName>ppt_h</p:attrName>
                                        </p:attrNameLst>
                                      </p:cBhvr>
                                      <p:tavLst>
                                        <p:tav tm="0">
                                          <p:val>
                                            <p:fltVal val="0"/>
                                          </p:val>
                                        </p:tav>
                                        <p:tav tm="100000">
                                          <p:val>
                                            <p:strVal val="#ppt_h"/>
                                          </p:val>
                                        </p:tav>
                                      </p:tavLst>
                                    </p:anim>
                                    <p:anim calcmode="lin" valueType="num">
                                      <p:cBhvr>
                                        <p:cTn id="94" dur="1000" fill="hold"/>
                                        <p:tgtEl>
                                          <p:spTgt spid="23"/>
                                        </p:tgtEl>
                                        <p:attrNameLst>
                                          <p:attrName>ppt_w</p:attrName>
                                        </p:attrNameLst>
                                      </p:cBhvr>
                                      <p:tavLst>
                                        <p:tav tm="0">
                                          <p:val>
                                            <p:fltVal val="0"/>
                                          </p:val>
                                        </p:tav>
                                        <p:tav tm="100000">
                                          <p:val>
                                            <p:strVal val="#ppt_w"/>
                                          </p:val>
                                        </p:tav>
                                      </p:tavLst>
                                    </p:anim>
                                  </p:childTnLst>
                                </p:cTn>
                              </p:par>
                              <p:par>
                                <p:cTn id="95" presetID="35" presetClass="entr" presetSubtype="0" fill="hold" grpId="1"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style.rotation</p:attrName>
                                        </p:attrNameLst>
                                      </p:cBhvr>
                                      <p:tavLst>
                                        <p:tav tm="0">
                                          <p:val>
                                            <p:fltVal val="720"/>
                                          </p:val>
                                        </p:tav>
                                        <p:tav tm="100000">
                                          <p:val>
                                            <p:fltVal val="0"/>
                                          </p:val>
                                        </p:tav>
                                      </p:tavLst>
                                    </p:anim>
                                    <p:anim calcmode="lin" valueType="num">
                                      <p:cBhvr>
                                        <p:cTn id="99" dur="1000" fill="hold"/>
                                        <p:tgtEl>
                                          <p:spTgt spid="24"/>
                                        </p:tgtEl>
                                        <p:attrNameLst>
                                          <p:attrName>ppt_h</p:attrName>
                                        </p:attrNameLst>
                                      </p:cBhvr>
                                      <p:tavLst>
                                        <p:tav tm="0">
                                          <p:val>
                                            <p:fltVal val="0"/>
                                          </p:val>
                                        </p:tav>
                                        <p:tav tm="100000">
                                          <p:val>
                                            <p:strVal val="#ppt_h"/>
                                          </p:val>
                                        </p:tav>
                                      </p:tavLst>
                                    </p:anim>
                                    <p:anim calcmode="lin" valueType="num">
                                      <p:cBhvr>
                                        <p:cTn id="100" dur="1000" fill="hold"/>
                                        <p:tgtEl>
                                          <p:spTgt spid="24"/>
                                        </p:tgtEl>
                                        <p:attrNameLst>
                                          <p:attrName>ppt_w</p:attrName>
                                        </p:attrNameLst>
                                      </p:cBhvr>
                                      <p:tavLst>
                                        <p:tav tm="0">
                                          <p:val>
                                            <p:fltVal val="0"/>
                                          </p:val>
                                        </p:tav>
                                        <p:tav tm="100000">
                                          <p:val>
                                            <p:strVal val="#ppt_w"/>
                                          </p:val>
                                        </p:tav>
                                      </p:tavLst>
                                    </p:anim>
                                  </p:childTnLst>
                                </p:cTn>
                              </p:par>
                              <p:par>
                                <p:cTn id="101" presetID="35" presetClass="entr" presetSubtype="0" fill="hold" grpId="1"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1000"/>
                                        <p:tgtEl>
                                          <p:spTgt spid="25"/>
                                        </p:tgtEl>
                                      </p:cBhvr>
                                    </p:animEffect>
                                    <p:anim calcmode="lin" valueType="num">
                                      <p:cBhvr>
                                        <p:cTn id="104" dur="1000" fill="hold"/>
                                        <p:tgtEl>
                                          <p:spTgt spid="25"/>
                                        </p:tgtEl>
                                        <p:attrNameLst>
                                          <p:attrName>style.rotation</p:attrName>
                                        </p:attrNameLst>
                                      </p:cBhvr>
                                      <p:tavLst>
                                        <p:tav tm="0">
                                          <p:val>
                                            <p:fltVal val="720"/>
                                          </p:val>
                                        </p:tav>
                                        <p:tav tm="100000">
                                          <p:val>
                                            <p:fltVal val="0"/>
                                          </p:val>
                                        </p:tav>
                                      </p:tavLst>
                                    </p:anim>
                                    <p:anim calcmode="lin" valueType="num">
                                      <p:cBhvr>
                                        <p:cTn id="105" dur="1000" fill="hold"/>
                                        <p:tgtEl>
                                          <p:spTgt spid="25"/>
                                        </p:tgtEl>
                                        <p:attrNameLst>
                                          <p:attrName>ppt_h</p:attrName>
                                        </p:attrNameLst>
                                      </p:cBhvr>
                                      <p:tavLst>
                                        <p:tav tm="0">
                                          <p:val>
                                            <p:fltVal val="0"/>
                                          </p:val>
                                        </p:tav>
                                        <p:tav tm="100000">
                                          <p:val>
                                            <p:strVal val="#ppt_h"/>
                                          </p:val>
                                        </p:tav>
                                      </p:tavLst>
                                    </p:anim>
                                    <p:anim calcmode="lin" valueType="num">
                                      <p:cBhvr>
                                        <p:cTn id="106" dur="1000" fill="hold"/>
                                        <p:tgtEl>
                                          <p:spTgt spid="25"/>
                                        </p:tgtEl>
                                        <p:attrNameLst>
                                          <p:attrName>ppt_w</p:attrName>
                                        </p:attrNameLst>
                                      </p:cBhvr>
                                      <p:tavLst>
                                        <p:tav tm="0">
                                          <p:val>
                                            <p:fltVal val="0"/>
                                          </p:val>
                                        </p:tav>
                                        <p:tav tm="100000">
                                          <p:val>
                                            <p:strVal val="#ppt_w"/>
                                          </p:val>
                                        </p:tav>
                                      </p:tavLst>
                                    </p:anim>
                                  </p:childTnLst>
                                </p:cTn>
                              </p:par>
                            </p:childTnLst>
                          </p:cTn>
                        </p:par>
                        <p:par>
                          <p:cTn id="107" fill="hold">
                            <p:stCondLst>
                              <p:cond delay="1500"/>
                            </p:stCondLst>
                            <p:childTnLst>
                              <p:par>
                                <p:cTn id="108" presetID="23" presetClass="entr" presetSubtype="528"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1500" fill="hold"/>
                                        <p:tgtEl>
                                          <p:spTgt spid="15"/>
                                        </p:tgtEl>
                                        <p:attrNameLst>
                                          <p:attrName>ppt_w</p:attrName>
                                        </p:attrNameLst>
                                      </p:cBhvr>
                                      <p:tavLst>
                                        <p:tav tm="0">
                                          <p:val>
                                            <p:fltVal val="0"/>
                                          </p:val>
                                        </p:tav>
                                        <p:tav tm="100000">
                                          <p:val>
                                            <p:strVal val="#ppt_w"/>
                                          </p:val>
                                        </p:tav>
                                      </p:tavLst>
                                    </p:anim>
                                    <p:anim calcmode="lin" valueType="num">
                                      <p:cBhvr>
                                        <p:cTn id="111" dur="1500" fill="hold"/>
                                        <p:tgtEl>
                                          <p:spTgt spid="15"/>
                                        </p:tgtEl>
                                        <p:attrNameLst>
                                          <p:attrName>ppt_h</p:attrName>
                                        </p:attrNameLst>
                                      </p:cBhvr>
                                      <p:tavLst>
                                        <p:tav tm="0">
                                          <p:val>
                                            <p:fltVal val="0"/>
                                          </p:val>
                                        </p:tav>
                                        <p:tav tm="100000">
                                          <p:val>
                                            <p:strVal val="#ppt_h"/>
                                          </p:val>
                                        </p:tav>
                                      </p:tavLst>
                                    </p:anim>
                                    <p:anim calcmode="lin" valueType="num">
                                      <p:cBhvr>
                                        <p:cTn id="112" dur="1500" fill="hold"/>
                                        <p:tgtEl>
                                          <p:spTgt spid="15"/>
                                        </p:tgtEl>
                                        <p:attrNameLst>
                                          <p:attrName>ppt_x</p:attrName>
                                        </p:attrNameLst>
                                      </p:cBhvr>
                                      <p:tavLst>
                                        <p:tav tm="0">
                                          <p:val>
                                            <p:fltVal val="0.5"/>
                                          </p:val>
                                        </p:tav>
                                        <p:tav tm="100000">
                                          <p:val>
                                            <p:strVal val="#ppt_x"/>
                                          </p:val>
                                        </p:tav>
                                      </p:tavLst>
                                    </p:anim>
                                    <p:anim calcmode="lin" valueType="num">
                                      <p:cBhvr>
                                        <p:cTn id="113" dur="1500" fill="hold"/>
                                        <p:tgtEl>
                                          <p:spTgt spid="15"/>
                                        </p:tgtEl>
                                        <p:attrNameLst>
                                          <p:attrName>ppt_y</p:attrName>
                                        </p:attrNameLst>
                                      </p:cBhvr>
                                      <p:tavLst>
                                        <p:tav tm="0">
                                          <p:val>
                                            <p:fltVal val="0.5"/>
                                          </p:val>
                                        </p:tav>
                                        <p:tav tm="100000">
                                          <p:val>
                                            <p:strVal val="#ppt_y"/>
                                          </p:val>
                                        </p:tav>
                                      </p:tavLst>
                                    </p:anim>
                                  </p:childTnLst>
                                </p:cTn>
                              </p:par>
                              <p:par>
                                <p:cTn id="114" presetID="23" presetClass="entr" presetSubtype="528" fill="hold" grpId="0" nodeType="withEffect">
                                  <p:stCondLst>
                                    <p:cond delay="0"/>
                                  </p:stCondLst>
                                  <p:childTnLst>
                                    <p:set>
                                      <p:cBhvr>
                                        <p:cTn id="115" dur="1" fill="hold">
                                          <p:stCondLst>
                                            <p:cond delay="0"/>
                                          </p:stCondLst>
                                        </p:cTn>
                                        <p:tgtEl>
                                          <p:spTgt spid="26"/>
                                        </p:tgtEl>
                                        <p:attrNameLst>
                                          <p:attrName>style.visibility</p:attrName>
                                        </p:attrNameLst>
                                      </p:cBhvr>
                                      <p:to>
                                        <p:strVal val="visible"/>
                                      </p:to>
                                    </p:set>
                                    <p:anim calcmode="lin" valueType="num">
                                      <p:cBhvr>
                                        <p:cTn id="116" dur="1500" fill="hold"/>
                                        <p:tgtEl>
                                          <p:spTgt spid="26"/>
                                        </p:tgtEl>
                                        <p:attrNameLst>
                                          <p:attrName>ppt_w</p:attrName>
                                        </p:attrNameLst>
                                      </p:cBhvr>
                                      <p:tavLst>
                                        <p:tav tm="0">
                                          <p:val>
                                            <p:fltVal val="0"/>
                                          </p:val>
                                        </p:tav>
                                        <p:tav tm="100000">
                                          <p:val>
                                            <p:strVal val="#ppt_w"/>
                                          </p:val>
                                        </p:tav>
                                      </p:tavLst>
                                    </p:anim>
                                    <p:anim calcmode="lin" valueType="num">
                                      <p:cBhvr>
                                        <p:cTn id="117" dur="1500" fill="hold"/>
                                        <p:tgtEl>
                                          <p:spTgt spid="26"/>
                                        </p:tgtEl>
                                        <p:attrNameLst>
                                          <p:attrName>ppt_h</p:attrName>
                                        </p:attrNameLst>
                                      </p:cBhvr>
                                      <p:tavLst>
                                        <p:tav tm="0">
                                          <p:val>
                                            <p:fltVal val="0"/>
                                          </p:val>
                                        </p:tav>
                                        <p:tav tm="100000">
                                          <p:val>
                                            <p:strVal val="#ppt_h"/>
                                          </p:val>
                                        </p:tav>
                                      </p:tavLst>
                                    </p:anim>
                                    <p:anim calcmode="lin" valueType="num">
                                      <p:cBhvr>
                                        <p:cTn id="118" dur="1500" fill="hold"/>
                                        <p:tgtEl>
                                          <p:spTgt spid="26"/>
                                        </p:tgtEl>
                                        <p:attrNameLst>
                                          <p:attrName>ppt_x</p:attrName>
                                        </p:attrNameLst>
                                      </p:cBhvr>
                                      <p:tavLst>
                                        <p:tav tm="0">
                                          <p:val>
                                            <p:fltVal val="0.5"/>
                                          </p:val>
                                        </p:tav>
                                        <p:tav tm="100000">
                                          <p:val>
                                            <p:strVal val="#ppt_x"/>
                                          </p:val>
                                        </p:tav>
                                      </p:tavLst>
                                    </p:anim>
                                    <p:anim calcmode="lin" valueType="num">
                                      <p:cBhvr>
                                        <p:cTn id="119" dur="1500" fill="hold"/>
                                        <p:tgtEl>
                                          <p:spTgt spid="26"/>
                                        </p:tgtEl>
                                        <p:attrNameLst>
                                          <p:attrName>ppt_y</p:attrName>
                                        </p:attrNameLst>
                                      </p:cBhvr>
                                      <p:tavLst>
                                        <p:tav tm="0">
                                          <p:val>
                                            <p:fltVal val="0.5"/>
                                          </p:val>
                                        </p:tav>
                                        <p:tav tm="100000">
                                          <p:val>
                                            <p:strVal val="#ppt_y"/>
                                          </p:val>
                                        </p:tav>
                                      </p:tavLst>
                                    </p:anim>
                                  </p:childTnLst>
                                </p:cTn>
                              </p:par>
                            </p:childTnLst>
                          </p:cTn>
                        </p:par>
                        <p:par>
                          <p:cTn id="120" fill="hold">
                            <p:stCondLst>
                              <p:cond delay="3000"/>
                            </p:stCondLst>
                            <p:childTnLst>
                              <p:par>
                                <p:cTn id="121" presetID="22" presetClass="entr" presetSubtype="8" fill="hold" grpId="0" nodeType="afterEffect">
                                  <p:stCondLst>
                                    <p:cond delay="0"/>
                                  </p:stCondLst>
                                  <p:childTnLst>
                                    <p:set>
                                      <p:cBhvr>
                                        <p:cTn id="122" dur="1" fill="hold">
                                          <p:stCondLst>
                                            <p:cond delay="0"/>
                                          </p:stCondLst>
                                        </p:cTn>
                                        <p:tgtEl>
                                          <p:spTgt spid="18"/>
                                        </p:tgtEl>
                                        <p:attrNameLst>
                                          <p:attrName>style.visibility</p:attrName>
                                        </p:attrNameLst>
                                      </p:cBhvr>
                                      <p:to>
                                        <p:strVal val="visible"/>
                                      </p:to>
                                    </p:set>
                                    <p:animEffect transition="in" filter="wipe(left)">
                                      <p:cBhvr>
                                        <p:cTn id="123" dur="500"/>
                                        <p:tgtEl>
                                          <p:spTgt spid="18"/>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left)">
                                      <p:cBhvr>
                                        <p:cTn id="126" dur="500"/>
                                        <p:tgtEl>
                                          <p:spTgt spid="19"/>
                                        </p:tgtEl>
                                      </p:cBhvr>
                                    </p:animEffect>
                                  </p:childTnLst>
                                </p:cTn>
                              </p:par>
                            </p:childTnLst>
                          </p:cTn>
                        </p:par>
                        <p:par>
                          <p:cTn id="127" fill="hold">
                            <p:stCondLst>
                              <p:cond delay="3500"/>
                            </p:stCondLst>
                            <p:childTnLst>
                              <p:par>
                                <p:cTn id="128" presetID="22" presetClass="entr" presetSubtype="8" fill="hold" grpId="0" nodeType="afterEffect">
                                  <p:stCondLst>
                                    <p:cond delay="0"/>
                                  </p:stCondLst>
                                  <p:childTnLst>
                                    <p:set>
                                      <p:cBhvr>
                                        <p:cTn id="129" dur="1" fill="hold">
                                          <p:stCondLst>
                                            <p:cond delay="0"/>
                                          </p:stCondLst>
                                        </p:cTn>
                                        <p:tgtEl>
                                          <p:spTgt spid="13"/>
                                        </p:tgtEl>
                                        <p:attrNameLst>
                                          <p:attrName>style.visibility</p:attrName>
                                        </p:attrNameLst>
                                      </p:cBhvr>
                                      <p:to>
                                        <p:strVal val="visible"/>
                                      </p:to>
                                    </p:set>
                                    <p:animEffect transition="in" filter="wipe(left)">
                                      <p:cBhvr>
                                        <p:cTn id="130" dur="500"/>
                                        <p:tgtEl>
                                          <p:spTgt spid="13"/>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wipe(left)">
                                      <p:cBhvr>
                                        <p:cTn id="133" dur="500"/>
                                        <p:tgtEl>
                                          <p:spTgt spid="14"/>
                                        </p:tgtEl>
                                      </p:cBhvr>
                                    </p:animEffect>
                                  </p:childTnLst>
                                </p:cTn>
                              </p:par>
                            </p:childTnLst>
                          </p:cTn>
                        </p:par>
                        <p:par>
                          <p:cTn id="134" fill="hold">
                            <p:stCondLst>
                              <p:cond delay="4000"/>
                            </p:stCondLst>
                            <p:childTnLst>
                              <p:par>
                                <p:cTn id="135" presetID="22" presetClass="entr" presetSubtype="8" fill="hold" grpId="0" nodeType="afterEffect">
                                  <p:stCondLst>
                                    <p:cond delay="0"/>
                                  </p:stCondLst>
                                  <p:childTnLst>
                                    <p:set>
                                      <p:cBhvr>
                                        <p:cTn id="136" dur="1" fill="hold">
                                          <p:stCondLst>
                                            <p:cond delay="0"/>
                                          </p:stCondLst>
                                        </p:cTn>
                                        <p:tgtEl>
                                          <p:spTgt spid="20"/>
                                        </p:tgtEl>
                                        <p:attrNameLst>
                                          <p:attrName>style.visibility</p:attrName>
                                        </p:attrNameLst>
                                      </p:cBhvr>
                                      <p:to>
                                        <p:strVal val="visible"/>
                                      </p:to>
                                    </p:set>
                                    <p:animEffect transition="in" filter="wipe(left)">
                                      <p:cBhvr>
                                        <p:cTn id="137" dur="500"/>
                                        <p:tgtEl>
                                          <p:spTgt spid="20"/>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21"/>
                                        </p:tgtEl>
                                        <p:attrNameLst>
                                          <p:attrName>style.visibility</p:attrName>
                                        </p:attrNameLst>
                                      </p:cBhvr>
                                      <p:to>
                                        <p:strVal val="visible"/>
                                      </p:to>
                                    </p:set>
                                    <p:animEffect transition="in" filter="wipe(left)">
                                      <p:cBhvr>
                                        <p:cTn id="140" dur="500"/>
                                        <p:tgtEl>
                                          <p:spTgt spid="21"/>
                                        </p:tgtEl>
                                      </p:cBhvr>
                                    </p:animEffect>
                                  </p:childTnLst>
                                </p:cTn>
                              </p:par>
                            </p:childTnLst>
                          </p:cTn>
                        </p:par>
                        <p:par>
                          <p:cTn id="141" fill="hold">
                            <p:stCondLst>
                              <p:cond delay="4500"/>
                            </p:stCondLst>
                            <p:childTnLst>
                              <p:par>
                                <p:cTn id="142" presetID="22" presetClass="entr" presetSubtype="8" fill="hold" grpId="0" nodeType="afterEffect">
                                  <p:stCondLst>
                                    <p:cond delay="0"/>
                                  </p:stCondLst>
                                  <p:childTnLst>
                                    <p:set>
                                      <p:cBhvr>
                                        <p:cTn id="143" dur="1" fill="hold">
                                          <p:stCondLst>
                                            <p:cond delay="0"/>
                                          </p:stCondLst>
                                        </p:cTn>
                                        <p:tgtEl>
                                          <p:spTgt spid="16"/>
                                        </p:tgtEl>
                                        <p:attrNameLst>
                                          <p:attrName>style.visibility</p:attrName>
                                        </p:attrNameLst>
                                      </p:cBhvr>
                                      <p:to>
                                        <p:strVal val="visible"/>
                                      </p:to>
                                    </p:set>
                                    <p:animEffect transition="in" filter="wipe(left)">
                                      <p:cBhvr>
                                        <p:cTn id="144" dur="500"/>
                                        <p:tgtEl>
                                          <p:spTgt spid="16"/>
                                        </p:tgtEl>
                                      </p:cBhvr>
                                    </p:animEffect>
                                  </p:childTnLst>
                                </p:cTn>
                              </p:par>
                              <p:par>
                                <p:cTn id="145" presetID="22" presetClass="entr" presetSubtype="8" fill="hold" grpId="0" nodeType="withEffect">
                                  <p:stCondLst>
                                    <p:cond delay="0"/>
                                  </p:stCondLst>
                                  <p:childTnLst>
                                    <p:set>
                                      <p:cBhvr>
                                        <p:cTn id="146" dur="1" fill="hold">
                                          <p:stCondLst>
                                            <p:cond delay="0"/>
                                          </p:stCondLst>
                                        </p:cTn>
                                        <p:tgtEl>
                                          <p:spTgt spid="17"/>
                                        </p:tgtEl>
                                        <p:attrNameLst>
                                          <p:attrName>style.visibility</p:attrName>
                                        </p:attrNameLst>
                                      </p:cBhvr>
                                      <p:to>
                                        <p:strVal val="visible"/>
                                      </p:to>
                                    </p:set>
                                    <p:animEffect transition="in" filter="wipe(left)">
                                      <p:cBhvr>
                                        <p:cTn id="1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P spid="17" grpId="0"/>
      <p:bldP spid="18" grpId="0"/>
      <p:bldP spid="19" grpId="0"/>
      <p:bldP spid="20" grpId="0"/>
      <p:bldP spid="21" grpId="0"/>
      <p:bldP spid="22" grpId="0"/>
      <p:bldP spid="22" grpId="1"/>
      <p:bldP spid="23" grpId="0"/>
      <p:bldP spid="23" grpId="1"/>
      <p:bldP spid="24" grpId="0"/>
      <p:bldP spid="24" grpId="1"/>
      <p:bldP spid="25" grpId="0"/>
      <p:bldP spid="25" grpId="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Oval 15">
            <a:extLst>
              <a:ext uri="{FF2B5EF4-FFF2-40B4-BE49-F238E27FC236}">
                <a16:creationId xmlns:a16="http://schemas.microsoft.com/office/drawing/2014/main" xmlns="" id="{331E618D-84B0-46EA-9AD4-55CF9E85085F}"/>
              </a:ext>
            </a:extLst>
          </p:cNvPr>
          <p:cNvSpPr>
            <a:spLocks noChangeArrowheads="1"/>
          </p:cNvSpPr>
          <p:nvPr/>
        </p:nvSpPr>
        <p:spPr bwMode="auto">
          <a:xfrm>
            <a:off x="7686866" y="2040709"/>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9" name="Oval 16">
            <a:extLst>
              <a:ext uri="{FF2B5EF4-FFF2-40B4-BE49-F238E27FC236}">
                <a16:creationId xmlns:a16="http://schemas.microsoft.com/office/drawing/2014/main" xmlns="" id="{F0E665E1-5ADD-41CE-BFA6-180F0EAC9810}"/>
              </a:ext>
            </a:extLst>
          </p:cNvPr>
          <p:cNvSpPr>
            <a:spLocks noChangeArrowheads="1"/>
          </p:cNvSpPr>
          <p:nvPr/>
        </p:nvSpPr>
        <p:spPr bwMode="auto">
          <a:xfrm>
            <a:off x="7686866" y="3079961"/>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10" name="Oval 17">
            <a:extLst>
              <a:ext uri="{FF2B5EF4-FFF2-40B4-BE49-F238E27FC236}">
                <a16:creationId xmlns:a16="http://schemas.microsoft.com/office/drawing/2014/main" xmlns="" id="{68CEF932-CBD4-4C3E-B676-882FD575F05B}"/>
              </a:ext>
            </a:extLst>
          </p:cNvPr>
          <p:cNvSpPr>
            <a:spLocks noChangeArrowheads="1"/>
          </p:cNvSpPr>
          <p:nvPr/>
        </p:nvSpPr>
        <p:spPr bwMode="auto">
          <a:xfrm>
            <a:off x="7686866" y="4123789"/>
            <a:ext cx="466832" cy="462398"/>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11" name="Oval 18">
            <a:extLst>
              <a:ext uri="{FF2B5EF4-FFF2-40B4-BE49-F238E27FC236}">
                <a16:creationId xmlns:a16="http://schemas.microsoft.com/office/drawing/2014/main" xmlns="" id="{7F39CF8E-105C-44B2-A634-235829B95598}"/>
              </a:ext>
            </a:extLst>
          </p:cNvPr>
          <p:cNvSpPr>
            <a:spLocks noChangeArrowheads="1"/>
          </p:cNvSpPr>
          <p:nvPr/>
        </p:nvSpPr>
        <p:spPr bwMode="auto">
          <a:xfrm>
            <a:off x="7686866" y="5151593"/>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grpSp>
        <p:nvGrpSpPr>
          <p:cNvPr id="12" name="Group 19">
            <a:extLst>
              <a:ext uri="{FF2B5EF4-FFF2-40B4-BE49-F238E27FC236}">
                <a16:creationId xmlns:a16="http://schemas.microsoft.com/office/drawing/2014/main" xmlns="" id="{60B48E68-5673-4F9E-8187-C7D94C55A683}"/>
              </a:ext>
            </a:extLst>
          </p:cNvPr>
          <p:cNvGrpSpPr/>
          <p:nvPr/>
        </p:nvGrpSpPr>
        <p:grpSpPr bwMode="auto">
          <a:xfrm>
            <a:off x="4684458" y="1985771"/>
            <a:ext cx="2498923" cy="3644243"/>
            <a:chOff x="0" y="0"/>
            <a:chExt cx="1335" cy="1947"/>
          </a:xfrm>
        </p:grpSpPr>
        <p:sp>
          <p:nvSpPr>
            <p:cNvPr id="13" name="Freeform 20">
              <a:extLst>
                <a:ext uri="{FF2B5EF4-FFF2-40B4-BE49-F238E27FC236}">
                  <a16:creationId xmlns:a16="http://schemas.microsoft.com/office/drawing/2014/main" xmlns="" id="{8966BC73-B623-4A9E-89E3-A1BE899944EC}"/>
                </a:ext>
              </a:extLst>
            </p:cNvPr>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7698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4" name="Freeform 21">
              <a:extLst>
                <a:ext uri="{FF2B5EF4-FFF2-40B4-BE49-F238E27FC236}">
                  <a16:creationId xmlns:a16="http://schemas.microsoft.com/office/drawing/2014/main" xmlns="" id="{B2E732E9-A017-49E2-B27D-E25486DDC4ED}"/>
                </a:ext>
              </a:extLst>
            </p:cNvPr>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5" name="Freeform 22">
              <a:extLst>
                <a:ext uri="{FF2B5EF4-FFF2-40B4-BE49-F238E27FC236}">
                  <a16:creationId xmlns:a16="http://schemas.microsoft.com/office/drawing/2014/main" xmlns="" id="{B6A9B752-2A8E-4816-B35D-E39D1F0E00C3}"/>
                </a:ext>
              </a:extLst>
            </p:cNvPr>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6" name="Freeform 23">
              <a:extLst>
                <a:ext uri="{FF2B5EF4-FFF2-40B4-BE49-F238E27FC236}">
                  <a16:creationId xmlns:a16="http://schemas.microsoft.com/office/drawing/2014/main" xmlns="" id="{0AA048D3-30DE-4FD4-8998-3A47ECE08CCA}"/>
                </a:ext>
              </a:extLst>
            </p:cNvPr>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7" name="Freeform 24">
              <a:extLst>
                <a:ext uri="{FF2B5EF4-FFF2-40B4-BE49-F238E27FC236}">
                  <a16:creationId xmlns:a16="http://schemas.microsoft.com/office/drawing/2014/main" xmlns="" id="{D61FE923-CAF6-415D-8C41-B55BBA197EB2}"/>
                </a:ext>
              </a:extLst>
            </p:cNvPr>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8" name="Group 25">
            <a:extLst>
              <a:ext uri="{FF2B5EF4-FFF2-40B4-BE49-F238E27FC236}">
                <a16:creationId xmlns:a16="http://schemas.microsoft.com/office/drawing/2014/main" xmlns="" id="{DA8F64E3-1229-4968-AC22-3191E0E013E6}"/>
              </a:ext>
            </a:extLst>
          </p:cNvPr>
          <p:cNvGrpSpPr/>
          <p:nvPr/>
        </p:nvGrpSpPr>
        <p:grpSpPr bwMode="auto">
          <a:xfrm>
            <a:off x="7849344" y="5282072"/>
            <a:ext cx="141880" cy="210597"/>
            <a:chOff x="0" y="0"/>
            <a:chExt cx="85" cy="127"/>
          </a:xfrm>
        </p:grpSpPr>
        <p:sp>
          <p:nvSpPr>
            <p:cNvPr id="19" name="Freeform 26">
              <a:extLst>
                <a:ext uri="{FF2B5EF4-FFF2-40B4-BE49-F238E27FC236}">
                  <a16:creationId xmlns:a16="http://schemas.microsoft.com/office/drawing/2014/main" xmlns="" id="{4603C771-C95B-4C23-B463-1EF4C02F736D}"/>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0" name="Freeform 27">
              <a:extLst>
                <a:ext uri="{FF2B5EF4-FFF2-40B4-BE49-F238E27FC236}">
                  <a16:creationId xmlns:a16="http://schemas.microsoft.com/office/drawing/2014/main" xmlns="" id="{835E9480-922E-4712-8D87-14EF2D006419}"/>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1" name="Group 28">
            <a:extLst>
              <a:ext uri="{FF2B5EF4-FFF2-40B4-BE49-F238E27FC236}">
                <a16:creationId xmlns:a16="http://schemas.microsoft.com/office/drawing/2014/main" xmlns="" id="{93C5EA98-E226-4D32-BDCC-EC2032BD68BA}"/>
              </a:ext>
            </a:extLst>
          </p:cNvPr>
          <p:cNvGrpSpPr/>
          <p:nvPr/>
        </p:nvGrpSpPr>
        <p:grpSpPr bwMode="auto">
          <a:xfrm>
            <a:off x="7810439" y="4254268"/>
            <a:ext cx="219686" cy="178549"/>
            <a:chOff x="0" y="0"/>
            <a:chExt cx="132" cy="109"/>
          </a:xfrm>
        </p:grpSpPr>
        <p:sp>
          <p:nvSpPr>
            <p:cNvPr id="22" name="Freeform 29">
              <a:extLst>
                <a:ext uri="{FF2B5EF4-FFF2-40B4-BE49-F238E27FC236}">
                  <a16:creationId xmlns:a16="http://schemas.microsoft.com/office/drawing/2014/main" xmlns="" id="{7BC09DA2-D9DD-4B96-A0CC-8299AE02CABC}"/>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3" name="Freeform 30">
              <a:extLst>
                <a:ext uri="{FF2B5EF4-FFF2-40B4-BE49-F238E27FC236}">
                  <a16:creationId xmlns:a16="http://schemas.microsoft.com/office/drawing/2014/main" xmlns="" id="{A84C5EC1-B3EE-4064-8F48-1756518732E2}"/>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4" name="Freeform 31">
            <a:extLst>
              <a:ext uri="{FF2B5EF4-FFF2-40B4-BE49-F238E27FC236}">
                <a16:creationId xmlns:a16="http://schemas.microsoft.com/office/drawing/2014/main" xmlns="" id="{1EFDC5E9-2DED-4A0D-9CF2-E70C363BA91C}"/>
              </a:ext>
            </a:extLst>
          </p:cNvPr>
          <p:cNvSpPr>
            <a:spLocks noEditPoints="1"/>
          </p:cNvSpPr>
          <p:nvPr/>
        </p:nvSpPr>
        <p:spPr bwMode="auto">
          <a:xfrm>
            <a:off x="7812730" y="3237906"/>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nvGrpSpPr>
          <p:cNvPr id="25" name="Group 32">
            <a:extLst>
              <a:ext uri="{FF2B5EF4-FFF2-40B4-BE49-F238E27FC236}">
                <a16:creationId xmlns:a16="http://schemas.microsoft.com/office/drawing/2014/main" xmlns="" id="{45A6F698-E844-4548-85CD-2541308F9F58}"/>
              </a:ext>
            </a:extLst>
          </p:cNvPr>
          <p:cNvGrpSpPr/>
          <p:nvPr/>
        </p:nvGrpSpPr>
        <p:grpSpPr bwMode="auto">
          <a:xfrm>
            <a:off x="7826458" y="2200947"/>
            <a:ext cx="192225" cy="155658"/>
            <a:chOff x="0" y="0"/>
            <a:chExt cx="116" cy="94"/>
          </a:xfrm>
        </p:grpSpPr>
        <p:sp>
          <p:nvSpPr>
            <p:cNvPr id="26" name="Freeform 33">
              <a:extLst>
                <a:ext uri="{FF2B5EF4-FFF2-40B4-BE49-F238E27FC236}">
                  <a16:creationId xmlns:a16="http://schemas.microsoft.com/office/drawing/2014/main" xmlns="" id="{54D0F807-DAAB-4CBE-9783-22A796D45693}"/>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7" name="Freeform 34">
              <a:extLst>
                <a:ext uri="{FF2B5EF4-FFF2-40B4-BE49-F238E27FC236}">
                  <a16:creationId xmlns:a16="http://schemas.microsoft.com/office/drawing/2014/main" xmlns="" id="{61A688E9-C5D6-483B-A1B2-CC76B1DCC463}"/>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8" name="Rectangle 43">
            <a:extLst>
              <a:ext uri="{FF2B5EF4-FFF2-40B4-BE49-F238E27FC236}">
                <a16:creationId xmlns:a16="http://schemas.microsoft.com/office/drawing/2014/main" xmlns="" id="{4975F7C2-12C9-400D-9DEB-B43F1E72822B}"/>
              </a:ext>
            </a:extLst>
          </p:cNvPr>
          <p:cNvSpPr>
            <a:spLocks noChangeArrowheads="1"/>
          </p:cNvSpPr>
          <p:nvPr/>
        </p:nvSpPr>
        <p:spPr bwMode="auto">
          <a:xfrm>
            <a:off x="8430594" y="1949145"/>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dirty="0">
                <a:solidFill>
                  <a:schemeClr val="bg1">
                    <a:lumMod val="50000"/>
                  </a:schemeClr>
                </a:solidFill>
              </a:rPr>
              <a:t>TOPIC HEADER ONE</a:t>
            </a:r>
            <a:endParaRPr lang="zh-CN" altLang="en-US" sz="1200" dirty="0">
              <a:solidFill>
                <a:schemeClr val="bg1">
                  <a:lumMod val="50000"/>
                </a:schemeClr>
              </a:solidFill>
            </a:endParaRPr>
          </a:p>
          <a:p>
            <a:pPr>
              <a:lnSpc>
                <a:spcPct val="120000"/>
              </a:lnSpc>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r>
              <a:rPr lang="zh-CN" altLang="en-US" sz="1200" dirty="0">
                <a:solidFill>
                  <a:schemeClr val="bg1">
                    <a:lumMod val="50000"/>
                  </a:schemeClr>
                </a:solidFill>
              </a:rPr>
              <a:t>.</a:t>
            </a:r>
          </a:p>
        </p:txBody>
      </p:sp>
      <p:sp>
        <p:nvSpPr>
          <p:cNvPr id="29" name="Rectangle 44">
            <a:extLst>
              <a:ext uri="{FF2B5EF4-FFF2-40B4-BE49-F238E27FC236}">
                <a16:creationId xmlns:a16="http://schemas.microsoft.com/office/drawing/2014/main" xmlns="" id="{A93A9C19-9F63-4165-B1B1-FF5A5587A054}"/>
              </a:ext>
            </a:extLst>
          </p:cNvPr>
          <p:cNvSpPr>
            <a:spLocks noChangeArrowheads="1"/>
          </p:cNvSpPr>
          <p:nvPr/>
        </p:nvSpPr>
        <p:spPr bwMode="auto">
          <a:xfrm>
            <a:off x="8430594" y="2983818"/>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TWO</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0" name="Rectangle 45">
            <a:extLst>
              <a:ext uri="{FF2B5EF4-FFF2-40B4-BE49-F238E27FC236}">
                <a16:creationId xmlns:a16="http://schemas.microsoft.com/office/drawing/2014/main" xmlns="" id="{37ED54CE-D8D7-4295-991D-0ABB5BBB57C0}"/>
              </a:ext>
            </a:extLst>
          </p:cNvPr>
          <p:cNvSpPr>
            <a:spLocks noChangeArrowheads="1"/>
          </p:cNvSpPr>
          <p:nvPr/>
        </p:nvSpPr>
        <p:spPr bwMode="auto">
          <a:xfrm>
            <a:off x="8430594" y="4036802"/>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THREE</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1" name="Rectangle 46">
            <a:extLst>
              <a:ext uri="{FF2B5EF4-FFF2-40B4-BE49-F238E27FC236}">
                <a16:creationId xmlns:a16="http://schemas.microsoft.com/office/drawing/2014/main" xmlns="" id="{80CD51A3-3053-4B61-9F5D-E0831611B9F9}"/>
              </a:ext>
            </a:extLst>
          </p:cNvPr>
          <p:cNvSpPr>
            <a:spLocks noChangeArrowheads="1"/>
          </p:cNvSpPr>
          <p:nvPr/>
        </p:nvSpPr>
        <p:spPr bwMode="auto">
          <a:xfrm>
            <a:off x="8430594" y="5053162"/>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FOUR</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2" name="Rectangle 24">
            <a:extLst>
              <a:ext uri="{FF2B5EF4-FFF2-40B4-BE49-F238E27FC236}">
                <a16:creationId xmlns:a16="http://schemas.microsoft.com/office/drawing/2014/main" xmlns="" id="{0F2D5338-4FD5-4E5F-A141-CF6898E95B8D}"/>
              </a:ext>
            </a:extLst>
          </p:cNvPr>
          <p:cNvSpPr>
            <a:spLocks noChangeArrowheads="1"/>
          </p:cNvSpPr>
          <p:nvPr/>
        </p:nvSpPr>
        <p:spPr bwMode="auto">
          <a:xfrm>
            <a:off x="1473205" y="2374975"/>
            <a:ext cx="2999846" cy="3014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Tree>
    <p:extLst>
      <p:ext uri="{BB962C8B-B14F-4D97-AF65-F5344CB8AC3E}">
        <p14:creationId xmlns:p14="http://schemas.microsoft.com/office/powerpoint/2010/main" val="36125289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fill="hold"/>
                                        <p:tgtEl>
                                          <p:spTgt spid="7"/>
                                        </p:tgtEl>
                                        <p:attrNameLst>
                                          <p:attrName>ppt_x</p:attrName>
                                        </p:attrNameLst>
                                      </p:cBhvr>
                                      <p:tavLst>
                                        <p:tav tm="0">
                                          <p:val>
                                            <p:strVal val="1+#ppt_w/2"/>
                                          </p:val>
                                        </p:tav>
                                        <p:tav tm="100000">
                                          <p:val>
                                            <p:strVal val="#ppt_x"/>
                                          </p:val>
                                        </p:tav>
                                      </p:tavLst>
                                    </p:anim>
                                    <p:anim calcmode="lin" valueType="num">
                                      <p:cBhvr additive="base">
                                        <p:cTn id="14" dur="25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750"/>
                            </p:stCondLst>
                            <p:childTnLst>
                              <p:par>
                                <p:cTn id="16" presetID="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250" fill="hold"/>
                                        <p:tgtEl>
                                          <p:spTgt spid="9"/>
                                        </p:tgtEl>
                                        <p:attrNameLst>
                                          <p:attrName>ppt_x</p:attrName>
                                        </p:attrNameLst>
                                      </p:cBhvr>
                                      <p:tavLst>
                                        <p:tav tm="0">
                                          <p:val>
                                            <p:strVal val="1+#ppt_w/2"/>
                                          </p:val>
                                        </p:tav>
                                        <p:tav tm="100000">
                                          <p:val>
                                            <p:strVal val="#ppt_x"/>
                                          </p:val>
                                        </p:tav>
                                      </p:tavLst>
                                    </p:anim>
                                    <p:anim calcmode="lin" valueType="num">
                                      <p:cBhvr additive="base">
                                        <p:cTn id="19" dur="25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50" fill="hold"/>
                                        <p:tgtEl>
                                          <p:spTgt spid="10"/>
                                        </p:tgtEl>
                                        <p:attrNameLst>
                                          <p:attrName>ppt_x</p:attrName>
                                        </p:attrNameLst>
                                      </p:cBhvr>
                                      <p:tavLst>
                                        <p:tav tm="0">
                                          <p:val>
                                            <p:strVal val="1+#ppt_w/2"/>
                                          </p:val>
                                        </p:tav>
                                        <p:tav tm="100000">
                                          <p:val>
                                            <p:strVal val="#ppt_x"/>
                                          </p:val>
                                        </p:tav>
                                      </p:tavLst>
                                    </p:anim>
                                    <p:anim calcmode="lin" valueType="num">
                                      <p:cBhvr additive="base">
                                        <p:cTn id="24" dur="25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 presetClass="entr" presetSubtype="2"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fill="hold"/>
                                        <p:tgtEl>
                                          <p:spTgt spid="11"/>
                                        </p:tgtEl>
                                        <p:attrNameLst>
                                          <p:attrName>ppt_x</p:attrName>
                                        </p:attrNameLst>
                                      </p:cBhvr>
                                      <p:tavLst>
                                        <p:tav tm="0">
                                          <p:val>
                                            <p:strVal val="1+#ppt_w/2"/>
                                          </p:val>
                                        </p:tav>
                                        <p:tav tm="100000">
                                          <p:val>
                                            <p:strVal val="#ppt_x"/>
                                          </p:val>
                                        </p:tav>
                                      </p:tavLst>
                                    </p:anim>
                                    <p:anim calcmode="lin" valueType="num">
                                      <p:cBhvr additive="base">
                                        <p:cTn id="29" dur="25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50" fill="hold"/>
                                        <p:tgtEl>
                                          <p:spTgt spid="12"/>
                                        </p:tgtEl>
                                        <p:attrNameLst>
                                          <p:attrName>ppt_x</p:attrName>
                                        </p:attrNameLst>
                                      </p:cBhvr>
                                      <p:tavLst>
                                        <p:tav tm="0">
                                          <p:val>
                                            <p:strVal val="0-#ppt_w/2"/>
                                          </p:val>
                                        </p:tav>
                                        <p:tav tm="100000">
                                          <p:val>
                                            <p:strVal val="#ppt_x"/>
                                          </p:val>
                                        </p:tav>
                                      </p:tavLst>
                                    </p:anim>
                                    <p:anim calcmode="lin" valueType="num">
                                      <p:cBhvr additive="base">
                                        <p:cTn id="34" dur="25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250" fill="hold"/>
                                        <p:tgtEl>
                                          <p:spTgt spid="18"/>
                                        </p:tgtEl>
                                        <p:attrNameLst>
                                          <p:attrName>ppt_x</p:attrName>
                                        </p:attrNameLst>
                                      </p:cBhvr>
                                      <p:tavLst>
                                        <p:tav tm="0">
                                          <p:val>
                                            <p:strVal val="1+#ppt_w/2"/>
                                          </p:val>
                                        </p:tav>
                                        <p:tav tm="100000">
                                          <p:val>
                                            <p:strVal val="#ppt_x"/>
                                          </p:val>
                                        </p:tav>
                                      </p:tavLst>
                                    </p:anim>
                                    <p:anim calcmode="lin" valueType="num">
                                      <p:cBhvr additive="base">
                                        <p:cTn id="39" dur="25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250" fill="hold"/>
                                        <p:tgtEl>
                                          <p:spTgt spid="21"/>
                                        </p:tgtEl>
                                        <p:attrNameLst>
                                          <p:attrName>ppt_x</p:attrName>
                                        </p:attrNameLst>
                                      </p:cBhvr>
                                      <p:tavLst>
                                        <p:tav tm="0">
                                          <p:val>
                                            <p:strVal val="1+#ppt_w/2"/>
                                          </p:val>
                                        </p:tav>
                                        <p:tav tm="100000">
                                          <p:val>
                                            <p:strVal val="#ppt_x"/>
                                          </p:val>
                                        </p:tav>
                                      </p:tavLst>
                                    </p:anim>
                                    <p:anim calcmode="lin" valueType="num">
                                      <p:cBhvr additive="base">
                                        <p:cTn id="44" dur="25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250" fill="hold"/>
                                        <p:tgtEl>
                                          <p:spTgt spid="24"/>
                                        </p:tgtEl>
                                        <p:attrNameLst>
                                          <p:attrName>ppt_x</p:attrName>
                                        </p:attrNameLst>
                                      </p:cBhvr>
                                      <p:tavLst>
                                        <p:tav tm="0">
                                          <p:val>
                                            <p:strVal val="1+#ppt_w/2"/>
                                          </p:val>
                                        </p:tav>
                                        <p:tav tm="100000">
                                          <p:val>
                                            <p:strVal val="#ppt_x"/>
                                          </p:val>
                                        </p:tav>
                                      </p:tavLst>
                                    </p:anim>
                                    <p:anim calcmode="lin" valueType="num">
                                      <p:cBhvr additive="base">
                                        <p:cTn id="49" dur="25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1+#ppt_w/2"/>
                                          </p:val>
                                        </p:tav>
                                        <p:tav tm="100000">
                                          <p:val>
                                            <p:strVal val="#ppt_x"/>
                                          </p:val>
                                        </p:tav>
                                      </p:tavLst>
                                    </p:anim>
                                    <p:anim calcmode="lin" valueType="num">
                                      <p:cBhvr additive="base">
                                        <p:cTn id="54" dur="25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2750"/>
                            </p:stCondLst>
                            <p:childTnLst>
                              <p:par>
                                <p:cTn id="56" presetID="2" presetClass="entr" presetSubtype="2"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250" fill="hold"/>
                                        <p:tgtEl>
                                          <p:spTgt spid="28"/>
                                        </p:tgtEl>
                                        <p:attrNameLst>
                                          <p:attrName>ppt_x</p:attrName>
                                        </p:attrNameLst>
                                      </p:cBhvr>
                                      <p:tavLst>
                                        <p:tav tm="0">
                                          <p:val>
                                            <p:strVal val="1+#ppt_w/2"/>
                                          </p:val>
                                        </p:tav>
                                        <p:tav tm="100000">
                                          <p:val>
                                            <p:strVal val="#ppt_x"/>
                                          </p:val>
                                        </p:tav>
                                      </p:tavLst>
                                    </p:anim>
                                    <p:anim calcmode="lin" valueType="num">
                                      <p:cBhvr additive="base">
                                        <p:cTn id="59" dur="250" fill="hold"/>
                                        <p:tgtEl>
                                          <p:spTgt spid="28"/>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2"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250" fill="hold"/>
                                        <p:tgtEl>
                                          <p:spTgt spid="29"/>
                                        </p:tgtEl>
                                        <p:attrNameLst>
                                          <p:attrName>ppt_x</p:attrName>
                                        </p:attrNameLst>
                                      </p:cBhvr>
                                      <p:tavLst>
                                        <p:tav tm="0">
                                          <p:val>
                                            <p:strVal val="1+#ppt_w/2"/>
                                          </p:val>
                                        </p:tav>
                                        <p:tav tm="100000">
                                          <p:val>
                                            <p:strVal val="#ppt_x"/>
                                          </p:val>
                                        </p:tav>
                                      </p:tavLst>
                                    </p:anim>
                                    <p:anim calcmode="lin" valueType="num">
                                      <p:cBhvr additive="base">
                                        <p:cTn id="64" dur="250" fill="hold"/>
                                        <p:tgtEl>
                                          <p:spTgt spid="29"/>
                                        </p:tgtEl>
                                        <p:attrNameLst>
                                          <p:attrName>ppt_y</p:attrName>
                                        </p:attrNameLst>
                                      </p:cBhvr>
                                      <p:tavLst>
                                        <p:tav tm="0">
                                          <p:val>
                                            <p:strVal val="#ppt_y"/>
                                          </p:val>
                                        </p:tav>
                                        <p:tav tm="100000">
                                          <p:val>
                                            <p:strVal val="#ppt_y"/>
                                          </p:val>
                                        </p:tav>
                                      </p:tavLst>
                                    </p:anim>
                                  </p:childTnLst>
                                </p:cTn>
                              </p:par>
                            </p:childTnLst>
                          </p:cTn>
                        </p:par>
                        <p:par>
                          <p:cTn id="65" fill="hold">
                            <p:stCondLst>
                              <p:cond delay="3250"/>
                            </p:stCondLst>
                            <p:childTnLst>
                              <p:par>
                                <p:cTn id="66" presetID="2" presetClass="entr" presetSubtype="2"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250" fill="hold"/>
                                        <p:tgtEl>
                                          <p:spTgt spid="30"/>
                                        </p:tgtEl>
                                        <p:attrNameLst>
                                          <p:attrName>ppt_x</p:attrName>
                                        </p:attrNameLst>
                                      </p:cBhvr>
                                      <p:tavLst>
                                        <p:tav tm="0">
                                          <p:val>
                                            <p:strVal val="1+#ppt_w/2"/>
                                          </p:val>
                                        </p:tav>
                                        <p:tav tm="100000">
                                          <p:val>
                                            <p:strVal val="#ppt_x"/>
                                          </p:val>
                                        </p:tav>
                                      </p:tavLst>
                                    </p:anim>
                                    <p:anim calcmode="lin" valueType="num">
                                      <p:cBhvr additive="base">
                                        <p:cTn id="69" dur="250" fill="hold"/>
                                        <p:tgtEl>
                                          <p:spTgt spid="30"/>
                                        </p:tgtEl>
                                        <p:attrNameLst>
                                          <p:attrName>ppt_y</p:attrName>
                                        </p:attrNameLst>
                                      </p:cBhvr>
                                      <p:tavLst>
                                        <p:tav tm="0">
                                          <p:val>
                                            <p:strVal val="#ppt_y"/>
                                          </p:val>
                                        </p:tav>
                                        <p:tav tm="100000">
                                          <p:val>
                                            <p:strVal val="#ppt_y"/>
                                          </p:val>
                                        </p:tav>
                                      </p:tavLst>
                                    </p:anim>
                                  </p:childTnLst>
                                </p:cTn>
                              </p:par>
                            </p:childTnLst>
                          </p:cTn>
                        </p:par>
                        <p:par>
                          <p:cTn id="70" fill="hold">
                            <p:stCondLst>
                              <p:cond delay="3500"/>
                            </p:stCondLst>
                            <p:childTnLst>
                              <p:par>
                                <p:cTn id="71" presetID="2" presetClass="entr" presetSubtype="2"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250" fill="hold"/>
                                        <p:tgtEl>
                                          <p:spTgt spid="31"/>
                                        </p:tgtEl>
                                        <p:attrNameLst>
                                          <p:attrName>ppt_x</p:attrName>
                                        </p:attrNameLst>
                                      </p:cBhvr>
                                      <p:tavLst>
                                        <p:tav tm="0">
                                          <p:val>
                                            <p:strVal val="1+#ppt_w/2"/>
                                          </p:val>
                                        </p:tav>
                                        <p:tav tm="100000">
                                          <p:val>
                                            <p:strVal val="#ppt_x"/>
                                          </p:val>
                                        </p:tav>
                                      </p:tavLst>
                                    </p:anim>
                                    <p:anim calcmode="lin" valueType="num">
                                      <p:cBhvr additive="base">
                                        <p:cTn id="74" dur="250" fill="hold"/>
                                        <p:tgtEl>
                                          <p:spTgt spid="31"/>
                                        </p:tgtEl>
                                        <p:attrNameLst>
                                          <p:attrName>ppt_y</p:attrName>
                                        </p:attrNameLst>
                                      </p:cBhvr>
                                      <p:tavLst>
                                        <p:tav tm="0">
                                          <p:val>
                                            <p:strVal val="#ppt_y"/>
                                          </p:val>
                                        </p:tav>
                                        <p:tav tm="100000">
                                          <p:val>
                                            <p:strVal val="#ppt_y"/>
                                          </p:val>
                                        </p:tav>
                                      </p:tavLst>
                                    </p:anim>
                                  </p:childTnLst>
                                </p:cTn>
                              </p:par>
                            </p:childTnLst>
                          </p:cTn>
                        </p:par>
                        <p:par>
                          <p:cTn id="75" fill="hold">
                            <p:stCondLst>
                              <p:cond delay="3750"/>
                            </p:stCondLst>
                            <p:childTnLst>
                              <p:par>
                                <p:cTn id="76" presetID="2" presetClass="entr" presetSubtype="8"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250" fill="hold"/>
                                        <p:tgtEl>
                                          <p:spTgt spid="32"/>
                                        </p:tgtEl>
                                        <p:attrNameLst>
                                          <p:attrName>ppt_x</p:attrName>
                                        </p:attrNameLst>
                                      </p:cBhvr>
                                      <p:tavLst>
                                        <p:tav tm="0">
                                          <p:val>
                                            <p:strVal val="0-#ppt_w/2"/>
                                          </p:val>
                                        </p:tav>
                                        <p:tav tm="100000">
                                          <p:val>
                                            <p:strVal val="#ppt_x"/>
                                          </p:val>
                                        </p:tav>
                                      </p:tavLst>
                                    </p:anim>
                                    <p:anim calcmode="lin" valueType="num">
                                      <p:cBhvr additive="base">
                                        <p:cTn id="79" dur="2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24" grpId="0" animBg="1"/>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807B2F30-1EF0-4F01-B5A8-13C97DE0B660}"/>
              </a:ext>
            </a:extLst>
          </p:cNvPr>
          <p:cNvGrpSpPr/>
          <p:nvPr/>
        </p:nvGrpSpPr>
        <p:grpSpPr>
          <a:xfrm flipH="1">
            <a:off x="1822810" y="1451156"/>
            <a:ext cx="8659338" cy="4484431"/>
            <a:chOff x="1271929" y="1204594"/>
            <a:chExt cx="10339500" cy="5354541"/>
          </a:xfrm>
        </p:grpSpPr>
        <p:grpSp>
          <p:nvGrpSpPr>
            <p:cNvPr id="9" name="组合 8">
              <a:extLst>
                <a:ext uri="{FF2B5EF4-FFF2-40B4-BE49-F238E27FC236}">
                  <a16:creationId xmlns:a16="http://schemas.microsoft.com/office/drawing/2014/main" xmlns="" id="{1B5862F0-19AF-4FF0-A3F3-85371D119DDA}"/>
                </a:ext>
              </a:extLst>
            </p:cNvPr>
            <p:cNvGrpSpPr/>
            <p:nvPr/>
          </p:nvGrpSpPr>
          <p:grpSpPr>
            <a:xfrm>
              <a:off x="3142215" y="1204594"/>
              <a:ext cx="332938" cy="5354541"/>
              <a:chOff x="2563371" y="1931386"/>
              <a:chExt cx="262016" cy="4213920"/>
            </a:xfrm>
            <a:solidFill>
              <a:srgbClr val="0067B4"/>
            </a:solidFill>
          </p:grpSpPr>
          <p:cxnSp>
            <p:nvCxnSpPr>
              <p:cNvPr id="16" name="直接连接符 15">
                <a:extLst>
                  <a:ext uri="{FF2B5EF4-FFF2-40B4-BE49-F238E27FC236}">
                    <a16:creationId xmlns:a16="http://schemas.microsoft.com/office/drawing/2014/main" xmlns="" id="{B88BA196-B5E9-474B-ABD0-490BA9643523}"/>
                  </a:ext>
                </a:extLst>
              </p:cNvPr>
              <p:cNvCxnSpPr/>
              <p:nvPr/>
            </p:nvCxnSpPr>
            <p:spPr>
              <a:xfrm>
                <a:off x="2697640" y="1931386"/>
                <a:ext cx="0" cy="421392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AE3BEE78-6935-4DD9-BBA9-01B64AE20EBB}"/>
                  </a:ext>
                </a:extLst>
              </p:cNvPr>
              <p:cNvSpPr/>
              <p:nvPr/>
            </p:nvSpPr>
            <p:spPr>
              <a:xfrm>
                <a:off x="2569893" y="2710083"/>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xmlns="" id="{ED426B80-93F0-48B9-A5D7-E9564E2F3069}"/>
                  </a:ext>
                </a:extLst>
              </p:cNvPr>
              <p:cNvSpPr/>
              <p:nvPr/>
            </p:nvSpPr>
            <p:spPr>
              <a:xfrm>
                <a:off x="2569893" y="4040841"/>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xmlns="" id="{5215FFAF-8E4A-4A94-8761-7D6F467A3F7C}"/>
                  </a:ext>
                </a:extLst>
              </p:cNvPr>
              <p:cNvSpPr/>
              <p:nvPr/>
            </p:nvSpPr>
            <p:spPr>
              <a:xfrm>
                <a:off x="2563371" y="5405867"/>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grpSp>
        <p:sp>
          <p:nvSpPr>
            <p:cNvPr id="10" name="泪滴形 9">
              <a:extLst>
                <a:ext uri="{FF2B5EF4-FFF2-40B4-BE49-F238E27FC236}">
                  <a16:creationId xmlns:a16="http://schemas.microsoft.com/office/drawing/2014/main" xmlns="" id="{982D7645-B3E7-40DB-AC44-97642C75BEE2}"/>
                </a:ext>
              </a:extLst>
            </p:cNvPr>
            <p:cNvSpPr/>
            <p:nvPr/>
          </p:nvSpPr>
          <p:spPr>
            <a:xfrm rot="2700000">
              <a:off x="1300956" y="1615917"/>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1" name="泪滴形 10">
              <a:extLst>
                <a:ext uri="{FF2B5EF4-FFF2-40B4-BE49-F238E27FC236}">
                  <a16:creationId xmlns:a16="http://schemas.microsoft.com/office/drawing/2014/main" xmlns="" id="{E209522C-41FD-44D7-98D0-6C0D37CFC21F}"/>
                </a:ext>
              </a:extLst>
            </p:cNvPr>
            <p:cNvSpPr/>
            <p:nvPr/>
          </p:nvSpPr>
          <p:spPr>
            <a:xfrm rot="2700000">
              <a:off x="1271929" y="5043765"/>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2" name="泪滴形 11">
              <a:extLst>
                <a:ext uri="{FF2B5EF4-FFF2-40B4-BE49-F238E27FC236}">
                  <a16:creationId xmlns:a16="http://schemas.microsoft.com/office/drawing/2014/main" xmlns="" id="{601FDF79-24FE-42C6-BC6F-E12E0B1CED05}"/>
                </a:ext>
              </a:extLst>
            </p:cNvPr>
            <p:cNvSpPr/>
            <p:nvPr/>
          </p:nvSpPr>
          <p:spPr>
            <a:xfrm rot="2700000">
              <a:off x="1286442" y="3320019"/>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3" name="矩形 12">
              <a:extLst>
                <a:ext uri="{FF2B5EF4-FFF2-40B4-BE49-F238E27FC236}">
                  <a16:creationId xmlns:a16="http://schemas.microsoft.com/office/drawing/2014/main" xmlns="" id="{6E639699-C99C-438F-80B5-D1F80C2B88D3}"/>
                </a:ext>
              </a:extLst>
            </p:cNvPr>
            <p:cNvSpPr/>
            <p:nvPr/>
          </p:nvSpPr>
          <p:spPr>
            <a:xfrm>
              <a:off x="3641888" y="2015491"/>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4" name="矩形 13">
              <a:extLst>
                <a:ext uri="{FF2B5EF4-FFF2-40B4-BE49-F238E27FC236}">
                  <a16:creationId xmlns:a16="http://schemas.microsoft.com/office/drawing/2014/main" xmlns="" id="{A59C6E0F-A580-41CC-B031-F1F7475D9FAA}"/>
                </a:ext>
              </a:extLst>
            </p:cNvPr>
            <p:cNvSpPr/>
            <p:nvPr/>
          </p:nvSpPr>
          <p:spPr>
            <a:xfrm>
              <a:off x="3641888" y="3697891"/>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5" name="矩形 14">
              <a:extLst>
                <a:ext uri="{FF2B5EF4-FFF2-40B4-BE49-F238E27FC236}">
                  <a16:creationId xmlns:a16="http://schemas.microsoft.com/office/drawing/2014/main" xmlns="" id="{76845035-871D-49CC-A01B-E0E1F23D0FAE}"/>
                </a:ext>
              </a:extLst>
            </p:cNvPr>
            <p:cNvSpPr/>
            <p:nvPr/>
          </p:nvSpPr>
          <p:spPr>
            <a:xfrm>
              <a:off x="3641888" y="5423258"/>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grpSp>
    </p:spTree>
    <p:extLst>
      <p:ext uri="{BB962C8B-B14F-4D97-AF65-F5344CB8AC3E}">
        <p14:creationId xmlns:p14="http://schemas.microsoft.com/office/powerpoint/2010/main" val="26709516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xmlns="" id="{02A2A1DC-FB45-4ED5-8DA5-C647BADB025A}"/>
              </a:ext>
            </a:extLst>
          </p:cNvPr>
          <p:cNvSpPr/>
          <p:nvPr/>
        </p:nvSpPr>
        <p:spPr>
          <a:xfrm>
            <a:off x="2860599" y="3703243"/>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11ECD015-E878-4F3B-B48B-18BACB1357E5}"/>
              </a:ext>
            </a:extLst>
          </p:cNvPr>
          <p:cNvSpPr/>
          <p:nvPr/>
        </p:nvSpPr>
        <p:spPr>
          <a:xfrm>
            <a:off x="4849667"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DEB0A7B6-8381-4563-A87D-0779BB32600E}"/>
              </a:ext>
            </a:extLst>
          </p:cNvPr>
          <p:cNvSpPr/>
          <p:nvPr/>
        </p:nvSpPr>
        <p:spPr>
          <a:xfrm>
            <a:off x="6838735"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F1214041-1D3F-4B5C-9055-A01B2662F9A5}"/>
              </a:ext>
            </a:extLst>
          </p:cNvPr>
          <p:cNvSpPr/>
          <p:nvPr/>
        </p:nvSpPr>
        <p:spPr>
          <a:xfrm>
            <a:off x="8827803"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xmlns="" id="{C6AEDC4E-86EA-4160-AD04-4E3035244E22}"/>
              </a:ext>
            </a:extLst>
          </p:cNvPr>
          <p:cNvCxnSpPr>
            <a:stCxn id="7" idx="6"/>
            <a:endCxn id="9" idx="2"/>
          </p:cNvCxnSpPr>
          <p:nvPr/>
        </p:nvCxnSpPr>
        <p:spPr>
          <a:xfrm>
            <a:off x="3238286" y="3892087"/>
            <a:ext cx="1611381" cy="1"/>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D8D0D5D-4EC7-4CE4-9639-E867736BCB6E}"/>
              </a:ext>
            </a:extLst>
          </p:cNvPr>
          <p:cNvCxnSpPr>
            <a:stCxn id="9" idx="6"/>
            <a:endCxn id="10" idx="2"/>
          </p:cNvCxnSpPr>
          <p:nvPr/>
        </p:nvCxnSpPr>
        <p:spPr>
          <a:xfrm>
            <a:off x="5227354" y="3892088"/>
            <a:ext cx="1611381"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5534CBCA-0D2B-4B5D-9750-1EE383379645}"/>
              </a:ext>
            </a:extLst>
          </p:cNvPr>
          <p:cNvCxnSpPr>
            <a:stCxn id="10" idx="6"/>
            <a:endCxn id="11" idx="2"/>
          </p:cNvCxnSpPr>
          <p:nvPr/>
        </p:nvCxnSpPr>
        <p:spPr>
          <a:xfrm>
            <a:off x="7216422" y="3892088"/>
            <a:ext cx="1611381"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7078826C-1ABC-4100-BD3D-AF63375BF38F}"/>
              </a:ext>
            </a:extLst>
          </p:cNvPr>
          <p:cNvCxnSpPr>
            <a:stCxn id="17" idx="6"/>
            <a:endCxn id="7" idx="2"/>
          </p:cNvCxnSpPr>
          <p:nvPr/>
        </p:nvCxnSpPr>
        <p:spPr>
          <a:xfrm>
            <a:off x="1248823" y="3892086"/>
            <a:ext cx="1611776" cy="1"/>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62B14D27-054E-43C8-9F87-EEA746C9BCBF}"/>
              </a:ext>
            </a:extLst>
          </p:cNvPr>
          <p:cNvCxnSpPr>
            <a:stCxn id="11" idx="6"/>
            <a:endCxn id="18" idx="2"/>
          </p:cNvCxnSpPr>
          <p:nvPr/>
        </p:nvCxnSpPr>
        <p:spPr>
          <a:xfrm>
            <a:off x="9205490" y="3892088"/>
            <a:ext cx="1693083"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433085EB-94AD-4B4E-AC68-B51B90D84EF4}"/>
              </a:ext>
            </a:extLst>
          </p:cNvPr>
          <p:cNvSpPr/>
          <p:nvPr/>
        </p:nvSpPr>
        <p:spPr>
          <a:xfrm>
            <a:off x="1104823" y="3820086"/>
            <a:ext cx="144000" cy="144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92D5E32B-DCBF-482B-BF88-4595A562BDA3}"/>
              </a:ext>
            </a:extLst>
          </p:cNvPr>
          <p:cNvSpPr/>
          <p:nvPr/>
        </p:nvSpPr>
        <p:spPr>
          <a:xfrm>
            <a:off x="10898573" y="3820088"/>
            <a:ext cx="144000" cy="144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364C5518-0143-4254-A096-3A82472C3315}"/>
              </a:ext>
            </a:extLst>
          </p:cNvPr>
          <p:cNvGrpSpPr/>
          <p:nvPr/>
        </p:nvGrpSpPr>
        <p:grpSpPr>
          <a:xfrm>
            <a:off x="2869928" y="2312436"/>
            <a:ext cx="1979739" cy="1123670"/>
            <a:chOff x="3071742" y="1392148"/>
            <a:chExt cx="1979739" cy="1123670"/>
          </a:xfrm>
          <a:solidFill>
            <a:srgbClr val="769867"/>
          </a:solidFill>
        </p:grpSpPr>
        <p:sp>
          <p:nvSpPr>
            <p:cNvPr id="20" name="圆角矩形 19">
              <a:extLst>
                <a:ext uri="{FF2B5EF4-FFF2-40B4-BE49-F238E27FC236}">
                  <a16:creationId xmlns:a16="http://schemas.microsoft.com/office/drawing/2014/main" xmlns="" id="{06948FBF-F266-4DC6-835E-8603DB8FC30A}"/>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xmlns="" id="{F3FE941C-960E-451E-9503-BBAC6741A47C}"/>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xmlns="" id="{956EE1D9-DFCD-4945-B713-19A00ABCF696}"/>
              </a:ext>
            </a:extLst>
          </p:cNvPr>
          <p:cNvGrpSpPr/>
          <p:nvPr/>
        </p:nvGrpSpPr>
        <p:grpSpPr>
          <a:xfrm>
            <a:off x="6848064" y="2301005"/>
            <a:ext cx="1979739" cy="1123670"/>
            <a:chOff x="3071742" y="1392148"/>
            <a:chExt cx="1979739" cy="1123670"/>
          </a:xfrm>
          <a:solidFill>
            <a:srgbClr val="769867"/>
          </a:solidFill>
        </p:grpSpPr>
        <p:sp>
          <p:nvSpPr>
            <p:cNvPr id="23" name="圆角矩形 22">
              <a:extLst>
                <a:ext uri="{FF2B5EF4-FFF2-40B4-BE49-F238E27FC236}">
                  <a16:creationId xmlns:a16="http://schemas.microsoft.com/office/drawing/2014/main" xmlns="" id="{6DC6A085-DF70-4D91-9C9C-EA12FB2A570C}"/>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xmlns="" id="{A9987464-64E5-4FB8-B1CC-0F0342928603}"/>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xmlns="" id="{9084927E-D95D-4A5E-B5DF-B8A7EE3EC5FD}"/>
              </a:ext>
            </a:extLst>
          </p:cNvPr>
          <p:cNvGrpSpPr/>
          <p:nvPr/>
        </p:nvGrpSpPr>
        <p:grpSpPr>
          <a:xfrm flipV="1">
            <a:off x="4868325" y="4323625"/>
            <a:ext cx="1979739" cy="1123670"/>
            <a:chOff x="3071742" y="1392148"/>
            <a:chExt cx="1979739" cy="1123670"/>
          </a:xfrm>
          <a:solidFill>
            <a:srgbClr val="769867"/>
          </a:solidFill>
        </p:grpSpPr>
        <p:sp>
          <p:nvSpPr>
            <p:cNvPr id="26" name="圆角矩形 25">
              <a:extLst>
                <a:ext uri="{FF2B5EF4-FFF2-40B4-BE49-F238E27FC236}">
                  <a16:creationId xmlns:a16="http://schemas.microsoft.com/office/drawing/2014/main" xmlns="" id="{2EDD70FB-E758-4AE4-AD65-6E5E1AF44E6E}"/>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xmlns="" id="{2E813CC5-3DE8-4481-831B-3C470C2F1D05}"/>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xmlns="" id="{914D2B0E-45B1-4B7F-9A9B-6643069651B4}"/>
              </a:ext>
            </a:extLst>
          </p:cNvPr>
          <p:cNvGrpSpPr/>
          <p:nvPr/>
        </p:nvGrpSpPr>
        <p:grpSpPr>
          <a:xfrm flipV="1">
            <a:off x="8846461" y="4312194"/>
            <a:ext cx="1979739" cy="1123670"/>
            <a:chOff x="3071742" y="1392148"/>
            <a:chExt cx="1979739" cy="1123670"/>
          </a:xfrm>
          <a:solidFill>
            <a:srgbClr val="769867"/>
          </a:solidFill>
        </p:grpSpPr>
        <p:sp>
          <p:nvSpPr>
            <p:cNvPr id="29" name="圆角矩形 28">
              <a:extLst>
                <a:ext uri="{FF2B5EF4-FFF2-40B4-BE49-F238E27FC236}">
                  <a16:creationId xmlns:a16="http://schemas.microsoft.com/office/drawing/2014/main" xmlns="" id="{F522DD8C-3300-4F14-8ADE-EC11A116EBE8}"/>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xmlns="" id="{A04E7CBC-DE83-4D13-9610-DD85FD2E1806}"/>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20">
            <a:extLst>
              <a:ext uri="{FF2B5EF4-FFF2-40B4-BE49-F238E27FC236}">
                <a16:creationId xmlns:a16="http://schemas.microsoft.com/office/drawing/2014/main" xmlns="" id="{A7A43B3C-B8D7-4146-A92C-018E96744F46}"/>
              </a:ext>
            </a:extLst>
          </p:cNvPr>
          <p:cNvSpPr txBox="1"/>
          <p:nvPr/>
        </p:nvSpPr>
        <p:spPr>
          <a:xfrm>
            <a:off x="2940320" y="2347658"/>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2015</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2" name="文本框 36">
            <a:extLst>
              <a:ext uri="{FF2B5EF4-FFF2-40B4-BE49-F238E27FC236}">
                <a16:creationId xmlns:a16="http://schemas.microsoft.com/office/drawing/2014/main" xmlns="" id="{993A5B7F-FDA6-4B46-8E28-D3372AC534F6}"/>
              </a:ext>
            </a:extLst>
          </p:cNvPr>
          <p:cNvSpPr txBox="1"/>
          <p:nvPr/>
        </p:nvSpPr>
        <p:spPr>
          <a:xfrm>
            <a:off x="6895503" y="2348187"/>
            <a:ext cx="663964"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2017</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3" name="文本框 39">
            <a:extLst>
              <a:ext uri="{FF2B5EF4-FFF2-40B4-BE49-F238E27FC236}">
                <a16:creationId xmlns:a16="http://schemas.microsoft.com/office/drawing/2014/main" xmlns="" id="{4EC0678C-471E-4B6F-AA92-A3F0EDE5C0E3}"/>
              </a:ext>
            </a:extLst>
          </p:cNvPr>
          <p:cNvSpPr txBox="1"/>
          <p:nvPr/>
        </p:nvSpPr>
        <p:spPr>
          <a:xfrm>
            <a:off x="4930576" y="4585356"/>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2016</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4" name="文本框 40">
            <a:extLst>
              <a:ext uri="{FF2B5EF4-FFF2-40B4-BE49-F238E27FC236}">
                <a16:creationId xmlns:a16="http://schemas.microsoft.com/office/drawing/2014/main" xmlns="" id="{84774849-AADD-4C91-A6F0-4D2721B06EEB}"/>
              </a:ext>
            </a:extLst>
          </p:cNvPr>
          <p:cNvSpPr txBox="1"/>
          <p:nvPr/>
        </p:nvSpPr>
        <p:spPr>
          <a:xfrm>
            <a:off x="8922565" y="4583128"/>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2018</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5" name="文本框 41">
            <a:extLst>
              <a:ext uri="{FF2B5EF4-FFF2-40B4-BE49-F238E27FC236}">
                <a16:creationId xmlns:a16="http://schemas.microsoft.com/office/drawing/2014/main" xmlns="" id="{29413E06-D7C9-4425-AC1F-6F380EA8C964}"/>
              </a:ext>
            </a:extLst>
          </p:cNvPr>
          <p:cNvSpPr txBox="1"/>
          <p:nvPr/>
        </p:nvSpPr>
        <p:spPr>
          <a:xfrm>
            <a:off x="2924018" y="2656534"/>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6" name="文本框 43">
            <a:extLst>
              <a:ext uri="{FF2B5EF4-FFF2-40B4-BE49-F238E27FC236}">
                <a16:creationId xmlns:a16="http://schemas.microsoft.com/office/drawing/2014/main" xmlns="" id="{B0DF7FED-6915-42BE-8B7A-22554AF4D79B}"/>
              </a:ext>
            </a:extLst>
          </p:cNvPr>
          <p:cNvSpPr txBox="1"/>
          <p:nvPr/>
        </p:nvSpPr>
        <p:spPr>
          <a:xfrm>
            <a:off x="6895503" y="2652657"/>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7" name="文本框 44">
            <a:extLst>
              <a:ext uri="{FF2B5EF4-FFF2-40B4-BE49-F238E27FC236}">
                <a16:creationId xmlns:a16="http://schemas.microsoft.com/office/drawing/2014/main" xmlns="" id="{4661B842-015E-419A-B9C8-6FA55C4FC040}"/>
              </a:ext>
            </a:extLst>
          </p:cNvPr>
          <p:cNvSpPr txBox="1"/>
          <p:nvPr/>
        </p:nvSpPr>
        <p:spPr>
          <a:xfrm>
            <a:off x="4930576" y="4890130"/>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8" name="文本框 45">
            <a:extLst>
              <a:ext uri="{FF2B5EF4-FFF2-40B4-BE49-F238E27FC236}">
                <a16:creationId xmlns:a16="http://schemas.microsoft.com/office/drawing/2014/main" xmlns="" id="{3773DE74-D95D-4F4A-B177-224AB09E3D47}"/>
              </a:ext>
            </a:extLst>
          </p:cNvPr>
          <p:cNvSpPr txBox="1"/>
          <p:nvPr/>
        </p:nvSpPr>
        <p:spPr>
          <a:xfrm>
            <a:off x="8922565" y="4890130"/>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Tree>
    <p:extLst>
      <p:ext uri="{BB962C8B-B14F-4D97-AF65-F5344CB8AC3E}">
        <p14:creationId xmlns:p14="http://schemas.microsoft.com/office/powerpoint/2010/main" val="41895075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1000"/>
                                        <p:tgtEl>
                                          <p:spTgt spid="31"/>
                                        </p:tgtEl>
                                      </p:cBhvr>
                                    </p:animEffect>
                                    <p:anim calcmode="lin" valueType="num">
                                      <p:cBhvr>
                                        <p:cTn id="89" dur="1000" fill="hold"/>
                                        <p:tgtEl>
                                          <p:spTgt spid="31"/>
                                        </p:tgtEl>
                                        <p:attrNameLst>
                                          <p:attrName>ppt_x</p:attrName>
                                        </p:attrNameLst>
                                      </p:cBhvr>
                                      <p:tavLst>
                                        <p:tav tm="0">
                                          <p:val>
                                            <p:strVal val="#ppt_x"/>
                                          </p:val>
                                        </p:tav>
                                        <p:tav tm="100000">
                                          <p:val>
                                            <p:strVal val="#ppt_x"/>
                                          </p:val>
                                        </p:tav>
                                      </p:tavLst>
                                    </p:anim>
                                    <p:anim calcmode="lin" valueType="num">
                                      <p:cBhvr>
                                        <p:cTn id="90" dur="1000" fill="hold"/>
                                        <p:tgtEl>
                                          <p:spTgt spid="3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1000"/>
                                        <p:tgtEl>
                                          <p:spTgt spid="32"/>
                                        </p:tgtEl>
                                      </p:cBhvr>
                                    </p:animEffect>
                                    <p:anim calcmode="lin" valueType="num">
                                      <p:cBhvr>
                                        <p:cTn id="94" dur="1000" fill="hold"/>
                                        <p:tgtEl>
                                          <p:spTgt spid="32"/>
                                        </p:tgtEl>
                                        <p:attrNameLst>
                                          <p:attrName>ppt_x</p:attrName>
                                        </p:attrNameLst>
                                      </p:cBhvr>
                                      <p:tavLst>
                                        <p:tav tm="0">
                                          <p:val>
                                            <p:strVal val="#ppt_x"/>
                                          </p:val>
                                        </p:tav>
                                        <p:tav tm="100000">
                                          <p:val>
                                            <p:strVal val="#ppt_x"/>
                                          </p:val>
                                        </p:tav>
                                      </p:tavLst>
                                    </p:anim>
                                    <p:anim calcmode="lin" valueType="num">
                                      <p:cBhvr>
                                        <p:cTn id="95" dur="1000" fill="hold"/>
                                        <p:tgtEl>
                                          <p:spTgt spid="3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1000"/>
                                        <p:tgtEl>
                                          <p:spTgt spid="34"/>
                                        </p:tgtEl>
                                      </p:cBhvr>
                                    </p:animEffect>
                                    <p:anim calcmode="lin" valueType="num">
                                      <p:cBhvr>
                                        <p:cTn id="104" dur="1000" fill="hold"/>
                                        <p:tgtEl>
                                          <p:spTgt spid="34"/>
                                        </p:tgtEl>
                                        <p:attrNameLst>
                                          <p:attrName>ppt_x</p:attrName>
                                        </p:attrNameLst>
                                      </p:cBhvr>
                                      <p:tavLst>
                                        <p:tav tm="0">
                                          <p:val>
                                            <p:strVal val="#ppt_x"/>
                                          </p:val>
                                        </p:tav>
                                        <p:tav tm="100000">
                                          <p:val>
                                            <p:strVal val="#ppt_x"/>
                                          </p:val>
                                        </p:tav>
                                      </p:tavLst>
                                    </p:anim>
                                    <p:anim calcmode="lin" valueType="num">
                                      <p:cBhvr>
                                        <p:cTn id="105" dur="1000" fill="hold"/>
                                        <p:tgtEl>
                                          <p:spTgt spid="34"/>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fade">
                                      <p:cBhvr>
                                        <p:cTn id="108" dur="1000"/>
                                        <p:tgtEl>
                                          <p:spTgt spid="35"/>
                                        </p:tgtEl>
                                      </p:cBhvr>
                                    </p:animEffect>
                                    <p:anim calcmode="lin" valueType="num">
                                      <p:cBhvr>
                                        <p:cTn id="109" dur="1000" fill="hold"/>
                                        <p:tgtEl>
                                          <p:spTgt spid="35"/>
                                        </p:tgtEl>
                                        <p:attrNameLst>
                                          <p:attrName>ppt_x</p:attrName>
                                        </p:attrNameLst>
                                      </p:cBhvr>
                                      <p:tavLst>
                                        <p:tav tm="0">
                                          <p:val>
                                            <p:strVal val="#ppt_x"/>
                                          </p:val>
                                        </p:tav>
                                        <p:tav tm="100000">
                                          <p:val>
                                            <p:strVal val="#ppt_x"/>
                                          </p:val>
                                        </p:tav>
                                      </p:tavLst>
                                    </p:anim>
                                    <p:anim calcmode="lin" valueType="num">
                                      <p:cBhvr>
                                        <p:cTn id="110" dur="1000" fill="hold"/>
                                        <p:tgtEl>
                                          <p:spTgt spid="3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1000"/>
                                        <p:tgtEl>
                                          <p:spTgt spid="36"/>
                                        </p:tgtEl>
                                      </p:cBhvr>
                                    </p:animEffect>
                                    <p:anim calcmode="lin" valueType="num">
                                      <p:cBhvr>
                                        <p:cTn id="114" dur="1000" fill="hold"/>
                                        <p:tgtEl>
                                          <p:spTgt spid="36"/>
                                        </p:tgtEl>
                                        <p:attrNameLst>
                                          <p:attrName>ppt_x</p:attrName>
                                        </p:attrNameLst>
                                      </p:cBhvr>
                                      <p:tavLst>
                                        <p:tav tm="0">
                                          <p:val>
                                            <p:strVal val="#ppt_x"/>
                                          </p:val>
                                        </p:tav>
                                        <p:tav tm="100000">
                                          <p:val>
                                            <p:strVal val="#ppt_x"/>
                                          </p:val>
                                        </p:tav>
                                      </p:tavLst>
                                    </p:anim>
                                    <p:anim calcmode="lin" valueType="num">
                                      <p:cBhvr>
                                        <p:cTn id="115" dur="1000" fill="hold"/>
                                        <p:tgtEl>
                                          <p:spTgt spid="3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fade">
                                      <p:cBhvr>
                                        <p:cTn id="118" dur="1000"/>
                                        <p:tgtEl>
                                          <p:spTgt spid="37"/>
                                        </p:tgtEl>
                                      </p:cBhvr>
                                    </p:animEffect>
                                    <p:anim calcmode="lin" valueType="num">
                                      <p:cBhvr>
                                        <p:cTn id="119" dur="1000" fill="hold"/>
                                        <p:tgtEl>
                                          <p:spTgt spid="37"/>
                                        </p:tgtEl>
                                        <p:attrNameLst>
                                          <p:attrName>ppt_x</p:attrName>
                                        </p:attrNameLst>
                                      </p:cBhvr>
                                      <p:tavLst>
                                        <p:tav tm="0">
                                          <p:val>
                                            <p:strVal val="#ppt_x"/>
                                          </p:val>
                                        </p:tav>
                                        <p:tav tm="100000">
                                          <p:val>
                                            <p:strVal val="#ppt_x"/>
                                          </p:val>
                                        </p:tav>
                                      </p:tavLst>
                                    </p:anim>
                                    <p:anim calcmode="lin" valueType="num">
                                      <p:cBhvr>
                                        <p:cTn id="120" dur="1000" fill="hold"/>
                                        <p:tgtEl>
                                          <p:spTgt spid="37"/>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1000"/>
                                        <p:tgtEl>
                                          <p:spTgt spid="38"/>
                                        </p:tgtEl>
                                      </p:cBhvr>
                                    </p:animEffect>
                                    <p:anim calcmode="lin" valueType="num">
                                      <p:cBhvr>
                                        <p:cTn id="124" dur="1000" fill="hold"/>
                                        <p:tgtEl>
                                          <p:spTgt spid="38"/>
                                        </p:tgtEl>
                                        <p:attrNameLst>
                                          <p:attrName>ppt_x</p:attrName>
                                        </p:attrNameLst>
                                      </p:cBhvr>
                                      <p:tavLst>
                                        <p:tav tm="0">
                                          <p:val>
                                            <p:strVal val="#ppt_x"/>
                                          </p:val>
                                        </p:tav>
                                        <p:tav tm="100000">
                                          <p:val>
                                            <p:strVal val="#ppt_x"/>
                                          </p:val>
                                        </p:tav>
                                      </p:tavLst>
                                    </p:anim>
                                    <p:anim calcmode="lin" valueType="num">
                                      <p:cBhvr>
                                        <p:cTn id="12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7" grpId="0" animBg="1"/>
      <p:bldP spid="18" grpId="0" animBg="1"/>
      <p:bldP spid="31" grpId="0"/>
      <p:bldP spid="32" grpId="0"/>
      <p:bldP spid="33" grpId="0"/>
      <p:bldP spid="34"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贰</a:t>
            </a:r>
          </a:p>
        </p:txBody>
      </p:sp>
    </p:spTree>
    <p:extLst>
      <p:ext uri="{BB962C8B-B14F-4D97-AF65-F5344CB8AC3E}">
        <p14:creationId xmlns:p14="http://schemas.microsoft.com/office/powerpoint/2010/main" val="39109928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第一PPT，www.1ppt.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6439</TotalTime>
  <Words>3813</Words>
  <Application>Microsoft Office PowerPoint</Application>
  <PresentationFormat>自定义</PresentationFormat>
  <Paragraphs>277</Paragraphs>
  <Slides>26</Slides>
  <Notes>25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26</vt:i4>
      </vt:variant>
    </vt:vector>
  </HeadingPairs>
  <TitlesOfParts>
    <vt:vector size="45" baseType="lpstr">
      <vt:lpstr>Century Gothic</vt:lpstr>
      <vt:lpstr>Gill Sans</vt:lpstr>
      <vt:lpstr>ITC Avant Garde Std Bk</vt:lpstr>
      <vt:lpstr>Lato Regular</vt:lpstr>
      <vt:lpstr>Microsoft JhengHei Light</vt:lpstr>
      <vt:lpstr>Swiss911 UCm BT</vt:lpstr>
      <vt:lpstr>等线</vt:lpstr>
      <vt:lpstr>方正兰亭粗黑_GBK</vt:lpstr>
      <vt:lpstr>方正兰亭纤黑简体</vt:lpstr>
      <vt:lpstr>方正细谭黑简体</vt:lpstr>
      <vt:lpstr>华文黑体</vt:lpstr>
      <vt:lpstr>宋体</vt:lpstr>
      <vt:lpstr>微软雅黑</vt:lpstr>
      <vt:lpstr>幼圆</vt:lpstr>
      <vt:lpstr>张海山锐线体简</vt:lpstr>
      <vt:lpstr>Arial</vt:lpstr>
      <vt:lpstr>Calibri</vt:lpstr>
      <vt:lpstr>Segoe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鸟语花香</dc:title>
  <dc:creator>user</dc:creator>
  <cp:keywords>user</cp:keywords>
  <dc:description>user</dc:description>
  <cp:lastModifiedBy>阳光 男孩</cp:lastModifiedBy>
  <cp:revision>3624</cp:revision>
  <dcterms:created xsi:type="dcterms:W3CDTF">2015-12-01T09:06:39Z</dcterms:created>
  <dcterms:modified xsi:type="dcterms:W3CDTF">2019-07-02T14:25:10Z</dcterms:modified>
</cp:coreProperties>
</file>