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78" r:id="rId3"/>
  </p:sldMasterIdLst>
  <p:notesMasterIdLst>
    <p:notesMasterId r:id="rId46"/>
  </p:notesMasterIdLst>
  <p:sldIdLst>
    <p:sldId id="256" r:id="rId4"/>
    <p:sldId id="1729" r:id="rId5"/>
    <p:sldId id="1730" r:id="rId6"/>
    <p:sldId id="262" r:id="rId7"/>
    <p:sldId id="258" r:id="rId8"/>
    <p:sldId id="265" r:id="rId9"/>
    <p:sldId id="264" r:id="rId10"/>
    <p:sldId id="273" r:id="rId11"/>
    <p:sldId id="266" r:id="rId12"/>
    <p:sldId id="259" r:id="rId13"/>
    <p:sldId id="268" r:id="rId14"/>
    <p:sldId id="279" r:id="rId15"/>
    <p:sldId id="278" r:id="rId16"/>
    <p:sldId id="277" r:id="rId17"/>
    <p:sldId id="260" r:id="rId18"/>
    <p:sldId id="272" r:id="rId19"/>
    <p:sldId id="263" r:id="rId20"/>
    <p:sldId id="270" r:id="rId21"/>
    <p:sldId id="271" r:id="rId22"/>
    <p:sldId id="257" r:id="rId23"/>
    <p:sldId id="267" r:id="rId24"/>
    <p:sldId id="275" r:id="rId25"/>
    <p:sldId id="274" r:id="rId26"/>
    <p:sldId id="276" r:id="rId27"/>
    <p:sldId id="261" r:id="rId28"/>
    <p:sldId id="286" r:id="rId29"/>
    <p:sldId id="287" r:id="rId30"/>
    <p:sldId id="289" r:id="rId31"/>
    <p:sldId id="290" r:id="rId32"/>
    <p:sldId id="291" r:id="rId33"/>
    <p:sldId id="294" r:id="rId34"/>
    <p:sldId id="296" r:id="rId35"/>
    <p:sldId id="293" r:id="rId36"/>
    <p:sldId id="297" r:id="rId37"/>
    <p:sldId id="298" r:id="rId38"/>
    <p:sldId id="299" r:id="rId39"/>
    <p:sldId id="300" r:id="rId40"/>
    <p:sldId id="301" r:id="rId41"/>
    <p:sldId id="303" r:id="rId42"/>
    <p:sldId id="304" r:id="rId43"/>
    <p:sldId id="305" r:id="rId44"/>
    <p:sldId id="1731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7F5"/>
    <a:srgbClr val="AFAFAF"/>
    <a:srgbClr val="434343"/>
    <a:srgbClr val="F9F9F9"/>
    <a:srgbClr val="BABABA"/>
    <a:srgbClr val="F1F1F1"/>
    <a:srgbClr val="25292C"/>
    <a:srgbClr val="7D7E7E"/>
    <a:srgbClr val="F5F3FF"/>
    <a:srgbClr val="007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6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0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224D8-69A1-458E-A689-8B139EACAF8F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2E22B-73CB-4D44-9A38-CFE4C8DCB8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28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1128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图片来源：福建农林大学摄影协会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81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99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17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0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32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54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3315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图片来源：福建农林大学摄影协会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9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46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58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85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图片来源：福建农林大学摄影协会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4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图片来源：福建农林大学摄影协会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41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29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891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666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8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图片来源：福建农林大学摄影协会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896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991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87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09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50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02E22B-73CB-4D44-9A38-CFE4C8DCB8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24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131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94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762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26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078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33630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828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0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69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9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251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70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0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53400" y="1643421"/>
            <a:ext cx="4057650" cy="3571159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2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70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86F02-6048-4FFA-B5F3-B914FBB8004A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1698C-8DE7-4E1C-BECC-9F174F2D20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014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3508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145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351" y="0"/>
            <a:ext cx="12192000" cy="6858000"/>
          </a:xfrm>
          <a:prstGeom prst="rect">
            <a:avLst/>
          </a:prstGeom>
          <a:solidFill>
            <a:schemeClr val="tx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 hidden="1"/>
          <p:cNvSpPr/>
          <p:nvPr/>
        </p:nvSpPr>
        <p:spPr>
          <a:xfrm>
            <a:off x="9973308" y="555810"/>
            <a:ext cx="2779059" cy="5378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 hidden="1"/>
          <p:cNvSpPr/>
          <p:nvPr/>
        </p:nvSpPr>
        <p:spPr>
          <a:xfrm>
            <a:off x="9969807" y="555810"/>
            <a:ext cx="1861996" cy="537883"/>
          </a:xfrm>
          <a:prstGeom prst="roundRect">
            <a:avLst>
              <a:gd name="adj" fmla="val 50000"/>
            </a:avLst>
          </a:prstGeom>
          <a:solidFill>
            <a:srgbClr val="015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9" name="椭圆 8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007BB9"/>
            </a:solidFill>
            <a:ln>
              <a:noFill/>
            </a:ln>
          </p:spPr>
        </p:sp>
      </p:grpSp>
      <p:grpSp>
        <p:nvGrpSpPr>
          <p:cNvPr id="23" name="组合 22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10" name="椭圆 9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007DBA"/>
            </a:solidFill>
            <a:ln>
              <a:noFill/>
            </a:ln>
          </p:spPr>
        </p:sp>
      </p:grpSp>
      <p:grpSp>
        <p:nvGrpSpPr>
          <p:cNvPr id="24" name="组合 23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11" name="椭圆 10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007DBA"/>
            </a:solidFill>
            <a:ln>
              <a:noFill/>
            </a:ln>
          </p:spPr>
        </p:sp>
      </p:grpSp>
      <p:sp>
        <p:nvSpPr>
          <p:cNvPr id="4" name="圆角矩形 3"/>
          <p:cNvSpPr/>
          <p:nvPr/>
        </p:nvSpPr>
        <p:spPr>
          <a:xfrm>
            <a:off x="4265642" y="4871886"/>
            <a:ext cx="3648017" cy="5459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791605" y="4871886"/>
            <a:ext cx="1134754" cy="545910"/>
            <a:chOff x="6791605" y="4871886"/>
            <a:chExt cx="1134754" cy="545910"/>
          </a:xfrm>
        </p:grpSpPr>
        <p:sp>
          <p:nvSpPr>
            <p:cNvPr id="15" name="圆角矩形 14"/>
            <p:cNvSpPr/>
            <p:nvPr/>
          </p:nvSpPr>
          <p:spPr>
            <a:xfrm>
              <a:off x="6791605" y="4871886"/>
              <a:ext cx="1134754" cy="545910"/>
            </a:xfrm>
            <a:prstGeom prst="roundRect">
              <a:avLst>
                <a:gd name="adj" fmla="val 50000"/>
              </a:avLst>
            </a:prstGeom>
            <a:solidFill>
              <a:srgbClr val="1C47F5"/>
            </a:solidFill>
            <a:ln>
              <a:noFill/>
            </a:ln>
            <a:effectLst>
              <a:glow rad="101600">
                <a:srgbClr val="007DBA">
                  <a:alpha val="6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magnifying-glass-observation_16592"/>
            <p:cNvSpPr>
              <a:spLocks noChangeAspect="1"/>
            </p:cNvSpPr>
            <p:nvPr/>
          </p:nvSpPr>
          <p:spPr bwMode="auto">
            <a:xfrm>
              <a:off x="7197035" y="4966926"/>
              <a:ext cx="394670" cy="362025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88862 h 440259"/>
                <a:gd name="T35" fmla="*/ 88862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88862 h 440259"/>
                <a:gd name="T57" fmla="*/ 88862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88862 h 440259"/>
                <a:gd name="T85" fmla="*/ 88862 h 440259"/>
                <a:gd name="T86" fmla="*/ 278945 h 440259"/>
                <a:gd name="T87" fmla="*/ 278945 h 440259"/>
                <a:gd name="T88" fmla="*/ 278945 h 440259"/>
                <a:gd name="T89" fmla="*/ 278945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  <a:gd name="T98" fmla="*/ 278945 h 440259"/>
                <a:gd name="T99" fmla="*/ 278945 h 440259"/>
                <a:gd name="T100" fmla="*/ 278945 h 440259"/>
                <a:gd name="T101" fmla="*/ 278945 h 440259"/>
                <a:gd name="T102" fmla="*/ 278945 h 440259"/>
                <a:gd name="T103" fmla="*/ 278945 h 440259"/>
                <a:gd name="T104" fmla="*/ 278945 h 440259"/>
                <a:gd name="T105" fmla="*/ 278945 h 440259"/>
                <a:gd name="T106" fmla="*/ 278945 h 440259"/>
                <a:gd name="T107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65" h="3459">
                  <a:moveTo>
                    <a:pt x="3288" y="2371"/>
                  </a:moveTo>
                  <a:cubicBezTo>
                    <a:pt x="3373" y="2168"/>
                    <a:pt x="3421" y="1944"/>
                    <a:pt x="3421" y="1710"/>
                  </a:cubicBezTo>
                  <a:cubicBezTo>
                    <a:pt x="3421" y="1536"/>
                    <a:pt x="3394" y="1368"/>
                    <a:pt x="3346" y="1209"/>
                  </a:cubicBezTo>
                  <a:cubicBezTo>
                    <a:pt x="3346" y="1205"/>
                    <a:pt x="3348" y="1201"/>
                    <a:pt x="3348" y="1197"/>
                  </a:cubicBezTo>
                  <a:cubicBezTo>
                    <a:pt x="3348" y="1175"/>
                    <a:pt x="3338" y="1156"/>
                    <a:pt x="3323" y="1143"/>
                  </a:cubicBezTo>
                  <a:cubicBezTo>
                    <a:pt x="3089" y="478"/>
                    <a:pt x="2455" y="0"/>
                    <a:pt x="1710" y="0"/>
                  </a:cubicBezTo>
                  <a:cubicBezTo>
                    <a:pt x="767" y="0"/>
                    <a:pt x="0" y="767"/>
                    <a:pt x="0" y="1710"/>
                  </a:cubicBezTo>
                  <a:cubicBezTo>
                    <a:pt x="0" y="2653"/>
                    <a:pt x="767" y="3421"/>
                    <a:pt x="1710" y="3421"/>
                  </a:cubicBezTo>
                  <a:cubicBezTo>
                    <a:pt x="2181" y="3421"/>
                    <a:pt x="2608" y="3229"/>
                    <a:pt x="2918" y="2921"/>
                  </a:cubicBezTo>
                  <a:cubicBezTo>
                    <a:pt x="2929" y="2947"/>
                    <a:pt x="2939" y="2969"/>
                    <a:pt x="2946" y="2983"/>
                  </a:cubicBezTo>
                  <a:cubicBezTo>
                    <a:pt x="3081" y="3272"/>
                    <a:pt x="3289" y="3459"/>
                    <a:pt x="3475" y="3459"/>
                  </a:cubicBezTo>
                  <a:cubicBezTo>
                    <a:pt x="3524" y="3459"/>
                    <a:pt x="3570" y="3446"/>
                    <a:pt x="3610" y="3421"/>
                  </a:cubicBezTo>
                  <a:cubicBezTo>
                    <a:pt x="3676" y="3381"/>
                    <a:pt x="3719" y="3315"/>
                    <a:pt x="3734" y="3231"/>
                  </a:cubicBezTo>
                  <a:cubicBezTo>
                    <a:pt x="3765" y="3065"/>
                    <a:pt x="3686" y="2840"/>
                    <a:pt x="3523" y="2630"/>
                  </a:cubicBezTo>
                  <a:cubicBezTo>
                    <a:pt x="3494" y="2592"/>
                    <a:pt x="3400" y="2475"/>
                    <a:pt x="3288" y="2371"/>
                  </a:cubicBezTo>
                  <a:close/>
                  <a:moveTo>
                    <a:pt x="3520" y="3192"/>
                  </a:moveTo>
                  <a:cubicBezTo>
                    <a:pt x="3514" y="3225"/>
                    <a:pt x="3501" y="3233"/>
                    <a:pt x="3497" y="3236"/>
                  </a:cubicBezTo>
                  <a:cubicBezTo>
                    <a:pt x="3490" y="3240"/>
                    <a:pt x="3484" y="3241"/>
                    <a:pt x="3475" y="3241"/>
                  </a:cubicBezTo>
                  <a:cubicBezTo>
                    <a:pt x="3405" y="3241"/>
                    <a:pt x="3256" y="3132"/>
                    <a:pt x="3142" y="2891"/>
                  </a:cubicBezTo>
                  <a:cubicBezTo>
                    <a:pt x="3117" y="2836"/>
                    <a:pt x="3095" y="2785"/>
                    <a:pt x="3077" y="2737"/>
                  </a:cubicBezTo>
                  <a:cubicBezTo>
                    <a:pt x="3032" y="2616"/>
                    <a:pt x="3010" y="2519"/>
                    <a:pt x="3003" y="2454"/>
                  </a:cubicBezTo>
                  <a:cubicBezTo>
                    <a:pt x="3002" y="2443"/>
                    <a:pt x="3001" y="2433"/>
                    <a:pt x="3000" y="2424"/>
                  </a:cubicBezTo>
                  <a:cubicBezTo>
                    <a:pt x="3005" y="2427"/>
                    <a:pt x="3011" y="2430"/>
                    <a:pt x="3016" y="2433"/>
                  </a:cubicBezTo>
                  <a:cubicBezTo>
                    <a:pt x="3058" y="2460"/>
                    <a:pt x="3117" y="2506"/>
                    <a:pt x="3185" y="2574"/>
                  </a:cubicBezTo>
                  <a:cubicBezTo>
                    <a:pt x="3237" y="2625"/>
                    <a:pt x="3293" y="2688"/>
                    <a:pt x="3351" y="2763"/>
                  </a:cubicBezTo>
                  <a:cubicBezTo>
                    <a:pt x="3490" y="2942"/>
                    <a:pt x="3536" y="3107"/>
                    <a:pt x="3520" y="3192"/>
                  </a:cubicBezTo>
                  <a:close/>
                  <a:moveTo>
                    <a:pt x="1658" y="1660"/>
                  </a:moveTo>
                  <a:cubicBezTo>
                    <a:pt x="1601" y="1735"/>
                    <a:pt x="1565" y="1777"/>
                    <a:pt x="1493" y="1777"/>
                  </a:cubicBezTo>
                  <a:cubicBezTo>
                    <a:pt x="1451" y="1777"/>
                    <a:pt x="1421" y="1761"/>
                    <a:pt x="1393" y="1734"/>
                  </a:cubicBezTo>
                  <a:lnTo>
                    <a:pt x="1394" y="1730"/>
                  </a:lnTo>
                  <a:cubicBezTo>
                    <a:pt x="1481" y="1504"/>
                    <a:pt x="1571" y="1269"/>
                    <a:pt x="1716" y="1269"/>
                  </a:cubicBezTo>
                  <a:cubicBezTo>
                    <a:pt x="1766" y="1269"/>
                    <a:pt x="1810" y="1298"/>
                    <a:pt x="1849" y="1344"/>
                  </a:cubicBezTo>
                  <a:cubicBezTo>
                    <a:pt x="1829" y="1388"/>
                    <a:pt x="1813" y="1435"/>
                    <a:pt x="1801" y="1484"/>
                  </a:cubicBezTo>
                  <a:cubicBezTo>
                    <a:pt x="1798" y="1498"/>
                    <a:pt x="1796" y="1512"/>
                    <a:pt x="1793" y="1526"/>
                  </a:cubicBezTo>
                  <a:cubicBezTo>
                    <a:pt x="1735" y="1561"/>
                    <a:pt x="1694" y="1614"/>
                    <a:pt x="1658" y="1660"/>
                  </a:cubicBezTo>
                  <a:close/>
                  <a:moveTo>
                    <a:pt x="270" y="1323"/>
                  </a:moveTo>
                  <a:cubicBezTo>
                    <a:pt x="348" y="1399"/>
                    <a:pt x="408" y="1546"/>
                    <a:pt x="466" y="1696"/>
                  </a:cubicBezTo>
                  <a:cubicBezTo>
                    <a:pt x="457" y="1685"/>
                    <a:pt x="448" y="1674"/>
                    <a:pt x="437" y="1660"/>
                  </a:cubicBezTo>
                  <a:cubicBezTo>
                    <a:pt x="390" y="1598"/>
                    <a:pt x="332" y="1524"/>
                    <a:pt x="235" y="1498"/>
                  </a:cubicBezTo>
                  <a:cubicBezTo>
                    <a:pt x="243" y="1438"/>
                    <a:pt x="255" y="1380"/>
                    <a:pt x="270" y="1323"/>
                  </a:cubicBezTo>
                  <a:close/>
                  <a:moveTo>
                    <a:pt x="2579" y="2254"/>
                  </a:moveTo>
                  <a:cubicBezTo>
                    <a:pt x="2533" y="2254"/>
                    <a:pt x="2487" y="2248"/>
                    <a:pt x="2442" y="2237"/>
                  </a:cubicBezTo>
                  <a:cubicBezTo>
                    <a:pt x="2367" y="2219"/>
                    <a:pt x="2299" y="2187"/>
                    <a:pt x="2240" y="2144"/>
                  </a:cubicBezTo>
                  <a:cubicBezTo>
                    <a:pt x="2125" y="2062"/>
                    <a:pt x="2045" y="1940"/>
                    <a:pt x="2013" y="1804"/>
                  </a:cubicBezTo>
                  <a:cubicBezTo>
                    <a:pt x="2026" y="1791"/>
                    <a:pt x="2039" y="1779"/>
                    <a:pt x="2053" y="1768"/>
                  </a:cubicBezTo>
                  <a:cubicBezTo>
                    <a:pt x="2066" y="1756"/>
                    <a:pt x="2079" y="1746"/>
                    <a:pt x="2093" y="1735"/>
                  </a:cubicBezTo>
                  <a:cubicBezTo>
                    <a:pt x="2119" y="1715"/>
                    <a:pt x="2147" y="1697"/>
                    <a:pt x="2175" y="1681"/>
                  </a:cubicBezTo>
                  <a:cubicBezTo>
                    <a:pt x="2188" y="1672"/>
                    <a:pt x="2202" y="1664"/>
                    <a:pt x="2216" y="1657"/>
                  </a:cubicBezTo>
                  <a:cubicBezTo>
                    <a:pt x="2336" y="1595"/>
                    <a:pt x="2469" y="1562"/>
                    <a:pt x="2608" y="1562"/>
                  </a:cubicBezTo>
                  <a:cubicBezTo>
                    <a:pt x="2617" y="1562"/>
                    <a:pt x="2626" y="1563"/>
                    <a:pt x="2635" y="1563"/>
                  </a:cubicBezTo>
                  <a:cubicBezTo>
                    <a:pt x="2708" y="1566"/>
                    <a:pt x="2781" y="1576"/>
                    <a:pt x="2850" y="1597"/>
                  </a:cubicBezTo>
                  <a:cubicBezTo>
                    <a:pt x="2896" y="1611"/>
                    <a:pt x="2941" y="1629"/>
                    <a:pt x="2985" y="1650"/>
                  </a:cubicBezTo>
                  <a:cubicBezTo>
                    <a:pt x="3045" y="1680"/>
                    <a:pt x="3102" y="1716"/>
                    <a:pt x="3154" y="1760"/>
                  </a:cubicBezTo>
                  <a:cubicBezTo>
                    <a:pt x="3152" y="1776"/>
                    <a:pt x="3149" y="1792"/>
                    <a:pt x="3145" y="1808"/>
                  </a:cubicBezTo>
                  <a:cubicBezTo>
                    <a:pt x="3139" y="1832"/>
                    <a:pt x="3132" y="1855"/>
                    <a:pt x="3123" y="1878"/>
                  </a:cubicBezTo>
                  <a:cubicBezTo>
                    <a:pt x="3044" y="2087"/>
                    <a:pt x="2853" y="2233"/>
                    <a:pt x="2629" y="2251"/>
                  </a:cubicBezTo>
                  <a:cubicBezTo>
                    <a:pt x="2612" y="2253"/>
                    <a:pt x="2596" y="2254"/>
                    <a:pt x="2579" y="2254"/>
                  </a:cubicBezTo>
                  <a:close/>
                  <a:moveTo>
                    <a:pt x="2060" y="1408"/>
                  </a:moveTo>
                  <a:cubicBezTo>
                    <a:pt x="2157" y="1215"/>
                    <a:pt x="2355" y="1089"/>
                    <a:pt x="2578" y="1089"/>
                  </a:cubicBezTo>
                  <a:cubicBezTo>
                    <a:pt x="2624" y="1089"/>
                    <a:pt x="2670" y="1094"/>
                    <a:pt x="2715" y="1105"/>
                  </a:cubicBezTo>
                  <a:cubicBezTo>
                    <a:pt x="2833" y="1133"/>
                    <a:pt x="2933" y="1196"/>
                    <a:pt x="3009" y="1279"/>
                  </a:cubicBezTo>
                  <a:cubicBezTo>
                    <a:pt x="3044" y="1318"/>
                    <a:pt x="3073" y="1361"/>
                    <a:pt x="3097" y="1407"/>
                  </a:cubicBezTo>
                  <a:cubicBezTo>
                    <a:pt x="3118" y="1448"/>
                    <a:pt x="3133" y="1490"/>
                    <a:pt x="3144" y="1534"/>
                  </a:cubicBezTo>
                  <a:cubicBezTo>
                    <a:pt x="3115" y="1517"/>
                    <a:pt x="3085" y="1500"/>
                    <a:pt x="3055" y="1486"/>
                  </a:cubicBezTo>
                  <a:cubicBezTo>
                    <a:pt x="3011" y="1465"/>
                    <a:pt x="2966" y="1446"/>
                    <a:pt x="2920" y="1432"/>
                  </a:cubicBezTo>
                  <a:cubicBezTo>
                    <a:pt x="2820" y="1400"/>
                    <a:pt x="2715" y="1383"/>
                    <a:pt x="2608" y="1383"/>
                  </a:cubicBezTo>
                  <a:cubicBezTo>
                    <a:pt x="2430" y="1383"/>
                    <a:pt x="2259" y="1428"/>
                    <a:pt x="2108" y="1512"/>
                  </a:cubicBezTo>
                  <a:cubicBezTo>
                    <a:pt x="2100" y="1517"/>
                    <a:pt x="2092" y="1522"/>
                    <a:pt x="2084" y="1526"/>
                  </a:cubicBezTo>
                  <a:cubicBezTo>
                    <a:pt x="2057" y="1543"/>
                    <a:pt x="2030" y="1560"/>
                    <a:pt x="2004" y="1579"/>
                  </a:cubicBezTo>
                  <a:cubicBezTo>
                    <a:pt x="2007" y="1564"/>
                    <a:pt x="2009" y="1549"/>
                    <a:pt x="2013" y="1535"/>
                  </a:cubicBezTo>
                  <a:cubicBezTo>
                    <a:pt x="2016" y="1523"/>
                    <a:pt x="2019" y="1511"/>
                    <a:pt x="2023" y="1499"/>
                  </a:cubicBezTo>
                  <a:cubicBezTo>
                    <a:pt x="2033" y="1468"/>
                    <a:pt x="2045" y="1437"/>
                    <a:pt x="2060" y="1408"/>
                  </a:cubicBezTo>
                  <a:close/>
                  <a:moveTo>
                    <a:pt x="1710" y="218"/>
                  </a:moveTo>
                  <a:cubicBezTo>
                    <a:pt x="2282" y="218"/>
                    <a:pt x="2778" y="539"/>
                    <a:pt x="3029" y="1011"/>
                  </a:cubicBezTo>
                  <a:cubicBezTo>
                    <a:pt x="2951" y="958"/>
                    <a:pt x="2863" y="917"/>
                    <a:pt x="2766" y="894"/>
                  </a:cubicBezTo>
                  <a:cubicBezTo>
                    <a:pt x="2704" y="879"/>
                    <a:pt x="2641" y="871"/>
                    <a:pt x="2578" y="871"/>
                  </a:cubicBezTo>
                  <a:cubicBezTo>
                    <a:pt x="2311" y="871"/>
                    <a:pt x="2070" y="1003"/>
                    <a:pt x="1924" y="1212"/>
                  </a:cubicBezTo>
                  <a:cubicBezTo>
                    <a:pt x="1867" y="1158"/>
                    <a:pt x="1800" y="1124"/>
                    <a:pt x="1716" y="1124"/>
                  </a:cubicBezTo>
                  <a:cubicBezTo>
                    <a:pt x="1492" y="1124"/>
                    <a:pt x="1383" y="1359"/>
                    <a:pt x="1286" y="1608"/>
                  </a:cubicBezTo>
                  <a:cubicBezTo>
                    <a:pt x="1232" y="1545"/>
                    <a:pt x="1163" y="1487"/>
                    <a:pt x="1048" y="1487"/>
                  </a:cubicBezTo>
                  <a:cubicBezTo>
                    <a:pt x="901" y="1487"/>
                    <a:pt x="827" y="1583"/>
                    <a:pt x="768" y="1660"/>
                  </a:cubicBezTo>
                  <a:cubicBezTo>
                    <a:pt x="724" y="1716"/>
                    <a:pt x="693" y="1754"/>
                    <a:pt x="650" y="1769"/>
                  </a:cubicBezTo>
                  <a:cubicBezTo>
                    <a:pt x="638" y="1739"/>
                    <a:pt x="626" y="1709"/>
                    <a:pt x="615" y="1678"/>
                  </a:cubicBezTo>
                  <a:cubicBezTo>
                    <a:pt x="537" y="1475"/>
                    <a:pt x="456" y="1266"/>
                    <a:pt x="319" y="1174"/>
                  </a:cubicBezTo>
                  <a:cubicBezTo>
                    <a:pt x="534" y="615"/>
                    <a:pt x="1075" y="218"/>
                    <a:pt x="1710" y="218"/>
                  </a:cubicBezTo>
                  <a:close/>
                  <a:moveTo>
                    <a:pt x="1225" y="1764"/>
                  </a:moveTo>
                  <a:cubicBezTo>
                    <a:pt x="1148" y="1961"/>
                    <a:pt x="1063" y="2139"/>
                    <a:pt x="937" y="2139"/>
                  </a:cubicBezTo>
                  <a:cubicBezTo>
                    <a:pt x="841" y="2139"/>
                    <a:pt x="769" y="2037"/>
                    <a:pt x="707" y="1903"/>
                  </a:cubicBezTo>
                  <a:cubicBezTo>
                    <a:pt x="788" y="1871"/>
                    <a:pt x="839" y="1805"/>
                    <a:pt x="883" y="1748"/>
                  </a:cubicBezTo>
                  <a:cubicBezTo>
                    <a:pt x="940" y="1674"/>
                    <a:pt x="976" y="1632"/>
                    <a:pt x="1048" y="1632"/>
                  </a:cubicBezTo>
                  <a:cubicBezTo>
                    <a:pt x="1120" y="1632"/>
                    <a:pt x="1156" y="1674"/>
                    <a:pt x="1213" y="1748"/>
                  </a:cubicBezTo>
                  <a:cubicBezTo>
                    <a:pt x="1217" y="1754"/>
                    <a:pt x="1221" y="1759"/>
                    <a:pt x="1225" y="1764"/>
                  </a:cubicBezTo>
                  <a:close/>
                  <a:moveTo>
                    <a:pt x="1710" y="3203"/>
                  </a:moveTo>
                  <a:cubicBezTo>
                    <a:pt x="886" y="3203"/>
                    <a:pt x="218" y="2535"/>
                    <a:pt x="218" y="1710"/>
                  </a:cubicBezTo>
                  <a:cubicBezTo>
                    <a:pt x="218" y="1689"/>
                    <a:pt x="220" y="1669"/>
                    <a:pt x="221" y="1648"/>
                  </a:cubicBezTo>
                  <a:cubicBezTo>
                    <a:pt x="256" y="1667"/>
                    <a:pt x="285" y="1700"/>
                    <a:pt x="322" y="1748"/>
                  </a:cubicBezTo>
                  <a:cubicBezTo>
                    <a:pt x="375" y="1817"/>
                    <a:pt x="439" y="1900"/>
                    <a:pt x="555" y="1918"/>
                  </a:cubicBezTo>
                  <a:cubicBezTo>
                    <a:pt x="642" y="2118"/>
                    <a:pt x="749" y="2284"/>
                    <a:pt x="937" y="2284"/>
                  </a:cubicBezTo>
                  <a:cubicBezTo>
                    <a:pt x="1138" y="2284"/>
                    <a:pt x="1247" y="2094"/>
                    <a:pt x="1337" y="1875"/>
                  </a:cubicBezTo>
                  <a:cubicBezTo>
                    <a:pt x="1378" y="1903"/>
                    <a:pt x="1428" y="1922"/>
                    <a:pt x="1493" y="1922"/>
                  </a:cubicBezTo>
                  <a:cubicBezTo>
                    <a:pt x="1640" y="1922"/>
                    <a:pt x="1714" y="1826"/>
                    <a:pt x="1773" y="1748"/>
                  </a:cubicBezTo>
                  <a:cubicBezTo>
                    <a:pt x="1777" y="1744"/>
                    <a:pt x="1779" y="1741"/>
                    <a:pt x="1782" y="1737"/>
                  </a:cubicBezTo>
                  <a:cubicBezTo>
                    <a:pt x="1792" y="1860"/>
                    <a:pt x="1830" y="1980"/>
                    <a:pt x="1897" y="2089"/>
                  </a:cubicBezTo>
                  <a:cubicBezTo>
                    <a:pt x="2008" y="2271"/>
                    <a:pt x="2184" y="2399"/>
                    <a:pt x="2392" y="2449"/>
                  </a:cubicBezTo>
                  <a:cubicBezTo>
                    <a:pt x="2453" y="2464"/>
                    <a:pt x="2516" y="2471"/>
                    <a:pt x="2579" y="2471"/>
                  </a:cubicBezTo>
                  <a:cubicBezTo>
                    <a:pt x="2650" y="2471"/>
                    <a:pt x="2719" y="2462"/>
                    <a:pt x="2785" y="2444"/>
                  </a:cubicBezTo>
                  <a:cubicBezTo>
                    <a:pt x="2789" y="2523"/>
                    <a:pt x="2809" y="2610"/>
                    <a:pt x="2833" y="2692"/>
                  </a:cubicBezTo>
                  <a:cubicBezTo>
                    <a:pt x="2560" y="3004"/>
                    <a:pt x="2159" y="3203"/>
                    <a:pt x="1710" y="3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8" name="文本框 7"/>
          <p:cNvSpPr txBox="1"/>
          <p:nvPr/>
        </p:nvSpPr>
        <p:spPr>
          <a:xfrm>
            <a:off x="4417036" y="4928841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FAFU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欢迎您！</a:t>
            </a:r>
          </a:p>
        </p:txBody>
      </p:sp>
      <p:sp>
        <p:nvSpPr>
          <p:cNvPr id="17" name="文本框 16" hidden="1"/>
          <p:cNvSpPr txBox="1"/>
          <p:nvPr/>
        </p:nvSpPr>
        <p:spPr>
          <a:xfrm>
            <a:off x="1428170" y="1356005"/>
            <a:ext cx="208547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56000">
                      <a:srgbClr val="FFFFFF">
                        <a:alpha val="68000"/>
                      </a:srgbClr>
                    </a:gs>
                    <a:gs pos="22000">
                      <a:srgbClr val="FFFFFF"/>
                    </a:gs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印</a:t>
            </a:r>
          </a:p>
        </p:txBody>
      </p:sp>
      <p:sp>
        <p:nvSpPr>
          <p:cNvPr id="18" name="文本框 17" hidden="1"/>
          <p:cNvSpPr txBox="1"/>
          <p:nvPr/>
        </p:nvSpPr>
        <p:spPr>
          <a:xfrm>
            <a:off x="3688419" y="1356005"/>
            <a:ext cx="208547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56000">
                      <a:srgbClr val="FFFFFF">
                        <a:alpha val="68000"/>
                      </a:srgbClr>
                    </a:gs>
                    <a:gs pos="22000">
                      <a:srgbClr val="FFFFFF"/>
                    </a:gs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象</a:t>
            </a:r>
          </a:p>
        </p:txBody>
      </p:sp>
      <p:sp>
        <p:nvSpPr>
          <p:cNvPr id="19" name="文本框 18" hidden="1"/>
          <p:cNvSpPr txBox="1"/>
          <p:nvPr/>
        </p:nvSpPr>
        <p:spPr>
          <a:xfrm>
            <a:off x="5948668" y="1356005"/>
            <a:ext cx="208547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56000">
                      <a:srgbClr val="FFFFFF">
                        <a:alpha val="68000"/>
                      </a:srgbClr>
                    </a:gs>
                    <a:gs pos="22000">
                      <a:srgbClr val="FFFFFF"/>
                    </a:gs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农</a:t>
            </a:r>
          </a:p>
        </p:txBody>
      </p:sp>
      <p:sp>
        <p:nvSpPr>
          <p:cNvPr id="20" name="文本框 19" hidden="1"/>
          <p:cNvSpPr txBox="1"/>
          <p:nvPr/>
        </p:nvSpPr>
        <p:spPr>
          <a:xfrm>
            <a:off x="8208918" y="1356005"/>
            <a:ext cx="208547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56000">
                      <a:srgbClr val="FFFFFF">
                        <a:alpha val="68000"/>
                      </a:srgbClr>
                    </a:gs>
                    <a:gs pos="22000">
                      <a:srgbClr val="FFFFFF"/>
                    </a:gs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潮字社凌渡鲲鹏简" panose="02010604000000000000" pitchFamily="2" charset="-122"/>
                <a:ea typeface="潮字社凌渡鲲鹏简" panose="02010604000000000000" pitchFamily="2" charset="-122"/>
              </a:rPr>
              <a:t>大</a:t>
            </a:r>
          </a:p>
        </p:txBody>
      </p:sp>
      <p:pic>
        <p:nvPicPr>
          <p:cNvPr id="21" name="bandicam 2019-04-04 19-31-25-7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04549" y="1456802"/>
            <a:ext cx="609600" cy="6096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59" b="28236"/>
          <a:stretch/>
        </p:blipFill>
        <p:spPr>
          <a:xfrm>
            <a:off x="1526652" y="1899138"/>
            <a:ext cx="9138696" cy="233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2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56 -0.00023 L 5E-6 -3.7037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18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4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184564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9987" y="0"/>
            <a:ext cx="11007435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703439" y="2348180"/>
            <a:ext cx="7940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 CAMPUS</a:t>
            </a:r>
            <a:endParaRPr lang="zh-CN" altLang="en-US" sz="8000" dirty="0">
              <a:solidFill>
                <a:schemeClr val="bg1"/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7" name="Group 13"/>
          <p:cNvGrpSpPr/>
          <p:nvPr/>
        </p:nvGrpSpPr>
        <p:grpSpPr>
          <a:xfrm>
            <a:off x="6454629" y="5181601"/>
            <a:ext cx="438150" cy="438150"/>
            <a:chOff x="6096000" y="5353050"/>
            <a:chExt cx="589107" cy="589107"/>
          </a:xfrm>
        </p:grpSpPr>
        <p:sp>
          <p:nvSpPr>
            <p:cNvPr id="18" name="椭圆 17"/>
            <p:cNvSpPr/>
            <p:nvPr/>
          </p:nvSpPr>
          <p:spPr>
            <a:xfrm>
              <a:off x="6096000" y="5353050"/>
              <a:ext cx="589107" cy="589107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right-arrowhead_45093"/>
            <p:cNvSpPr>
              <a:spLocks noChangeAspect="1"/>
            </p:cNvSpPr>
            <p:nvPr/>
          </p:nvSpPr>
          <p:spPr bwMode="auto">
            <a:xfrm rot="16200000" flipV="1">
              <a:off x="6289939" y="5472670"/>
              <a:ext cx="213925" cy="375263"/>
            </a:xfrm>
            <a:custGeom>
              <a:avLst/>
              <a:gdLst>
                <a:gd name="T0" fmla="*/ 0 w 3476"/>
                <a:gd name="T1" fmla="*/ 3053 h 6107"/>
                <a:gd name="T2" fmla="*/ 124 w 3476"/>
                <a:gd name="T3" fmla="*/ 2755 h 6107"/>
                <a:gd name="T4" fmla="*/ 2714 w 3476"/>
                <a:gd name="T5" fmla="*/ 165 h 6107"/>
                <a:gd name="T6" fmla="*/ 3311 w 3476"/>
                <a:gd name="T7" fmla="*/ 165 h 6107"/>
                <a:gd name="T8" fmla="*/ 3311 w 3476"/>
                <a:gd name="T9" fmla="*/ 761 h 6107"/>
                <a:gd name="T10" fmla="*/ 1019 w 3476"/>
                <a:gd name="T11" fmla="*/ 3053 h 6107"/>
                <a:gd name="T12" fmla="*/ 3311 w 3476"/>
                <a:gd name="T13" fmla="*/ 5345 h 6107"/>
                <a:gd name="T14" fmla="*/ 3311 w 3476"/>
                <a:gd name="T15" fmla="*/ 5942 h 6107"/>
                <a:gd name="T16" fmla="*/ 2714 w 3476"/>
                <a:gd name="T17" fmla="*/ 5942 h 6107"/>
                <a:gd name="T18" fmla="*/ 124 w 3476"/>
                <a:gd name="T19" fmla="*/ 3352 h 6107"/>
                <a:gd name="T20" fmla="*/ 0 w 3476"/>
                <a:gd name="T21" fmla="*/ 3053 h 6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6" h="6107">
                  <a:moveTo>
                    <a:pt x="0" y="3053"/>
                  </a:moveTo>
                  <a:cubicBezTo>
                    <a:pt x="0" y="2945"/>
                    <a:pt x="41" y="2837"/>
                    <a:pt x="124" y="2755"/>
                  </a:cubicBezTo>
                  <a:lnTo>
                    <a:pt x="2714" y="165"/>
                  </a:lnTo>
                  <a:cubicBezTo>
                    <a:pt x="2879" y="0"/>
                    <a:pt x="3146" y="0"/>
                    <a:pt x="3311" y="165"/>
                  </a:cubicBezTo>
                  <a:cubicBezTo>
                    <a:pt x="3476" y="329"/>
                    <a:pt x="3476" y="596"/>
                    <a:pt x="3311" y="761"/>
                  </a:cubicBezTo>
                  <a:lnTo>
                    <a:pt x="1019" y="3053"/>
                  </a:lnTo>
                  <a:lnTo>
                    <a:pt x="3311" y="5345"/>
                  </a:lnTo>
                  <a:cubicBezTo>
                    <a:pt x="3475" y="5510"/>
                    <a:pt x="3475" y="5777"/>
                    <a:pt x="3311" y="5942"/>
                  </a:cubicBezTo>
                  <a:cubicBezTo>
                    <a:pt x="3146" y="6107"/>
                    <a:pt x="2879" y="6107"/>
                    <a:pt x="2714" y="5942"/>
                  </a:cubicBezTo>
                  <a:lnTo>
                    <a:pt x="124" y="3352"/>
                  </a:lnTo>
                  <a:cubicBezTo>
                    <a:pt x="41" y="3269"/>
                    <a:pt x="0" y="3161"/>
                    <a:pt x="0" y="3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00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76387" y="0"/>
            <a:ext cx="20156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309412" y="0"/>
            <a:ext cx="877240" cy="6858000"/>
            <a:chOff x="10309412" y="0"/>
            <a:chExt cx="877240" cy="6858000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1181735" y="0"/>
              <a:ext cx="4917" cy="6858000"/>
            </a:xfrm>
            <a:prstGeom prst="line">
              <a:avLst/>
            </a:prstGeom>
            <a:ln>
              <a:solidFill>
                <a:srgbClr val="DCDCD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0309412" y="2335079"/>
              <a:ext cx="872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FAFAF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2014</a:t>
              </a:r>
              <a:endParaRPr lang="zh-CN" altLang="en-US" sz="1600" dirty="0">
                <a:solidFill>
                  <a:srgbClr val="AFAFAF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309412" y="2985679"/>
              <a:ext cx="872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FAFAF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2016</a:t>
              </a:r>
              <a:endParaRPr lang="zh-CN" altLang="en-US" sz="1600" dirty="0">
                <a:solidFill>
                  <a:srgbClr val="AFAFAF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309412" y="3636279"/>
              <a:ext cx="872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FAFAF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2017</a:t>
              </a:r>
              <a:endParaRPr lang="zh-CN" altLang="en-US" sz="1600" dirty="0">
                <a:solidFill>
                  <a:srgbClr val="AFAFAF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309412" y="4286879"/>
              <a:ext cx="872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FAFAF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2018</a:t>
              </a:r>
              <a:endParaRPr lang="zh-CN" altLang="en-US" sz="1600" dirty="0">
                <a:solidFill>
                  <a:srgbClr val="AFAFAF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309412" y="4937478"/>
              <a:ext cx="8723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AFAFAF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2019</a:t>
              </a:r>
              <a:endParaRPr lang="zh-CN" altLang="en-US" sz="1600" dirty="0">
                <a:solidFill>
                  <a:srgbClr val="AFAFAF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31086" y="1403711"/>
            <a:ext cx="2960914" cy="658690"/>
            <a:chOff x="9231086" y="1403711"/>
            <a:chExt cx="2960914" cy="658690"/>
          </a:xfrm>
        </p:grpSpPr>
        <p:sp>
          <p:nvSpPr>
            <p:cNvPr id="17" name="矩形 16"/>
            <p:cNvSpPr/>
            <p:nvPr/>
          </p:nvSpPr>
          <p:spPr>
            <a:xfrm>
              <a:off x="9231086" y="1403711"/>
              <a:ext cx="2960914" cy="658690"/>
            </a:xfrm>
            <a:prstGeom prst="rect">
              <a:avLst/>
            </a:prstGeom>
            <a:solidFill>
              <a:srgbClr val="1C47F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272923" y="1568577"/>
              <a:ext cx="8723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2012</a:t>
              </a:r>
              <a:endParaRPr lang="zh-CN" altLang="en-US" sz="2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88900" y="753980"/>
            <a:ext cx="292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747505" y="1690360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644421" y="1922318"/>
            <a:ext cx="7019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学校共有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个农业部重点学科、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个国家林业局重点学科，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个福建省特色重点学科、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21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个福建省重点学科和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个省级优势学科平台。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385097" y="3429000"/>
            <a:ext cx="2492419" cy="2806967"/>
            <a:chOff x="4385097" y="3429000"/>
            <a:chExt cx="2492419" cy="2806967"/>
          </a:xfrm>
        </p:grpSpPr>
        <p:sp>
          <p:nvSpPr>
            <p:cNvPr id="24" name="任意多边形 23"/>
            <p:cNvSpPr/>
            <p:nvPr/>
          </p:nvSpPr>
          <p:spPr>
            <a:xfrm>
              <a:off x="4385097" y="3429000"/>
              <a:ext cx="2492419" cy="2806967"/>
            </a:xfrm>
            <a:custGeom>
              <a:avLst/>
              <a:gdLst>
                <a:gd name="connsiteX0" fmla="*/ 0 w 2492419"/>
                <a:gd name="connsiteY0" fmla="*/ 0 h 2806967"/>
                <a:gd name="connsiteX1" fmla="*/ 2492419 w 2492419"/>
                <a:gd name="connsiteY1" fmla="*/ 0 h 2806967"/>
                <a:gd name="connsiteX2" fmla="*/ 2492419 w 2492419"/>
                <a:gd name="connsiteY2" fmla="*/ 2806967 h 2806967"/>
                <a:gd name="connsiteX3" fmla="*/ 0 w 2492419"/>
                <a:gd name="connsiteY3" fmla="*/ 2806967 h 280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419" h="2806967">
                  <a:moveTo>
                    <a:pt x="0" y="0"/>
                  </a:moveTo>
                  <a:lnTo>
                    <a:pt x="2492419" y="0"/>
                  </a:lnTo>
                  <a:lnTo>
                    <a:pt x="2492419" y="2806967"/>
                  </a:lnTo>
                  <a:lnTo>
                    <a:pt x="0" y="28069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79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49454" y="4216477"/>
              <a:ext cx="176370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1C47F5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21</a:t>
              </a:r>
              <a:r>
                <a:rPr lang="zh-CN" altLang="en-US" sz="4000" dirty="0">
                  <a:solidFill>
                    <a:srgbClr val="1C47F5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个</a:t>
              </a:r>
              <a:endParaRPr lang="en-US" altLang="zh-CN" sz="4000" dirty="0">
                <a:solidFill>
                  <a:srgbClr val="1C47F5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519560" y="5308115"/>
              <a:ext cx="222349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rgbClr val="AFAFAF"/>
                  </a:solidFill>
                  <a:latin typeface="+mn-ea"/>
                </a:rPr>
                <a:t>福建省重点学科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40852" y="3617282"/>
              <a:ext cx="17809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1C47F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FAFU NICE</a:t>
              </a:r>
            </a:p>
            <a:p>
              <a:pPr algn="ctr"/>
              <a:r>
                <a:rPr lang="en-US" altLang="zh-CN" sz="1400" dirty="0">
                  <a:solidFill>
                    <a:srgbClr val="1C47F5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UNIVERSITY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81295" y="3405136"/>
            <a:ext cx="2492418" cy="2806967"/>
            <a:chOff x="7181295" y="3405136"/>
            <a:chExt cx="2492418" cy="2806967"/>
          </a:xfrm>
        </p:grpSpPr>
        <p:sp>
          <p:nvSpPr>
            <p:cNvPr id="27" name="任意多边形 26"/>
            <p:cNvSpPr/>
            <p:nvPr/>
          </p:nvSpPr>
          <p:spPr>
            <a:xfrm>
              <a:off x="7181295" y="3405136"/>
              <a:ext cx="2492418" cy="2806967"/>
            </a:xfrm>
            <a:custGeom>
              <a:avLst/>
              <a:gdLst>
                <a:gd name="connsiteX0" fmla="*/ 0 w 2492418"/>
                <a:gd name="connsiteY0" fmla="*/ 0 h 2806967"/>
                <a:gd name="connsiteX1" fmla="*/ 2492418 w 2492418"/>
                <a:gd name="connsiteY1" fmla="*/ 0 h 2806967"/>
                <a:gd name="connsiteX2" fmla="*/ 2492418 w 2492418"/>
                <a:gd name="connsiteY2" fmla="*/ 2806967 h 2806967"/>
                <a:gd name="connsiteX3" fmla="*/ 0 w 2492418"/>
                <a:gd name="connsiteY3" fmla="*/ 2806967 h 280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418" h="2806967">
                  <a:moveTo>
                    <a:pt x="0" y="0"/>
                  </a:moveTo>
                  <a:lnTo>
                    <a:pt x="2492418" y="0"/>
                  </a:lnTo>
                  <a:lnTo>
                    <a:pt x="2492418" y="2806967"/>
                  </a:lnTo>
                  <a:lnTo>
                    <a:pt x="0" y="28069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45652" y="4284378"/>
              <a:ext cx="1763705" cy="9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7</a:t>
              </a:r>
              <a:r>
                <a:rPr lang="zh-CN" altLang="en-US" sz="4000" dirty="0"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个</a:t>
              </a:r>
              <a:endParaRPr lang="en-US" altLang="zh-CN" sz="40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315758" y="5308115"/>
              <a:ext cx="222349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rgbClr val="AFAFAF"/>
                  </a:solidFill>
                  <a:latin typeface="+mn-ea"/>
                </a:rPr>
                <a:t>国家林业局重点学科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37050" y="3656712"/>
              <a:ext cx="17809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Agriculture and Forestry 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88900" y="3411104"/>
            <a:ext cx="2492418" cy="2806967"/>
            <a:chOff x="1588900" y="3411104"/>
            <a:chExt cx="2492418" cy="2806967"/>
          </a:xfrm>
        </p:grpSpPr>
        <p:sp>
          <p:nvSpPr>
            <p:cNvPr id="21" name="任意多边形 20"/>
            <p:cNvSpPr/>
            <p:nvPr/>
          </p:nvSpPr>
          <p:spPr>
            <a:xfrm>
              <a:off x="1588900" y="3411104"/>
              <a:ext cx="2492418" cy="2806967"/>
            </a:xfrm>
            <a:custGeom>
              <a:avLst/>
              <a:gdLst>
                <a:gd name="connsiteX0" fmla="*/ 0 w 2492418"/>
                <a:gd name="connsiteY0" fmla="*/ 0 h 2806967"/>
                <a:gd name="connsiteX1" fmla="*/ 2492418 w 2492418"/>
                <a:gd name="connsiteY1" fmla="*/ 0 h 2806967"/>
                <a:gd name="connsiteX2" fmla="*/ 2492418 w 2492418"/>
                <a:gd name="connsiteY2" fmla="*/ 2806967 h 2806967"/>
                <a:gd name="connsiteX3" fmla="*/ 0 w 2492418"/>
                <a:gd name="connsiteY3" fmla="*/ 2806967 h 280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418" h="2806967">
                  <a:moveTo>
                    <a:pt x="0" y="0"/>
                  </a:moveTo>
                  <a:lnTo>
                    <a:pt x="2492418" y="0"/>
                  </a:lnTo>
                  <a:lnTo>
                    <a:pt x="2492418" y="2806967"/>
                  </a:lnTo>
                  <a:lnTo>
                    <a:pt x="0" y="28069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53257" y="4275540"/>
              <a:ext cx="1763705" cy="9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9</a:t>
              </a:r>
              <a:r>
                <a:rPr lang="zh-CN" altLang="en-US" sz="4000" dirty="0"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个</a:t>
              </a:r>
              <a:endParaRPr lang="en-US" altLang="zh-CN" sz="40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723363" y="5348665"/>
              <a:ext cx="222349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solidFill>
                    <a:srgbClr val="AFAFAF"/>
                  </a:solidFill>
                  <a:latin typeface="+mn-ea"/>
                </a:rPr>
                <a:t>福建省特色重点学科</a:t>
              </a:r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44655" y="3598486"/>
              <a:ext cx="17809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Agriculture and Forestry 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05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33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67986" y="1863895"/>
            <a:ext cx="2471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28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326591" y="2764417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223507" y="2996375"/>
            <a:ext cx="25991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学校共有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个农业部重点学科、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个国家林业局重点学科，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个福建省特色重点学科、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21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个福建省重点学科和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个省级优势学科平台。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403356" y="423728"/>
            <a:ext cx="3097161" cy="178732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93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03356" y="2369844"/>
            <a:ext cx="3095664" cy="694448"/>
            <a:chOff x="4403356" y="2369844"/>
            <a:chExt cx="3095664" cy="694448"/>
          </a:xfrm>
        </p:grpSpPr>
        <p:sp>
          <p:nvSpPr>
            <p:cNvPr id="25" name="文本框 24"/>
            <p:cNvSpPr txBox="1"/>
            <p:nvPr/>
          </p:nvSpPr>
          <p:spPr>
            <a:xfrm>
              <a:off x="4403356" y="2604871"/>
              <a:ext cx="3095664" cy="459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所高水平大学之一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03356" y="2369844"/>
              <a:ext cx="2302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2012 – TEXT HERE</a:t>
              </a:r>
              <a:endParaRPr lang="zh-CN" altLang="en-US" dirty="0">
                <a:latin typeface="Open Sans Extrabold" panose="020B0906030804020204" pitchFamily="34" charset="0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401859" y="3418421"/>
            <a:ext cx="3097161" cy="178732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401858" y="5364537"/>
            <a:ext cx="3357841" cy="694448"/>
            <a:chOff x="4401858" y="5364537"/>
            <a:chExt cx="3357841" cy="694448"/>
          </a:xfrm>
        </p:grpSpPr>
        <p:sp>
          <p:nvSpPr>
            <p:cNvPr id="31" name="文本框 30"/>
            <p:cNvSpPr txBox="1"/>
            <p:nvPr/>
          </p:nvSpPr>
          <p:spPr>
            <a:xfrm>
              <a:off x="4401859" y="5599564"/>
              <a:ext cx="3095664" cy="459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所高水平大学之一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401858" y="5364537"/>
              <a:ext cx="33578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2018 – TEXT HERE</a:t>
              </a:r>
              <a:endParaRPr lang="zh-CN" altLang="en-US" b="1" dirty="0">
                <a:latin typeface="Open Sans Extrabold" panose="020B0906030804020204" pitchFamily="34" charset="0"/>
                <a:ea typeface="方正黑体简体" panose="03000509000000000000" pitchFamily="65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8206179" y="1032066"/>
            <a:ext cx="3097161" cy="178732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206179" y="2978182"/>
            <a:ext cx="3095664" cy="694448"/>
            <a:chOff x="8206179" y="2978182"/>
            <a:chExt cx="3095664" cy="694448"/>
          </a:xfrm>
        </p:grpSpPr>
        <p:sp>
          <p:nvSpPr>
            <p:cNvPr id="35" name="文本框 34"/>
            <p:cNvSpPr txBox="1"/>
            <p:nvPr/>
          </p:nvSpPr>
          <p:spPr>
            <a:xfrm>
              <a:off x="8206179" y="3213209"/>
              <a:ext cx="3095664" cy="459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所高水平大学之一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206179" y="2978182"/>
              <a:ext cx="2534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2016 – TEXT HERE</a:t>
              </a:r>
              <a:endParaRPr lang="zh-CN" altLang="en-US" b="1" dirty="0">
                <a:latin typeface="Open Sans Extrabold" panose="020B0906030804020204" pitchFamily="34" charset="0"/>
                <a:ea typeface="方正黑体简体" panose="03000509000000000000" pitchFamily="65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219855" y="3907657"/>
            <a:ext cx="3097161" cy="178732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219855" y="5853773"/>
            <a:ext cx="3095664" cy="694448"/>
            <a:chOff x="8219855" y="5853773"/>
            <a:chExt cx="3095664" cy="694448"/>
          </a:xfrm>
        </p:grpSpPr>
        <p:sp>
          <p:nvSpPr>
            <p:cNvPr id="38" name="文本框 37"/>
            <p:cNvSpPr txBox="1"/>
            <p:nvPr/>
          </p:nvSpPr>
          <p:spPr>
            <a:xfrm>
              <a:off x="8219855" y="6088800"/>
              <a:ext cx="3095664" cy="459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所高水平大学之一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219855" y="5853773"/>
              <a:ext cx="2520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2019 – TEXT HERE</a:t>
              </a:r>
              <a:endParaRPr lang="zh-CN" altLang="en-US" b="1" dirty="0">
                <a:latin typeface="Open Sans Extrabold" panose="020B0906030804020204" pitchFamily="34" charset="0"/>
                <a:ea typeface="方正黑体简体" panose="03000509000000000000" pitchFamily="65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3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33" grpId="0"/>
      <p:bldP spid="18" grpId="0" animBg="1"/>
      <p:bldP spid="29" grpId="0" animBg="1"/>
      <p:bldP spid="34" grpId="0" animBg="1"/>
      <p:bldP spid="37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96000" y="806240"/>
            <a:ext cx="8016810" cy="5080420"/>
            <a:chOff x="6096000" y="806240"/>
            <a:chExt cx="8016810" cy="50804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806240"/>
              <a:ext cx="8016810" cy="50804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3774" y="1090884"/>
              <a:ext cx="5961261" cy="383143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1611326" y="1090884"/>
            <a:ext cx="2471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28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69931" y="1991406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66847" y="2223364"/>
            <a:ext cx="36290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学校共有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个农业部重点学科、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个国家林业局重点学科，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个福建省特色重点学科、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21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个福建省重点学科和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个省级优势学科平台。</a:t>
            </a:r>
            <a:endParaRPr lang="en-US" altLang="zh-CN" sz="1400" dirty="0">
              <a:solidFill>
                <a:srgbClr val="AFAFA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endParaRPr lang="en-US" altLang="zh-CN" sz="1400" dirty="0">
              <a:solidFill>
                <a:srgbClr val="AFAFA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2000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年，由原福建农业大学和原福建林学院合并组建新的福建农林大学。截至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2016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年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11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月，学校校园占地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4800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多亩，拥有福州金山、南平、大学城、安溪四个校区。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rgbClr val="AFAFAF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51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547" y="0"/>
            <a:ext cx="4901453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61259" y="456208"/>
            <a:ext cx="292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1259" y="1344355"/>
            <a:ext cx="43210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共有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个农业部重点学科、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7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个国家林业局重点学科，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个福建省特色重点学科</a:t>
            </a:r>
            <a:endParaRPr lang="zh-CN" altLang="en-US" sz="1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861259" y="4726004"/>
            <a:ext cx="971550" cy="971550"/>
            <a:chOff x="6861259" y="4726004"/>
            <a:chExt cx="971550" cy="971550"/>
          </a:xfrm>
        </p:grpSpPr>
        <p:sp>
          <p:nvSpPr>
            <p:cNvPr id="14" name="椭圆 13"/>
            <p:cNvSpPr/>
            <p:nvPr/>
          </p:nvSpPr>
          <p:spPr>
            <a:xfrm>
              <a:off x="6861259" y="4726004"/>
              <a:ext cx="971550" cy="971550"/>
            </a:xfrm>
            <a:prstGeom prst="ellipse">
              <a:avLst/>
            </a:prstGeom>
            <a:solidFill>
              <a:srgbClr val="1C47F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bank_154248"/>
            <p:cNvSpPr>
              <a:spLocks noChangeAspect="1"/>
            </p:cNvSpPr>
            <p:nvPr/>
          </p:nvSpPr>
          <p:spPr bwMode="auto">
            <a:xfrm>
              <a:off x="7105691" y="4970411"/>
              <a:ext cx="495175" cy="494257"/>
            </a:xfrm>
            <a:custGeom>
              <a:avLst/>
              <a:gdLst>
                <a:gd name="connsiteX0" fmla="*/ 27460 w 604111"/>
                <a:gd name="connsiteY0" fmla="*/ 475127 h 602992"/>
                <a:gd name="connsiteX1" fmla="*/ 54919 w 604111"/>
                <a:gd name="connsiteY1" fmla="*/ 475127 h 602992"/>
                <a:gd name="connsiteX2" fmla="*/ 109838 w 604111"/>
                <a:gd name="connsiteY2" fmla="*/ 475127 h 602992"/>
                <a:gd name="connsiteX3" fmla="*/ 201416 w 604111"/>
                <a:gd name="connsiteY3" fmla="*/ 475127 h 602992"/>
                <a:gd name="connsiteX4" fmla="*/ 256335 w 604111"/>
                <a:gd name="connsiteY4" fmla="*/ 475127 h 602992"/>
                <a:gd name="connsiteX5" fmla="*/ 347776 w 604111"/>
                <a:gd name="connsiteY5" fmla="*/ 475127 h 602992"/>
                <a:gd name="connsiteX6" fmla="*/ 402695 w 604111"/>
                <a:gd name="connsiteY6" fmla="*/ 475127 h 602992"/>
                <a:gd name="connsiteX7" fmla="*/ 494273 w 604111"/>
                <a:gd name="connsiteY7" fmla="*/ 475127 h 602992"/>
                <a:gd name="connsiteX8" fmla="*/ 549192 w 604111"/>
                <a:gd name="connsiteY8" fmla="*/ 475127 h 602992"/>
                <a:gd name="connsiteX9" fmla="*/ 576651 w 604111"/>
                <a:gd name="connsiteY9" fmla="*/ 475127 h 602992"/>
                <a:gd name="connsiteX10" fmla="*/ 604111 w 604111"/>
                <a:gd name="connsiteY10" fmla="*/ 502537 h 602992"/>
                <a:gd name="connsiteX11" fmla="*/ 604111 w 604111"/>
                <a:gd name="connsiteY11" fmla="*/ 575583 h 602992"/>
                <a:gd name="connsiteX12" fmla="*/ 576651 w 604111"/>
                <a:gd name="connsiteY12" fmla="*/ 602992 h 602992"/>
                <a:gd name="connsiteX13" fmla="*/ 27460 w 604111"/>
                <a:gd name="connsiteY13" fmla="*/ 602992 h 602992"/>
                <a:gd name="connsiteX14" fmla="*/ 0 w 604111"/>
                <a:gd name="connsiteY14" fmla="*/ 575583 h 602992"/>
                <a:gd name="connsiteX15" fmla="*/ 0 w 604111"/>
                <a:gd name="connsiteY15" fmla="*/ 502537 h 602992"/>
                <a:gd name="connsiteX16" fmla="*/ 27460 w 604111"/>
                <a:gd name="connsiteY16" fmla="*/ 475127 h 602992"/>
                <a:gd name="connsiteX17" fmla="*/ 302055 w 604111"/>
                <a:gd name="connsiteY17" fmla="*/ 0 h 602992"/>
                <a:gd name="connsiteX18" fmla="*/ 317295 w 604111"/>
                <a:gd name="connsiteY18" fmla="*/ 4625 h 602992"/>
                <a:gd name="connsiteX19" fmla="*/ 591886 w 604111"/>
                <a:gd name="connsiteY19" fmla="*/ 187313 h 602992"/>
                <a:gd name="connsiteX20" fmla="*/ 602869 w 604111"/>
                <a:gd name="connsiteY20" fmla="*/ 218012 h 602992"/>
                <a:gd name="connsiteX21" fmla="*/ 576646 w 604111"/>
                <a:gd name="connsiteY21" fmla="*/ 237473 h 602992"/>
                <a:gd name="connsiteX22" fmla="*/ 549187 w 604111"/>
                <a:gd name="connsiteY22" fmla="*/ 237473 h 602992"/>
                <a:gd name="connsiteX23" fmla="*/ 549187 w 604111"/>
                <a:gd name="connsiteY23" fmla="*/ 420298 h 602992"/>
                <a:gd name="connsiteX24" fmla="*/ 494269 w 604111"/>
                <a:gd name="connsiteY24" fmla="*/ 420298 h 602992"/>
                <a:gd name="connsiteX25" fmla="*/ 494269 w 604111"/>
                <a:gd name="connsiteY25" fmla="*/ 237473 h 602992"/>
                <a:gd name="connsiteX26" fmla="*/ 402693 w 604111"/>
                <a:gd name="connsiteY26" fmla="*/ 237473 h 602992"/>
                <a:gd name="connsiteX27" fmla="*/ 402693 w 604111"/>
                <a:gd name="connsiteY27" fmla="*/ 420298 h 602992"/>
                <a:gd name="connsiteX28" fmla="*/ 347774 w 604111"/>
                <a:gd name="connsiteY28" fmla="*/ 420298 h 602992"/>
                <a:gd name="connsiteX29" fmla="*/ 347774 w 604111"/>
                <a:gd name="connsiteY29" fmla="*/ 237473 h 602992"/>
                <a:gd name="connsiteX30" fmla="*/ 256336 w 604111"/>
                <a:gd name="connsiteY30" fmla="*/ 237473 h 602992"/>
                <a:gd name="connsiteX31" fmla="*/ 256336 w 604111"/>
                <a:gd name="connsiteY31" fmla="*/ 420298 h 602992"/>
                <a:gd name="connsiteX32" fmla="*/ 201417 w 604111"/>
                <a:gd name="connsiteY32" fmla="*/ 420298 h 602992"/>
                <a:gd name="connsiteX33" fmla="*/ 201417 w 604111"/>
                <a:gd name="connsiteY33" fmla="*/ 237473 h 602992"/>
                <a:gd name="connsiteX34" fmla="*/ 109841 w 604111"/>
                <a:gd name="connsiteY34" fmla="*/ 237473 h 602992"/>
                <a:gd name="connsiteX35" fmla="*/ 109841 w 604111"/>
                <a:gd name="connsiteY35" fmla="*/ 420298 h 602992"/>
                <a:gd name="connsiteX36" fmla="*/ 54923 w 604111"/>
                <a:gd name="connsiteY36" fmla="*/ 420298 h 602992"/>
                <a:gd name="connsiteX37" fmla="*/ 54923 w 604111"/>
                <a:gd name="connsiteY37" fmla="*/ 237473 h 602992"/>
                <a:gd name="connsiteX38" fmla="*/ 27464 w 604111"/>
                <a:gd name="connsiteY38" fmla="*/ 237473 h 602992"/>
                <a:gd name="connsiteX39" fmla="*/ 1241 w 604111"/>
                <a:gd name="connsiteY39" fmla="*/ 218012 h 602992"/>
                <a:gd name="connsiteX40" fmla="*/ 12224 w 604111"/>
                <a:gd name="connsiteY40" fmla="*/ 187313 h 602992"/>
                <a:gd name="connsiteX41" fmla="*/ 286815 w 604111"/>
                <a:gd name="connsiteY41" fmla="*/ 4625 h 602992"/>
                <a:gd name="connsiteX42" fmla="*/ 302055 w 604111"/>
                <a:gd name="connsiteY42" fmla="*/ 0 h 60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4111" h="602992">
                  <a:moveTo>
                    <a:pt x="27460" y="475127"/>
                  </a:moveTo>
                  <a:lnTo>
                    <a:pt x="54919" y="475127"/>
                  </a:lnTo>
                  <a:lnTo>
                    <a:pt x="109838" y="475127"/>
                  </a:lnTo>
                  <a:lnTo>
                    <a:pt x="201416" y="475127"/>
                  </a:lnTo>
                  <a:lnTo>
                    <a:pt x="256335" y="475127"/>
                  </a:lnTo>
                  <a:lnTo>
                    <a:pt x="347776" y="475127"/>
                  </a:lnTo>
                  <a:lnTo>
                    <a:pt x="402695" y="475127"/>
                  </a:lnTo>
                  <a:lnTo>
                    <a:pt x="494273" y="475127"/>
                  </a:lnTo>
                  <a:lnTo>
                    <a:pt x="549192" y="475127"/>
                  </a:lnTo>
                  <a:lnTo>
                    <a:pt x="576651" y="475127"/>
                  </a:lnTo>
                  <a:cubicBezTo>
                    <a:pt x="591754" y="475127"/>
                    <a:pt x="604111" y="487324"/>
                    <a:pt x="604111" y="502537"/>
                  </a:cubicBezTo>
                  <a:lnTo>
                    <a:pt x="604111" y="575583"/>
                  </a:lnTo>
                  <a:cubicBezTo>
                    <a:pt x="604111" y="590658"/>
                    <a:pt x="591754" y="602992"/>
                    <a:pt x="576651" y="602992"/>
                  </a:cubicBezTo>
                  <a:lnTo>
                    <a:pt x="27460" y="602992"/>
                  </a:lnTo>
                  <a:cubicBezTo>
                    <a:pt x="12357" y="602992"/>
                    <a:pt x="0" y="590658"/>
                    <a:pt x="0" y="575583"/>
                  </a:cubicBezTo>
                  <a:lnTo>
                    <a:pt x="0" y="502537"/>
                  </a:lnTo>
                  <a:cubicBezTo>
                    <a:pt x="0" y="487324"/>
                    <a:pt x="12357" y="475127"/>
                    <a:pt x="27460" y="475127"/>
                  </a:cubicBezTo>
                  <a:close/>
                  <a:moveTo>
                    <a:pt x="302055" y="0"/>
                  </a:moveTo>
                  <a:cubicBezTo>
                    <a:pt x="307375" y="0"/>
                    <a:pt x="312695" y="1542"/>
                    <a:pt x="317295" y="4625"/>
                  </a:cubicBezTo>
                  <a:lnTo>
                    <a:pt x="591886" y="187313"/>
                  </a:lnTo>
                  <a:cubicBezTo>
                    <a:pt x="601908" y="194028"/>
                    <a:pt x="606439" y="206500"/>
                    <a:pt x="602869" y="218012"/>
                  </a:cubicBezTo>
                  <a:cubicBezTo>
                    <a:pt x="599437" y="229661"/>
                    <a:pt x="588728" y="237473"/>
                    <a:pt x="576646" y="237473"/>
                  </a:cubicBezTo>
                  <a:lnTo>
                    <a:pt x="549187" y="237473"/>
                  </a:lnTo>
                  <a:lnTo>
                    <a:pt x="549187" y="420298"/>
                  </a:lnTo>
                  <a:lnTo>
                    <a:pt x="494269" y="420298"/>
                  </a:lnTo>
                  <a:lnTo>
                    <a:pt x="494269" y="237473"/>
                  </a:lnTo>
                  <a:lnTo>
                    <a:pt x="402693" y="237473"/>
                  </a:lnTo>
                  <a:lnTo>
                    <a:pt x="402693" y="420298"/>
                  </a:lnTo>
                  <a:lnTo>
                    <a:pt x="347774" y="420298"/>
                  </a:lnTo>
                  <a:lnTo>
                    <a:pt x="347774" y="237473"/>
                  </a:lnTo>
                  <a:lnTo>
                    <a:pt x="256336" y="237473"/>
                  </a:lnTo>
                  <a:lnTo>
                    <a:pt x="256336" y="420298"/>
                  </a:lnTo>
                  <a:lnTo>
                    <a:pt x="201417" y="420298"/>
                  </a:lnTo>
                  <a:lnTo>
                    <a:pt x="201417" y="237473"/>
                  </a:lnTo>
                  <a:lnTo>
                    <a:pt x="109841" y="237473"/>
                  </a:lnTo>
                  <a:lnTo>
                    <a:pt x="109841" y="420298"/>
                  </a:lnTo>
                  <a:lnTo>
                    <a:pt x="54923" y="420298"/>
                  </a:lnTo>
                  <a:lnTo>
                    <a:pt x="54923" y="237473"/>
                  </a:lnTo>
                  <a:lnTo>
                    <a:pt x="27464" y="237473"/>
                  </a:lnTo>
                  <a:cubicBezTo>
                    <a:pt x="15382" y="237473"/>
                    <a:pt x="4673" y="229661"/>
                    <a:pt x="1241" y="218012"/>
                  </a:cubicBezTo>
                  <a:cubicBezTo>
                    <a:pt x="-2329" y="206500"/>
                    <a:pt x="2202" y="194028"/>
                    <a:pt x="12224" y="187313"/>
                  </a:cubicBezTo>
                  <a:lnTo>
                    <a:pt x="286815" y="4625"/>
                  </a:lnTo>
                  <a:cubicBezTo>
                    <a:pt x="291415" y="1542"/>
                    <a:pt x="296735" y="0"/>
                    <a:pt x="302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" name="组合 1"/>
          <p:cNvGrpSpPr/>
          <p:nvPr/>
        </p:nvGrpSpPr>
        <p:grpSpPr>
          <a:xfrm>
            <a:off x="6861259" y="2716362"/>
            <a:ext cx="971550" cy="971550"/>
            <a:chOff x="6861259" y="2716362"/>
            <a:chExt cx="971550" cy="971550"/>
          </a:xfrm>
        </p:grpSpPr>
        <p:sp>
          <p:nvSpPr>
            <p:cNvPr id="13" name="椭圆 12"/>
            <p:cNvSpPr/>
            <p:nvPr/>
          </p:nvSpPr>
          <p:spPr>
            <a:xfrm>
              <a:off x="6861259" y="2716362"/>
              <a:ext cx="971550" cy="971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bank_154248"/>
            <p:cNvSpPr>
              <a:spLocks noChangeAspect="1"/>
            </p:cNvSpPr>
            <p:nvPr/>
          </p:nvSpPr>
          <p:spPr bwMode="auto">
            <a:xfrm>
              <a:off x="7093180" y="2954875"/>
              <a:ext cx="495175" cy="494522"/>
            </a:xfrm>
            <a:custGeom>
              <a:avLst/>
              <a:gdLst>
                <a:gd name="T0" fmla="*/ 379 w 487"/>
                <a:gd name="T1" fmla="*/ 89 h 487"/>
                <a:gd name="T2" fmla="*/ 374 w 487"/>
                <a:gd name="T3" fmla="*/ 94 h 487"/>
                <a:gd name="T4" fmla="*/ 103 w 487"/>
                <a:gd name="T5" fmla="*/ 88 h 487"/>
                <a:gd name="T6" fmla="*/ 29 w 487"/>
                <a:gd name="T7" fmla="*/ 212 h 487"/>
                <a:gd name="T8" fmla="*/ 133 w 487"/>
                <a:gd name="T9" fmla="*/ 393 h 487"/>
                <a:gd name="T10" fmla="*/ 215 w 487"/>
                <a:gd name="T11" fmla="*/ 462 h 487"/>
                <a:gd name="T12" fmla="*/ 212 w 487"/>
                <a:gd name="T13" fmla="*/ 448 h 487"/>
                <a:gd name="T14" fmla="*/ 231 w 487"/>
                <a:gd name="T15" fmla="*/ 420 h 487"/>
                <a:gd name="T16" fmla="*/ 194 w 487"/>
                <a:gd name="T17" fmla="*/ 337 h 487"/>
                <a:gd name="T18" fmla="*/ 108 w 487"/>
                <a:gd name="T19" fmla="*/ 274 h 487"/>
                <a:gd name="T20" fmla="*/ 69 w 487"/>
                <a:gd name="T21" fmla="*/ 227 h 487"/>
                <a:gd name="T22" fmla="*/ 91 w 487"/>
                <a:gd name="T23" fmla="*/ 207 h 487"/>
                <a:gd name="T24" fmla="*/ 78 w 487"/>
                <a:gd name="T25" fmla="*/ 229 h 487"/>
                <a:gd name="T26" fmla="*/ 110 w 487"/>
                <a:gd name="T27" fmla="*/ 242 h 487"/>
                <a:gd name="T28" fmla="*/ 112 w 487"/>
                <a:gd name="T29" fmla="*/ 208 h 487"/>
                <a:gd name="T30" fmla="*/ 204 w 487"/>
                <a:gd name="T31" fmla="*/ 161 h 487"/>
                <a:gd name="T32" fmla="*/ 226 w 487"/>
                <a:gd name="T33" fmla="*/ 163 h 487"/>
                <a:gd name="T34" fmla="*/ 233 w 487"/>
                <a:gd name="T35" fmla="*/ 136 h 487"/>
                <a:gd name="T36" fmla="*/ 201 w 487"/>
                <a:gd name="T37" fmla="*/ 108 h 487"/>
                <a:gd name="T38" fmla="*/ 206 w 487"/>
                <a:gd name="T39" fmla="*/ 99 h 487"/>
                <a:gd name="T40" fmla="*/ 239 w 487"/>
                <a:gd name="T41" fmla="*/ 105 h 487"/>
                <a:gd name="T42" fmla="*/ 236 w 487"/>
                <a:gd name="T43" fmla="*/ 78 h 487"/>
                <a:gd name="T44" fmla="*/ 214 w 487"/>
                <a:gd name="T45" fmla="*/ 69 h 487"/>
                <a:gd name="T46" fmla="*/ 217 w 487"/>
                <a:gd name="T47" fmla="*/ 47 h 487"/>
                <a:gd name="T48" fmla="*/ 205 w 487"/>
                <a:gd name="T49" fmla="*/ 62 h 487"/>
                <a:gd name="T50" fmla="*/ 184 w 487"/>
                <a:gd name="T51" fmla="*/ 63 h 487"/>
                <a:gd name="T52" fmla="*/ 176 w 487"/>
                <a:gd name="T53" fmla="*/ 63 h 487"/>
                <a:gd name="T54" fmla="*/ 172 w 487"/>
                <a:gd name="T55" fmla="*/ 82 h 487"/>
                <a:gd name="T56" fmla="*/ 162 w 487"/>
                <a:gd name="T57" fmla="*/ 75 h 487"/>
                <a:gd name="T58" fmla="*/ 140 w 487"/>
                <a:gd name="T59" fmla="*/ 62 h 487"/>
                <a:gd name="T60" fmla="*/ 356 w 487"/>
                <a:gd name="T61" fmla="*/ 54 h 487"/>
                <a:gd name="T62" fmla="*/ 367 w 487"/>
                <a:gd name="T63" fmla="*/ 96 h 487"/>
                <a:gd name="T64" fmla="*/ 366 w 487"/>
                <a:gd name="T65" fmla="*/ 109 h 487"/>
                <a:gd name="T66" fmla="*/ 350 w 487"/>
                <a:gd name="T67" fmla="*/ 121 h 487"/>
                <a:gd name="T68" fmla="*/ 351 w 487"/>
                <a:gd name="T69" fmla="*/ 128 h 487"/>
                <a:gd name="T70" fmla="*/ 362 w 487"/>
                <a:gd name="T71" fmla="*/ 126 h 487"/>
                <a:gd name="T72" fmla="*/ 367 w 487"/>
                <a:gd name="T73" fmla="*/ 164 h 487"/>
                <a:gd name="T74" fmla="*/ 396 w 487"/>
                <a:gd name="T75" fmla="*/ 145 h 487"/>
                <a:gd name="T76" fmla="*/ 432 w 487"/>
                <a:gd name="T77" fmla="*/ 152 h 487"/>
                <a:gd name="T78" fmla="*/ 435 w 487"/>
                <a:gd name="T79" fmla="*/ 166 h 487"/>
                <a:gd name="T80" fmla="*/ 380 w 487"/>
                <a:gd name="T81" fmla="*/ 177 h 487"/>
                <a:gd name="T82" fmla="*/ 398 w 487"/>
                <a:gd name="T83" fmla="*/ 300 h 487"/>
                <a:gd name="T84" fmla="*/ 134 w 487"/>
                <a:gd name="T85" fmla="*/ 150 h 487"/>
                <a:gd name="T86" fmla="*/ 141 w 487"/>
                <a:gd name="T87" fmla="*/ 158 h 487"/>
                <a:gd name="T88" fmla="*/ 183 w 487"/>
                <a:gd name="T89" fmla="*/ 84 h 487"/>
                <a:gd name="T90" fmla="*/ 210 w 487"/>
                <a:gd name="T91" fmla="*/ 83 h 487"/>
                <a:gd name="T92" fmla="*/ 203 w 487"/>
                <a:gd name="T93" fmla="*/ 69 h 487"/>
                <a:gd name="T94" fmla="*/ 218 w 487"/>
                <a:gd name="T95" fmla="*/ 84 h 487"/>
                <a:gd name="T96" fmla="*/ 361 w 487"/>
                <a:gd name="T97" fmla="*/ 119 h 487"/>
                <a:gd name="T98" fmla="*/ 113 w 487"/>
                <a:gd name="T99" fmla="*/ 257 h 487"/>
                <a:gd name="T100" fmla="*/ 276 w 487"/>
                <a:gd name="T101" fmla="*/ 112 h 487"/>
                <a:gd name="T102" fmla="*/ 257 w 487"/>
                <a:gd name="T103" fmla="*/ 93 h 487"/>
                <a:gd name="T104" fmla="*/ 244 w 487"/>
                <a:gd name="T105" fmla="*/ 67 h 487"/>
                <a:gd name="T106" fmla="*/ 224 w 487"/>
                <a:gd name="T107" fmla="*/ 63 h 487"/>
                <a:gd name="T108" fmla="*/ 255 w 487"/>
                <a:gd name="T109" fmla="*/ 48 h 487"/>
                <a:gd name="T110" fmla="*/ 273 w 487"/>
                <a:gd name="T111" fmla="*/ 47 h 487"/>
                <a:gd name="T112" fmla="*/ 295 w 487"/>
                <a:gd name="T113" fmla="*/ 46 h 487"/>
                <a:gd name="T114" fmla="*/ 310 w 487"/>
                <a:gd name="T115" fmla="*/ 78 h 487"/>
                <a:gd name="T116" fmla="*/ 312 w 487"/>
                <a:gd name="T117" fmla="*/ 9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87">
                  <a:moveTo>
                    <a:pt x="243" y="0"/>
                  </a:moveTo>
                  <a:cubicBezTo>
                    <a:pt x="109" y="0"/>
                    <a:pt x="0" y="109"/>
                    <a:pt x="0" y="243"/>
                  </a:cubicBezTo>
                  <a:cubicBezTo>
                    <a:pt x="0" y="377"/>
                    <a:pt x="109" y="487"/>
                    <a:pt x="243" y="487"/>
                  </a:cubicBezTo>
                  <a:cubicBezTo>
                    <a:pt x="377" y="487"/>
                    <a:pt x="487" y="377"/>
                    <a:pt x="487" y="243"/>
                  </a:cubicBezTo>
                  <a:cubicBezTo>
                    <a:pt x="487" y="109"/>
                    <a:pt x="377" y="0"/>
                    <a:pt x="243" y="0"/>
                  </a:cubicBezTo>
                  <a:close/>
                  <a:moveTo>
                    <a:pt x="374" y="93"/>
                  </a:moveTo>
                  <a:cubicBezTo>
                    <a:pt x="375" y="94"/>
                    <a:pt x="375" y="94"/>
                    <a:pt x="376" y="94"/>
                  </a:cubicBezTo>
                  <a:cubicBezTo>
                    <a:pt x="377" y="94"/>
                    <a:pt x="377" y="94"/>
                    <a:pt x="378" y="94"/>
                  </a:cubicBezTo>
                  <a:cubicBezTo>
                    <a:pt x="379" y="93"/>
                    <a:pt x="380" y="91"/>
                    <a:pt x="379" y="89"/>
                  </a:cubicBezTo>
                  <a:cubicBezTo>
                    <a:pt x="378" y="87"/>
                    <a:pt x="377" y="84"/>
                    <a:pt x="375" y="82"/>
                  </a:cubicBezTo>
                  <a:cubicBezTo>
                    <a:pt x="376" y="82"/>
                    <a:pt x="376" y="82"/>
                    <a:pt x="376" y="82"/>
                  </a:cubicBezTo>
                  <a:cubicBezTo>
                    <a:pt x="376" y="82"/>
                    <a:pt x="376" y="81"/>
                    <a:pt x="377" y="81"/>
                  </a:cubicBezTo>
                  <a:cubicBezTo>
                    <a:pt x="381" y="90"/>
                    <a:pt x="384" y="95"/>
                    <a:pt x="385" y="98"/>
                  </a:cubicBezTo>
                  <a:cubicBezTo>
                    <a:pt x="385" y="98"/>
                    <a:pt x="385" y="98"/>
                    <a:pt x="385" y="97"/>
                  </a:cubicBezTo>
                  <a:cubicBezTo>
                    <a:pt x="384" y="97"/>
                    <a:pt x="383" y="97"/>
                    <a:pt x="382" y="97"/>
                  </a:cubicBezTo>
                  <a:cubicBezTo>
                    <a:pt x="381" y="98"/>
                    <a:pt x="380" y="99"/>
                    <a:pt x="380" y="100"/>
                  </a:cubicBezTo>
                  <a:cubicBezTo>
                    <a:pt x="379" y="99"/>
                    <a:pt x="377" y="97"/>
                    <a:pt x="375" y="94"/>
                  </a:cubicBezTo>
                  <a:cubicBezTo>
                    <a:pt x="375" y="94"/>
                    <a:pt x="374" y="94"/>
                    <a:pt x="374" y="94"/>
                  </a:cubicBezTo>
                  <a:cubicBezTo>
                    <a:pt x="374" y="93"/>
                    <a:pt x="374" y="93"/>
                    <a:pt x="374" y="93"/>
                  </a:cubicBezTo>
                  <a:close/>
                  <a:moveTo>
                    <a:pt x="96" y="80"/>
                  </a:moveTo>
                  <a:cubicBezTo>
                    <a:pt x="97" y="80"/>
                    <a:pt x="97" y="80"/>
                    <a:pt x="98" y="79"/>
                  </a:cubicBezTo>
                  <a:cubicBezTo>
                    <a:pt x="98" y="79"/>
                    <a:pt x="99" y="79"/>
                    <a:pt x="99" y="79"/>
                  </a:cubicBezTo>
                  <a:cubicBezTo>
                    <a:pt x="99" y="79"/>
                    <a:pt x="100" y="80"/>
                    <a:pt x="100" y="80"/>
                  </a:cubicBezTo>
                  <a:cubicBezTo>
                    <a:pt x="101" y="81"/>
                    <a:pt x="101" y="81"/>
                    <a:pt x="102" y="81"/>
                  </a:cubicBezTo>
                  <a:cubicBezTo>
                    <a:pt x="102" y="82"/>
                    <a:pt x="101" y="82"/>
                    <a:pt x="101" y="82"/>
                  </a:cubicBezTo>
                  <a:cubicBezTo>
                    <a:pt x="100" y="83"/>
                    <a:pt x="100" y="84"/>
                    <a:pt x="100" y="85"/>
                  </a:cubicBezTo>
                  <a:cubicBezTo>
                    <a:pt x="101" y="86"/>
                    <a:pt x="102" y="87"/>
                    <a:pt x="103" y="88"/>
                  </a:cubicBezTo>
                  <a:lnTo>
                    <a:pt x="103" y="88"/>
                  </a:lnTo>
                  <a:cubicBezTo>
                    <a:pt x="73" y="115"/>
                    <a:pt x="59" y="128"/>
                    <a:pt x="52" y="135"/>
                  </a:cubicBezTo>
                  <a:cubicBezTo>
                    <a:pt x="63" y="114"/>
                    <a:pt x="78" y="96"/>
                    <a:pt x="96" y="80"/>
                  </a:cubicBezTo>
                  <a:close/>
                  <a:moveTo>
                    <a:pt x="23" y="243"/>
                  </a:moveTo>
                  <a:cubicBezTo>
                    <a:pt x="23" y="228"/>
                    <a:pt x="25" y="213"/>
                    <a:pt x="28" y="198"/>
                  </a:cubicBezTo>
                  <a:cubicBezTo>
                    <a:pt x="28" y="199"/>
                    <a:pt x="29" y="199"/>
                    <a:pt x="30" y="199"/>
                  </a:cubicBezTo>
                  <a:lnTo>
                    <a:pt x="32" y="199"/>
                  </a:lnTo>
                  <a:lnTo>
                    <a:pt x="32" y="199"/>
                  </a:lnTo>
                  <a:cubicBezTo>
                    <a:pt x="31" y="204"/>
                    <a:pt x="30" y="208"/>
                    <a:pt x="29" y="212"/>
                  </a:cubicBezTo>
                  <a:cubicBezTo>
                    <a:pt x="29" y="213"/>
                    <a:pt x="29" y="213"/>
                    <a:pt x="29" y="214"/>
                  </a:cubicBezTo>
                  <a:cubicBezTo>
                    <a:pt x="30" y="220"/>
                    <a:pt x="31" y="229"/>
                    <a:pt x="32" y="235"/>
                  </a:cubicBezTo>
                  <a:cubicBezTo>
                    <a:pt x="32" y="236"/>
                    <a:pt x="32" y="237"/>
                    <a:pt x="33" y="237"/>
                  </a:cubicBezTo>
                  <a:cubicBezTo>
                    <a:pt x="64" y="256"/>
                    <a:pt x="79" y="291"/>
                    <a:pt x="82" y="298"/>
                  </a:cubicBezTo>
                  <a:cubicBezTo>
                    <a:pt x="73" y="314"/>
                    <a:pt x="70" y="326"/>
                    <a:pt x="73" y="336"/>
                  </a:cubicBezTo>
                  <a:cubicBezTo>
                    <a:pt x="76" y="347"/>
                    <a:pt x="85" y="353"/>
                    <a:pt x="93" y="357"/>
                  </a:cubicBezTo>
                  <a:cubicBezTo>
                    <a:pt x="93" y="360"/>
                    <a:pt x="94" y="363"/>
                    <a:pt x="95" y="366"/>
                  </a:cubicBezTo>
                  <a:cubicBezTo>
                    <a:pt x="95" y="367"/>
                    <a:pt x="96" y="367"/>
                    <a:pt x="96" y="368"/>
                  </a:cubicBezTo>
                  <a:cubicBezTo>
                    <a:pt x="96" y="368"/>
                    <a:pt x="115" y="387"/>
                    <a:pt x="133" y="393"/>
                  </a:cubicBezTo>
                  <a:cubicBezTo>
                    <a:pt x="138" y="420"/>
                    <a:pt x="154" y="440"/>
                    <a:pt x="178" y="454"/>
                  </a:cubicBezTo>
                  <a:cubicBezTo>
                    <a:pt x="178" y="454"/>
                    <a:pt x="178" y="454"/>
                    <a:pt x="178" y="454"/>
                  </a:cubicBezTo>
                  <a:cubicBezTo>
                    <a:pt x="87" y="426"/>
                    <a:pt x="23" y="342"/>
                    <a:pt x="23" y="243"/>
                  </a:cubicBezTo>
                  <a:close/>
                  <a:moveTo>
                    <a:pt x="439" y="333"/>
                  </a:moveTo>
                  <a:cubicBezTo>
                    <a:pt x="438" y="338"/>
                    <a:pt x="436" y="343"/>
                    <a:pt x="435" y="347"/>
                  </a:cubicBezTo>
                  <a:cubicBezTo>
                    <a:pt x="429" y="355"/>
                    <a:pt x="425" y="364"/>
                    <a:pt x="421" y="373"/>
                  </a:cubicBezTo>
                  <a:lnTo>
                    <a:pt x="420" y="374"/>
                  </a:lnTo>
                  <a:cubicBezTo>
                    <a:pt x="379" y="430"/>
                    <a:pt x="313" y="464"/>
                    <a:pt x="243" y="464"/>
                  </a:cubicBezTo>
                  <a:cubicBezTo>
                    <a:pt x="234" y="464"/>
                    <a:pt x="224" y="463"/>
                    <a:pt x="215" y="462"/>
                  </a:cubicBezTo>
                  <a:cubicBezTo>
                    <a:pt x="215" y="461"/>
                    <a:pt x="214" y="461"/>
                    <a:pt x="214" y="460"/>
                  </a:cubicBezTo>
                  <a:lnTo>
                    <a:pt x="213" y="459"/>
                  </a:lnTo>
                  <a:cubicBezTo>
                    <a:pt x="213" y="459"/>
                    <a:pt x="212" y="458"/>
                    <a:pt x="212" y="458"/>
                  </a:cubicBezTo>
                  <a:lnTo>
                    <a:pt x="208" y="456"/>
                  </a:lnTo>
                  <a:cubicBezTo>
                    <a:pt x="205" y="453"/>
                    <a:pt x="205" y="453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lnTo>
                    <a:pt x="206" y="450"/>
                  </a:lnTo>
                  <a:lnTo>
                    <a:pt x="209" y="450"/>
                  </a:lnTo>
                  <a:cubicBezTo>
                    <a:pt x="209" y="450"/>
                    <a:pt x="211" y="449"/>
                    <a:pt x="212" y="448"/>
                  </a:cubicBezTo>
                  <a:cubicBezTo>
                    <a:pt x="212" y="447"/>
                    <a:pt x="212" y="446"/>
                    <a:pt x="212" y="445"/>
                  </a:cubicBezTo>
                  <a:cubicBezTo>
                    <a:pt x="211" y="445"/>
                    <a:pt x="211" y="444"/>
                    <a:pt x="211" y="444"/>
                  </a:cubicBezTo>
                  <a:cubicBezTo>
                    <a:pt x="212" y="444"/>
                    <a:pt x="212" y="444"/>
                    <a:pt x="212" y="444"/>
                  </a:cubicBezTo>
                  <a:cubicBezTo>
                    <a:pt x="215" y="443"/>
                    <a:pt x="218" y="442"/>
                    <a:pt x="221" y="440"/>
                  </a:cubicBezTo>
                  <a:cubicBezTo>
                    <a:pt x="222" y="440"/>
                    <a:pt x="223" y="441"/>
                    <a:pt x="223" y="441"/>
                  </a:cubicBezTo>
                  <a:cubicBezTo>
                    <a:pt x="224" y="441"/>
                    <a:pt x="226" y="441"/>
                    <a:pt x="226" y="440"/>
                  </a:cubicBezTo>
                  <a:lnTo>
                    <a:pt x="230" y="437"/>
                  </a:lnTo>
                  <a:cubicBezTo>
                    <a:pt x="231" y="437"/>
                    <a:pt x="232" y="436"/>
                    <a:pt x="232" y="435"/>
                  </a:cubicBezTo>
                  <a:cubicBezTo>
                    <a:pt x="232" y="426"/>
                    <a:pt x="232" y="424"/>
                    <a:pt x="231" y="420"/>
                  </a:cubicBezTo>
                  <a:cubicBezTo>
                    <a:pt x="255" y="406"/>
                    <a:pt x="258" y="403"/>
                    <a:pt x="254" y="393"/>
                  </a:cubicBezTo>
                  <a:cubicBezTo>
                    <a:pt x="268" y="377"/>
                    <a:pt x="269" y="376"/>
                    <a:pt x="269" y="365"/>
                  </a:cubicBezTo>
                  <a:cubicBezTo>
                    <a:pt x="269" y="363"/>
                    <a:pt x="269" y="362"/>
                    <a:pt x="270" y="360"/>
                  </a:cubicBezTo>
                  <a:cubicBezTo>
                    <a:pt x="270" y="359"/>
                    <a:pt x="268" y="357"/>
                    <a:pt x="266" y="357"/>
                  </a:cubicBezTo>
                  <a:cubicBezTo>
                    <a:pt x="265" y="357"/>
                    <a:pt x="231" y="355"/>
                    <a:pt x="211" y="336"/>
                  </a:cubicBezTo>
                  <a:cubicBezTo>
                    <a:pt x="210" y="335"/>
                    <a:pt x="209" y="335"/>
                    <a:pt x="208" y="335"/>
                  </a:cubicBezTo>
                  <a:cubicBezTo>
                    <a:pt x="205" y="335"/>
                    <a:pt x="200" y="336"/>
                    <a:pt x="193" y="341"/>
                  </a:cubicBezTo>
                  <a:lnTo>
                    <a:pt x="192" y="340"/>
                  </a:lnTo>
                  <a:lnTo>
                    <a:pt x="194" y="337"/>
                  </a:lnTo>
                  <a:cubicBezTo>
                    <a:pt x="195" y="336"/>
                    <a:pt x="195" y="335"/>
                    <a:pt x="195" y="334"/>
                  </a:cubicBezTo>
                  <a:cubicBezTo>
                    <a:pt x="186" y="317"/>
                    <a:pt x="184" y="315"/>
                    <a:pt x="175" y="314"/>
                  </a:cubicBezTo>
                  <a:cubicBezTo>
                    <a:pt x="165" y="312"/>
                    <a:pt x="165" y="312"/>
                    <a:pt x="162" y="303"/>
                  </a:cubicBezTo>
                  <a:cubicBezTo>
                    <a:pt x="162" y="302"/>
                    <a:pt x="161" y="302"/>
                    <a:pt x="161" y="301"/>
                  </a:cubicBezTo>
                  <a:lnTo>
                    <a:pt x="158" y="298"/>
                  </a:lnTo>
                  <a:cubicBezTo>
                    <a:pt x="150" y="290"/>
                    <a:pt x="139" y="286"/>
                    <a:pt x="128" y="282"/>
                  </a:cubicBezTo>
                  <a:cubicBezTo>
                    <a:pt x="128" y="281"/>
                    <a:pt x="127" y="281"/>
                    <a:pt x="127" y="281"/>
                  </a:cubicBezTo>
                  <a:lnTo>
                    <a:pt x="121" y="282"/>
                  </a:lnTo>
                  <a:cubicBezTo>
                    <a:pt x="115" y="279"/>
                    <a:pt x="113" y="277"/>
                    <a:pt x="108" y="274"/>
                  </a:cubicBezTo>
                  <a:cubicBezTo>
                    <a:pt x="106" y="273"/>
                    <a:pt x="105" y="273"/>
                    <a:pt x="104" y="274"/>
                  </a:cubicBezTo>
                  <a:cubicBezTo>
                    <a:pt x="100" y="278"/>
                    <a:pt x="99" y="278"/>
                    <a:pt x="97" y="278"/>
                  </a:cubicBezTo>
                  <a:cubicBezTo>
                    <a:pt x="94" y="278"/>
                    <a:pt x="89" y="275"/>
                    <a:pt x="81" y="269"/>
                  </a:cubicBezTo>
                  <a:cubicBezTo>
                    <a:pt x="79" y="265"/>
                    <a:pt x="74" y="258"/>
                    <a:pt x="66" y="254"/>
                  </a:cubicBezTo>
                  <a:lnTo>
                    <a:pt x="66" y="252"/>
                  </a:lnTo>
                  <a:cubicBezTo>
                    <a:pt x="66" y="248"/>
                    <a:pt x="66" y="245"/>
                    <a:pt x="67" y="242"/>
                  </a:cubicBezTo>
                  <a:cubicBezTo>
                    <a:pt x="70" y="238"/>
                    <a:pt x="71" y="236"/>
                    <a:pt x="72" y="232"/>
                  </a:cubicBezTo>
                  <a:cubicBezTo>
                    <a:pt x="72" y="231"/>
                    <a:pt x="72" y="230"/>
                    <a:pt x="72" y="229"/>
                  </a:cubicBezTo>
                  <a:cubicBezTo>
                    <a:pt x="71" y="228"/>
                    <a:pt x="70" y="227"/>
                    <a:pt x="69" y="227"/>
                  </a:cubicBezTo>
                  <a:cubicBezTo>
                    <a:pt x="64" y="227"/>
                    <a:pt x="60" y="229"/>
                    <a:pt x="56" y="234"/>
                  </a:cubicBezTo>
                  <a:cubicBezTo>
                    <a:pt x="55" y="233"/>
                    <a:pt x="55" y="233"/>
                    <a:pt x="54" y="233"/>
                  </a:cubicBezTo>
                  <a:cubicBezTo>
                    <a:pt x="53" y="229"/>
                    <a:pt x="52" y="221"/>
                    <a:pt x="52" y="213"/>
                  </a:cubicBezTo>
                  <a:cubicBezTo>
                    <a:pt x="56" y="211"/>
                    <a:pt x="57" y="209"/>
                    <a:pt x="62" y="198"/>
                  </a:cubicBezTo>
                  <a:cubicBezTo>
                    <a:pt x="73" y="199"/>
                    <a:pt x="73" y="199"/>
                    <a:pt x="80" y="204"/>
                  </a:cubicBezTo>
                  <a:cubicBezTo>
                    <a:pt x="81" y="204"/>
                    <a:pt x="83" y="205"/>
                    <a:pt x="84" y="204"/>
                  </a:cubicBezTo>
                  <a:cubicBezTo>
                    <a:pt x="85" y="203"/>
                    <a:pt x="86" y="203"/>
                    <a:pt x="87" y="202"/>
                  </a:cubicBezTo>
                  <a:lnTo>
                    <a:pt x="88" y="205"/>
                  </a:lnTo>
                  <a:cubicBezTo>
                    <a:pt x="88" y="206"/>
                    <a:pt x="89" y="207"/>
                    <a:pt x="91" y="207"/>
                  </a:cubicBezTo>
                  <a:cubicBezTo>
                    <a:pt x="92" y="207"/>
                    <a:pt x="93" y="207"/>
                    <a:pt x="94" y="207"/>
                  </a:cubicBezTo>
                  <a:cubicBezTo>
                    <a:pt x="94" y="211"/>
                    <a:pt x="94" y="215"/>
                    <a:pt x="95" y="219"/>
                  </a:cubicBezTo>
                  <a:cubicBezTo>
                    <a:pt x="95" y="223"/>
                    <a:pt x="95" y="226"/>
                    <a:pt x="95" y="230"/>
                  </a:cubicBezTo>
                  <a:cubicBezTo>
                    <a:pt x="95" y="231"/>
                    <a:pt x="96" y="232"/>
                    <a:pt x="97" y="233"/>
                  </a:cubicBezTo>
                  <a:cubicBezTo>
                    <a:pt x="97" y="233"/>
                    <a:pt x="98" y="233"/>
                    <a:pt x="99" y="233"/>
                  </a:cubicBezTo>
                  <a:cubicBezTo>
                    <a:pt x="98" y="233"/>
                    <a:pt x="97" y="233"/>
                    <a:pt x="97" y="234"/>
                  </a:cubicBezTo>
                  <a:cubicBezTo>
                    <a:pt x="95" y="229"/>
                    <a:pt x="91" y="228"/>
                    <a:pt x="88" y="228"/>
                  </a:cubicBezTo>
                  <a:cubicBezTo>
                    <a:pt x="86" y="228"/>
                    <a:pt x="84" y="228"/>
                    <a:pt x="81" y="227"/>
                  </a:cubicBezTo>
                  <a:cubicBezTo>
                    <a:pt x="80" y="227"/>
                    <a:pt x="78" y="228"/>
                    <a:pt x="78" y="229"/>
                  </a:cubicBezTo>
                  <a:cubicBezTo>
                    <a:pt x="77" y="230"/>
                    <a:pt x="77" y="231"/>
                    <a:pt x="78" y="232"/>
                  </a:cubicBezTo>
                  <a:cubicBezTo>
                    <a:pt x="80" y="235"/>
                    <a:pt x="83" y="239"/>
                    <a:pt x="92" y="241"/>
                  </a:cubicBezTo>
                  <a:lnTo>
                    <a:pt x="92" y="241"/>
                  </a:lnTo>
                  <a:cubicBezTo>
                    <a:pt x="96" y="247"/>
                    <a:pt x="97" y="248"/>
                    <a:pt x="106" y="250"/>
                  </a:cubicBezTo>
                  <a:cubicBezTo>
                    <a:pt x="106" y="250"/>
                    <a:pt x="106" y="250"/>
                    <a:pt x="107" y="250"/>
                  </a:cubicBezTo>
                  <a:cubicBezTo>
                    <a:pt x="107" y="250"/>
                    <a:pt x="108" y="250"/>
                    <a:pt x="109" y="249"/>
                  </a:cubicBezTo>
                  <a:lnTo>
                    <a:pt x="111" y="247"/>
                  </a:lnTo>
                  <a:cubicBezTo>
                    <a:pt x="112" y="246"/>
                    <a:pt x="112" y="245"/>
                    <a:pt x="112" y="244"/>
                  </a:cubicBezTo>
                  <a:cubicBezTo>
                    <a:pt x="112" y="243"/>
                    <a:pt x="111" y="242"/>
                    <a:pt x="110" y="242"/>
                  </a:cubicBezTo>
                  <a:cubicBezTo>
                    <a:pt x="110" y="242"/>
                    <a:pt x="109" y="241"/>
                    <a:pt x="108" y="238"/>
                  </a:cubicBezTo>
                  <a:cubicBezTo>
                    <a:pt x="105" y="235"/>
                    <a:pt x="103" y="233"/>
                    <a:pt x="100" y="233"/>
                  </a:cubicBezTo>
                  <a:cubicBezTo>
                    <a:pt x="100" y="233"/>
                    <a:pt x="99" y="233"/>
                    <a:pt x="99" y="233"/>
                  </a:cubicBezTo>
                  <a:cubicBezTo>
                    <a:pt x="100" y="233"/>
                    <a:pt x="100" y="233"/>
                    <a:pt x="100" y="233"/>
                  </a:cubicBezTo>
                  <a:lnTo>
                    <a:pt x="111" y="224"/>
                  </a:lnTo>
                  <a:cubicBezTo>
                    <a:pt x="112" y="223"/>
                    <a:pt x="113" y="221"/>
                    <a:pt x="112" y="220"/>
                  </a:cubicBezTo>
                  <a:lnTo>
                    <a:pt x="109" y="214"/>
                  </a:lnTo>
                  <a:cubicBezTo>
                    <a:pt x="110" y="212"/>
                    <a:pt x="110" y="211"/>
                    <a:pt x="111" y="209"/>
                  </a:cubicBezTo>
                  <a:cubicBezTo>
                    <a:pt x="111" y="209"/>
                    <a:pt x="112" y="209"/>
                    <a:pt x="112" y="208"/>
                  </a:cubicBezTo>
                  <a:cubicBezTo>
                    <a:pt x="114" y="207"/>
                    <a:pt x="116" y="206"/>
                    <a:pt x="119" y="205"/>
                  </a:cubicBezTo>
                  <a:cubicBezTo>
                    <a:pt x="121" y="204"/>
                    <a:pt x="123" y="203"/>
                    <a:pt x="125" y="201"/>
                  </a:cubicBezTo>
                  <a:cubicBezTo>
                    <a:pt x="128" y="202"/>
                    <a:pt x="131" y="202"/>
                    <a:pt x="134" y="203"/>
                  </a:cubicBezTo>
                  <a:cubicBezTo>
                    <a:pt x="135" y="203"/>
                    <a:pt x="136" y="202"/>
                    <a:pt x="137" y="201"/>
                  </a:cubicBezTo>
                  <a:cubicBezTo>
                    <a:pt x="146" y="190"/>
                    <a:pt x="147" y="190"/>
                    <a:pt x="149" y="187"/>
                  </a:cubicBezTo>
                  <a:cubicBezTo>
                    <a:pt x="165" y="180"/>
                    <a:pt x="165" y="180"/>
                    <a:pt x="207" y="169"/>
                  </a:cubicBezTo>
                  <a:cubicBezTo>
                    <a:pt x="209" y="168"/>
                    <a:pt x="210" y="167"/>
                    <a:pt x="210" y="165"/>
                  </a:cubicBezTo>
                  <a:cubicBezTo>
                    <a:pt x="209" y="164"/>
                    <a:pt x="208" y="163"/>
                    <a:pt x="207" y="162"/>
                  </a:cubicBezTo>
                  <a:cubicBezTo>
                    <a:pt x="205" y="162"/>
                    <a:pt x="204" y="162"/>
                    <a:pt x="204" y="161"/>
                  </a:cubicBezTo>
                  <a:lnTo>
                    <a:pt x="207" y="158"/>
                  </a:lnTo>
                  <a:cubicBezTo>
                    <a:pt x="207" y="157"/>
                    <a:pt x="208" y="156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9" y="154"/>
                    <a:pt x="211" y="154"/>
                    <a:pt x="213" y="154"/>
                  </a:cubicBezTo>
                  <a:cubicBezTo>
                    <a:pt x="213" y="155"/>
                    <a:pt x="213" y="156"/>
                    <a:pt x="214" y="156"/>
                  </a:cubicBezTo>
                  <a:cubicBezTo>
                    <a:pt x="218" y="159"/>
                    <a:pt x="220" y="162"/>
                    <a:pt x="220" y="162"/>
                  </a:cubicBezTo>
                  <a:cubicBezTo>
                    <a:pt x="221" y="163"/>
                    <a:pt x="222" y="164"/>
                    <a:pt x="223" y="164"/>
                  </a:cubicBezTo>
                  <a:cubicBezTo>
                    <a:pt x="223" y="164"/>
                    <a:pt x="223" y="164"/>
                    <a:pt x="223" y="164"/>
                  </a:cubicBezTo>
                  <a:cubicBezTo>
                    <a:pt x="224" y="164"/>
                    <a:pt x="225" y="164"/>
                    <a:pt x="226" y="163"/>
                  </a:cubicBezTo>
                  <a:lnTo>
                    <a:pt x="231" y="158"/>
                  </a:lnTo>
                  <a:cubicBezTo>
                    <a:pt x="232" y="157"/>
                    <a:pt x="232" y="156"/>
                    <a:pt x="232" y="154"/>
                  </a:cubicBezTo>
                  <a:cubicBezTo>
                    <a:pt x="231" y="153"/>
                    <a:pt x="230" y="152"/>
                    <a:pt x="229" y="152"/>
                  </a:cubicBezTo>
                  <a:lnTo>
                    <a:pt x="228" y="152"/>
                  </a:lnTo>
                  <a:cubicBezTo>
                    <a:pt x="230" y="150"/>
                    <a:pt x="234" y="147"/>
                    <a:pt x="241" y="141"/>
                  </a:cubicBezTo>
                  <a:cubicBezTo>
                    <a:pt x="242" y="140"/>
                    <a:pt x="243" y="138"/>
                    <a:pt x="242" y="137"/>
                  </a:cubicBezTo>
                  <a:cubicBezTo>
                    <a:pt x="242" y="136"/>
                    <a:pt x="240" y="135"/>
                    <a:pt x="239" y="135"/>
                  </a:cubicBezTo>
                  <a:cubicBezTo>
                    <a:pt x="236" y="135"/>
                    <a:pt x="235" y="135"/>
                    <a:pt x="233" y="136"/>
                  </a:cubicBezTo>
                  <a:lnTo>
                    <a:pt x="233" y="136"/>
                  </a:lnTo>
                  <a:cubicBezTo>
                    <a:pt x="233" y="135"/>
                    <a:pt x="233" y="134"/>
                    <a:pt x="233" y="133"/>
                  </a:cubicBezTo>
                  <a:lnTo>
                    <a:pt x="230" y="128"/>
                  </a:lnTo>
                  <a:cubicBezTo>
                    <a:pt x="231" y="126"/>
                    <a:pt x="231" y="125"/>
                    <a:pt x="233" y="123"/>
                  </a:cubicBezTo>
                  <a:cubicBezTo>
                    <a:pt x="233" y="122"/>
                    <a:pt x="233" y="121"/>
                    <a:pt x="233" y="120"/>
                  </a:cubicBezTo>
                  <a:cubicBezTo>
                    <a:pt x="233" y="119"/>
                    <a:pt x="232" y="119"/>
                    <a:pt x="231" y="118"/>
                  </a:cubicBezTo>
                  <a:cubicBezTo>
                    <a:pt x="227" y="116"/>
                    <a:pt x="223" y="115"/>
                    <a:pt x="217" y="116"/>
                  </a:cubicBezTo>
                  <a:cubicBezTo>
                    <a:pt x="211" y="106"/>
                    <a:pt x="210" y="105"/>
                    <a:pt x="205" y="104"/>
                  </a:cubicBezTo>
                  <a:cubicBezTo>
                    <a:pt x="204" y="104"/>
                    <a:pt x="203" y="105"/>
                    <a:pt x="203" y="105"/>
                  </a:cubicBezTo>
                  <a:cubicBezTo>
                    <a:pt x="202" y="106"/>
                    <a:pt x="201" y="107"/>
                    <a:pt x="201" y="108"/>
                  </a:cubicBezTo>
                  <a:cubicBezTo>
                    <a:pt x="201" y="109"/>
                    <a:pt x="201" y="110"/>
                    <a:pt x="201" y="111"/>
                  </a:cubicBezTo>
                  <a:lnTo>
                    <a:pt x="198" y="111"/>
                  </a:lnTo>
                  <a:cubicBezTo>
                    <a:pt x="197" y="110"/>
                    <a:pt x="196" y="111"/>
                    <a:pt x="195" y="112"/>
                  </a:cubicBezTo>
                  <a:cubicBezTo>
                    <a:pt x="190" y="117"/>
                    <a:pt x="185" y="122"/>
                    <a:pt x="181" y="126"/>
                  </a:cubicBezTo>
                  <a:cubicBezTo>
                    <a:pt x="177" y="130"/>
                    <a:pt x="173" y="133"/>
                    <a:pt x="170" y="137"/>
                  </a:cubicBezTo>
                  <a:cubicBezTo>
                    <a:pt x="167" y="132"/>
                    <a:pt x="165" y="123"/>
                    <a:pt x="165" y="117"/>
                  </a:cubicBezTo>
                  <a:lnTo>
                    <a:pt x="179" y="109"/>
                  </a:lnTo>
                  <a:cubicBezTo>
                    <a:pt x="193" y="101"/>
                    <a:pt x="199" y="97"/>
                    <a:pt x="202" y="97"/>
                  </a:cubicBezTo>
                  <a:cubicBezTo>
                    <a:pt x="203" y="97"/>
                    <a:pt x="204" y="98"/>
                    <a:pt x="206" y="99"/>
                  </a:cubicBezTo>
                  <a:cubicBezTo>
                    <a:pt x="206" y="99"/>
                    <a:pt x="205" y="100"/>
                    <a:pt x="205" y="101"/>
                  </a:cubicBezTo>
                  <a:cubicBezTo>
                    <a:pt x="205" y="102"/>
                    <a:pt x="207" y="104"/>
                    <a:pt x="208" y="104"/>
                  </a:cubicBezTo>
                  <a:cubicBezTo>
                    <a:pt x="211" y="104"/>
                    <a:pt x="213" y="104"/>
                    <a:pt x="216" y="104"/>
                  </a:cubicBezTo>
                  <a:lnTo>
                    <a:pt x="219" y="110"/>
                  </a:lnTo>
                  <a:cubicBezTo>
                    <a:pt x="220" y="111"/>
                    <a:pt x="221" y="112"/>
                    <a:pt x="222" y="112"/>
                  </a:cubicBezTo>
                  <a:cubicBezTo>
                    <a:pt x="223" y="112"/>
                    <a:pt x="224" y="111"/>
                    <a:pt x="225" y="110"/>
                  </a:cubicBezTo>
                  <a:cubicBezTo>
                    <a:pt x="229" y="102"/>
                    <a:pt x="231" y="101"/>
                    <a:pt x="232" y="101"/>
                  </a:cubicBezTo>
                  <a:cubicBezTo>
                    <a:pt x="233" y="101"/>
                    <a:pt x="235" y="104"/>
                    <a:pt x="236" y="104"/>
                  </a:cubicBezTo>
                  <a:cubicBezTo>
                    <a:pt x="237" y="105"/>
                    <a:pt x="238" y="105"/>
                    <a:pt x="239" y="105"/>
                  </a:cubicBezTo>
                  <a:cubicBezTo>
                    <a:pt x="239" y="105"/>
                    <a:pt x="240" y="105"/>
                    <a:pt x="241" y="104"/>
                  </a:cubicBezTo>
                  <a:cubicBezTo>
                    <a:pt x="242" y="103"/>
                    <a:pt x="245" y="100"/>
                    <a:pt x="246" y="95"/>
                  </a:cubicBezTo>
                  <a:lnTo>
                    <a:pt x="246" y="94"/>
                  </a:lnTo>
                  <a:cubicBezTo>
                    <a:pt x="246" y="93"/>
                    <a:pt x="246" y="92"/>
                    <a:pt x="245" y="91"/>
                  </a:cubicBezTo>
                  <a:cubicBezTo>
                    <a:pt x="244" y="91"/>
                    <a:pt x="244" y="91"/>
                    <a:pt x="243" y="91"/>
                  </a:cubicBezTo>
                  <a:cubicBezTo>
                    <a:pt x="243" y="89"/>
                    <a:pt x="243" y="88"/>
                    <a:pt x="243" y="87"/>
                  </a:cubicBezTo>
                  <a:cubicBezTo>
                    <a:pt x="243" y="86"/>
                    <a:pt x="243" y="85"/>
                    <a:pt x="242" y="84"/>
                  </a:cubicBezTo>
                  <a:cubicBezTo>
                    <a:pt x="239" y="82"/>
                    <a:pt x="239" y="82"/>
                    <a:pt x="239" y="81"/>
                  </a:cubicBezTo>
                  <a:cubicBezTo>
                    <a:pt x="239" y="79"/>
                    <a:pt x="238" y="78"/>
                    <a:pt x="236" y="78"/>
                  </a:cubicBezTo>
                  <a:cubicBezTo>
                    <a:pt x="236" y="78"/>
                    <a:pt x="235" y="77"/>
                    <a:pt x="232" y="76"/>
                  </a:cubicBezTo>
                  <a:cubicBezTo>
                    <a:pt x="230" y="75"/>
                    <a:pt x="229" y="75"/>
                    <a:pt x="228" y="75"/>
                  </a:cubicBezTo>
                  <a:lnTo>
                    <a:pt x="227" y="73"/>
                  </a:lnTo>
                  <a:cubicBezTo>
                    <a:pt x="227" y="72"/>
                    <a:pt x="226" y="71"/>
                    <a:pt x="225" y="71"/>
                  </a:cubicBezTo>
                  <a:cubicBezTo>
                    <a:pt x="224" y="71"/>
                    <a:pt x="223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1" y="70"/>
                    <a:pt x="220" y="70"/>
                    <a:pt x="218" y="70"/>
                  </a:cubicBezTo>
                  <a:cubicBezTo>
                    <a:pt x="217" y="71"/>
                    <a:pt x="215" y="72"/>
                    <a:pt x="215" y="72"/>
                  </a:cubicBezTo>
                  <a:cubicBezTo>
                    <a:pt x="214" y="71"/>
                    <a:pt x="215" y="70"/>
                    <a:pt x="214" y="69"/>
                  </a:cubicBezTo>
                  <a:cubicBezTo>
                    <a:pt x="214" y="68"/>
                    <a:pt x="214" y="68"/>
                    <a:pt x="214" y="67"/>
                  </a:cubicBezTo>
                  <a:cubicBezTo>
                    <a:pt x="214" y="67"/>
                    <a:pt x="214" y="67"/>
                    <a:pt x="215" y="66"/>
                  </a:cubicBezTo>
                  <a:cubicBezTo>
                    <a:pt x="215" y="66"/>
                    <a:pt x="216" y="65"/>
                    <a:pt x="216" y="64"/>
                  </a:cubicBezTo>
                  <a:cubicBezTo>
                    <a:pt x="216" y="63"/>
                    <a:pt x="216" y="61"/>
                    <a:pt x="216" y="60"/>
                  </a:cubicBezTo>
                  <a:cubicBezTo>
                    <a:pt x="216" y="59"/>
                    <a:pt x="215" y="58"/>
                    <a:pt x="214" y="58"/>
                  </a:cubicBezTo>
                  <a:lnTo>
                    <a:pt x="214" y="58"/>
                  </a:lnTo>
                  <a:cubicBezTo>
                    <a:pt x="215" y="57"/>
                    <a:pt x="215" y="57"/>
                    <a:pt x="216" y="56"/>
                  </a:cubicBezTo>
                  <a:cubicBezTo>
                    <a:pt x="218" y="54"/>
                    <a:pt x="218" y="53"/>
                    <a:pt x="219" y="50"/>
                  </a:cubicBezTo>
                  <a:cubicBezTo>
                    <a:pt x="219" y="48"/>
                    <a:pt x="218" y="47"/>
                    <a:pt x="217" y="47"/>
                  </a:cubicBezTo>
                  <a:cubicBezTo>
                    <a:pt x="216" y="46"/>
                    <a:pt x="215" y="46"/>
                    <a:pt x="214" y="47"/>
                  </a:cubicBezTo>
                  <a:cubicBezTo>
                    <a:pt x="206" y="51"/>
                    <a:pt x="206" y="51"/>
                    <a:pt x="204" y="52"/>
                  </a:cubicBezTo>
                  <a:cubicBezTo>
                    <a:pt x="203" y="52"/>
                    <a:pt x="202" y="54"/>
                    <a:pt x="202" y="56"/>
                  </a:cubicBezTo>
                  <a:cubicBezTo>
                    <a:pt x="203" y="57"/>
                    <a:pt x="204" y="58"/>
                    <a:pt x="206" y="58"/>
                  </a:cubicBezTo>
                  <a:cubicBezTo>
                    <a:pt x="207" y="58"/>
                    <a:pt x="208" y="58"/>
                    <a:pt x="209" y="58"/>
                  </a:cubicBezTo>
                  <a:cubicBezTo>
                    <a:pt x="209" y="58"/>
                    <a:pt x="209" y="58"/>
                    <a:pt x="210" y="58"/>
                  </a:cubicBezTo>
                  <a:cubicBezTo>
                    <a:pt x="208" y="59"/>
                    <a:pt x="207" y="59"/>
                    <a:pt x="207" y="59"/>
                  </a:cubicBezTo>
                  <a:cubicBezTo>
                    <a:pt x="206" y="60"/>
                    <a:pt x="206" y="60"/>
                    <a:pt x="205" y="61"/>
                  </a:cubicBezTo>
                  <a:cubicBezTo>
                    <a:pt x="205" y="61"/>
                    <a:pt x="205" y="62"/>
                    <a:pt x="205" y="62"/>
                  </a:cubicBezTo>
                  <a:cubicBezTo>
                    <a:pt x="204" y="62"/>
                    <a:pt x="203" y="61"/>
                    <a:pt x="202" y="61"/>
                  </a:cubicBezTo>
                  <a:cubicBezTo>
                    <a:pt x="203" y="61"/>
                    <a:pt x="203" y="60"/>
                    <a:pt x="202" y="59"/>
                  </a:cubicBezTo>
                  <a:cubicBezTo>
                    <a:pt x="202" y="57"/>
                    <a:pt x="201" y="57"/>
                    <a:pt x="199" y="56"/>
                  </a:cubicBezTo>
                  <a:cubicBezTo>
                    <a:pt x="199" y="56"/>
                    <a:pt x="198" y="56"/>
                    <a:pt x="197" y="56"/>
                  </a:cubicBezTo>
                  <a:lnTo>
                    <a:pt x="197" y="56"/>
                  </a:lnTo>
                  <a:lnTo>
                    <a:pt x="196" y="56"/>
                  </a:lnTo>
                  <a:cubicBezTo>
                    <a:pt x="195" y="55"/>
                    <a:pt x="194" y="55"/>
                    <a:pt x="193" y="56"/>
                  </a:cubicBezTo>
                  <a:cubicBezTo>
                    <a:pt x="189" y="57"/>
                    <a:pt x="187" y="58"/>
                    <a:pt x="185" y="59"/>
                  </a:cubicBezTo>
                  <a:cubicBezTo>
                    <a:pt x="184" y="60"/>
                    <a:pt x="184" y="61"/>
                    <a:pt x="184" y="63"/>
                  </a:cubicBezTo>
                  <a:lnTo>
                    <a:pt x="184" y="63"/>
                  </a:lnTo>
                  <a:cubicBezTo>
                    <a:pt x="185" y="65"/>
                    <a:pt x="185" y="66"/>
                    <a:pt x="187" y="66"/>
                  </a:cubicBezTo>
                  <a:lnTo>
                    <a:pt x="187" y="66"/>
                  </a:lnTo>
                  <a:cubicBezTo>
                    <a:pt x="187" y="66"/>
                    <a:pt x="187" y="67"/>
                    <a:pt x="187" y="67"/>
                  </a:cubicBezTo>
                  <a:cubicBezTo>
                    <a:pt x="187" y="67"/>
                    <a:pt x="186" y="67"/>
                    <a:pt x="186" y="67"/>
                  </a:cubicBezTo>
                  <a:lnTo>
                    <a:pt x="185" y="67"/>
                  </a:lnTo>
                  <a:cubicBezTo>
                    <a:pt x="185" y="64"/>
                    <a:pt x="184" y="63"/>
                    <a:pt x="182" y="61"/>
                  </a:cubicBezTo>
                  <a:cubicBezTo>
                    <a:pt x="181" y="60"/>
                    <a:pt x="179" y="60"/>
                    <a:pt x="178" y="61"/>
                  </a:cubicBezTo>
                  <a:cubicBezTo>
                    <a:pt x="177" y="61"/>
                    <a:pt x="176" y="62"/>
                    <a:pt x="176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5" y="65"/>
                    <a:pt x="174" y="67"/>
                    <a:pt x="174" y="69"/>
                  </a:cubicBezTo>
                  <a:cubicBezTo>
                    <a:pt x="174" y="70"/>
                    <a:pt x="174" y="71"/>
                    <a:pt x="174" y="71"/>
                  </a:cubicBezTo>
                  <a:cubicBezTo>
                    <a:pt x="174" y="72"/>
                    <a:pt x="174" y="72"/>
                    <a:pt x="174" y="73"/>
                  </a:cubicBezTo>
                  <a:lnTo>
                    <a:pt x="174" y="73"/>
                  </a:lnTo>
                  <a:cubicBezTo>
                    <a:pt x="173" y="73"/>
                    <a:pt x="171" y="73"/>
                    <a:pt x="170" y="74"/>
                  </a:cubicBezTo>
                  <a:cubicBezTo>
                    <a:pt x="169" y="74"/>
                    <a:pt x="168" y="75"/>
                    <a:pt x="168" y="76"/>
                  </a:cubicBezTo>
                  <a:cubicBezTo>
                    <a:pt x="168" y="77"/>
                    <a:pt x="168" y="78"/>
                    <a:pt x="168" y="79"/>
                  </a:cubicBezTo>
                  <a:cubicBezTo>
                    <a:pt x="169" y="80"/>
                    <a:pt x="170" y="81"/>
                    <a:pt x="172" y="82"/>
                  </a:cubicBezTo>
                  <a:lnTo>
                    <a:pt x="170" y="83"/>
                  </a:lnTo>
                  <a:cubicBezTo>
                    <a:pt x="170" y="83"/>
                    <a:pt x="170" y="83"/>
                    <a:pt x="170" y="83"/>
                  </a:cubicBezTo>
                  <a:cubicBezTo>
                    <a:pt x="169" y="83"/>
                    <a:pt x="168" y="82"/>
                    <a:pt x="168" y="82"/>
                  </a:cubicBezTo>
                  <a:lnTo>
                    <a:pt x="167" y="80"/>
                  </a:lnTo>
                  <a:cubicBezTo>
                    <a:pt x="167" y="79"/>
                    <a:pt x="166" y="78"/>
                    <a:pt x="165" y="77"/>
                  </a:cubicBezTo>
                  <a:cubicBezTo>
                    <a:pt x="165" y="77"/>
                    <a:pt x="164" y="77"/>
                    <a:pt x="164" y="77"/>
                  </a:cubicBezTo>
                  <a:cubicBezTo>
                    <a:pt x="163" y="77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lnTo>
                    <a:pt x="162" y="75"/>
                  </a:lnTo>
                  <a:cubicBezTo>
                    <a:pt x="162" y="74"/>
                    <a:pt x="162" y="73"/>
                    <a:pt x="162" y="73"/>
                  </a:cubicBezTo>
                  <a:cubicBezTo>
                    <a:pt x="162" y="72"/>
                    <a:pt x="161" y="71"/>
                    <a:pt x="160" y="71"/>
                  </a:cubicBezTo>
                  <a:cubicBezTo>
                    <a:pt x="158" y="70"/>
                    <a:pt x="156" y="70"/>
                    <a:pt x="155" y="69"/>
                  </a:cubicBezTo>
                  <a:cubicBezTo>
                    <a:pt x="154" y="69"/>
                    <a:pt x="153" y="69"/>
                    <a:pt x="152" y="69"/>
                  </a:cubicBezTo>
                  <a:cubicBezTo>
                    <a:pt x="150" y="70"/>
                    <a:pt x="149" y="70"/>
                    <a:pt x="148" y="70"/>
                  </a:cubicBezTo>
                  <a:lnTo>
                    <a:pt x="150" y="68"/>
                  </a:lnTo>
                  <a:cubicBezTo>
                    <a:pt x="150" y="67"/>
                    <a:pt x="151" y="66"/>
                    <a:pt x="150" y="65"/>
                  </a:cubicBezTo>
                  <a:cubicBezTo>
                    <a:pt x="150" y="64"/>
                    <a:pt x="149" y="63"/>
                    <a:pt x="148" y="63"/>
                  </a:cubicBezTo>
                  <a:cubicBezTo>
                    <a:pt x="146" y="62"/>
                    <a:pt x="144" y="62"/>
                    <a:pt x="140" y="62"/>
                  </a:cubicBezTo>
                  <a:cubicBezTo>
                    <a:pt x="140" y="62"/>
                    <a:pt x="140" y="62"/>
                    <a:pt x="140" y="61"/>
                  </a:cubicBezTo>
                  <a:cubicBezTo>
                    <a:pt x="141" y="61"/>
                    <a:pt x="141" y="59"/>
                    <a:pt x="140" y="58"/>
                  </a:cubicBezTo>
                  <a:cubicBezTo>
                    <a:pt x="140" y="58"/>
                    <a:pt x="139" y="57"/>
                    <a:pt x="139" y="57"/>
                  </a:cubicBezTo>
                  <a:cubicBezTo>
                    <a:pt x="139" y="56"/>
                    <a:pt x="139" y="55"/>
                    <a:pt x="138" y="54"/>
                  </a:cubicBezTo>
                  <a:cubicBezTo>
                    <a:pt x="137" y="53"/>
                    <a:pt x="136" y="52"/>
                    <a:pt x="134" y="53"/>
                  </a:cubicBezTo>
                  <a:cubicBezTo>
                    <a:pt x="132" y="55"/>
                    <a:pt x="131" y="55"/>
                    <a:pt x="126" y="57"/>
                  </a:cubicBezTo>
                  <a:cubicBezTo>
                    <a:pt x="126" y="57"/>
                    <a:pt x="126" y="57"/>
                    <a:pt x="126" y="57"/>
                  </a:cubicBezTo>
                  <a:cubicBezTo>
                    <a:pt x="161" y="35"/>
                    <a:pt x="201" y="23"/>
                    <a:pt x="243" y="23"/>
                  </a:cubicBezTo>
                  <a:cubicBezTo>
                    <a:pt x="283" y="23"/>
                    <a:pt x="322" y="34"/>
                    <a:pt x="356" y="54"/>
                  </a:cubicBezTo>
                  <a:cubicBezTo>
                    <a:pt x="355" y="54"/>
                    <a:pt x="355" y="54"/>
                    <a:pt x="355" y="54"/>
                  </a:cubicBezTo>
                  <a:cubicBezTo>
                    <a:pt x="353" y="54"/>
                    <a:pt x="350" y="53"/>
                    <a:pt x="345" y="51"/>
                  </a:cubicBezTo>
                  <a:cubicBezTo>
                    <a:pt x="344" y="51"/>
                    <a:pt x="343" y="51"/>
                    <a:pt x="342" y="52"/>
                  </a:cubicBezTo>
                  <a:cubicBezTo>
                    <a:pt x="341" y="53"/>
                    <a:pt x="340" y="54"/>
                    <a:pt x="338" y="55"/>
                  </a:cubicBezTo>
                  <a:cubicBezTo>
                    <a:pt x="337" y="56"/>
                    <a:pt x="337" y="56"/>
                    <a:pt x="336" y="57"/>
                  </a:cubicBezTo>
                  <a:cubicBezTo>
                    <a:pt x="336" y="58"/>
                    <a:pt x="337" y="59"/>
                    <a:pt x="337" y="60"/>
                  </a:cubicBezTo>
                  <a:cubicBezTo>
                    <a:pt x="346" y="70"/>
                    <a:pt x="347" y="71"/>
                    <a:pt x="351" y="79"/>
                  </a:cubicBezTo>
                  <a:cubicBezTo>
                    <a:pt x="350" y="86"/>
                    <a:pt x="351" y="87"/>
                    <a:pt x="362" y="96"/>
                  </a:cubicBezTo>
                  <a:cubicBezTo>
                    <a:pt x="363" y="97"/>
                    <a:pt x="365" y="97"/>
                    <a:pt x="367" y="96"/>
                  </a:cubicBezTo>
                  <a:lnTo>
                    <a:pt x="368" y="95"/>
                  </a:lnTo>
                  <a:cubicBezTo>
                    <a:pt x="368" y="95"/>
                    <a:pt x="369" y="95"/>
                    <a:pt x="369" y="95"/>
                  </a:cubicBezTo>
                  <a:lnTo>
                    <a:pt x="370" y="95"/>
                  </a:lnTo>
                  <a:cubicBezTo>
                    <a:pt x="370" y="95"/>
                    <a:pt x="369" y="96"/>
                    <a:pt x="369" y="96"/>
                  </a:cubicBezTo>
                  <a:cubicBezTo>
                    <a:pt x="369" y="99"/>
                    <a:pt x="369" y="100"/>
                    <a:pt x="374" y="106"/>
                  </a:cubicBezTo>
                  <a:cubicBezTo>
                    <a:pt x="374" y="106"/>
                    <a:pt x="374" y="106"/>
                    <a:pt x="374" y="107"/>
                  </a:cubicBezTo>
                  <a:cubicBezTo>
                    <a:pt x="373" y="107"/>
                    <a:pt x="372" y="108"/>
                    <a:pt x="372" y="109"/>
                  </a:cubicBezTo>
                  <a:lnTo>
                    <a:pt x="372" y="112"/>
                  </a:lnTo>
                  <a:cubicBezTo>
                    <a:pt x="369" y="110"/>
                    <a:pt x="369" y="110"/>
                    <a:pt x="366" y="109"/>
                  </a:cubicBezTo>
                  <a:cubicBezTo>
                    <a:pt x="365" y="108"/>
                    <a:pt x="365" y="108"/>
                    <a:pt x="365" y="108"/>
                  </a:cubicBezTo>
                  <a:lnTo>
                    <a:pt x="359" y="100"/>
                  </a:lnTo>
                  <a:cubicBezTo>
                    <a:pt x="358" y="99"/>
                    <a:pt x="356" y="98"/>
                    <a:pt x="355" y="99"/>
                  </a:cubicBezTo>
                  <a:cubicBezTo>
                    <a:pt x="354" y="100"/>
                    <a:pt x="352" y="101"/>
                    <a:pt x="351" y="102"/>
                  </a:cubicBezTo>
                  <a:cubicBezTo>
                    <a:pt x="350" y="103"/>
                    <a:pt x="350" y="104"/>
                    <a:pt x="350" y="105"/>
                  </a:cubicBezTo>
                  <a:cubicBezTo>
                    <a:pt x="350" y="107"/>
                    <a:pt x="351" y="108"/>
                    <a:pt x="352" y="110"/>
                  </a:cubicBezTo>
                  <a:cubicBezTo>
                    <a:pt x="350" y="112"/>
                    <a:pt x="348" y="115"/>
                    <a:pt x="347" y="118"/>
                  </a:cubicBezTo>
                  <a:cubicBezTo>
                    <a:pt x="346" y="119"/>
                    <a:pt x="347" y="121"/>
                    <a:pt x="347" y="122"/>
                  </a:cubicBezTo>
                  <a:lnTo>
                    <a:pt x="350" y="121"/>
                  </a:lnTo>
                  <a:lnTo>
                    <a:pt x="348" y="123"/>
                  </a:lnTo>
                  <a:cubicBezTo>
                    <a:pt x="348" y="123"/>
                    <a:pt x="348" y="124"/>
                    <a:pt x="348" y="124"/>
                  </a:cubicBezTo>
                  <a:lnTo>
                    <a:pt x="352" y="123"/>
                  </a:lnTo>
                  <a:lnTo>
                    <a:pt x="349" y="125"/>
                  </a:lnTo>
                  <a:cubicBezTo>
                    <a:pt x="349" y="125"/>
                    <a:pt x="350" y="126"/>
                    <a:pt x="350" y="126"/>
                  </a:cubicBezTo>
                  <a:cubicBezTo>
                    <a:pt x="350" y="126"/>
                    <a:pt x="350" y="127"/>
                    <a:pt x="350" y="127"/>
                  </a:cubicBezTo>
                  <a:lnTo>
                    <a:pt x="352" y="127"/>
                  </a:lnTo>
                  <a:cubicBezTo>
                    <a:pt x="352" y="127"/>
                    <a:pt x="352" y="128"/>
                    <a:pt x="351" y="128"/>
                  </a:cubicBezTo>
                  <a:lnTo>
                    <a:pt x="351" y="128"/>
                  </a:lnTo>
                  <a:cubicBezTo>
                    <a:pt x="351" y="128"/>
                    <a:pt x="352" y="130"/>
                    <a:pt x="352" y="130"/>
                  </a:cubicBezTo>
                  <a:lnTo>
                    <a:pt x="352" y="130"/>
                  </a:lnTo>
                  <a:cubicBezTo>
                    <a:pt x="352" y="131"/>
                    <a:pt x="354" y="132"/>
                    <a:pt x="355" y="132"/>
                  </a:cubicBezTo>
                  <a:cubicBezTo>
                    <a:pt x="355" y="132"/>
                    <a:pt x="355" y="132"/>
                    <a:pt x="356" y="132"/>
                  </a:cubicBezTo>
                  <a:cubicBezTo>
                    <a:pt x="357" y="132"/>
                    <a:pt x="358" y="130"/>
                    <a:pt x="358" y="129"/>
                  </a:cubicBezTo>
                  <a:cubicBezTo>
                    <a:pt x="358" y="125"/>
                    <a:pt x="359" y="125"/>
                    <a:pt x="360" y="125"/>
                  </a:cubicBezTo>
                  <a:cubicBezTo>
                    <a:pt x="360" y="125"/>
                    <a:pt x="361" y="124"/>
                    <a:pt x="361" y="124"/>
                  </a:cubicBezTo>
                  <a:lnTo>
                    <a:pt x="361" y="124"/>
                  </a:lnTo>
                  <a:cubicBezTo>
                    <a:pt x="361" y="125"/>
                    <a:pt x="362" y="126"/>
                    <a:pt x="362" y="126"/>
                  </a:cubicBezTo>
                  <a:cubicBezTo>
                    <a:pt x="363" y="127"/>
                    <a:pt x="363" y="127"/>
                    <a:pt x="364" y="128"/>
                  </a:cubicBezTo>
                  <a:cubicBezTo>
                    <a:pt x="364" y="129"/>
                    <a:pt x="364" y="130"/>
                    <a:pt x="364" y="130"/>
                  </a:cubicBezTo>
                  <a:cubicBezTo>
                    <a:pt x="365" y="131"/>
                    <a:pt x="366" y="132"/>
                    <a:pt x="367" y="132"/>
                  </a:cubicBezTo>
                  <a:cubicBezTo>
                    <a:pt x="368" y="132"/>
                    <a:pt x="369" y="132"/>
                    <a:pt x="375" y="142"/>
                  </a:cubicBezTo>
                  <a:cubicBezTo>
                    <a:pt x="373" y="143"/>
                    <a:pt x="369" y="143"/>
                    <a:pt x="361" y="144"/>
                  </a:cubicBezTo>
                  <a:cubicBezTo>
                    <a:pt x="360" y="144"/>
                    <a:pt x="359" y="144"/>
                    <a:pt x="358" y="145"/>
                  </a:cubicBezTo>
                  <a:cubicBezTo>
                    <a:pt x="358" y="146"/>
                    <a:pt x="358" y="147"/>
                    <a:pt x="358" y="148"/>
                  </a:cubicBezTo>
                  <a:cubicBezTo>
                    <a:pt x="360" y="152"/>
                    <a:pt x="361" y="155"/>
                    <a:pt x="363" y="158"/>
                  </a:cubicBezTo>
                  <a:cubicBezTo>
                    <a:pt x="364" y="160"/>
                    <a:pt x="365" y="162"/>
                    <a:pt x="367" y="164"/>
                  </a:cubicBezTo>
                  <a:cubicBezTo>
                    <a:pt x="366" y="165"/>
                    <a:pt x="366" y="166"/>
                    <a:pt x="366" y="167"/>
                  </a:cubicBezTo>
                  <a:lnTo>
                    <a:pt x="368" y="172"/>
                  </a:lnTo>
                  <a:cubicBezTo>
                    <a:pt x="368" y="172"/>
                    <a:pt x="368" y="174"/>
                    <a:pt x="368" y="174"/>
                  </a:cubicBezTo>
                  <a:cubicBezTo>
                    <a:pt x="369" y="175"/>
                    <a:pt x="369" y="175"/>
                    <a:pt x="370" y="176"/>
                  </a:cubicBezTo>
                  <a:cubicBezTo>
                    <a:pt x="371" y="176"/>
                    <a:pt x="372" y="176"/>
                    <a:pt x="372" y="176"/>
                  </a:cubicBezTo>
                  <a:cubicBezTo>
                    <a:pt x="387" y="171"/>
                    <a:pt x="388" y="170"/>
                    <a:pt x="395" y="167"/>
                  </a:cubicBezTo>
                  <a:cubicBezTo>
                    <a:pt x="397" y="166"/>
                    <a:pt x="398" y="164"/>
                    <a:pt x="397" y="163"/>
                  </a:cubicBezTo>
                  <a:cubicBezTo>
                    <a:pt x="396" y="160"/>
                    <a:pt x="395" y="157"/>
                    <a:pt x="393" y="154"/>
                  </a:cubicBezTo>
                  <a:cubicBezTo>
                    <a:pt x="395" y="152"/>
                    <a:pt x="396" y="148"/>
                    <a:pt x="396" y="145"/>
                  </a:cubicBezTo>
                  <a:cubicBezTo>
                    <a:pt x="397" y="143"/>
                    <a:pt x="397" y="141"/>
                    <a:pt x="398" y="139"/>
                  </a:cubicBezTo>
                  <a:cubicBezTo>
                    <a:pt x="399" y="139"/>
                    <a:pt x="400" y="139"/>
                    <a:pt x="400" y="139"/>
                  </a:cubicBezTo>
                  <a:cubicBezTo>
                    <a:pt x="408" y="146"/>
                    <a:pt x="410" y="149"/>
                    <a:pt x="415" y="149"/>
                  </a:cubicBezTo>
                  <a:cubicBezTo>
                    <a:pt x="415" y="149"/>
                    <a:pt x="416" y="149"/>
                    <a:pt x="417" y="148"/>
                  </a:cubicBezTo>
                  <a:cubicBezTo>
                    <a:pt x="418" y="150"/>
                    <a:pt x="419" y="150"/>
                    <a:pt x="420" y="152"/>
                  </a:cubicBezTo>
                  <a:cubicBezTo>
                    <a:pt x="422" y="154"/>
                    <a:pt x="423" y="154"/>
                    <a:pt x="425" y="153"/>
                  </a:cubicBezTo>
                  <a:cubicBezTo>
                    <a:pt x="426" y="152"/>
                    <a:pt x="427" y="150"/>
                    <a:pt x="426" y="149"/>
                  </a:cubicBezTo>
                  <a:cubicBezTo>
                    <a:pt x="425" y="148"/>
                    <a:pt x="425" y="147"/>
                    <a:pt x="424" y="146"/>
                  </a:cubicBezTo>
                  <a:cubicBezTo>
                    <a:pt x="427" y="148"/>
                    <a:pt x="429" y="150"/>
                    <a:pt x="432" y="152"/>
                  </a:cubicBezTo>
                  <a:cubicBezTo>
                    <a:pt x="433" y="153"/>
                    <a:pt x="434" y="153"/>
                    <a:pt x="435" y="153"/>
                  </a:cubicBezTo>
                  <a:cubicBezTo>
                    <a:pt x="436" y="152"/>
                    <a:pt x="437" y="151"/>
                    <a:pt x="437" y="150"/>
                  </a:cubicBezTo>
                  <a:cubicBezTo>
                    <a:pt x="437" y="149"/>
                    <a:pt x="438" y="148"/>
                    <a:pt x="437" y="147"/>
                  </a:cubicBezTo>
                  <a:cubicBezTo>
                    <a:pt x="438" y="147"/>
                    <a:pt x="438" y="148"/>
                    <a:pt x="438" y="148"/>
                  </a:cubicBezTo>
                  <a:cubicBezTo>
                    <a:pt x="439" y="148"/>
                    <a:pt x="440" y="149"/>
                    <a:pt x="441" y="148"/>
                  </a:cubicBezTo>
                  <a:cubicBezTo>
                    <a:pt x="442" y="148"/>
                    <a:pt x="442" y="148"/>
                    <a:pt x="442" y="148"/>
                  </a:cubicBezTo>
                  <a:cubicBezTo>
                    <a:pt x="444" y="151"/>
                    <a:pt x="445" y="155"/>
                    <a:pt x="447" y="159"/>
                  </a:cubicBezTo>
                  <a:cubicBezTo>
                    <a:pt x="445" y="160"/>
                    <a:pt x="442" y="161"/>
                    <a:pt x="437" y="163"/>
                  </a:cubicBezTo>
                  <a:cubicBezTo>
                    <a:pt x="435" y="164"/>
                    <a:pt x="435" y="165"/>
                    <a:pt x="435" y="166"/>
                  </a:cubicBezTo>
                  <a:cubicBezTo>
                    <a:pt x="435" y="168"/>
                    <a:pt x="435" y="169"/>
                    <a:pt x="434" y="171"/>
                  </a:cubicBezTo>
                  <a:cubicBezTo>
                    <a:pt x="430" y="169"/>
                    <a:pt x="424" y="164"/>
                    <a:pt x="420" y="159"/>
                  </a:cubicBezTo>
                  <a:cubicBezTo>
                    <a:pt x="419" y="158"/>
                    <a:pt x="417" y="158"/>
                    <a:pt x="415" y="159"/>
                  </a:cubicBezTo>
                  <a:cubicBezTo>
                    <a:pt x="410" y="161"/>
                    <a:pt x="399" y="168"/>
                    <a:pt x="384" y="172"/>
                  </a:cubicBezTo>
                  <a:cubicBezTo>
                    <a:pt x="383" y="172"/>
                    <a:pt x="382" y="173"/>
                    <a:pt x="381" y="174"/>
                  </a:cubicBezTo>
                  <a:cubicBezTo>
                    <a:pt x="381" y="175"/>
                    <a:pt x="381" y="176"/>
                    <a:pt x="382" y="176"/>
                  </a:cubicBezTo>
                  <a:cubicBezTo>
                    <a:pt x="381" y="176"/>
                    <a:pt x="381" y="176"/>
                    <a:pt x="381" y="176"/>
                  </a:cubicBezTo>
                  <a:lnTo>
                    <a:pt x="381" y="180"/>
                  </a:lnTo>
                  <a:lnTo>
                    <a:pt x="380" y="177"/>
                  </a:lnTo>
                  <a:cubicBezTo>
                    <a:pt x="379" y="177"/>
                    <a:pt x="378" y="178"/>
                    <a:pt x="377" y="179"/>
                  </a:cubicBezTo>
                  <a:cubicBezTo>
                    <a:pt x="371" y="196"/>
                    <a:pt x="365" y="211"/>
                    <a:pt x="347" y="237"/>
                  </a:cubicBezTo>
                  <a:cubicBezTo>
                    <a:pt x="346" y="238"/>
                    <a:pt x="346" y="240"/>
                    <a:pt x="347" y="241"/>
                  </a:cubicBezTo>
                  <a:lnTo>
                    <a:pt x="352" y="245"/>
                  </a:lnTo>
                  <a:cubicBezTo>
                    <a:pt x="355" y="267"/>
                    <a:pt x="355" y="267"/>
                    <a:pt x="352" y="274"/>
                  </a:cubicBezTo>
                  <a:cubicBezTo>
                    <a:pt x="351" y="275"/>
                    <a:pt x="352" y="277"/>
                    <a:pt x="353" y="278"/>
                  </a:cubicBezTo>
                  <a:cubicBezTo>
                    <a:pt x="383" y="305"/>
                    <a:pt x="383" y="305"/>
                    <a:pt x="391" y="307"/>
                  </a:cubicBezTo>
                  <a:cubicBezTo>
                    <a:pt x="392" y="308"/>
                    <a:pt x="394" y="307"/>
                    <a:pt x="394" y="306"/>
                  </a:cubicBezTo>
                  <a:lnTo>
                    <a:pt x="398" y="300"/>
                  </a:lnTo>
                  <a:cubicBezTo>
                    <a:pt x="407" y="298"/>
                    <a:pt x="415" y="296"/>
                    <a:pt x="423" y="293"/>
                  </a:cubicBezTo>
                  <a:cubicBezTo>
                    <a:pt x="429" y="291"/>
                    <a:pt x="434" y="290"/>
                    <a:pt x="437" y="290"/>
                  </a:cubicBezTo>
                  <a:cubicBezTo>
                    <a:pt x="439" y="290"/>
                    <a:pt x="439" y="290"/>
                    <a:pt x="439" y="291"/>
                  </a:cubicBezTo>
                  <a:cubicBezTo>
                    <a:pt x="442" y="294"/>
                    <a:pt x="441" y="311"/>
                    <a:pt x="439" y="333"/>
                  </a:cubicBezTo>
                  <a:close/>
                  <a:moveTo>
                    <a:pt x="142" y="154"/>
                  </a:moveTo>
                  <a:cubicBezTo>
                    <a:pt x="141" y="153"/>
                    <a:pt x="139" y="152"/>
                    <a:pt x="138" y="152"/>
                  </a:cubicBezTo>
                  <a:lnTo>
                    <a:pt x="135" y="152"/>
                  </a:lnTo>
                  <a:cubicBezTo>
                    <a:pt x="135" y="152"/>
                    <a:pt x="134" y="152"/>
                    <a:pt x="134" y="152"/>
                  </a:cubicBezTo>
                  <a:cubicBezTo>
                    <a:pt x="134" y="151"/>
                    <a:pt x="134" y="151"/>
                    <a:pt x="134" y="150"/>
                  </a:cubicBezTo>
                  <a:cubicBezTo>
                    <a:pt x="134" y="149"/>
                    <a:pt x="134" y="148"/>
                    <a:pt x="133" y="147"/>
                  </a:cubicBezTo>
                  <a:cubicBezTo>
                    <a:pt x="132" y="147"/>
                    <a:pt x="131" y="146"/>
                    <a:pt x="130" y="146"/>
                  </a:cubicBezTo>
                  <a:cubicBezTo>
                    <a:pt x="130" y="145"/>
                    <a:pt x="129" y="145"/>
                    <a:pt x="129" y="145"/>
                  </a:cubicBezTo>
                  <a:cubicBezTo>
                    <a:pt x="133" y="142"/>
                    <a:pt x="134" y="142"/>
                    <a:pt x="140" y="144"/>
                  </a:cubicBezTo>
                  <a:cubicBezTo>
                    <a:pt x="141" y="151"/>
                    <a:pt x="143" y="155"/>
                    <a:pt x="146" y="159"/>
                  </a:cubicBezTo>
                  <a:cubicBezTo>
                    <a:pt x="145" y="160"/>
                    <a:pt x="144" y="160"/>
                    <a:pt x="143" y="161"/>
                  </a:cubicBezTo>
                  <a:cubicBezTo>
                    <a:pt x="140" y="163"/>
                    <a:pt x="137" y="165"/>
                    <a:pt x="135" y="166"/>
                  </a:cubicBezTo>
                  <a:cubicBezTo>
                    <a:pt x="135" y="164"/>
                    <a:pt x="136" y="163"/>
                    <a:pt x="136" y="161"/>
                  </a:cubicBezTo>
                  <a:lnTo>
                    <a:pt x="141" y="158"/>
                  </a:lnTo>
                  <a:cubicBezTo>
                    <a:pt x="142" y="157"/>
                    <a:pt x="142" y="155"/>
                    <a:pt x="142" y="154"/>
                  </a:cubicBezTo>
                  <a:close/>
                  <a:moveTo>
                    <a:pt x="183" y="84"/>
                  </a:moveTo>
                  <a:cubicBezTo>
                    <a:pt x="187" y="83"/>
                    <a:pt x="191" y="80"/>
                    <a:pt x="196" y="77"/>
                  </a:cubicBezTo>
                  <a:lnTo>
                    <a:pt x="197" y="76"/>
                  </a:lnTo>
                  <a:cubicBezTo>
                    <a:pt x="197" y="75"/>
                    <a:pt x="197" y="75"/>
                    <a:pt x="198" y="75"/>
                  </a:cubicBezTo>
                  <a:cubicBezTo>
                    <a:pt x="192" y="86"/>
                    <a:pt x="191" y="86"/>
                    <a:pt x="188" y="86"/>
                  </a:cubicBezTo>
                  <a:cubicBezTo>
                    <a:pt x="187" y="86"/>
                    <a:pt x="187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83" y="84"/>
                    <a:pt x="183" y="84"/>
                    <a:pt x="183" y="84"/>
                  </a:cubicBezTo>
                  <a:close/>
                  <a:moveTo>
                    <a:pt x="198" y="74"/>
                  </a:moveTo>
                  <a:cubicBezTo>
                    <a:pt x="198" y="74"/>
                    <a:pt x="198" y="73"/>
                    <a:pt x="198" y="73"/>
                  </a:cubicBezTo>
                  <a:lnTo>
                    <a:pt x="198" y="73"/>
                  </a:lnTo>
                  <a:cubicBezTo>
                    <a:pt x="198" y="73"/>
                    <a:pt x="198" y="73"/>
                    <a:pt x="199" y="73"/>
                  </a:cubicBezTo>
                  <a:cubicBezTo>
                    <a:pt x="198" y="73"/>
                    <a:pt x="198" y="74"/>
                    <a:pt x="198" y="74"/>
                  </a:cubicBezTo>
                  <a:close/>
                  <a:moveTo>
                    <a:pt x="207" y="79"/>
                  </a:moveTo>
                  <a:lnTo>
                    <a:pt x="207" y="80"/>
                  </a:lnTo>
                  <a:cubicBezTo>
                    <a:pt x="207" y="81"/>
                    <a:pt x="208" y="82"/>
                    <a:pt x="210" y="82"/>
                  </a:cubicBezTo>
                  <a:cubicBezTo>
                    <a:pt x="210" y="82"/>
                    <a:pt x="210" y="83"/>
                    <a:pt x="210" y="83"/>
                  </a:cubicBezTo>
                  <a:cubicBezTo>
                    <a:pt x="211" y="83"/>
                    <a:pt x="211" y="82"/>
                    <a:pt x="211" y="82"/>
                  </a:cubicBezTo>
                  <a:cubicBezTo>
                    <a:pt x="211" y="82"/>
                    <a:pt x="212" y="83"/>
                    <a:pt x="212" y="83"/>
                  </a:cubicBezTo>
                  <a:lnTo>
                    <a:pt x="212" y="83"/>
                  </a:lnTo>
                  <a:cubicBezTo>
                    <a:pt x="209" y="84"/>
                    <a:pt x="208" y="85"/>
                    <a:pt x="207" y="85"/>
                  </a:cubicBezTo>
                  <a:cubicBezTo>
                    <a:pt x="206" y="83"/>
                    <a:pt x="206" y="81"/>
                    <a:pt x="206" y="79"/>
                  </a:cubicBezTo>
                  <a:cubicBezTo>
                    <a:pt x="206" y="77"/>
                    <a:pt x="207" y="75"/>
                    <a:pt x="206" y="73"/>
                  </a:cubicBezTo>
                  <a:cubicBezTo>
                    <a:pt x="206" y="72"/>
                    <a:pt x="205" y="71"/>
                    <a:pt x="204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69"/>
                    <a:pt x="203" y="69"/>
                  </a:cubicBezTo>
                  <a:cubicBezTo>
                    <a:pt x="204" y="70"/>
                    <a:pt x="205" y="70"/>
                    <a:pt x="205" y="70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206" y="72"/>
                    <a:pt x="206" y="75"/>
                    <a:pt x="207" y="79"/>
                  </a:cubicBezTo>
                  <a:close/>
                  <a:moveTo>
                    <a:pt x="218" y="89"/>
                  </a:moveTo>
                  <a:lnTo>
                    <a:pt x="216" y="85"/>
                  </a:lnTo>
                  <a:cubicBezTo>
                    <a:pt x="216" y="85"/>
                    <a:pt x="216" y="85"/>
                    <a:pt x="216" y="84"/>
                  </a:cubicBezTo>
                  <a:cubicBezTo>
                    <a:pt x="216" y="84"/>
                    <a:pt x="216" y="84"/>
                    <a:pt x="216" y="84"/>
                  </a:cubicBezTo>
                  <a:cubicBezTo>
                    <a:pt x="216" y="84"/>
                    <a:pt x="217" y="84"/>
                    <a:pt x="218" y="84"/>
                  </a:cubicBezTo>
                  <a:cubicBezTo>
                    <a:pt x="220" y="84"/>
                    <a:pt x="221" y="85"/>
                    <a:pt x="222" y="86"/>
                  </a:cubicBezTo>
                  <a:cubicBezTo>
                    <a:pt x="219" y="90"/>
                    <a:pt x="217" y="92"/>
                    <a:pt x="215" y="96"/>
                  </a:cubicBezTo>
                  <a:cubicBezTo>
                    <a:pt x="214" y="96"/>
                    <a:pt x="214" y="96"/>
                    <a:pt x="213" y="96"/>
                  </a:cubicBezTo>
                  <a:cubicBezTo>
                    <a:pt x="214" y="95"/>
                    <a:pt x="216" y="94"/>
                    <a:pt x="217" y="93"/>
                  </a:cubicBezTo>
                  <a:cubicBezTo>
                    <a:pt x="218" y="92"/>
                    <a:pt x="218" y="90"/>
                    <a:pt x="218" y="89"/>
                  </a:cubicBezTo>
                  <a:close/>
                  <a:moveTo>
                    <a:pt x="361" y="119"/>
                  </a:moveTo>
                  <a:lnTo>
                    <a:pt x="360" y="117"/>
                  </a:lnTo>
                  <a:cubicBezTo>
                    <a:pt x="360" y="117"/>
                    <a:pt x="360" y="117"/>
                    <a:pt x="361" y="117"/>
                  </a:cubicBezTo>
                  <a:lnTo>
                    <a:pt x="361" y="119"/>
                  </a:lnTo>
                  <a:close/>
                  <a:moveTo>
                    <a:pt x="135" y="256"/>
                  </a:moveTo>
                  <a:cubicBezTo>
                    <a:pt x="135" y="257"/>
                    <a:pt x="135" y="259"/>
                    <a:pt x="134" y="260"/>
                  </a:cubicBezTo>
                  <a:lnTo>
                    <a:pt x="129" y="265"/>
                  </a:lnTo>
                  <a:cubicBezTo>
                    <a:pt x="128" y="265"/>
                    <a:pt x="127" y="266"/>
                    <a:pt x="126" y="266"/>
                  </a:cubicBezTo>
                  <a:cubicBezTo>
                    <a:pt x="126" y="266"/>
                    <a:pt x="126" y="266"/>
                    <a:pt x="126" y="266"/>
                  </a:cubicBezTo>
                  <a:cubicBezTo>
                    <a:pt x="125" y="266"/>
                    <a:pt x="124" y="265"/>
                    <a:pt x="124" y="264"/>
                  </a:cubicBezTo>
                  <a:cubicBezTo>
                    <a:pt x="120" y="259"/>
                    <a:pt x="119" y="259"/>
                    <a:pt x="119" y="259"/>
                  </a:cubicBezTo>
                  <a:cubicBezTo>
                    <a:pt x="118" y="259"/>
                    <a:pt x="117" y="259"/>
                    <a:pt x="117" y="259"/>
                  </a:cubicBezTo>
                  <a:cubicBezTo>
                    <a:pt x="115" y="259"/>
                    <a:pt x="113" y="258"/>
                    <a:pt x="113" y="257"/>
                  </a:cubicBezTo>
                  <a:cubicBezTo>
                    <a:pt x="111" y="249"/>
                    <a:pt x="111" y="246"/>
                    <a:pt x="118" y="244"/>
                  </a:cubicBezTo>
                  <a:lnTo>
                    <a:pt x="120" y="244"/>
                  </a:lnTo>
                  <a:cubicBezTo>
                    <a:pt x="120" y="243"/>
                    <a:pt x="121" y="244"/>
                    <a:pt x="122" y="244"/>
                  </a:cubicBezTo>
                  <a:lnTo>
                    <a:pt x="129" y="248"/>
                  </a:lnTo>
                  <a:cubicBezTo>
                    <a:pt x="130" y="248"/>
                    <a:pt x="130" y="249"/>
                    <a:pt x="130" y="249"/>
                  </a:cubicBezTo>
                  <a:lnTo>
                    <a:pt x="135" y="256"/>
                  </a:lnTo>
                  <a:close/>
                  <a:moveTo>
                    <a:pt x="308" y="83"/>
                  </a:moveTo>
                  <a:cubicBezTo>
                    <a:pt x="299" y="96"/>
                    <a:pt x="284" y="105"/>
                    <a:pt x="277" y="108"/>
                  </a:cubicBezTo>
                  <a:cubicBezTo>
                    <a:pt x="277" y="110"/>
                    <a:pt x="277" y="111"/>
                    <a:pt x="276" y="112"/>
                  </a:cubicBezTo>
                  <a:cubicBezTo>
                    <a:pt x="275" y="113"/>
                    <a:pt x="273" y="114"/>
                    <a:pt x="271" y="114"/>
                  </a:cubicBezTo>
                  <a:lnTo>
                    <a:pt x="271" y="114"/>
                  </a:lnTo>
                  <a:cubicBezTo>
                    <a:pt x="267" y="114"/>
                    <a:pt x="265" y="113"/>
                    <a:pt x="263" y="111"/>
                  </a:cubicBezTo>
                  <a:cubicBezTo>
                    <a:pt x="263" y="110"/>
                    <a:pt x="262" y="110"/>
                    <a:pt x="261" y="110"/>
                  </a:cubicBezTo>
                  <a:cubicBezTo>
                    <a:pt x="260" y="109"/>
                    <a:pt x="259" y="108"/>
                    <a:pt x="258" y="107"/>
                  </a:cubicBezTo>
                  <a:cubicBezTo>
                    <a:pt x="258" y="106"/>
                    <a:pt x="258" y="104"/>
                    <a:pt x="257" y="103"/>
                  </a:cubicBezTo>
                  <a:cubicBezTo>
                    <a:pt x="256" y="101"/>
                    <a:pt x="255" y="98"/>
                    <a:pt x="255" y="95"/>
                  </a:cubicBezTo>
                  <a:cubicBezTo>
                    <a:pt x="256" y="95"/>
                    <a:pt x="256" y="95"/>
                    <a:pt x="256" y="94"/>
                  </a:cubicBezTo>
                  <a:lnTo>
                    <a:pt x="257" y="93"/>
                  </a:lnTo>
                  <a:cubicBezTo>
                    <a:pt x="258" y="91"/>
                    <a:pt x="259" y="88"/>
                    <a:pt x="260" y="86"/>
                  </a:cubicBezTo>
                  <a:cubicBezTo>
                    <a:pt x="259" y="85"/>
                    <a:pt x="258" y="84"/>
                    <a:pt x="258" y="83"/>
                  </a:cubicBezTo>
                  <a:cubicBezTo>
                    <a:pt x="257" y="82"/>
                    <a:pt x="257" y="81"/>
                    <a:pt x="257" y="80"/>
                  </a:cubicBezTo>
                  <a:cubicBezTo>
                    <a:pt x="257" y="78"/>
                    <a:pt x="257" y="77"/>
                    <a:pt x="257" y="76"/>
                  </a:cubicBezTo>
                  <a:cubicBezTo>
                    <a:pt x="257" y="75"/>
                    <a:pt x="256" y="74"/>
                    <a:pt x="255" y="73"/>
                  </a:cubicBezTo>
                  <a:cubicBezTo>
                    <a:pt x="254" y="71"/>
                    <a:pt x="253" y="70"/>
                    <a:pt x="251" y="68"/>
                  </a:cubicBezTo>
                  <a:cubicBezTo>
                    <a:pt x="250" y="68"/>
                    <a:pt x="248" y="67"/>
                    <a:pt x="247" y="67"/>
                  </a:cubicBezTo>
                  <a:cubicBezTo>
                    <a:pt x="246" y="67"/>
                    <a:pt x="246" y="67"/>
                    <a:pt x="245" y="66"/>
                  </a:cubicBezTo>
                  <a:lnTo>
                    <a:pt x="244" y="67"/>
                  </a:lnTo>
                  <a:cubicBezTo>
                    <a:pt x="244" y="68"/>
                    <a:pt x="243" y="69"/>
                    <a:pt x="242" y="69"/>
                  </a:cubicBezTo>
                  <a:cubicBezTo>
                    <a:pt x="241" y="69"/>
                    <a:pt x="240" y="69"/>
                    <a:pt x="239" y="68"/>
                  </a:cubicBezTo>
                  <a:cubicBezTo>
                    <a:pt x="239" y="68"/>
                    <a:pt x="239" y="68"/>
                    <a:pt x="239" y="68"/>
                  </a:cubicBezTo>
                  <a:cubicBezTo>
                    <a:pt x="237" y="69"/>
                    <a:pt x="235" y="70"/>
                    <a:pt x="229" y="72"/>
                  </a:cubicBezTo>
                  <a:cubicBezTo>
                    <a:pt x="229" y="72"/>
                    <a:pt x="229" y="72"/>
                    <a:pt x="228" y="72"/>
                  </a:cubicBezTo>
                  <a:cubicBezTo>
                    <a:pt x="228" y="72"/>
                    <a:pt x="227" y="72"/>
                    <a:pt x="227" y="71"/>
                  </a:cubicBezTo>
                  <a:cubicBezTo>
                    <a:pt x="225" y="70"/>
                    <a:pt x="224" y="70"/>
                    <a:pt x="224" y="70"/>
                  </a:cubicBezTo>
                  <a:cubicBezTo>
                    <a:pt x="222" y="70"/>
                    <a:pt x="221" y="68"/>
                    <a:pt x="221" y="66"/>
                  </a:cubicBezTo>
                  <a:cubicBezTo>
                    <a:pt x="221" y="65"/>
                    <a:pt x="222" y="63"/>
                    <a:pt x="224" y="63"/>
                  </a:cubicBezTo>
                  <a:lnTo>
                    <a:pt x="224" y="63"/>
                  </a:lnTo>
                  <a:cubicBezTo>
                    <a:pt x="228" y="63"/>
                    <a:pt x="230" y="62"/>
                    <a:pt x="236" y="58"/>
                  </a:cubicBezTo>
                  <a:cubicBezTo>
                    <a:pt x="235" y="56"/>
                    <a:pt x="234" y="54"/>
                    <a:pt x="234" y="52"/>
                  </a:cubicBezTo>
                  <a:cubicBezTo>
                    <a:pt x="234" y="51"/>
                    <a:pt x="234" y="50"/>
                    <a:pt x="235" y="50"/>
                  </a:cubicBezTo>
                  <a:cubicBezTo>
                    <a:pt x="235" y="49"/>
                    <a:pt x="236" y="48"/>
                    <a:pt x="237" y="48"/>
                  </a:cubicBezTo>
                  <a:cubicBezTo>
                    <a:pt x="238" y="48"/>
                    <a:pt x="239" y="48"/>
                    <a:pt x="242" y="48"/>
                  </a:cubicBezTo>
                  <a:cubicBezTo>
                    <a:pt x="244" y="47"/>
                    <a:pt x="247" y="46"/>
                    <a:pt x="249" y="47"/>
                  </a:cubicBezTo>
                  <a:cubicBezTo>
                    <a:pt x="249" y="46"/>
                    <a:pt x="250" y="46"/>
                    <a:pt x="251" y="46"/>
                  </a:cubicBezTo>
                  <a:cubicBezTo>
                    <a:pt x="253" y="45"/>
                    <a:pt x="255" y="48"/>
                    <a:pt x="255" y="48"/>
                  </a:cubicBezTo>
                  <a:cubicBezTo>
                    <a:pt x="256" y="48"/>
                    <a:pt x="256" y="49"/>
                    <a:pt x="256" y="49"/>
                  </a:cubicBezTo>
                  <a:cubicBezTo>
                    <a:pt x="256" y="49"/>
                    <a:pt x="256" y="48"/>
                    <a:pt x="256" y="48"/>
                  </a:cubicBezTo>
                  <a:cubicBezTo>
                    <a:pt x="257" y="48"/>
                    <a:pt x="257" y="48"/>
                    <a:pt x="257" y="48"/>
                  </a:cubicBezTo>
                  <a:cubicBezTo>
                    <a:pt x="258" y="47"/>
                    <a:pt x="258" y="46"/>
                    <a:pt x="259" y="46"/>
                  </a:cubicBezTo>
                  <a:cubicBezTo>
                    <a:pt x="260" y="45"/>
                    <a:pt x="261" y="45"/>
                    <a:pt x="262" y="45"/>
                  </a:cubicBezTo>
                  <a:cubicBezTo>
                    <a:pt x="265" y="47"/>
                    <a:pt x="267" y="47"/>
                    <a:pt x="267" y="47"/>
                  </a:cubicBezTo>
                  <a:cubicBezTo>
                    <a:pt x="267" y="47"/>
                    <a:pt x="268" y="47"/>
                    <a:pt x="269" y="47"/>
                  </a:cubicBezTo>
                  <a:cubicBezTo>
                    <a:pt x="269" y="47"/>
                    <a:pt x="270" y="47"/>
                    <a:pt x="270" y="47"/>
                  </a:cubicBezTo>
                  <a:cubicBezTo>
                    <a:pt x="271" y="47"/>
                    <a:pt x="272" y="47"/>
                    <a:pt x="273" y="47"/>
                  </a:cubicBezTo>
                  <a:cubicBezTo>
                    <a:pt x="273" y="47"/>
                    <a:pt x="273" y="46"/>
                    <a:pt x="274" y="45"/>
                  </a:cubicBezTo>
                  <a:cubicBezTo>
                    <a:pt x="275" y="45"/>
                    <a:pt x="276" y="44"/>
                    <a:pt x="277" y="44"/>
                  </a:cubicBezTo>
                  <a:cubicBezTo>
                    <a:pt x="277" y="44"/>
                    <a:pt x="278" y="45"/>
                    <a:pt x="279" y="45"/>
                  </a:cubicBezTo>
                  <a:cubicBezTo>
                    <a:pt x="279" y="44"/>
                    <a:pt x="280" y="43"/>
                    <a:pt x="281" y="43"/>
                  </a:cubicBezTo>
                  <a:lnTo>
                    <a:pt x="283" y="42"/>
                  </a:lnTo>
                  <a:cubicBezTo>
                    <a:pt x="283" y="42"/>
                    <a:pt x="285" y="42"/>
                    <a:pt x="285" y="42"/>
                  </a:cubicBezTo>
                  <a:lnTo>
                    <a:pt x="290" y="45"/>
                  </a:lnTo>
                  <a:cubicBezTo>
                    <a:pt x="291" y="45"/>
                    <a:pt x="291" y="46"/>
                    <a:pt x="292" y="46"/>
                  </a:cubicBezTo>
                  <a:cubicBezTo>
                    <a:pt x="293" y="46"/>
                    <a:pt x="294" y="46"/>
                    <a:pt x="295" y="46"/>
                  </a:cubicBezTo>
                  <a:cubicBezTo>
                    <a:pt x="296" y="47"/>
                    <a:pt x="297" y="48"/>
                    <a:pt x="297" y="49"/>
                  </a:cubicBezTo>
                  <a:cubicBezTo>
                    <a:pt x="298" y="51"/>
                    <a:pt x="301" y="58"/>
                    <a:pt x="307" y="63"/>
                  </a:cubicBezTo>
                  <a:cubicBezTo>
                    <a:pt x="307" y="64"/>
                    <a:pt x="308" y="64"/>
                    <a:pt x="308" y="65"/>
                  </a:cubicBezTo>
                  <a:lnTo>
                    <a:pt x="308" y="66"/>
                  </a:lnTo>
                  <a:cubicBezTo>
                    <a:pt x="308" y="67"/>
                    <a:pt x="309" y="68"/>
                    <a:pt x="309" y="69"/>
                  </a:cubicBezTo>
                  <a:cubicBezTo>
                    <a:pt x="310" y="70"/>
                    <a:pt x="309" y="71"/>
                    <a:pt x="308" y="72"/>
                  </a:cubicBezTo>
                  <a:cubicBezTo>
                    <a:pt x="308" y="72"/>
                    <a:pt x="308" y="73"/>
                    <a:pt x="308" y="73"/>
                  </a:cubicBezTo>
                  <a:cubicBezTo>
                    <a:pt x="308" y="73"/>
                    <a:pt x="309" y="74"/>
                    <a:pt x="309" y="74"/>
                  </a:cubicBezTo>
                  <a:cubicBezTo>
                    <a:pt x="310" y="76"/>
                    <a:pt x="310" y="77"/>
                    <a:pt x="310" y="78"/>
                  </a:cubicBezTo>
                  <a:cubicBezTo>
                    <a:pt x="309" y="78"/>
                    <a:pt x="309" y="79"/>
                    <a:pt x="308" y="79"/>
                  </a:cubicBezTo>
                  <a:cubicBezTo>
                    <a:pt x="309" y="79"/>
                    <a:pt x="309" y="80"/>
                    <a:pt x="309" y="80"/>
                  </a:cubicBezTo>
                  <a:cubicBezTo>
                    <a:pt x="309" y="81"/>
                    <a:pt x="309" y="82"/>
                    <a:pt x="308" y="83"/>
                  </a:cubicBezTo>
                  <a:close/>
                  <a:moveTo>
                    <a:pt x="329" y="90"/>
                  </a:moveTo>
                  <a:cubicBezTo>
                    <a:pt x="329" y="90"/>
                    <a:pt x="329" y="91"/>
                    <a:pt x="329" y="91"/>
                  </a:cubicBezTo>
                  <a:cubicBezTo>
                    <a:pt x="329" y="96"/>
                    <a:pt x="325" y="99"/>
                    <a:pt x="315" y="100"/>
                  </a:cubicBezTo>
                  <a:cubicBezTo>
                    <a:pt x="315" y="100"/>
                    <a:pt x="315" y="100"/>
                    <a:pt x="315" y="100"/>
                  </a:cubicBezTo>
                  <a:cubicBezTo>
                    <a:pt x="314" y="100"/>
                    <a:pt x="314" y="100"/>
                    <a:pt x="313" y="100"/>
                  </a:cubicBezTo>
                  <a:lnTo>
                    <a:pt x="312" y="99"/>
                  </a:lnTo>
                  <a:cubicBezTo>
                    <a:pt x="310" y="98"/>
                    <a:pt x="309" y="97"/>
                    <a:pt x="308" y="96"/>
                  </a:cubicBezTo>
                  <a:cubicBezTo>
                    <a:pt x="307" y="96"/>
                    <a:pt x="306" y="95"/>
                    <a:pt x="306" y="93"/>
                  </a:cubicBezTo>
                  <a:cubicBezTo>
                    <a:pt x="306" y="92"/>
                    <a:pt x="307" y="91"/>
                    <a:pt x="308" y="91"/>
                  </a:cubicBezTo>
                  <a:cubicBezTo>
                    <a:pt x="310" y="89"/>
                    <a:pt x="312" y="88"/>
                    <a:pt x="316" y="88"/>
                  </a:cubicBezTo>
                  <a:cubicBezTo>
                    <a:pt x="320" y="87"/>
                    <a:pt x="322" y="87"/>
                    <a:pt x="326" y="87"/>
                  </a:cubicBezTo>
                  <a:cubicBezTo>
                    <a:pt x="328" y="88"/>
                    <a:pt x="329" y="89"/>
                    <a:pt x="329" y="9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64730" y="2658805"/>
            <a:ext cx="3117620" cy="1395775"/>
            <a:chOff x="8064730" y="2658805"/>
            <a:chExt cx="3117620" cy="1395775"/>
          </a:xfrm>
        </p:grpSpPr>
        <p:sp>
          <p:nvSpPr>
            <p:cNvPr id="18" name="文本框 17"/>
            <p:cNvSpPr txBox="1"/>
            <p:nvPr/>
          </p:nvSpPr>
          <p:spPr>
            <a:xfrm>
              <a:off x="8064730" y="2658805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64730" y="3043213"/>
              <a:ext cx="3117620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  <a:alpha val="90000"/>
                    </a:schemeClr>
                  </a:solidFill>
                  <a:latin typeface="+mn-ea"/>
                </a:rPr>
                <a:t>国家首批卓越农林人才教育培养计划改革试点高校，</a:t>
              </a: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是全国建校最早的农林院校之一</a:t>
              </a:r>
              <a:endParaRPr lang="zh-CN" altLang="en-US" sz="1400" dirty="0">
                <a:solidFill>
                  <a:schemeClr val="bg1">
                    <a:lumMod val="50000"/>
                    <a:alpha val="9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64730" y="4599479"/>
            <a:ext cx="3117620" cy="1395775"/>
            <a:chOff x="8064730" y="4599479"/>
            <a:chExt cx="3117620" cy="1395775"/>
          </a:xfrm>
        </p:grpSpPr>
        <p:sp>
          <p:nvSpPr>
            <p:cNvPr id="20" name="文本框 19"/>
            <p:cNvSpPr txBox="1"/>
            <p:nvPr/>
          </p:nvSpPr>
          <p:spPr>
            <a:xfrm>
              <a:off x="8064730" y="4599479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64730" y="4983887"/>
              <a:ext cx="3117620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  <a:alpha val="90000"/>
                    </a:schemeClr>
                  </a:solidFill>
                  <a:latin typeface="+mn-ea"/>
                </a:rPr>
                <a:t>国家首批卓越农林人才教育培养计划改革试点高校，</a:t>
              </a: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是全国建校最早的农林院校之一</a:t>
              </a:r>
              <a:endParaRPr lang="zh-CN" altLang="en-US" sz="1400" dirty="0">
                <a:solidFill>
                  <a:schemeClr val="bg1">
                    <a:lumMod val="50000"/>
                    <a:alpha val="90000"/>
                  </a:schemeClr>
                </a:solidFill>
                <a:latin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792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184564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4565" y="0"/>
            <a:ext cx="11001084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14842" y="2348180"/>
            <a:ext cx="7940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PRETTY LIFE</a:t>
            </a:r>
            <a:endParaRPr lang="zh-CN" altLang="en-US" sz="8000" dirty="0">
              <a:solidFill>
                <a:schemeClr val="bg1"/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9" name="Group 13"/>
          <p:cNvGrpSpPr/>
          <p:nvPr/>
        </p:nvGrpSpPr>
        <p:grpSpPr>
          <a:xfrm>
            <a:off x="6466032" y="5181601"/>
            <a:ext cx="438150" cy="438150"/>
            <a:chOff x="6096000" y="5353050"/>
            <a:chExt cx="589107" cy="589107"/>
          </a:xfrm>
        </p:grpSpPr>
        <p:sp>
          <p:nvSpPr>
            <p:cNvPr id="20" name="椭圆 19"/>
            <p:cNvSpPr/>
            <p:nvPr/>
          </p:nvSpPr>
          <p:spPr>
            <a:xfrm>
              <a:off x="6096000" y="5353050"/>
              <a:ext cx="589107" cy="589107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right-arrowhead_45093"/>
            <p:cNvSpPr>
              <a:spLocks noChangeAspect="1"/>
            </p:cNvSpPr>
            <p:nvPr/>
          </p:nvSpPr>
          <p:spPr bwMode="auto">
            <a:xfrm rot="16200000" flipV="1">
              <a:off x="6289939" y="5472670"/>
              <a:ext cx="213925" cy="375263"/>
            </a:xfrm>
            <a:custGeom>
              <a:avLst/>
              <a:gdLst>
                <a:gd name="T0" fmla="*/ 0 w 3476"/>
                <a:gd name="T1" fmla="*/ 3053 h 6107"/>
                <a:gd name="T2" fmla="*/ 124 w 3476"/>
                <a:gd name="T3" fmla="*/ 2755 h 6107"/>
                <a:gd name="T4" fmla="*/ 2714 w 3476"/>
                <a:gd name="T5" fmla="*/ 165 h 6107"/>
                <a:gd name="T6" fmla="*/ 3311 w 3476"/>
                <a:gd name="T7" fmla="*/ 165 h 6107"/>
                <a:gd name="T8" fmla="*/ 3311 w 3476"/>
                <a:gd name="T9" fmla="*/ 761 h 6107"/>
                <a:gd name="T10" fmla="*/ 1019 w 3476"/>
                <a:gd name="T11" fmla="*/ 3053 h 6107"/>
                <a:gd name="T12" fmla="*/ 3311 w 3476"/>
                <a:gd name="T13" fmla="*/ 5345 h 6107"/>
                <a:gd name="T14" fmla="*/ 3311 w 3476"/>
                <a:gd name="T15" fmla="*/ 5942 h 6107"/>
                <a:gd name="T16" fmla="*/ 2714 w 3476"/>
                <a:gd name="T17" fmla="*/ 5942 h 6107"/>
                <a:gd name="T18" fmla="*/ 124 w 3476"/>
                <a:gd name="T19" fmla="*/ 3352 h 6107"/>
                <a:gd name="T20" fmla="*/ 0 w 3476"/>
                <a:gd name="T21" fmla="*/ 3053 h 6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6" h="6107">
                  <a:moveTo>
                    <a:pt x="0" y="3053"/>
                  </a:moveTo>
                  <a:cubicBezTo>
                    <a:pt x="0" y="2945"/>
                    <a:pt x="41" y="2837"/>
                    <a:pt x="124" y="2755"/>
                  </a:cubicBezTo>
                  <a:lnTo>
                    <a:pt x="2714" y="165"/>
                  </a:lnTo>
                  <a:cubicBezTo>
                    <a:pt x="2879" y="0"/>
                    <a:pt x="3146" y="0"/>
                    <a:pt x="3311" y="165"/>
                  </a:cubicBezTo>
                  <a:cubicBezTo>
                    <a:pt x="3476" y="329"/>
                    <a:pt x="3476" y="596"/>
                    <a:pt x="3311" y="761"/>
                  </a:cubicBezTo>
                  <a:lnTo>
                    <a:pt x="1019" y="3053"/>
                  </a:lnTo>
                  <a:lnTo>
                    <a:pt x="3311" y="5345"/>
                  </a:lnTo>
                  <a:cubicBezTo>
                    <a:pt x="3475" y="5510"/>
                    <a:pt x="3475" y="5777"/>
                    <a:pt x="3311" y="5942"/>
                  </a:cubicBezTo>
                  <a:cubicBezTo>
                    <a:pt x="3146" y="6107"/>
                    <a:pt x="2879" y="6107"/>
                    <a:pt x="2714" y="5942"/>
                  </a:cubicBezTo>
                  <a:lnTo>
                    <a:pt x="124" y="3352"/>
                  </a:lnTo>
                  <a:cubicBezTo>
                    <a:pt x="41" y="3269"/>
                    <a:pt x="0" y="3161"/>
                    <a:pt x="0" y="3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213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8" grpId="0"/>
      <p:bldP spid="1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7619290" y="4735750"/>
            <a:ext cx="3974849" cy="1362539"/>
          </a:xfrm>
          <a:prstGeom prst="rect">
            <a:avLst/>
          </a:prstGeom>
          <a:noFill/>
          <a:ln>
            <a:solidFill>
              <a:srgbClr val="1C47F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300686" y="4388316"/>
            <a:ext cx="3974849" cy="13625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0" y="1651819"/>
            <a:ext cx="3569110" cy="5206181"/>
          </a:xfrm>
          <a:prstGeom prst="rtTriangle">
            <a:avLst/>
          </a:prstGeom>
          <a:solidFill>
            <a:srgbClr val="F5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>
            <a:off x="10634938" y="0"/>
            <a:ext cx="1557062" cy="2271252"/>
          </a:xfrm>
          <a:prstGeom prst="rtTriangle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313633" y="1468745"/>
            <a:ext cx="5725322" cy="4177700"/>
            <a:chOff x="2470511" y="32350"/>
            <a:chExt cx="7134804" cy="5206182"/>
          </a:xfrm>
          <a:blipFill>
            <a:blip r:embed="rId3"/>
            <a:stretch>
              <a:fillRect/>
            </a:stretch>
          </a:blipFill>
        </p:grpSpPr>
        <p:sp>
          <p:nvSpPr>
            <p:cNvPr id="12" name="直角三角形 11"/>
            <p:cNvSpPr/>
            <p:nvPr/>
          </p:nvSpPr>
          <p:spPr>
            <a:xfrm>
              <a:off x="6036205" y="32351"/>
              <a:ext cx="3569110" cy="520618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rot="10800000">
              <a:off x="2470511" y="32350"/>
              <a:ext cx="3569110" cy="520618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8299" y="1247408"/>
            <a:ext cx="1629396" cy="1188951"/>
            <a:chOff x="2470511" y="32350"/>
            <a:chExt cx="7134804" cy="5206182"/>
          </a:xfrm>
          <a:solidFill>
            <a:srgbClr val="1C47F5"/>
          </a:solidFill>
        </p:grpSpPr>
        <p:sp>
          <p:nvSpPr>
            <p:cNvPr id="16" name="直角三角形 15"/>
            <p:cNvSpPr/>
            <p:nvPr/>
          </p:nvSpPr>
          <p:spPr>
            <a:xfrm>
              <a:off x="6036205" y="32351"/>
              <a:ext cx="3569110" cy="520618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10800000">
              <a:off x="2470511" y="32350"/>
              <a:ext cx="3569110" cy="520618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29"/>
          <p:cNvGrpSpPr>
            <a:grpSpLocks/>
          </p:cNvGrpSpPr>
          <p:nvPr/>
        </p:nvGrpSpPr>
        <p:grpSpPr>
          <a:xfrm>
            <a:off x="7478258" y="1281710"/>
            <a:ext cx="3758953" cy="1261123"/>
            <a:chOff x="7195315" y="1560875"/>
            <a:chExt cx="3758953" cy="1261123"/>
          </a:xfrm>
        </p:grpSpPr>
        <p:sp>
          <p:nvSpPr>
            <p:cNvPr id="37" name="school-globe_73064"/>
            <p:cNvSpPr>
              <a:spLocks noChangeAspect="1"/>
            </p:cNvSpPr>
            <p:nvPr/>
          </p:nvSpPr>
          <p:spPr bwMode="auto">
            <a:xfrm>
              <a:off x="7195315" y="1560875"/>
              <a:ext cx="598213" cy="609685"/>
            </a:xfrm>
            <a:custGeom>
              <a:avLst/>
              <a:gdLst>
                <a:gd name="T0" fmla="*/ 921 w 4323"/>
                <a:gd name="T1" fmla="*/ 2707 h 4412"/>
                <a:gd name="T2" fmla="*/ 264 w 4323"/>
                <a:gd name="T3" fmla="*/ 3363 h 4412"/>
                <a:gd name="T4" fmla="*/ 161 w 4323"/>
                <a:gd name="T5" fmla="*/ 3406 h 4412"/>
                <a:gd name="T6" fmla="*/ 57 w 4323"/>
                <a:gd name="T7" fmla="*/ 3363 h 4412"/>
                <a:gd name="T8" fmla="*/ 57 w 4323"/>
                <a:gd name="T9" fmla="*/ 3156 h 4412"/>
                <a:gd name="T10" fmla="*/ 714 w 4323"/>
                <a:gd name="T11" fmla="*/ 2499 h 4412"/>
                <a:gd name="T12" fmla="*/ 921 w 4323"/>
                <a:gd name="T13" fmla="*/ 2499 h 4412"/>
                <a:gd name="T14" fmla="*/ 921 w 4323"/>
                <a:gd name="T15" fmla="*/ 2707 h 4412"/>
                <a:gd name="T16" fmla="*/ 1260 w 4323"/>
                <a:gd name="T17" fmla="*/ 3965 h 4412"/>
                <a:gd name="T18" fmla="*/ 1063 w 4323"/>
                <a:gd name="T19" fmla="*/ 4162 h 4412"/>
                <a:gd name="T20" fmla="*/ 1063 w 4323"/>
                <a:gd name="T21" fmla="*/ 4369 h 4412"/>
                <a:gd name="T22" fmla="*/ 1167 w 4323"/>
                <a:gd name="T23" fmla="*/ 4412 h 4412"/>
                <a:gd name="T24" fmla="*/ 1270 w 4323"/>
                <a:gd name="T25" fmla="*/ 4369 h 4412"/>
                <a:gd name="T26" fmla="*/ 1468 w 4323"/>
                <a:gd name="T27" fmla="*/ 4172 h 4412"/>
                <a:gd name="T28" fmla="*/ 1468 w 4323"/>
                <a:gd name="T29" fmla="*/ 3965 h 4412"/>
                <a:gd name="T30" fmla="*/ 1260 w 4323"/>
                <a:gd name="T31" fmla="*/ 3965 h 4412"/>
                <a:gd name="T32" fmla="*/ 4152 w 4323"/>
                <a:gd name="T33" fmla="*/ 662 h 4412"/>
                <a:gd name="T34" fmla="*/ 4108 w 4323"/>
                <a:gd name="T35" fmla="*/ 772 h 4412"/>
                <a:gd name="T36" fmla="*/ 3152 w 4323"/>
                <a:gd name="T37" fmla="*/ 3223 h 4412"/>
                <a:gd name="T38" fmla="*/ 2751 w 4323"/>
                <a:gd name="T39" fmla="*/ 3788 h 4412"/>
                <a:gd name="T40" fmla="*/ 2700 w 4323"/>
                <a:gd name="T41" fmla="*/ 3794 h 4412"/>
                <a:gd name="T42" fmla="*/ 2347 w 4323"/>
                <a:gd name="T43" fmla="*/ 3564 h 4412"/>
                <a:gd name="T44" fmla="*/ 2337 w 4323"/>
                <a:gd name="T45" fmla="*/ 3554 h 4412"/>
                <a:gd name="T46" fmla="*/ 792 w 4323"/>
                <a:gd name="T47" fmla="*/ 3655 h 4412"/>
                <a:gd name="T48" fmla="*/ 648 w 4323"/>
                <a:gd name="T49" fmla="*/ 3569 h 4412"/>
                <a:gd name="T50" fmla="*/ 678 w 4323"/>
                <a:gd name="T51" fmla="*/ 3405 h 4412"/>
                <a:gd name="T52" fmla="*/ 1433 w 4323"/>
                <a:gd name="T53" fmla="*/ 2650 h 4412"/>
                <a:gd name="T54" fmla="*/ 786 w 4323"/>
                <a:gd name="T55" fmla="*/ 2003 h 4412"/>
                <a:gd name="T56" fmla="*/ 524 w 4323"/>
                <a:gd name="T57" fmla="*/ 1515 h 4412"/>
                <a:gd name="T58" fmla="*/ 993 w 4323"/>
                <a:gd name="T59" fmla="*/ 1180 h 4412"/>
                <a:gd name="T60" fmla="*/ 1103 w 4323"/>
                <a:gd name="T61" fmla="*/ 1138 h 4412"/>
                <a:gd name="T62" fmla="*/ 3554 w 4323"/>
                <a:gd name="T63" fmla="*/ 181 h 4412"/>
                <a:gd name="T64" fmla="*/ 4206 w 4323"/>
                <a:gd name="T65" fmla="*/ 115 h 4412"/>
                <a:gd name="T66" fmla="*/ 4152 w 4323"/>
                <a:gd name="T67" fmla="*/ 662 h 4412"/>
                <a:gd name="T68" fmla="*/ 3955 w 4323"/>
                <a:gd name="T69" fmla="*/ 355 h 4412"/>
                <a:gd name="T70" fmla="*/ 3661 w 4323"/>
                <a:gd name="T71" fmla="*/ 454 h 4412"/>
                <a:gd name="T72" fmla="*/ 1209 w 4323"/>
                <a:gd name="T73" fmla="*/ 1411 h 4412"/>
                <a:gd name="T74" fmla="*/ 1097 w 4323"/>
                <a:gd name="T75" fmla="*/ 1454 h 4412"/>
                <a:gd name="T76" fmla="*/ 816 w 4323"/>
                <a:gd name="T77" fmla="*/ 1579 h 4412"/>
                <a:gd name="T78" fmla="*/ 994 w 4323"/>
                <a:gd name="T79" fmla="*/ 1795 h 4412"/>
                <a:gd name="T80" fmla="*/ 1641 w 4323"/>
                <a:gd name="T81" fmla="*/ 2443 h 4412"/>
                <a:gd name="T82" fmla="*/ 2965 w 4323"/>
                <a:gd name="T83" fmla="*/ 1119 h 4412"/>
                <a:gd name="T84" fmla="*/ 3172 w 4323"/>
                <a:gd name="T85" fmla="*/ 1119 h 4412"/>
                <a:gd name="T86" fmla="*/ 3172 w 4323"/>
                <a:gd name="T87" fmla="*/ 1326 h 4412"/>
                <a:gd name="T88" fmla="*/ 1745 w 4323"/>
                <a:gd name="T89" fmla="*/ 2753 h 4412"/>
                <a:gd name="T90" fmla="*/ 1745 w 4323"/>
                <a:gd name="T91" fmla="*/ 2754 h 4412"/>
                <a:gd name="T92" fmla="*/ 1744 w 4323"/>
                <a:gd name="T93" fmla="*/ 2754 h 4412"/>
                <a:gd name="T94" fmla="*/ 1161 w 4323"/>
                <a:gd name="T95" fmla="*/ 3337 h 4412"/>
                <a:gd name="T96" fmla="*/ 2062 w 4323"/>
                <a:gd name="T97" fmla="*/ 3278 h 4412"/>
                <a:gd name="T98" fmla="*/ 1888 w 4323"/>
                <a:gd name="T99" fmla="*/ 3104 h 4412"/>
                <a:gd name="T100" fmla="*/ 1888 w 4323"/>
                <a:gd name="T101" fmla="*/ 2897 h 4412"/>
                <a:gd name="T102" fmla="*/ 1992 w 4323"/>
                <a:gd name="T103" fmla="*/ 2854 h 4412"/>
                <a:gd name="T104" fmla="*/ 2095 w 4323"/>
                <a:gd name="T105" fmla="*/ 2897 h 4412"/>
                <a:gd name="T106" fmla="*/ 2488 w 4323"/>
                <a:gd name="T107" fmla="*/ 3290 h 4412"/>
                <a:gd name="T108" fmla="*/ 2557 w 4323"/>
                <a:gd name="T109" fmla="*/ 3359 h 4412"/>
                <a:gd name="T110" fmla="*/ 2696 w 4323"/>
                <a:gd name="T111" fmla="*/ 3491 h 4412"/>
                <a:gd name="T112" fmla="*/ 2878 w 4323"/>
                <a:gd name="T113" fmla="*/ 3117 h 4412"/>
                <a:gd name="T114" fmla="*/ 3835 w 4323"/>
                <a:gd name="T115" fmla="*/ 665 h 4412"/>
                <a:gd name="T116" fmla="*/ 3879 w 4323"/>
                <a:gd name="T117" fmla="*/ 553 h 4412"/>
                <a:gd name="T118" fmla="*/ 3955 w 4323"/>
                <a:gd name="T119" fmla="*/ 355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3" h="4412">
                  <a:moveTo>
                    <a:pt x="921" y="2707"/>
                  </a:moveTo>
                  <a:lnTo>
                    <a:pt x="264" y="3363"/>
                  </a:lnTo>
                  <a:cubicBezTo>
                    <a:pt x="236" y="3392"/>
                    <a:pt x="198" y="3406"/>
                    <a:pt x="161" y="3406"/>
                  </a:cubicBezTo>
                  <a:cubicBezTo>
                    <a:pt x="123" y="3406"/>
                    <a:pt x="86" y="3392"/>
                    <a:pt x="57" y="3363"/>
                  </a:cubicBezTo>
                  <a:cubicBezTo>
                    <a:pt x="0" y="3306"/>
                    <a:pt x="0" y="3213"/>
                    <a:pt x="57" y="3156"/>
                  </a:cubicBezTo>
                  <a:lnTo>
                    <a:pt x="714" y="2499"/>
                  </a:lnTo>
                  <a:cubicBezTo>
                    <a:pt x="771" y="2442"/>
                    <a:pt x="864" y="2442"/>
                    <a:pt x="921" y="2499"/>
                  </a:cubicBezTo>
                  <a:cubicBezTo>
                    <a:pt x="978" y="2556"/>
                    <a:pt x="978" y="2649"/>
                    <a:pt x="921" y="2707"/>
                  </a:cubicBezTo>
                  <a:close/>
                  <a:moveTo>
                    <a:pt x="1260" y="3965"/>
                  </a:moveTo>
                  <a:lnTo>
                    <a:pt x="1063" y="4162"/>
                  </a:lnTo>
                  <a:cubicBezTo>
                    <a:pt x="1006" y="4219"/>
                    <a:pt x="1006" y="4312"/>
                    <a:pt x="1063" y="4369"/>
                  </a:cubicBezTo>
                  <a:cubicBezTo>
                    <a:pt x="1092" y="4398"/>
                    <a:pt x="1129" y="4412"/>
                    <a:pt x="1167" y="4412"/>
                  </a:cubicBezTo>
                  <a:cubicBezTo>
                    <a:pt x="1204" y="4412"/>
                    <a:pt x="1242" y="4398"/>
                    <a:pt x="1270" y="4369"/>
                  </a:cubicBezTo>
                  <a:lnTo>
                    <a:pt x="1468" y="4172"/>
                  </a:lnTo>
                  <a:cubicBezTo>
                    <a:pt x="1525" y="4115"/>
                    <a:pt x="1525" y="4022"/>
                    <a:pt x="1468" y="3965"/>
                  </a:cubicBezTo>
                  <a:cubicBezTo>
                    <a:pt x="1410" y="3908"/>
                    <a:pt x="1318" y="3908"/>
                    <a:pt x="1260" y="3965"/>
                  </a:cubicBezTo>
                  <a:close/>
                  <a:moveTo>
                    <a:pt x="4152" y="662"/>
                  </a:moveTo>
                  <a:cubicBezTo>
                    <a:pt x="4138" y="697"/>
                    <a:pt x="4123" y="733"/>
                    <a:pt x="4108" y="772"/>
                  </a:cubicBezTo>
                  <a:lnTo>
                    <a:pt x="3152" y="3223"/>
                  </a:lnTo>
                  <a:cubicBezTo>
                    <a:pt x="3016" y="3572"/>
                    <a:pt x="2916" y="3755"/>
                    <a:pt x="2751" y="3788"/>
                  </a:cubicBezTo>
                  <a:cubicBezTo>
                    <a:pt x="2734" y="3792"/>
                    <a:pt x="2716" y="3794"/>
                    <a:pt x="2700" y="3794"/>
                  </a:cubicBezTo>
                  <a:cubicBezTo>
                    <a:pt x="2571" y="3794"/>
                    <a:pt x="2470" y="3691"/>
                    <a:pt x="2347" y="3564"/>
                  </a:cubicBezTo>
                  <a:cubicBezTo>
                    <a:pt x="2343" y="3561"/>
                    <a:pt x="2340" y="3557"/>
                    <a:pt x="2337" y="3554"/>
                  </a:cubicBezTo>
                  <a:lnTo>
                    <a:pt x="792" y="3655"/>
                  </a:lnTo>
                  <a:cubicBezTo>
                    <a:pt x="731" y="3659"/>
                    <a:pt x="674" y="3625"/>
                    <a:pt x="648" y="3569"/>
                  </a:cubicBezTo>
                  <a:cubicBezTo>
                    <a:pt x="623" y="3514"/>
                    <a:pt x="635" y="3448"/>
                    <a:pt x="678" y="3405"/>
                  </a:cubicBezTo>
                  <a:lnTo>
                    <a:pt x="1433" y="2650"/>
                  </a:lnTo>
                  <a:lnTo>
                    <a:pt x="786" y="2003"/>
                  </a:lnTo>
                  <a:cubicBezTo>
                    <a:pt x="600" y="1816"/>
                    <a:pt x="491" y="1670"/>
                    <a:pt x="524" y="1515"/>
                  </a:cubicBezTo>
                  <a:cubicBezTo>
                    <a:pt x="560" y="1345"/>
                    <a:pt x="732" y="1280"/>
                    <a:pt x="993" y="1180"/>
                  </a:cubicBezTo>
                  <a:cubicBezTo>
                    <a:pt x="1028" y="1167"/>
                    <a:pt x="1064" y="1153"/>
                    <a:pt x="1103" y="1138"/>
                  </a:cubicBezTo>
                  <a:lnTo>
                    <a:pt x="3554" y="181"/>
                  </a:lnTo>
                  <a:cubicBezTo>
                    <a:pt x="3905" y="44"/>
                    <a:pt x="4091" y="0"/>
                    <a:pt x="4206" y="115"/>
                  </a:cubicBezTo>
                  <a:cubicBezTo>
                    <a:pt x="4323" y="233"/>
                    <a:pt x="4255" y="404"/>
                    <a:pt x="4152" y="662"/>
                  </a:cubicBezTo>
                  <a:close/>
                  <a:moveTo>
                    <a:pt x="3955" y="355"/>
                  </a:moveTo>
                  <a:cubicBezTo>
                    <a:pt x="3900" y="368"/>
                    <a:pt x="3809" y="397"/>
                    <a:pt x="3661" y="454"/>
                  </a:cubicBezTo>
                  <a:lnTo>
                    <a:pt x="1209" y="1411"/>
                  </a:lnTo>
                  <a:cubicBezTo>
                    <a:pt x="1170" y="1427"/>
                    <a:pt x="1133" y="1441"/>
                    <a:pt x="1097" y="1454"/>
                  </a:cubicBezTo>
                  <a:cubicBezTo>
                    <a:pt x="990" y="1495"/>
                    <a:pt x="858" y="1546"/>
                    <a:pt x="816" y="1579"/>
                  </a:cubicBezTo>
                  <a:cubicBezTo>
                    <a:pt x="826" y="1604"/>
                    <a:pt x="863" y="1665"/>
                    <a:pt x="994" y="1795"/>
                  </a:cubicBezTo>
                  <a:lnTo>
                    <a:pt x="1641" y="2443"/>
                  </a:lnTo>
                  <a:lnTo>
                    <a:pt x="2965" y="1119"/>
                  </a:lnTo>
                  <a:cubicBezTo>
                    <a:pt x="3022" y="1062"/>
                    <a:pt x="3115" y="1062"/>
                    <a:pt x="3172" y="1119"/>
                  </a:cubicBezTo>
                  <a:cubicBezTo>
                    <a:pt x="3229" y="1176"/>
                    <a:pt x="3229" y="1269"/>
                    <a:pt x="3172" y="1326"/>
                  </a:cubicBezTo>
                  <a:lnTo>
                    <a:pt x="1745" y="2753"/>
                  </a:lnTo>
                  <a:cubicBezTo>
                    <a:pt x="1745" y="2753"/>
                    <a:pt x="1745" y="2753"/>
                    <a:pt x="1745" y="2754"/>
                  </a:cubicBezTo>
                  <a:cubicBezTo>
                    <a:pt x="1744" y="2754"/>
                    <a:pt x="1744" y="2754"/>
                    <a:pt x="1744" y="2754"/>
                  </a:cubicBezTo>
                  <a:lnTo>
                    <a:pt x="1161" y="3337"/>
                  </a:lnTo>
                  <a:lnTo>
                    <a:pt x="2062" y="3278"/>
                  </a:lnTo>
                  <a:lnTo>
                    <a:pt x="1888" y="3104"/>
                  </a:lnTo>
                  <a:cubicBezTo>
                    <a:pt x="1831" y="3047"/>
                    <a:pt x="1831" y="2954"/>
                    <a:pt x="1888" y="2897"/>
                  </a:cubicBezTo>
                  <a:cubicBezTo>
                    <a:pt x="1916" y="2868"/>
                    <a:pt x="1954" y="2854"/>
                    <a:pt x="1992" y="2854"/>
                  </a:cubicBezTo>
                  <a:cubicBezTo>
                    <a:pt x="2029" y="2854"/>
                    <a:pt x="2067" y="2868"/>
                    <a:pt x="2095" y="2897"/>
                  </a:cubicBezTo>
                  <a:lnTo>
                    <a:pt x="2488" y="3290"/>
                  </a:lnTo>
                  <a:cubicBezTo>
                    <a:pt x="2513" y="3314"/>
                    <a:pt x="2535" y="3337"/>
                    <a:pt x="2557" y="3359"/>
                  </a:cubicBezTo>
                  <a:cubicBezTo>
                    <a:pt x="2604" y="3408"/>
                    <a:pt x="2662" y="3467"/>
                    <a:pt x="2696" y="3491"/>
                  </a:cubicBezTo>
                  <a:cubicBezTo>
                    <a:pt x="2723" y="3461"/>
                    <a:pt x="2779" y="3372"/>
                    <a:pt x="2878" y="3117"/>
                  </a:cubicBezTo>
                  <a:lnTo>
                    <a:pt x="3835" y="665"/>
                  </a:lnTo>
                  <a:cubicBezTo>
                    <a:pt x="3850" y="626"/>
                    <a:pt x="3865" y="589"/>
                    <a:pt x="3879" y="553"/>
                  </a:cubicBezTo>
                  <a:cubicBezTo>
                    <a:pt x="3906" y="488"/>
                    <a:pt x="3936" y="412"/>
                    <a:pt x="3955" y="355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文本框 18"/>
            <p:cNvSpPr txBox="1"/>
            <p:nvPr/>
          </p:nvSpPr>
          <p:spPr>
            <a:xfrm>
              <a:off x="7944267" y="1560875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39" name="文本框 19"/>
            <p:cNvSpPr txBox="1"/>
            <p:nvPr/>
          </p:nvSpPr>
          <p:spPr>
            <a:xfrm>
              <a:off x="7944268" y="1945283"/>
              <a:ext cx="3010000" cy="876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坐落于福建省省会福州市，是全国建校最早的农林院校之一</a:t>
              </a:r>
            </a:p>
          </p:txBody>
        </p:sp>
      </p:grpSp>
      <p:grpSp>
        <p:nvGrpSpPr>
          <p:cNvPr id="40" name="Group 30"/>
          <p:cNvGrpSpPr>
            <a:grpSpLocks/>
          </p:cNvGrpSpPr>
          <p:nvPr/>
        </p:nvGrpSpPr>
        <p:grpSpPr>
          <a:xfrm>
            <a:off x="7478208" y="2847433"/>
            <a:ext cx="3759003" cy="1261123"/>
            <a:chOff x="7206595" y="3070330"/>
            <a:chExt cx="3748463" cy="1261123"/>
          </a:xfrm>
        </p:grpSpPr>
        <p:sp>
          <p:nvSpPr>
            <p:cNvPr id="41" name="school-globe_73064"/>
            <p:cNvSpPr>
              <a:spLocks noChangeAspect="1"/>
            </p:cNvSpPr>
            <p:nvPr/>
          </p:nvSpPr>
          <p:spPr bwMode="auto">
            <a:xfrm>
              <a:off x="7206595" y="3070330"/>
              <a:ext cx="598213" cy="609685"/>
            </a:xfrm>
            <a:custGeom>
              <a:avLst/>
              <a:gdLst>
                <a:gd name="T0" fmla="*/ 921 w 4323"/>
                <a:gd name="T1" fmla="*/ 2707 h 4412"/>
                <a:gd name="T2" fmla="*/ 264 w 4323"/>
                <a:gd name="T3" fmla="*/ 3363 h 4412"/>
                <a:gd name="T4" fmla="*/ 161 w 4323"/>
                <a:gd name="T5" fmla="*/ 3406 h 4412"/>
                <a:gd name="T6" fmla="*/ 57 w 4323"/>
                <a:gd name="T7" fmla="*/ 3363 h 4412"/>
                <a:gd name="T8" fmla="*/ 57 w 4323"/>
                <a:gd name="T9" fmla="*/ 3156 h 4412"/>
                <a:gd name="T10" fmla="*/ 714 w 4323"/>
                <a:gd name="T11" fmla="*/ 2499 h 4412"/>
                <a:gd name="T12" fmla="*/ 921 w 4323"/>
                <a:gd name="T13" fmla="*/ 2499 h 4412"/>
                <a:gd name="T14" fmla="*/ 921 w 4323"/>
                <a:gd name="T15" fmla="*/ 2707 h 4412"/>
                <a:gd name="T16" fmla="*/ 1260 w 4323"/>
                <a:gd name="T17" fmla="*/ 3965 h 4412"/>
                <a:gd name="T18" fmla="*/ 1063 w 4323"/>
                <a:gd name="T19" fmla="*/ 4162 h 4412"/>
                <a:gd name="T20" fmla="*/ 1063 w 4323"/>
                <a:gd name="T21" fmla="*/ 4369 h 4412"/>
                <a:gd name="T22" fmla="*/ 1167 w 4323"/>
                <a:gd name="T23" fmla="*/ 4412 h 4412"/>
                <a:gd name="T24" fmla="*/ 1270 w 4323"/>
                <a:gd name="T25" fmla="*/ 4369 h 4412"/>
                <a:gd name="T26" fmla="*/ 1468 w 4323"/>
                <a:gd name="T27" fmla="*/ 4172 h 4412"/>
                <a:gd name="T28" fmla="*/ 1468 w 4323"/>
                <a:gd name="T29" fmla="*/ 3965 h 4412"/>
                <a:gd name="T30" fmla="*/ 1260 w 4323"/>
                <a:gd name="T31" fmla="*/ 3965 h 4412"/>
                <a:gd name="T32" fmla="*/ 4152 w 4323"/>
                <a:gd name="T33" fmla="*/ 662 h 4412"/>
                <a:gd name="T34" fmla="*/ 4108 w 4323"/>
                <a:gd name="T35" fmla="*/ 772 h 4412"/>
                <a:gd name="T36" fmla="*/ 3152 w 4323"/>
                <a:gd name="T37" fmla="*/ 3223 h 4412"/>
                <a:gd name="T38" fmla="*/ 2751 w 4323"/>
                <a:gd name="T39" fmla="*/ 3788 h 4412"/>
                <a:gd name="T40" fmla="*/ 2700 w 4323"/>
                <a:gd name="T41" fmla="*/ 3794 h 4412"/>
                <a:gd name="T42" fmla="*/ 2347 w 4323"/>
                <a:gd name="T43" fmla="*/ 3564 h 4412"/>
                <a:gd name="T44" fmla="*/ 2337 w 4323"/>
                <a:gd name="T45" fmla="*/ 3554 h 4412"/>
                <a:gd name="T46" fmla="*/ 792 w 4323"/>
                <a:gd name="T47" fmla="*/ 3655 h 4412"/>
                <a:gd name="T48" fmla="*/ 648 w 4323"/>
                <a:gd name="T49" fmla="*/ 3569 h 4412"/>
                <a:gd name="T50" fmla="*/ 678 w 4323"/>
                <a:gd name="T51" fmla="*/ 3405 h 4412"/>
                <a:gd name="T52" fmla="*/ 1433 w 4323"/>
                <a:gd name="T53" fmla="*/ 2650 h 4412"/>
                <a:gd name="T54" fmla="*/ 786 w 4323"/>
                <a:gd name="T55" fmla="*/ 2003 h 4412"/>
                <a:gd name="T56" fmla="*/ 524 w 4323"/>
                <a:gd name="T57" fmla="*/ 1515 h 4412"/>
                <a:gd name="T58" fmla="*/ 993 w 4323"/>
                <a:gd name="T59" fmla="*/ 1180 h 4412"/>
                <a:gd name="T60" fmla="*/ 1103 w 4323"/>
                <a:gd name="T61" fmla="*/ 1138 h 4412"/>
                <a:gd name="T62" fmla="*/ 3554 w 4323"/>
                <a:gd name="T63" fmla="*/ 181 h 4412"/>
                <a:gd name="T64" fmla="*/ 4206 w 4323"/>
                <a:gd name="T65" fmla="*/ 115 h 4412"/>
                <a:gd name="T66" fmla="*/ 4152 w 4323"/>
                <a:gd name="T67" fmla="*/ 662 h 4412"/>
                <a:gd name="T68" fmla="*/ 3955 w 4323"/>
                <a:gd name="T69" fmla="*/ 355 h 4412"/>
                <a:gd name="T70" fmla="*/ 3661 w 4323"/>
                <a:gd name="T71" fmla="*/ 454 h 4412"/>
                <a:gd name="T72" fmla="*/ 1209 w 4323"/>
                <a:gd name="T73" fmla="*/ 1411 h 4412"/>
                <a:gd name="T74" fmla="*/ 1097 w 4323"/>
                <a:gd name="T75" fmla="*/ 1454 h 4412"/>
                <a:gd name="T76" fmla="*/ 816 w 4323"/>
                <a:gd name="T77" fmla="*/ 1579 h 4412"/>
                <a:gd name="T78" fmla="*/ 994 w 4323"/>
                <a:gd name="T79" fmla="*/ 1795 h 4412"/>
                <a:gd name="T80" fmla="*/ 1641 w 4323"/>
                <a:gd name="T81" fmla="*/ 2443 h 4412"/>
                <a:gd name="T82" fmla="*/ 2965 w 4323"/>
                <a:gd name="T83" fmla="*/ 1119 h 4412"/>
                <a:gd name="T84" fmla="*/ 3172 w 4323"/>
                <a:gd name="T85" fmla="*/ 1119 h 4412"/>
                <a:gd name="T86" fmla="*/ 3172 w 4323"/>
                <a:gd name="T87" fmla="*/ 1326 h 4412"/>
                <a:gd name="T88" fmla="*/ 1745 w 4323"/>
                <a:gd name="T89" fmla="*/ 2753 h 4412"/>
                <a:gd name="T90" fmla="*/ 1745 w 4323"/>
                <a:gd name="T91" fmla="*/ 2754 h 4412"/>
                <a:gd name="T92" fmla="*/ 1744 w 4323"/>
                <a:gd name="T93" fmla="*/ 2754 h 4412"/>
                <a:gd name="T94" fmla="*/ 1161 w 4323"/>
                <a:gd name="T95" fmla="*/ 3337 h 4412"/>
                <a:gd name="T96" fmla="*/ 2062 w 4323"/>
                <a:gd name="T97" fmla="*/ 3278 h 4412"/>
                <a:gd name="T98" fmla="*/ 1888 w 4323"/>
                <a:gd name="T99" fmla="*/ 3104 h 4412"/>
                <a:gd name="T100" fmla="*/ 1888 w 4323"/>
                <a:gd name="T101" fmla="*/ 2897 h 4412"/>
                <a:gd name="T102" fmla="*/ 1992 w 4323"/>
                <a:gd name="T103" fmla="*/ 2854 h 4412"/>
                <a:gd name="T104" fmla="*/ 2095 w 4323"/>
                <a:gd name="T105" fmla="*/ 2897 h 4412"/>
                <a:gd name="T106" fmla="*/ 2488 w 4323"/>
                <a:gd name="T107" fmla="*/ 3290 h 4412"/>
                <a:gd name="T108" fmla="*/ 2557 w 4323"/>
                <a:gd name="T109" fmla="*/ 3359 h 4412"/>
                <a:gd name="T110" fmla="*/ 2696 w 4323"/>
                <a:gd name="T111" fmla="*/ 3491 h 4412"/>
                <a:gd name="T112" fmla="*/ 2878 w 4323"/>
                <a:gd name="T113" fmla="*/ 3117 h 4412"/>
                <a:gd name="T114" fmla="*/ 3835 w 4323"/>
                <a:gd name="T115" fmla="*/ 665 h 4412"/>
                <a:gd name="T116" fmla="*/ 3879 w 4323"/>
                <a:gd name="T117" fmla="*/ 553 h 4412"/>
                <a:gd name="T118" fmla="*/ 3955 w 4323"/>
                <a:gd name="T119" fmla="*/ 355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3" h="4412">
                  <a:moveTo>
                    <a:pt x="921" y="2707"/>
                  </a:moveTo>
                  <a:lnTo>
                    <a:pt x="264" y="3363"/>
                  </a:lnTo>
                  <a:cubicBezTo>
                    <a:pt x="236" y="3392"/>
                    <a:pt x="198" y="3406"/>
                    <a:pt x="161" y="3406"/>
                  </a:cubicBezTo>
                  <a:cubicBezTo>
                    <a:pt x="123" y="3406"/>
                    <a:pt x="86" y="3392"/>
                    <a:pt x="57" y="3363"/>
                  </a:cubicBezTo>
                  <a:cubicBezTo>
                    <a:pt x="0" y="3306"/>
                    <a:pt x="0" y="3213"/>
                    <a:pt x="57" y="3156"/>
                  </a:cubicBezTo>
                  <a:lnTo>
                    <a:pt x="714" y="2499"/>
                  </a:lnTo>
                  <a:cubicBezTo>
                    <a:pt x="771" y="2442"/>
                    <a:pt x="864" y="2442"/>
                    <a:pt x="921" y="2499"/>
                  </a:cubicBezTo>
                  <a:cubicBezTo>
                    <a:pt x="978" y="2556"/>
                    <a:pt x="978" y="2649"/>
                    <a:pt x="921" y="2707"/>
                  </a:cubicBezTo>
                  <a:close/>
                  <a:moveTo>
                    <a:pt x="1260" y="3965"/>
                  </a:moveTo>
                  <a:lnTo>
                    <a:pt x="1063" y="4162"/>
                  </a:lnTo>
                  <a:cubicBezTo>
                    <a:pt x="1006" y="4219"/>
                    <a:pt x="1006" y="4312"/>
                    <a:pt x="1063" y="4369"/>
                  </a:cubicBezTo>
                  <a:cubicBezTo>
                    <a:pt x="1092" y="4398"/>
                    <a:pt x="1129" y="4412"/>
                    <a:pt x="1167" y="4412"/>
                  </a:cubicBezTo>
                  <a:cubicBezTo>
                    <a:pt x="1204" y="4412"/>
                    <a:pt x="1242" y="4398"/>
                    <a:pt x="1270" y="4369"/>
                  </a:cubicBezTo>
                  <a:lnTo>
                    <a:pt x="1468" y="4172"/>
                  </a:lnTo>
                  <a:cubicBezTo>
                    <a:pt x="1525" y="4115"/>
                    <a:pt x="1525" y="4022"/>
                    <a:pt x="1468" y="3965"/>
                  </a:cubicBezTo>
                  <a:cubicBezTo>
                    <a:pt x="1410" y="3908"/>
                    <a:pt x="1318" y="3908"/>
                    <a:pt x="1260" y="3965"/>
                  </a:cubicBezTo>
                  <a:close/>
                  <a:moveTo>
                    <a:pt x="4152" y="662"/>
                  </a:moveTo>
                  <a:cubicBezTo>
                    <a:pt x="4138" y="697"/>
                    <a:pt x="4123" y="733"/>
                    <a:pt x="4108" y="772"/>
                  </a:cubicBezTo>
                  <a:lnTo>
                    <a:pt x="3152" y="3223"/>
                  </a:lnTo>
                  <a:cubicBezTo>
                    <a:pt x="3016" y="3572"/>
                    <a:pt x="2916" y="3755"/>
                    <a:pt x="2751" y="3788"/>
                  </a:cubicBezTo>
                  <a:cubicBezTo>
                    <a:pt x="2734" y="3792"/>
                    <a:pt x="2716" y="3794"/>
                    <a:pt x="2700" y="3794"/>
                  </a:cubicBezTo>
                  <a:cubicBezTo>
                    <a:pt x="2571" y="3794"/>
                    <a:pt x="2470" y="3691"/>
                    <a:pt x="2347" y="3564"/>
                  </a:cubicBezTo>
                  <a:cubicBezTo>
                    <a:pt x="2343" y="3561"/>
                    <a:pt x="2340" y="3557"/>
                    <a:pt x="2337" y="3554"/>
                  </a:cubicBezTo>
                  <a:lnTo>
                    <a:pt x="792" y="3655"/>
                  </a:lnTo>
                  <a:cubicBezTo>
                    <a:pt x="731" y="3659"/>
                    <a:pt x="674" y="3625"/>
                    <a:pt x="648" y="3569"/>
                  </a:cubicBezTo>
                  <a:cubicBezTo>
                    <a:pt x="623" y="3514"/>
                    <a:pt x="635" y="3448"/>
                    <a:pt x="678" y="3405"/>
                  </a:cubicBezTo>
                  <a:lnTo>
                    <a:pt x="1433" y="2650"/>
                  </a:lnTo>
                  <a:lnTo>
                    <a:pt x="786" y="2003"/>
                  </a:lnTo>
                  <a:cubicBezTo>
                    <a:pt x="600" y="1816"/>
                    <a:pt x="491" y="1670"/>
                    <a:pt x="524" y="1515"/>
                  </a:cubicBezTo>
                  <a:cubicBezTo>
                    <a:pt x="560" y="1345"/>
                    <a:pt x="732" y="1280"/>
                    <a:pt x="993" y="1180"/>
                  </a:cubicBezTo>
                  <a:cubicBezTo>
                    <a:pt x="1028" y="1167"/>
                    <a:pt x="1064" y="1153"/>
                    <a:pt x="1103" y="1138"/>
                  </a:cubicBezTo>
                  <a:lnTo>
                    <a:pt x="3554" y="181"/>
                  </a:lnTo>
                  <a:cubicBezTo>
                    <a:pt x="3905" y="44"/>
                    <a:pt x="4091" y="0"/>
                    <a:pt x="4206" y="115"/>
                  </a:cubicBezTo>
                  <a:cubicBezTo>
                    <a:pt x="4323" y="233"/>
                    <a:pt x="4255" y="404"/>
                    <a:pt x="4152" y="662"/>
                  </a:cubicBezTo>
                  <a:close/>
                  <a:moveTo>
                    <a:pt x="3955" y="355"/>
                  </a:moveTo>
                  <a:cubicBezTo>
                    <a:pt x="3900" y="368"/>
                    <a:pt x="3809" y="397"/>
                    <a:pt x="3661" y="454"/>
                  </a:cubicBezTo>
                  <a:lnTo>
                    <a:pt x="1209" y="1411"/>
                  </a:lnTo>
                  <a:cubicBezTo>
                    <a:pt x="1170" y="1427"/>
                    <a:pt x="1133" y="1441"/>
                    <a:pt x="1097" y="1454"/>
                  </a:cubicBezTo>
                  <a:cubicBezTo>
                    <a:pt x="990" y="1495"/>
                    <a:pt x="858" y="1546"/>
                    <a:pt x="816" y="1579"/>
                  </a:cubicBezTo>
                  <a:cubicBezTo>
                    <a:pt x="826" y="1604"/>
                    <a:pt x="863" y="1665"/>
                    <a:pt x="994" y="1795"/>
                  </a:cubicBezTo>
                  <a:lnTo>
                    <a:pt x="1641" y="2443"/>
                  </a:lnTo>
                  <a:lnTo>
                    <a:pt x="2965" y="1119"/>
                  </a:lnTo>
                  <a:cubicBezTo>
                    <a:pt x="3022" y="1062"/>
                    <a:pt x="3115" y="1062"/>
                    <a:pt x="3172" y="1119"/>
                  </a:cubicBezTo>
                  <a:cubicBezTo>
                    <a:pt x="3229" y="1176"/>
                    <a:pt x="3229" y="1269"/>
                    <a:pt x="3172" y="1326"/>
                  </a:cubicBezTo>
                  <a:lnTo>
                    <a:pt x="1745" y="2753"/>
                  </a:lnTo>
                  <a:cubicBezTo>
                    <a:pt x="1745" y="2753"/>
                    <a:pt x="1745" y="2753"/>
                    <a:pt x="1745" y="2754"/>
                  </a:cubicBezTo>
                  <a:cubicBezTo>
                    <a:pt x="1744" y="2754"/>
                    <a:pt x="1744" y="2754"/>
                    <a:pt x="1744" y="2754"/>
                  </a:cubicBezTo>
                  <a:lnTo>
                    <a:pt x="1161" y="3337"/>
                  </a:lnTo>
                  <a:lnTo>
                    <a:pt x="2062" y="3278"/>
                  </a:lnTo>
                  <a:lnTo>
                    <a:pt x="1888" y="3104"/>
                  </a:lnTo>
                  <a:cubicBezTo>
                    <a:pt x="1831" y="3047"/>
                    <a:pt x="1831" y="2954"/>
                    <a:pt x="1888" y="2897"/>
                  </a:cubicBezTo>
                  <a:cubicBezTo>
                    <a:pt x="1916" y="2868"/>
                    <a:pt x="1954" y="2854"/>
                    <a:pt x="1992" y="2854"/>
                  </a:cubicBezTo>
                  <a:cubicBezTo>
                    <a:pt x="2029" y="2854"/>
                    <a:pt x="2067" y="2868"/>
                    <a:pt x="2095" y="2897"/>
                  </a:cubicBezTo>
                  <a:lnTo>
                    <a:pt x="2488" y="3290"/>
                  </a:lnTo>
                  <a:cubicBezTo>
                    <a:pt x="2513" y="3314"/>
                    <a:pt x="2535" y="3337"/>
                    <a:pt x="2557" y="3359"/>
                  </a:cubicBezTo>
                  <a:cubicBezTo>
                    <a:pt x="2604" y="3408"/>
                    <a:pt x="2662" y="3467"/>
                    <a:pt x="2696" y="3491"/>
                  </a:cubicBezTo>
                  <a:cubicBezTo>
                    <a:pt x="2723" y="3461"/>
                    <a:pt x="2779" y="3372"/>
                    <a:pt x="2878" y="3117"/>
                  </a:cubicBezTo>
                  <a:lnTo>
                    <a:pt x="3835" y="665"/>
                  </a:lnTo>
                  <a:cubicBezTo>
                    <a:pt x="3850" y="626"/>
                    <a:pt x="3865" y="589"/>
                    <a:pt x="3879" y="553"/>
                  </a:cubicBezTo>
                  <a:cubicBezTo>
                    <a:pt x="3906" y="488"/>
                    <a:pt x="3936" y="412"/>
                    <a:pt x="3955" y="355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文本框 24"/>
            <p:cNvSpPr txBox="1"/>
            <p:nvPr/>
          </p:nvSpPr>
          <p:spPr>
            <a:xfrm>
              <a:off x="7955547" y="3070330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43" name="文本框 25"/>
            <p:cNvSpPr txBox="1"/>
            <p:nvPr/>
          </p:nvSpPr>
          <p:spPr>
            <a:xfrm>
              <a:off x="7955547" y="3454738"/>
              <a:ext cx="2999511" cy="876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坐落于福建省省会福州市，是全国建校最早的农林院校之一</a:t>
              </a:r>
            </a:p>
          </p:txBody>
        </p:sp>
      </p:grpSp>
      <p:grpSp>
        <p:nvGrpSpPr>
          <p:cNvPr id="44" name="Group 31"/>
          <p:cNvGrpSpPr>
            <a:grpSpLocks/>
          </p:cNvGrpSpPr>
          <p:nvPr/>
        </p:nvGrpSpPr>
        <p:grpSpPr>
          <a:xfrm>
            <a:off x="7478258" y="4465110"/>
            <a:ext cx="3685907" cy="1261123"/>
            <a:chOff x="7195315" y="4589532"/>
            <a:chExt cx="3685907" cy="1261123"/>
          </a:xfrm>
          <a:solidFill>
            <a:schemeClr val="bg1"/>
          </a:solidFill>
        </p:grpSpPr>
        <p:sp>
          <p:nvSpPr>
            <p:cNvPr id="46" name="文本框 27"/>
            <p:cNvSpPr txBox="1"/>
            <p:nvPr/>
          </p:nvSpPr>
          <p:spPr>
            <a:xfrm>
              <a:off x="7944267" y="4589532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47" name="文本框 28"/>
            <p:cNvSpPr txBox="1"/>
            <p:nvPr/>
          </p:nvSpPr>
          <p:spPr>
            <a:xfrm>
              <a:off x="7944268" y="4973940"/>
              <a:ext cx="2936954" cy="876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坐落于福建省省会福州市，是全国建校最早的农林院校之一</a:t>
              </a:r>
            </a:p>
          </p:txBody>
        </p:sp>
        <p:sp>
          <p:nvSpPr>
            <p:cNvPr id="45" name="school-globe_73064"/>
            <p:cNvSpPr>
              <a:spLocks noChangeAspect="1"/>
            </p:cNvSpPr>
            <p:nvPr/>
          </p:nvSpPr>
          <p:spPr bwMode="auto">
            <a:xfrm>
              <a:off x="7195315" y="4589532"/>
              <a:ext cx="598213" cy="609685"/>
            </a:xfrm>
            <a:custGeom>
              <a:avLst/>
              <a:gdLst>
                <a:gd name="T0" fmla="*/ 921 w 4323"/>
                <a:gd name="T1" fmla="*/ 2707 h 4412"/>
                <a:gd name="T2" fmla="*/ 264 w 4323"/>
                <a:gd name="T3" fmla="*/ 3363 h 4412"/>
                <a:gd name="T4" fmla="*/ 161 w 4323"/>
                <a:gd name="T5" fmla="*/ 3406 h 4412"/>
                <a:gd name="T6" fmla="*/ 57 w 4323"/>
                <a:gd name="T7" fmla="*/ 3363 h 4412"/>
                <a:gd name="T8" fmla="*/ 57 w 4323"/>
                <a:gd name="T9" fmla="*/ 3156 h 4412"/>
                <a:gd name="T10" fmla="*/ 714 w 4323"/>
                <a:gd name="T11" fmla="*/ 2499 h 4412"/>
                <a:gd name="T12" fmla="*/ 921 w 4323"/>
                <a:gd name="T13" fmla="*/ 2499 h 4412"/>
                <a:gd name="T14" fmla="*/ 921 w 4323"/>
                <a:gd name="T15" fmla="*/ 2707 h 4412"/>
                <a:gd name="T16" fmla="*/ 1260 w 4323"/>
                <a:gd name="T17" fmla="*/ 3965 h 4412"/>
                <a:gd name="T18" fmla="*/ 1063 w 4323"/>
                <a:gd name="T19" fmla="*/ 4162 h 4412"/>
                <a:gd name="T20" fmla="*/ 1063 w 4323"/>
                <a:gd name="T21" fmla="*/ 4369 h 4412"/>
                <a:gd name="T22" fmla="*/ 1167 w 4323"/>
                <a:gd name="T23" fmla="*/ 4412 h 4412"/>
                <a:gd name="T24" fmla="*/ 1270 w 4323"/>
                <a:gd name="T25" fmla="*/ 4369 h 4412"/>
                <a:gd name="T26" fmla="*/ 1468 w 4323"/>
                <a:gd name="T27" fmla="*/ 4172 h 4412"/>
                <a:gd name="T28" fmla="*/ 1468 w 4323"/>
                <a:gd name="T29" fmla="*/ 3965 h 4412"/>
                <a:gd name="T30" fmla="*/ 1260 w 4323"/>
                <a:gd name="T31" fmla="*/ 3965 h 4412"/>
                <a:gd name="T32" fmla="*/ 4152 w 4323"/>
                <a:gd name="T33" fmla="*/ 662 h 4412"/>
                <a:gd name="T34" fmla="*/ 4108 w 4323"/>
                <a:gd name="T35" fmla="*/ 772 h 4412"/>
                <a:gd name="T36" fmla="*/ 3152 w 4323"/>
                <a:gd name="T37" fmla="*/ 3223 h 4412"/>
                <a:gd name="T38" fmla="*/ 2751 w 4323"/>
                <a:gd name="T39" fmla="*/ 3788 h 4412"/>
                <a:gd name="T40" fmla="*/ 2700 w 4323"/>
                <a:gd name="T41" fmla="*/ 3794 h 4412"/>
                <a:gd name="T42" fmla="*/ 2347 w 4323"/>
                <a:gd name="T43" fmla="*/ 3564 h 4412"/>
                <a:gd name="T44" fmla="*/ 2337 w 4323"/>
                <a:gd name="T45" fmla="*/ 3554 h 4412"/>
                <a:gd name="T46" fmla="*/ 792 w 4323"/>
                <a:gd name="T47" fmla="*/ 3655 h 4412"/>
                <a:gd name="T48" fmla="*/ 648 w 4323"/>
                <a:gd name="T49" fmla="*/ 3569 h 4412"/>
                <a:gd name="T50" fmla="*/ 678 w 4323"/>
                <a:gd name="T51" fmla="*/ 3405 h 4412"/>
                <a:gd name="T52" fmla="*/ 1433 w 4323"/>
                <a:gd name="T53" fmla="*/ 2650 h 4412"/>
                <a:gd name="T54" fmla="*/ 786 w 4323"/>
                <a:gd name="T55" fmla="*/ 2003 h 4412"/>
                <a:gd name="T56" fmla="*/ 524 w 4323"/>
                <a:gd name="T57" fmla="*/ 1515 h 4412"/>
                <a:gd name="T58" fmla="*/ 993 w 4323"/>
                <a:gd name="T59" fmla="*/ 1180 h 4412"/>
                <a:gd name="T60" fmla="*/ 1103 w 4323"/>
                <a:gd name="T61" fmla="*/ 1138 h 4412"/>
                <a:gd name="T62" fmla="*/ 3554 w 4323"/>
                <a:gd name="T63" fmla="*/ 181 h 4412"/>
                <a:gd name="T64" fmla="*/ 4206 w 4323"/>
                <a:gd name="T65" fmla="*/ 115 h 4412"/>
                <a:gd name="T66" fmla="*/ 4152 w 4323"/>
                <a:gd name="T67" fmla="*/ 662 h 4412"/>
                <a:gd name="T68" fmla="*/ 3955 w 4323"/>
                <a:gd name="T69" fmla="*/ 355 h 4412"/>
                <a:gd name="T70" fmla="*/ 3661 w 4323"/>
                <a:gd name="T71" fmla="*/ 454 h 4412"/>
                <a:gd name="T72" fmla="*/ 1209 w 4323"/>
                <a:gd name="T73" fmla="*/ 1411 h 4412"/>
                <a:gd name="T74" fmla="*/ 1097 w 4323"/>
                <a:gd name="T75" fmla="*/ 1454 h 4412"/>
                <a:gd name="T76" fmla="*/ 816 w 4323"/>
                <a:gd name="T77" fmla="*/ 1579 h 4412"/>
                <a:gd name="T78" fmla="*/ 994 w 4323"/>
                <a:gd name="T79" fmla="*/ 1795 h 4412"/>
                <a:gd name="T80" fmla="*/ 1641 w 4323"/>
                <a:gd name="T81" fmla="*/ 2443 h 4412"/>
                <a:gd name="T82" fmla="*/ 2965 w 4323"/>
                <a:gd name="T83" fmla="*/ 1119 h 4412"/>
                <a:gd name="T84" fmla="*/ 3172 w 4323"/>
                <a:gd name="T85" fmla="*/ 1119 h 4412"/>
                <a:gd name="T86" fmla="*/ 3172 w 4323"/>
                <a:gd name="T87" fmla="*/ 1326 h 4412"/>
                <a:gd name="T88" fmla="*/ 1745 w 4323"/>
                <a:gd name="T89" fmla="*/ 2753 h 4412"/>
                <a:gd name="T90" fmla="*/ 1745 w 4323"/>
                <a:gd name="T91" fmla="*/ 2754 h 4412"/>
                <a:gd name="T92" fmla="*/ 1744 w 4323"/>
                <a:gd name="T93" fmla="*/ 2754 h 4412"/>
                <a:gd name="T94" fmla="*/ 1161 w 4323"/>
                <a:gd name="T95" fmla="*/ 3337 h 4412"/>
                <a:gd name="T96" fmla="*/ 2062 w 4323"/>
                <a:gd name="T97" fmla="*/ 3278 h 4412"/>
                <a:gd name="T98" fmla="*/ 1888 w 4323"/>
                <a:gd name="T99" fmla="*/ 3104 h 4412"/>
                <a:gd name="T100" fmla="*/ 1888 w 4323"/>
                <a:gd name="T101" fmla="*/ 2897 h 4412"/>
                <a:gd name="T102" fmla="*/ 1992 w 4323"/>
                <a:gd name="T103" fmla="*/ 2854 h 4412"/>
                <a:gd name="T104" fmla="*/ 2095 w 4323"/>
                <a:gd name="T105" fmla="*/ 2897 h 4412"/>
                <a:gd name="T106" fmla="*/ 2488 w 4323"/>
                <a:gd name="T107" fmla="*/ 3290 h 4412"/>
                <a:gd name="T108" fmla="*/ 2557 w 4323"/>
                <a:gd name="T109" fmla="*/ 3359 h 4412"/>
                <a:gd name="T110" fmla="*/ 2696 w 4323"/>
                <a:gd name="T111" fmla="*/ 3491 h 4412"/>
                <a:gd name="T112" fmla="*/ 2878 w 4323"/>
                <a:gd name="T113" fmla="*/ 3117 h 4412"/>
                <a:gd name="T114" fmla="*/ 3835 w 4323"/>
                <a:gd name="T115" fmla="*/ 665 h 4412"/>
                <a:gd name="T116" fmla="*/ 3879 w 4323"/>
                <a:gd name="T117" fmla="*/ 553 h 4412"/>
                <a:gd name="T118" fmla="*/ 3955 w 4323"/>
                <a:gd name="T119" fmla="*/ 355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3" h="4412">
                  <a:moveTo>
                    <a:pt x="921" y="2707"/>
                  </a:moveTo>
                  <a:lnTo>
                    <a:pt x="264" y="3363"/>
                  </a:lnTo>
                  <a:cubicBezTo>
                    <a:pt x="236" y="3392"/>
                    <a:pt x="198" y="3406"/>
                    <a:pt x="161" y="3406"/>
                  </a:cubicBezTo>
                  <a:cubicBezTo>
                    <a:pt x="123" y="3406"/>
                    <a:pt x="86" y="3392"/>
                    <a:pt x="57" y="3363"/>
                  </a:cubicBezTo>
                  <a:cubicBezTo>
                    <a:pt x="0" y="3306"/>
                    <a:pt x="0" y="3213"/>
                    <a:pt x="57" y="3156"/>
                  </a:cubicBezTo>
                  <a:lnTo>
                    <a:pt x="714" y="2499"/>
                  </a:lnTo>
                  <a:cubicBezTo>
                    <a:pt x="771" y="2442"/>
                    <a:pt x="864" y="2442"/>
                    <a:pt x="921" y="2499"/>
                  </a:cubicBezTo>
                  <a:cubicBezTo>
                    <a:pt x="978" y="2556"/>
                    <a:pt x="978" y="2649"/>
                    <a:pt x="921" y="2707"/>
                  </a:cubicBezTo>
                  <a:close/>
                  <a:moveTo>
                    <a:pt x="1260" y="3965"/>
                  </a:moveTo>
                  <a:lnTo>
                    <a:pt x="1063" y="4162"/>
                  </a:lnTo>
                  <a:cubicBezTo>
                    <a:pt x="1006" y="4219"/>
                    <a:pt x="1006" y="4312"/>
                    <a:pt x="1063" y="4369"/>
                  </a:cubicBezTo>
                  <a:cubicBezTo>
                    <a:pt x="1092" y="4398"/>
                    <a:pt x="1129" y="4412"/>
                    <a:pt x="1167" y="4412"/>
                  </a:cubicBezTo>
                  <a:cubicBezTo>
                    <a:pt x="1204" y="4412"/>
                    <a:pt x="1242" y="4398"/>
                    <a:pt x="1270" y="4369"/>
                  </a:cubicBezTo>
                  <a:lnTo>
                    <a:pt x="1468" y="4172"/>
                  </a:lnTo>
                  <a:cubicBezTo>
                    <a:pt x="1525" y="4115"/>
                    <a:pt x="1525" y="4022"/>
                    <a:pt x="1468" y="3965"/>
                  </a:cubicBezTo>
                  <a:cubicBezTo>
                    <a:pt x="1410" y="3908"/>
                    <a:pt x="1318" y="3908"/>
                    <a:pt x="1260" y="3965"/>
                  </a:cubicBezTo>
                  <a:close/>
                  <a:moveTo>
                    <a:pt x="4152" y="662"/>
                  </a:moveTo>
                  <a:cubicBezTo>
                    <a:pt x="4138" y="697"/>
                    <a:pt x="4123" y="733"/>
                    <a:pt x="4108" y="772"/>
                  </a:cubicBezTo>
                  <a:lnTo>
                    <a:pt x="3152" y="3223"/>
                  </a:lnTo>
                  <a:cubicBezTo>
                    <a:pt x="3016" y="3572"/>
                    <a:pt x="2916" y="3755"/>
                    <a:pt x="2751" y="3788"/>
                  </a:cubicBezTo>
                  <a:cubicBezTo>
                    <a:pt x="2734" y="3792"/>
                    <a:pt x="2716" y="3794"/>
                    <a:pt x="2700" y="3794"/>
                  </a:cubicBezTo>
                  <a:cubicBezTo>
                    <a:pt x="2571" y="3794"/>
                    <a:pt x="2470" y="3691"/>
                    <a:pt x="2347" y="3564"/>
                  </a:cubicBezTo>
                  <a:cubicBezTo>
                    <a:pt x="2343" y="3561"/>
                    <a:pt x="2340" y="3557"/>
                    <a:pt x="2337" y="3554"/>
                  </a:cubicBezTo>
                  <a:lnTo>
                    <a:pt x="792" y="3655"/>
                  </a:lnTo>
                  <a:cubicBezTo>
                    <a:pt x="731" y="3659"/>
                    <a:pt x="674" y="3625"/>
                    <a:pt x="648" y="3569"/>
                  </a:cubicBezTo>
                  <a:cubicBezTo>
                    <a:pt x="623" y="3514"/>
                    <a:pt x="635" y="3448"/>
                    <a:pt x="678" y="3405"/>
                  </a:cubicBezTo>
                  <a:lnTo>
                    <a:pt x="1433" y="2650"/>
                  </a:lnTo>
                  <a:lnTo>
                    <a:pt x="786" y="2003"/>
                  </a:lnTo>
                  <a:cubicBezTo>
                    <a:pt x="600" y="1816"/>
                    <a:pt x="491" y="1670"/>
                    <a:pt x="524" y="1515"/>
                  </a:cubicBezTo>
                  <a:cubicBezTo>
                    <a:pt x="560" y="1345"/>
                    <a:pt x="732" y="1280"/>
                    <a:pt x="993" y="1180"/>
                  </a:cubicBezTo>
                  <a:cubicBezTo>
                    <a:pt x="1028" y="1167"/>
                    <a:pt x="1064" y="1153"/>
                    <a:pt x="1103" y="1138"/>
                  </a:cubicBezTo>
                  <a:lnTo>
                    <a:pt x="3554" y="181"/>
                  </a:lnTo>
                  <a:cubicBezTo>
                    <a:pt x="3905" y="44"/>
                    <a:pt x="4091" y="0"/>
                    <a:pt x="4206" y="115"/>
                  </a:cubicBezTo>
                  <a:cubicBezTo>
                    <a:pt x="4323" y="233"/>
                    <a:pt x="4255" y="404"/>
                    <a:pt x="4152" y="662"/>
                  </a:cubicBezTo>
                  <a:close/>
                  <a:moveTo>
                    <a:pt x="3955" y="355"/>
                  </a:moveTo>
                  <a:cubicBezTo>
                    <a:pt x="3900" y="368"/>
                    <a:pt x="3809" y="397"/>
                    <a:pt x="3661" y="454"/>
                  </a:cubicBezTo>
                  <a:lnTo>
                    <a:pt x="1209" y="1411"/>
                  </a:lnTo>
                  <a:cubicBezTo>
                    <a:pt x="1170" y="1427"/>
                    <a:pt x="1133" y="1441"/>
                    <a:pt x="1097" y="1454"/>
                  </a:cubicBezTo>
                  <a:cubicBezTo>
                    <a:pt x="990" y="1495"/>
                    <a:pt x="858" y="1546"/>
                    <a:pt x="816" y="1579"/>
                  </a:cubicBezTo>
                  <a:cubicBezTo>
                    <a:pt x="826" y="1604"/>
                    <a:pt x="863" y="1665"/>
                    <a:pt x="994" y="1795"/>
                  </a:cubicBezTo>
                  <a:lnTo>
                    <a:pt x="1641" y="2443"/>
                  </a:lnTo>
                  <a:lnTo>
                    <a:pt x="2965" y="1119"/>
                  </a:lnTo>
                  <a:cubicBezTo>
                    <a:pt x="3022" y="1062"/>
                    <a:pt x="3115" y="1062"/>
                    <a:pt x="3172" y="1119"/>
                  </a:cubicBezTo>
                  <a:cubicBezTo>
                    <a:pt x="3229" y="1176"/>
                    <a:pt x="3229" y="1269"/>
                    <a:pt x="3172" y="1326"/>
                  </a:cubicBezTo>
                  <a:lnTo>
                    <a:pt x="1745" y="2753"/>
                  </a:lnTo>
                  <a:cubicBezTo>
                    <a:pt x="1745" y="2753"/>
                    <a:pt x="1745" y="2753"/>
                    <a:pt x="1745" y="2754"/>
                  </a:cubicBezTo>
                  <a:cubicBezTo>
                    <a:pt x="1744" y="2754"/>
                    <a:pt x="1744" y="2754"/>
                    <a:pt x="1744" y="2754"/>
                  </a:cubicBezTo>
                  <a:lnTo>
                    <a:pt x="1161" y="3337"/>
                  </a:lnTo>
                  <a:lnTo>
                    <a:pt x="2062" y="3278"/>
                  </a:lnTo>
                  <a:lnTo>
                    <a:pt x="1888" y="3104"/>
                  </a:lnTo>
                  <a:cubicBezTo>
                    <a:pt x="1831" y="3047"/>
                    <a:pt x="1831" y="2954"/>
                    <a:pt x="1888" y="2897"/>
                  </a:cubicBezTo>
                  <a:cubicBezTo>
                    <a:pt x="1916" y="2868"/>
                    <a:pt x="1954" y="2854"/>
                    <a:pt x="1992" y="2854"/>
                  </a:cubicBezTo>
                  <a:cubicBezTo>
                    <a:pt x="2029" y="2854"/>
                    <a:pt x="2067" y="2868"/>
                    <a:pt x="2095" y="2897"/>
                  </a:cubicBezTo>
                  <a:lnTo>
                    <a:pt x="2488" y="3290"/>
                  </a:lnTo>
                  <a:cubicBezTo>
                    <a:pt x="2513" y="3314"/>
                    <a:pt x="2535" y="3337"/>
                    <a:pt x="2557" y="3359"/>
                  </a:cubicBezTo>
                  <a:cubicBezTo>
                    <a:pt x="2604" y="3408"/>
                    <a:pt x="2662" y="3467"/>
                    <a:pt x="2696" y="3491"/>
                  </a:cubicBezTo>
                  <a:cubicBezTo>
                    <a:pt x="2723" y="3461"/>
                    <a:pt x="2779" y="3372"/>
                    <a:pt x="2878" y="3117"/>
                  </a:cubicBezTo>
                  <a:lnTo>
                    <a:pt x="3835" y="665"/>
                  </a:lnTo>
                  <a:cubicBezTo>
                    <a:pt x="3850" y="626"/>
                    <a:pt x="3865" y="589"/>
                    <a:pt x="3879" y="553"/>
                  </a:cubicBezTo>
                  <a:cubicBezTo>
                    <a:pt x="3906" y="488"/>
                    <a:pt x="3936" y="412"/>
                    <a:pt x="3955" y="355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1237388" y="5825973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25316" y="4892521"/>
            <a:ext cx="2921907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50" name="椭圆 49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52" name="组合 51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53" name="椭圆 52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55" name="组合 54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56" name="椭圆 55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11451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34" grpId="0"/>
      <p:bldP spid="3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05657" y="462735"/>
            <a:ext cx="2780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输入你的标题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429250" y="1162050"/>
            <a:ext cx="1295400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152900" y="1295641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+mj-lt"/>
                <a:ea typeface="仿宋" panose="02010609060101010101" pitchFamily="49" charset="-122"/>
              </a:rPr>
              <a:t>You can edit the text for your content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j-lt"/>
              <a:ea typeface="仿宋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82326"/>
            <a:ext cx="12192000" cy="42108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6762" y="1882326"/>
            <a:ext cx="12192000" cy="4210806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94349" y="2152650"/>
            <a:ext cx="2165201" cy="3940482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741826" y="2163283"/>
            <a:ext cx="0" cy="3781425"/>
          </a:xfrm>
          <a:prstGeom prst="line">
            <a:avLst/>
          </a:prstGeom>
          <a:ln>
            <a:solidFill>
              <a:schemeClr val="bg1"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380751" y="2108353"/>
            <a:ext cx="0" cy="3781425"/>
          </a:xfrm>
          <a:prstGeom prst="line">
            <a:avLst/>
          </a:prstGeom>
          <a:ln>
            <a:solidFill>
              <a:schemeClr val="bg1"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705475" y="2647950"/>
            <a:ext cx="781050" cy="781050"/>
            <a:chOff x="5705475" y="2647950"/>
            <a:chExt cx="781050" cy="781050"/>
          </a:xfrm>
        </p:grpSpPr>
        <p:sp>
          <p:nvSpPr>
            <p:cNvPr id="9" name="椭圆 8"/>
            <p:cNvSpPr/>
            <p:nvPr/>
          </p:nvSpPr>
          <p:spPr>
            <a:xfrm>
              <a:off x="5705475" y="2647950"/>
              <a:ext cx="781050" cy="7810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mortarboard"/>
            <p:cNvSpPr>
              <a:spLocks noChangeAspect="1"/>
            </p:cNvSpPr>
            <p:nvPr/>
          </p:nvSpPr>
          <p:spPr bwMode="auto">
            <a:xfrm>
              <a:off x="5848329" y="2844975"/>
              <a:ext cx="495342" cy="387000"/>
            </a:xfrm>
            <a:custGeom>
              <a:avLst/>
              <a:gdLst>
                <a:gd name="connsiteX0" fmla="*/ 110880 w 607596"/>
                <a:gd name="connsiteY0" fmla="*/ 307122 h 474702"/>
                <a:gd name="connsiteX1" fmla="*/ 117999 w 607596"/>
                <a:gd name="connsiteY1" fmla="*/ 307388 h 474702"/>
                <a:gd name="connsiteX2" fmla="*/ 270804 w 607596"/>
                <a:gd name="connsiteY2" fmla="*/ 405224 h 474702"/>
                <a:gd name="connsiteX3" fmla="*/ 316102 w 607596"/>
                <a:gd name="connsiteY3" fmla="*/ 405224 h 474702"/>
                <a:gd name="connsiteX4" fmla="*/ 468907 w 607596"/>
                <a:gd name="connsiteY4" fmla="*/ 307388 h 474702"/>
                <a:gd name="connsiteX5" fmla="*/ 479675 w 607596"/>
                <a:gd name="connsiteY5" fmla="*/ 313253 h 474702"/>
                <a:gd name="connsiteX6" fmla="*/ 479675 w 607596"/>
                <a:gd name="connsiteY6" fmla="*/ 404691 h 474702"/>
                <a:gd name="connsiteX7" fmla="*/ 107231 w 607596"/>
                <a:gd name="connsiteY7" fmla="*/ 404691 h 474702"/>
                <a:gd name="connsiteX8" fmla="*/ 107231 w 607596"/>
                <a:gd name="connsiteY8" fmla="*/ 313253 h 474702"/>
                <a:gd name="connsiteX9" fmla="*/ 110880 w 607596"/>
                <a:gd name="connsiteY9" fmla="*/ 307122 h 474702"/>
                <a:gd name="connsiteX10" fmla="*/ 282138 w 607596"/>
                <a:gd name="connsiteY10" fmla="*/ 3333 h 474702"/>
                <a:gd name="connsiteX11" fmla="*/ 304744 w 607596"/>
                <a:gd name="connsiteY11" fmla="*/ 3333 h 474702"/>
                <a:gd name="connsiteX12" fmla="*/ 577358 w 607596"/>
                <a:gd name="connsiteY12" fmla="*/ 177884 h 474702"/>
                <a:gd name="connsiteX13" fmla="*/ 586971 w 607596"/>
                <a:gd name="connsiteY13" fmla="*/ 195482 h 474702"/>
                <a:gd name="connsiteX14" fmla="*/ 586971 w 607596"/>
                <a:gd name="connsiteY14" fmla="*/ 356080 h 474702"/>
                <a:gd name="connsiteX15" fmla="*/ 604593 w 607596"/>
                <a:gd name="connsiteY15" fmla="*/ 383720 h 474702"/>
                <a:gd name="connsiteX16" fmla="*/ 604593 w 607596"/>
                <a:gd name="connsiteY16" fmla="*/ 404339 h 474702"/>
                <a:gd name="connsiteX17" fmla="*/ 582253 w 607596"/>
                <a:gd name="connsiteY17" fmla="*/ 439445 h 474702"/>
                <a:gd name="connsiteX18" fmla="*/ 549768 w 607596"/>
                <a:gd name="connsiteY18" fmla="*/ 439445 h 474702"/>
                <a:gd name="connsiteX19" fmla="*/ 527428 w 607596"/>
                <a:gd name="connsiteY19" fmla="*/ 404339 h 474702"/>
                <a:gd name="connsiteX20" fmla="*/ 527428 w 607596"/>
                <a:gd name="connsiteY20" fmla="*/ 383720 h 474702"/>
                <a:gd name="connsiteX21" fmla="*/ 545050 w 607596"/>
                <a:gd name="connsiteY21" fmla="*/ 356080 h 474702"/>
                <a:gd name="connsiteX22" fmla="*/ 545050 w 607596"/>
                <a:gd name="connsiteY22" fmla="*/ 233698 h 474702"/>
                <a:gd name="connsiteX23" fmla="*/ 304744 w 607596"/>
                <a:gd name="connsiteY23" fmla="*/ 387630 h 474702"/>
                <a:gd name="connsiteX24" fmla="*/ 282138 w 607596"/>
                <a:gd name="connsiteY24" fmla="*/ 387630 h 474702"/>
                <a:gd name="connsiteX25" fmla="*/ 9612 w 607596"/>
                <a:gd name="connsiteY25" fmla="*/ 213079 h 474702"/>
                <a:gd name="connsiteX26" fmla="*/ 9612 w 607596"/>
                <a:gd name="connsiteY26" fmla="*/ 177884 h 47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7596" h="474702">
                  <a:moveTo>
                    <a:pt x="110880" y="307122"/>
                  </a:moveTo>
                  <a:cubicBezTo>
                    <a:pt x="112993" y="305966"/>
                    <a:pt x="115686" y="305877"/>
                    <a:pt x="117999" y="307388"/>
                  </a:cubicBezTo>
                  <a:lnTo>
                    <a:pt x="270804" y="405224"/>
                  </a:lnTo>
                  <a:cubicBezTo>
                    <a:pt x="284598" y="414022"/>
                    <a:pt x="302308" y="414022"/>
                    <a:pt x="316102" y="405224"/>
                  </a:cubicBezTo>
                  <a:lnTo>
                    <a:pt x="468907" y="307388"/>
                  </a:lnTo>
                  <a:cubicBezTo>
                    <a:pt x="473534" y="304367"/>
                    <a:pt x="479675" y="307744"/>
                    <a:pt x="479675" y="313253"/>
                  </a:cubicBezTo>
                  <a:lnTo>
                    <a:pt x="479675" y="404691"/>
                  </a:lnTo>
                  <a:cubicBezTo>
                    <a:pt x="479675" y="498351"/>
                    <a:pt x="107231" y="497729"/>
                    <a:pt x="107231" y="404691"/>
                  </a:cubicBezTo>
                  <a:lnTo>
                    <a:pt x="107231" y="313253"/>
                  </a:lnTo>
                  <a:cubicBezTo>
                    <a:pt x="107231" y="310499"/>
                    <a:pt x="108766" y="308277"/>
                    <a:pt x="110880" y="307122"/>
                  </a:cubicBezTo>
                  <a:close/>
                  <a:moveTo>
                    <a:pt x="282138" y="3333"/>
                  </a:moveTo>
                  <a:cubicBezTo>
                    <a:pt x="289080" y="-1111"/>
                    <a:pt x="297891" y="-1111"/>
                    <a:pt x="304744" y="3333"/>
                  </a:cubicBezTo>
                  <a:lnTo>
                    <a:pt x="577358" y="177884"/>
                  </a:lnTo>
                  <a:cubicBezTo>
                    <a:pt x="583232" y="181617"/>
                    <a:pt x="586971" y="188194"/>
                    <a:pt x="586971" y="195482"/>
                  </a:cubicBezTo>
                  <a:lnTo>
                    <a:pt x="586971" y="356080"/>
                  </a:lnTo>
                  <a:lnTo>
                    <a:pt x="604593" y="383720"/>
                  </a:lnTo>
                  <a:cubicBezTo>
                    <a:pt x="608598" y="390030"/>
                    <a:pt x="608598" y="398029"/>
                    <a:pt x="604593" y="404339"/>
                  </a:cubicBezTo>
                  <a:lnTo>
                    <a:pt x="582253" y="439445"/>
                  </a:lnTo>
                  <a:cubicBezTo>
                    <a:pt x="574688" y="451265"/>
                    <a:pt x="557333" y="451354"/>
                    <a:pt x="549768" y="439445"/>
                  </a:cubicBezTo>
                  <a:lnTo>
                    <a:pt x="527428" y="404339"/>
                  </a:lnTo>
                  <a:cubicBezTo>
                    <a:pt x="523423" y="398029"/>
                    <a:pt x="523423" y="390030"/>
                    <a:pt x="527428" y="383720"/>
                  </a:cubicBezTo>
                  <a:lnTo>
                    <a:pt x="545050" y="356080"/>
                  </a:lnTo>
                  <a:lnTo>
                    <a:pt x="545050" y="233698"/>
                  </a:lnTo>
                  <a:lnTo>
                    <a:pt x="304744" y="387630"/>
                  </a:lnTo>
                  <a:cubicBezTo>
                    <a:pt x="297891" y="391985"/>
                    <a:pt x="289080" y="391985"/>
                    <a:pt x="282138" y="387630"/>
                  </a:cubicBezTo>
                  <a:lnTo>
                    <a:pt x="9612" y="213079"/>
                  </a:lnTo>
                  <a:cubicBezTo>
                    <a:pt x="-3204" y="204902"/>
                    <a:pt x="-3204" y="186061"/>
                    <a:pt x="9612" y="1778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4896465" y="3813624"/>
            <a:ext cx="2399071" cy="1424866"/>
            <a:chOff x="4896465" y="3813624"/>
            <a:chExt cx="2399071" cy="1424866"/>
          </a:xfrm>
        </p:grpSpPr>
        <p:sp>
          <p:nvSpPr>
            <p:cNvPr id="13" name="文本框 12"/>
            <p:cNvSpPr txBox="1"/>
            <p:nvPr/>
          </p:nvSpPr>
          <p:spPr>
            <a:xfrm>
              <a:off x="4896465" y="3813624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170954" y="4240203"/>
              <a:ext cx="1850092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国家首批卓越农林人才教育培养计划改革试点高校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55878" y="3813624"/>
            <a:ext cx="2399071" cy="1437946"/>
            <a:chOff x="7155878" y="3813624"/>
            <a:chExt cx="2399071" cy="1437946"/>
          </a:xfrm>
        </p:grpSpPr>
        <p:sp>
          <p:nvSpPr>
            <p:cNvPr id="17" name="文本框 16"/>
            <p:cNvSpPr txBox="1"/>
            <p:nvPr/>
          </p:nvSpPr>
          <p:spPr>
            <a:xfrm>
              <a:off x="7155878" y="3813624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7D7E7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30367" y="4240203"/>
              <a:ext cx="1850092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47619" y="2647950"/>
            <a:ext cx="781050" cy="781050"/>
            <a:chOff x="7947619" y="2647950"/>
            <a:chExt cx="781050" cy="781050"/>
          </a:xfrm>
        </p:grpSpPr>
        <p:sp>
          <p:nvSpPr>
            <p:cNvPr id="19" name="椭圆 18"/>
            <p:cNvSpPr/>
            <p:nvPr/>
          </p:nvSpPr>
          <p:spPr>
            <a:xfrm>
              <a:off x="7947619" y="2647950"/>
              <a:ext cx="781050" cy="7810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mortarboard"/>
            <p:cNvSpPr>
              <a:spLocks noChangeAspect="1"/>
            </p:cNvSpPr>
            <p:nvPr/>
          </p:nvSpPr>
          <p:spPr bwMode="auto">
            <a:xfrm>
              <a:off x="8090473" y="2791178"/>
              <a:ext cx="495342" cy="494594"/>
            </a:xfrm>
            <a:custGeom>
              <a:avLst/>
              <a:gdLst>
                <a:gd name="connsiteX0" fmla="*/ 303775 w 607639"/>
                <a:gd name="connsiteY0" fmla="*/ 542013 h 606722"/>
                <a:gd name="connsiteX1" fmla="*/ 313381 w 607639"/>
                <a:gd name="connsiteY1" fmla="*/ 551613 h 606722"/>
                <a:gd name="connsiteX2" fmla="*/ 313381 w 607639"/>
                <a:gd name="connsiteY2" fmla="*/ 597123 h 606722"/>
                <a:gd name="connsiteX3" fmla="*/ 303775 w 607639"/>
                <a:gd name="connsiteY3" fmla="*/ 606722 h 606722"/>
                <a:gd name="connsiteX4" fmla="*/ 294258 w 607639"/>
                <a:gd name="connsiteY4" fmla="*/ 597123 h 606722"/>
                <a:gd name="connsiteX5" fmla="*/ 294258 w 607639"/>
                <a:gd name="connsiteY5" fmla="*/ 551613 h 606722"/>
                <a:gd name="connsiteX6" fmla="*/ 303775 w 607639"/>
                <a:gd name="connsiteY6" fmla="*/ 542013 h 606722"/>
                <a:gd name="connsiteX7" fmla="*/ 472789 w 607639"/>
                <a:gd name="connsiteY7" fmla="*/ 472078 h 606722"/>
                <a:gd name="connsiteX8" fmla="*/ 486415 w 607639"/>
                <a:gd name="connsiteY8" fmla="*/ 472078 h 606722"/>
                <a:gd name="connsiteX9" fmla="*/ 518655 w 607639"/>
                <a:gd name="connsiteY9" fmla="*/ 504270 h 606722"/>
                <a:gd name="connsiteX10" fmla="*/ 518655 w 607639"/>
                <a:gd name="connsiteY10" fmla="*/ 517876 h 606722"/>
                <a:gd name="connsiteX11" fmla="*/ 511886 w 607639"/>
                <a:gd name="connsiteY11" fmla="*/ 520632 h 606722"/>
                <a:gd name="connsiteX12" fmla="*/ 505029 w 607639"/>
                <a:gd name="connsiteY12" fmla="*/ 517876 h 606722"/>
                <a:gd name="connsiteX13" fmla="*/ 472789 w 607639"/>
                <a:gd name="connsiteY13" fmla="*/ 485684 h 606722"/>
                <a:gd name="connsiteX14" fmla="*/ 472789 w 607639"/>
                <a:gd name="connsiteY14" fmla="*/ 472078 h 606722"/>
                <a:gd name="connsiteX15" fmla="*/ 121236 w 607639"/>
                <a:gd name="connsiteY15" fmla="*/ 472078 h 606722"/>
                <a:gd name="connsiteX16" fmla="*/ 134778 w 607639"/>
                <a:gd name="connsiteY16" fmla="*/ 472078 h 606722"/>
                <a:gd name="connsiteX17" fmla="*/ 134778 w 607639"/>
                <a:gd name="connsiteY17" fmla="*/ 485684 h 606722"/>
                <a:gd name="connsiteX18" fmla="*/ 102527 w 607639"/>
                <a:gd name="connsiteY18" fmla="*/ 517876 h 606722"/>
                <a:gd name="connsiteX19" fmla="*/ 95756 w 607639"/>
                <a:gd name="connsiteY19" fmla="*/ 520632 h 606722"/>
                <a:gd name="connsiteX20" fmla="*/ 88985 w 607639"/>
                <a:gd name="connsiteY20" fmla="*/ 517876 h 606722"/>
                <a:gd name="connsiteX21" fmla="*/ 88985 w 607639"/>
                <a:gd name="connsiteY21" fmla="*/ 504270 h 606722"/>
                <a:gd name="connsiteX22" fmla="*/ 552470 w 607639"/>
                <a:gd name="connsiteY22" fmla="*/ 293835 h 606722"/>
                <a:gd name="connsiteX23" fmla="*/ 598029 w 607639"/>
                <a:gd name="connsiteY23" fmla="*/ 293835 h 606722"/>
                <a:gd name="connsiteX24" fmla="*/ 607639 w 607639"/>
                <a:gd name="connsiteY24" fmla="*/ 303317 h 606722"/>
                <a:gd name="connsiteX25" fmla="*/ 598029 w 607639"/>
                <a:gd name="connsiteY25" fmla="*/ 312888 h 606722"/>
                <a:gd name="connsiteX26" fmla="*/ 552470 w 607639"/>
                <a:gd name="connsiteY26" fmla="*/ 312888 h 606722"/>
                <a:gd name="connsiteX27" fmla="*/ 542860 w 607639"/>
                <a:gd name="connsiteY27" fmla="*/ 303317 h 606722"/>
                <a:gd name="connsiteX28" fmla="*/ 552470 w 607639"/>
                <a:gd name="connsiteY28" fmla="*/ 293835 h 606722"/>
                <a:gd name="connsiteX29" fmla="*/ 9610 w 607639"/>
                <a:gd name="connsiteY29" fmla="*/ 293835 h 606722"/>
                <a:gd name="connsiteX30" fmla="*/ 55169 w 607639"/>
                <a:gd name="connsiteY30" fmla="*/ 293835 h 606722"/>
                <a:gd name="connsiteX31" fmla="*/ 64779 w 607639"/>
                <a:gd name="connsiteY31" fmla="*/ 303317 h 606722"/>
                <a:gd name="connsiteX32" fmla="*/ 55169 w 607639"/>
                <a:gd name="connsiteY32" fmla="*/ 312888 h 606722"/>
                <a:gd name="connsiteX33" fmla="*/ 9610 w 607639"/>
                <a:gd name="connsiteY33" fmla="*/ 312888 h 606722"/>
                <a:gd name="connsiteX34" fmla="*/ 0 w 607639"/>
                <a:gd name="connsiteY34" fmla="*/ 303317 h 606722"/>
                <a:gd name="connsiteX35" fmla="*/ 9610 w 607639"/>
                <a:gd name="connsiteY35" fmla="*/ 293835 h 606722"/>
                <a:gd name="connsiteX36" fmla="*/ 303775 w 607639"/>
                <a:gd name="connsiteY36" fmla="*/ 140708 h 606722"/>
                <a:gd name="connsiteX37" fmla="*/ 322289 w 607639"/>
                <a:gd name="connsiteY37" fmla="*/ 152173 h 606722"/>
                <a:gd name="connsiteX38" fmla="*/ 363677 w 607639"/>
                <a:gd name="connsiteY38" fmla="*/ 236073 h 606722"/>
                <a:gd name="connsiteX39" fmla="*/ 456423 w 607639"/>
                <a:gd name="connsiteY39" fmla="*/ 249493 h 606722"/>
                <a:gd name="connsiteX40" fmla="*/ 472978 w 607639"/>
                <a:gd name="connsiteY40" fmla="*/ 263447 h 606722"/>
                <a:gd name="connsiteX41" fmla="*/ 467816 w 607639"/>
                <a:gd name="connsiteY41" fmla="*/ 284599 h 606722"/>
                <a:gd name="connsiteX42" fmla="*/ 400704 w 607639"/>
                <a:gd name="connsiteY42" fmla="*/ 349835 h 606722"/>
                <a:gd name="connsiteX43" fmla="*/ 405154 w 607639"/>
                <a:gd name="connsiteY43" fmla="*/ 375520 h 606722"/>
                <a:gd name="connsiteX44" fmla="*/ 397322 w 607639"/>
                <a:gd name="connsiteY44" fmla="*/ 386630 h 606722"/>
                <a:gd name="connsiteX45" fmla="*/ 386285 w 607639"/>
                <a:gd name="connsiteY45" fmla="*/ 378808 h 606722"/>
                <a:gd name="connsiteX46" fmla="*/ 380945 w 607639"/>
                <a:gd name="connsiteY46" fmla="*/ 348146 h 606722"/>
                <a:gd name="connsiteX47" fmla="*/ 383704 w 607639"/>
                <a:gd name="connsiteY47" fmla="*/ 339614 h 606722"/>
                <a:gd name="connsiteX48" fmla="*/ 454376 w 607639"/>
                <a:gd name="connsiteY48" fmla="*/ 270823 h 606722"/>
                <a:gd name="connsiteX49" fmla="*/ 454732 w 607639"/>
                <a:gd name="connsiteY49" fmla="*/ 269401 h 606722"/>
                <a:gd name="connsiteX50" fmla="*/ 453663 w 607639"/>
                <a:gd name="connsiteY50" fmla="*/ 268424 h 606722"/>
                <a:gd name="connsiteX51" fmla="*/ 355933 w 607639"/>
                <a:gd name="connsiteY51" fmla="*/ 254292 h 606722"/>
                <a:gd name="connsiteX52" fmla="*/ 348724 w 607639"/>
                <a:gd name="connsiteY52" fmla="*/ 249049 h 606722"/>
                <a:gd name="connsiteX53" fmla="*/ 305021 w 607639"/>
                <a:gd name="connsiteY53" fmla="*/ 160705 h 606722"/>
                <a:gd name="connsiteX54" fmla="*/ 302529 w 607639"/>
                <a:gd name="connsiteY54" fmla="*/ 160705 h 606722"/>
                <a:gd name="connsiteX55" fmla="*/ 258827 w 607639"/>
                <a:gd name="connsiteY55" fmla="*/ 249049 h 606722"/>
                <a:gd name="connsiteX56" fmla="*/ 251617 w 607639"/>
                <a:gd name="connsiteY56" fmla="*/ 254292 h 606722"/>
                <a:gd name="connsiteX57" fmla="*/ 153976 w 607639"/>
                <a:gd name="connsiteY57" fmla="*/ 268424 h 606722"/>
                <a:gd name="connsiteX58" fmla="*/ 152819 w 607639"/>
                <a:gd name="connsiteY58" fmla="*/ 269401 h 606722"/>
                <a:gd name="connsiteX59" fmla="*/ 153175 w 607639"/>
                <a:gd name="connsiteY59" fmla="*/ 270823 h 606722"/>
                <a:gd name="connsiteX60" fmla="*/ 223847 w 607639"/>
                <a:gd name="connsiteY60" fmla="*/ 339614 h 606722"/>
                <a:gd name="connsiteX61" fmla="*/ 226606 w 607639"/>
                <a:gd name="connsiteY61" fmla="*/ 348146 h 606722"/>
                <a:gd name="connsiteX62" fmla="*/ 209962 w 607639"/>
                <a:gd name="connsiteY62" fmla="*/ 445199 h 606722"/>
                <a:gd name="connsiteX63" fmla="*/ 210496 w 607639"/>
                <a:gd name="connsiteY63" fmla="*/ 446621 h 606722"/>
                <a:gd name="connsiteX64" fmla="*/ 212009 w 607639"/>
                <a:gd name="connsiteY64" fmla="*/ 446710 h 606722"/>
                <a:gd name="connsiteX65" fmla="*/ 299325 w 607639"/>
                <a:gd name="connsiteY65" fmla="*/ 400850 h 606722"/>
                <a:gd name="connsiteX66" fmla="*/ 308226 w 607639"/>
                <a:gd name="connsiteY66" fmla="*/ 400850 h 606722"/>
                <a:gd name="connsiteX67" fmla="*/ 395631 w 607639"/>
                <a:gd name="connsiteY67" fmla="*/ 446710 h 606722"/>
                <a:gd name="connsiteX68" fmla="*/ 397055 w 607639"/>
                <a:gd name="connsiteY68" fmla="*/ 446621 h 606722"/>
                <a:gd name="connsiteX69" fmla="*/ 397678 w 607639"/>
                <a:gd name="connsiteY69" fmla="*/ 445199 h 606722"/>
                <a:gd name="connsiteX70" fmla="*/ 391358 w 607639"/>
                <a:gd name="connsiteY70" fmla="*/ 408760 h 606722"/>
                <a:gd name="connsiteX71" fmla="*/ 399191 w 607639"/>
                <a:gd name="connsiteY71" fmla="*/ 397739 h 606722"/>
                <a:gd name="connsiteX72" fmla="*/ 410317 w 607639"/>
                <a:gd name="connsiteY72" fmla="*/ 405560 h 606722"/>
                <a:gd name="connsiteX73" fmla="*/ 416547 w 607639"/>
                <a:gd name="connsiteY73" fmla="*/ 442000 h 606722"/>
                <a:gd name="connsiteX74" fmla="*/ 408359 w 607639"/>
                <a:gd name="connsiteY74" fmla="*/ 462086 h 606722"/>
                <a:gd name="connsiteX75" fmla="*/ 396254 w 607639"/>
                <a:gd name="connsiteY75" fmla="*/ 465996 h 606722"/>
                <a:gd name="connsiteX76" fmla="*/ 386641 w 607639"/>
                <a:gd name="connsiteY76" fmla="*/ 463686 h 606722"/>
                <a:gd name="connsiteX77" fmla="*/ 303775 w 607639"/>
                <a:gd name="connsiteY77" fmla="*/ 420136 h 606722"/>
                <a:gd name="connsiteX78" fmla="*/ 220909 w 607639"/>
                <a:gd name="connsiteY78" fmla="*/ 463686 h 606722"/>
                <a:gd name="connsiteX79" fmla="*/ 211297 w 607639"/>
                <a:gd name="connsiteY79" fmla="*/ 466085 h 606722"/>
                <a:gd name="connsiteX80" fmla="*/ 199192 w 607639"/>
                <a:gd name="connsiteY80" fmla="*/ 462086 h 606722"/>
                <a:gd name="connsiteX81" fmla="*/ 191003 w 607639"/>
                <a:gd name="connsiteY81" fmla="*/ 442000 h 606722"/>
                <a:gd name="connsiteX82" fmla="*/ 206846 w 607639"/>
                <a:gd name="connsiteY82" fmla="*/ 349835 h 606722"/>
                <a:gd name="connsiteX83" fmla="*/ 139824 w 607639"/>
                <a:gd name="connsiteY83" fmla="*/ 284599 h 606722"/>
                <a:gd name="connsiteX84" fmla="*/ 134572 w 607639"/>
                <a:gd name="connsiteY84" fmla="*/ 263447 h 606722"/>
                <a:gd name="connsiteX85" fmla="*/ 151217 w 607639"/>
                <a:gd name="connsiteY85" fmla="*/ 249493 h 606722"/>
                <a:gd name="connsiteX86" fmla="*/ 243873 w 607639"/>
                <a:gd name="connsiteY86" fmla="*/ 236073 h 606722"/>
                <a:gd name="connsiteX87" fmla="*/ 285351 w 607639"/>
                <a:gd name="connsiteY87" fmla="*/ 152173 h 606722"/>
                <a:gd name="connsiteX88" fmla="*/ 303775 w 607639"/>
                <a:gd name="connsiteY88" fmla="*/ 140708 h 606722"/>
                <a:gd name="connsiteX89" fmla="*/ 505029 w 607639"/>
                <a:gd name="connsiteY89" fmla="*/ 88903 h 606722"/>
                <a:gd name="connsiteX90" fmla="*/ 518655 w 607639"/>
                <a:gd name="connsiteY90" fmla="*/ 88903 h 606722"/>
                <a:gd name="connsiteX91" fmla="*/ 518655 w 607639"/>
                <a:gd name="connsiteY91" fmla="*/ 102402 h 606722"/>
                <a:gd name="connsiteX92" fmla="*/ 486415 w 607639"/>
                <a:gd name="connsiteY92" fmla="*/ 134549 h 606722"/>
                <a:gd name="connsiteX93" fmla="*/ 479646 w 607639"/>
                <a:gd name="connsiteY93" fmla="*/ 137391 h 606722"/>
                <a:gd name="connsiteX94" fmla="*/ 472789 w 607639"/>
                <a:gd name="connsiteY94" fmla="*/ 134549 h 606722"/>
                <a:gd name="connsiteX95" fmla="*/ 472789 w 607639"/>
                <a:gd name="connsiteY95" fmla="*/ 121051 h 606722"/>
                <a:gd name="connsiteX96" fmla="*/ 88985 w 607639"/>
                <a:gd name="connsiteY96" fmla="*/ 88903 h 606722"/>
                <a:gd name="connsiteX97" fmla="*/ 102527 w 607639"/>
                <a:gd name="connsiteY97" fmla="*/ 88903 h 606722"/>
                <a:gd name="connsiteX98" fmla="*/ 134778 w 607639"/>
                <a:gd name="connsiteY98" fmla="*/ 121051 h 606722"/>
                <a:gd name="connsiteX99" fmla="*/ 134778 w 607639"/>
                <a:gd name="connsiteY99" fmla="*/ 134549 h 606722"/>
                <a:gd name="connsiteX100" fmla="*/ 128007 w 607639"/>
                <a:gd name="connsiteY100" fmla="*/ 137391 h 606722"/>
                <a:gd name="connsiteX101" fmla="*/ 121236 w 607639"/>
                <a:gd name="connsiteY101" fmla="*/ 134549 h 606722"/>
                <a:gd name="connsiteX102" fmla="*/ 88985 w 607639"/>
                <a:gd name="connsiteY102" fmla="*/ 102402 h 606722"/>
                <a:gd name="connsiteX103" fmla="*/ 88985 w 607639"/>
                <a:gd name="connsiteY103" fmla="*/ 88903 h 606722"/>
                <a:gd name="connsiteX104" fmla="*/ 303775 w 607639"/>
                <a:gd name="connsiteY104" fmla="*/ 0 h 606722"/>
                <a:gd name="connsiteX105" fmla="*/ 313381 w 607639"/>
                <a:gd name="connsiteY105" fmla="*/ 9599 h 606722"/>
                <a:gd name="connsiteX106" fmla="*/ 313381 w 607639"/>
                <a:gd name="connsiteY106" fmla="*/ 55109 h 606722"/>
                <a:gd name="connsiteX107" fmla="*/ 303775 w 607639"/>
                <a:gd name="connsiteY107" fmla="*/ 64709 h 606722"/>
                <a:gd name="connsiteX108" fmla="*/ 294258 w 607639"/>
                <a:gd name="connsiteY108" fmla="*/ 55109 h 606722"/>
                <a:gd name="connsiteX109" fmla="*/ 294258 w 607639"/>
                <a:gd name="connsiteY109" fmla="*/ 9599 h 606722"/>
                <a:gd name="connsiteX110" fmla="*/ 303775 w 607639"/>
                <a:gd name="connsiteY11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7639" h="606722">
                  <a:moveTo>
                    <a:pt x="303775" y="542013"/>
                  </a:moveTo>
                  <a:cubicBezTo>
                    <a:pt x="309112" y="542013"/>
                    <a:pt x="313381" y="546280"/>
                    <a:pt x="313381" y="551613"/>
                  </a:cubicBezTo>
                  <a:lnTo>
                    <a:pt x="313381" y="597123"/>
                  </a:lnTo>
                  <a:cubicBezTo>
                    <a:pt x="313381" y="602367"/>
                    <a:pt x="309112" y="606722"/>
                    <a:pt x="303775" y="606722"/>
                  </a:cubicBezTo>
                  <a:cubicBezTo>
                    <a:pt x="298528" y="606722"/>
                    <a:pt x="294258" y="602367"/>
                    <a:pt x="294258" y="597123"/>
                  </a:cubicBezTo>
                  <a:lnTo>
                    <a:pt x="294258" y="551613"/>
                  </a:lnTo>
                  <a:cubicBezTo>
                    <a:pt x="294258" y="546280"/>
                    <a:pt x="298528" y="542013"/>
                    <a:pt x="303775" y="542013"/>
                  </a:cubicBezTo>
                  <a:close/>
                  <a:moveTo>
                    <a:pt x="472789" y="472078"/>
                  </a:moveTo>
                  <a:cubicBezTo>
                    <a:pt x="476618" y="468343"/>
                    <a:pt x="482674" y="468343"/>
                    <a:pt x="486415" y="472078"/>
                  </a:cubicBezTo>
                  <a:lnTo>
                    <a:pt x="518655" y="504270"/>
                  </a:lnTo>
                  <a:cubicBezTo>
                    <a:pt x="522395" y="508094"/>
                    <a:pt x="522395" y="514141"/>
                    <a:pt x="518655" y="517876"/>
                  </a:cubicBezTo>
                  <a:cubicBezTo>
                    <a:pt x="516784" y="519743"/>
                    <a:pt x="514291" y="520632"/>
                    <a:pt x="511886" y="520632"/>
                  </a:cubicBezTo>
                  <a:cubicBezTo>
                    <a:pt x="509392" y="520632"/>
                    <a:pt x="506988" y="519743"/>
                    <a:pt x="505029" y="517876"/>
                  </a:cubicBezTo>
                  <a:lnTo>
                    <a:pt x="472789" y="485684"/>
                  </a:lnTo>
                  <a:cubicBezTo>
                    <a:pt x="469048" y="481949"/>
                    <a:pt x="469048" y="475902"/>
                    <a:pt x="472789" y="472078"/>
                  </a:cubicBezTo>
                  <a:close/>
                  <a:moveTo>
                    <a:pt x="121236" y="472078"/>
                  </a:moveTo>
                  <a:cubicBezTo>
                    <a:pt x="124978" y="468343"/>
                    <a:pt x="131037" y="468343"/>
                    <a:pt x="134778" y="472078"/>
                  </a:cubicBezTo>
                  <a:cubicBezTo>
                    <a:pt x="138520" y="475902"/>
                    <a:pt x="138520" y="481949"/>
                    <a:pt x="134778" y="485684"/>
                  </a:cubicBezTo>
                  <a:lnTo>
                    <a:pt x="102527" y="517876"/>
                  </a:lnTo>
                  <a:cubicBezTo>
                    <a:pt x="100656" y="519743"/>
                    <a:pt x="98251" y="520632"/>
                    <a:pt x="95756" y="520632"/>
                  </a:cubicBezTo>
                  <a:cubicBezTo>
                    <a:pt x="93262" y="520632"/>
                    <a:pt x="90856" y="519743"/>
                    <a:pt x="88985" y="517876"/>
                  </a:cubicBezTo>
                  <a:cubicBezTo>
                    <a:pt x="85243" y="514141"/>
                    <a:pt x="85243" y="508094"/>
                    <a:pt x="88985" y="504270"/>
                  </a:cubicBezTo>
                  <a:close/>
                  <a:moveTo>
                    <a:pt x="552470" y="293835"/>
                  </a:moveTo>
                  <a:lnTo>
                    <a:pt x="598029" y="293835"/>
                  </a:lnTo>
                  <a:cubicBezTo>
                    <a:pt x="603279" y="293835"/>
                    <a:pt x="607639" y="298089"/>
                    <a:pt x="607639" y="303317"/>
                  </a:cubicBezTo>
                  <a:cubicBezTo>
                    <a:pt x="607639" y="308635"/>
                    <a:pt x="603279" y="312888"/>
                    <a:pt x="598029" y="312888"/>
                  </a:cubicBezTo>
                  <a:lnTo>
                    <a:pt x="552470" y="312888"/>
                  </a:lnTo>
                  <a:cubicBezTo>
                    <a:pt x="547131" y="312888"/>
                    <a:pt x="542860" y="308635"/>
                    <a:pt x="542860" y="303317"/>
                  </a:cubicBezTo>
                  <a:cubicBezTo>
                    <a:pt x="542860" y="298089"/>
                    <a:pt x="547131" y="293835"/>
                    <a:pt x="552470" y="293835"/>
                  </a:cubicBezTo>
                  <a:close/>
                  <a:moveTo>
                    <a:pt x="9610" y="293835"/>
                  </a:moveTo>
                  <a:lnTo>
                    <a:pt x="55169" y="293835"/>
                  </a:lnTo>
                  <a:cubicBezTo>
                    <a:pt x="60419" y="293835"/>
                    <a:pt x="64779" y="298089"/>
                    <a:pt x="64779" y="303317"/>
                  </a:cubicBezTo>
                  <a:cubicBezTo>
                    <a:pt x="64779" y="308635"/>
                    <a:pt x="60419" y="312888"/>
                    <a:pt x="55169" y="312888"/>
                  </a:cubicBezTo>
                  <a:lnTo>
                    <a:pt x="9610" y="312888"/>
                  </a:lnTo>
                  <a:cubicBezTo>
                    <a:pt x="4271" y="312888"/>
                    <a:pt x="0" y="308635"/>
                    <a:pt x="0" y="303317"/>
                  </a:cubicBezTo>
                  <a:cubicBezTo>
                    <a:pt x="0" y="298089"/>
                    <a:pt x="4271" y="293835"/>
                    <a:pt x="9610" y="293835"/>
                  </a:cubicBezTo>
                  <a:close/>
                  <a:moveTo>
                    <a:pt x="303775" y="140708"/>
                  </a:moveTo>
                  <a:cubicBezTo>
                    <a:pt x="311697" y="140708"/>
                    <a:pt x="318817" y="145152"/>
                    <a:pt x="322289" y="152173"/>
                  </a:cubicBezTo>
                  <a:lnTo>
                    <a:pt x="363677" y="236073"/>
                  </a:lnTo>
                  <a:lnTo>
                    <a:pt x="456423" y="249493"/>
                  </a:lnTo>
                  <a:cubicBezTo>
                    <a:pt x="464166" y="250649"/>
                    <a:pt x="470575" y="255981"/>
                    <a:pt x="472978" y="263447"/>
                  </a:cubicBezTo>
                  <a:cubicBezTo>
                    <a:pt x="475470" y="271001"/>
                    <a:pt x="473423" y="279089"/>
                    <a:pt x="467816" y="284599"/>
                  </a:cubicBezTo>
                  <a:lnTo>
                    <a:pt x="400704" y="349835"/>
                  </a:lnTo>
                  <a:lnTo>
                    <a:pt x="405154" y="375520"/>
                  </a:lnTo>
                  <a:cubicBezTo>
                    <a:pt x="406045" y="380764"/>
                    <a:pt x="402573" y="385741"/>
                    <a:pt x="397322" y="386630"/>
                  </a:cubicBezTo>
                  <a:cubicBezTo>
                    <a:pt x="392070" y="387518"/>
                    <a:pt x="387175" y="383963"/>
                    <a:pt x="386285" y="378808"/>
                  </a:cubicBezTo>
                  <a:lnTo>
                    <a:pt x="380945" y="348146"/>
                  </a:lnTo>
                  <a:cubicBezTo>
                    <a:pt x="380410" y="345035"/>
                    <a:pt x="381479" y="341836"/>
                    <a:pt x="383704" y="339614"/>
                  </a:cubicBezTo>
                  <a:lnTo>
                    <a:pt x="454376" y="270823"/>
                  </a:lnTo>
                  <a:cubicBezTo>
                    <a:pt x="454821" y="270468"/>
                    <a:pt x="454910" y="269935"/>
                    <a:pt x="454732" y="269401"/>
                  </a:cubicBezTo>
                  <a:cubicBezTo>
                    <a:pt x="454554" y="268868"/>
                    <a:pt x="454108" y="268513"/>
                    <a:pt x="453663" y="268424"/>
                  </a:cubicBezTo>
                  <a:lnTo>
                    <a:pt x="355933" y="254292"/>
                  </a:lnTo>
                  <a:cubicBezTo>
                    <a:pt x="352818" y="253848"/>
                    <a:pt x="350148" y="251893"/>
                    <a:pt x="348724" y="249049"/>
                  </a:cubicBezTo>
                  <a:lnTo>
                    <a:pt x="305021" y="160705"/>
                  </a:lnTo>
                  <a:cubicBezTo>
                    <a:pt x="304576" y="159728"/>
                    <a:pt x="303063" y="159728"/>
                    <a:pt x="302529" y="160705"/>
                  </a:cubicBezTo>
                  <a:lnTo>
                    <a:pt x="258827" y="249049"/>
                  </a:lnTo>
                  <a:cubicBezTo>
                    <a:pt x="257491" y="251893"/>
                    <a:pt x="254732" y="253848"/>
                    <a:pt x="251617" y="254292"/>
                  </a:cubicBezTo>
                  <a:lnTo>
                    <a:pt x="153976" y="268424"/>
                  </a:lnTo>
                  <a:cubicBezTo>
                    <a:pt x="153442" y="268513"/>
                    <a:pt x="152997" y="268868"/>
                    <a:pt x="152819" y="269401"/>
                  </a:cubicBezTo>
                  <a:cubicBezTo>
                    <a:pt x="152641" y="269935"/>
                    <a:pt x="152819" y="270468"/>
                    <a:pt x="153175" y="270823"/>
                  </a:cubicBezTo>
                  <a:lnTo>
                    <a:pt x="223847" y="339614"/>
                  </a:lnTo>
                  <a:cubicBezTo>
                    <a:pt x="226161" y="341836"/>
                    <a:pt x="227140" y="345035"/>
                    <a:pt x="226606" y="348146"/>
                  </a:cubicBezTo>
                  <a:lnTo>
                    <a:pt x="209962" y="445199"/>
                  </a:lnTo>
                  <a:cubicBezTo>
                    <a:pt x="209873" y="445733"/>
                    <a:pt x="210051" y="446266"/>
                    <a:pt x="210496" y="446621"/>
                  </a:cubicBezTo>
                  <a:cubicBezTo>
                    <a:pt x="210941" y="446888"/>
                    <a:pt x="211475" y="446977"/>
                    <a:pt x="212009" y="446710"/>
                  </a:cubicBezTo>
                  <a:lnTo>
                    <a:pt x="299325" y="400850"/>
                  </a:lnTo>
                  <a:cubicBezTo>
                    <a:pt x="302173" y="399428"/>
                    <a:pt x="305466" y="399428"/>
                    <a:pt x="308226" y="400850"/>
                  </a:cubicBezTo>
                  <a:lnTo>
                    <a:pt x="395631" y="446710"/>
                  </a:lnTo>
                  <a:cubicBezTo>
                    <a:pt x="395987" y="446888"/>
                    <a:pt x="396432" y="447066"/>
                    <a:pt x="397055" y="446621"/>
                  </a:cubicBezTo>
                  <a:cubicBezTo>
                    <a:pt x="397500" y="446266"/>
                    <a:pt x="397767" y="445733"/>
                    <a:pt x="397678" y="445199"/>
                  </a:cubicBezTo>
                  <a:lnTo>
                    <a:pt x="391358" y="408760"/>
                  </a:lnTo>
                  <a:cubicBezTo>
                    <a:pt x="390468" y="403516"/>
                    <a:pt x="394029" y="398628"/>
                    <a:pt x="399191" y="397739"/>
                  </a:cubicBezTo>
                  <a:cubicBezTo>
                    <a:pt x="404442" y="396850"/>
                    <a:pt x="409427" y="400317"/>
                    <a:pt x="410317" y="405560"/>
                  </a:cubicBezTo>
                  <a:lnTo>
                    <a:pt x="416547" y="442000"/>
                  </a:lnTo>
                  <a:cubicBezTo>
                    <a:pt x="417883" y="449732"/>
                    <a:pt x="414767" y="457464"/>
                    <a:pt x="408359" y="462086"/>
                  </a:cubicBezTo>
                  <a:cubicBezTo>
                    <a:pt x="404798" y="464663"/>
                    <a:pt x="400615" y="465996"/>
                    <a:pt x="396254" y="465996"/>
                  </a:cubicBezTo>
                  <a:cubicBezTo>
                    <a:pt x="392961" y="465996"/>
                    <a:pt x="389667" y="465196"/>
                    <a:pt x="386641" y="463686"/>
                  </a:cubicBezTo>
                  <a:lnTo>
                    <a:pt x="303775" y="420136"/>
                  </a:lnTo>
                  <a:lnTo>
                    <a:pt x="220909" y="463686"/>
                  </a:lnTo>
                  <a:cubicBezTo>
                    <a:pt x="217883" y="465285"/>
                    <a:pt x="214590" y="466085"/>
                    <a:pt x="211297" y="466085"/>
                  </a:cubicBezTo>
                  <a:cubicBezTo>
                    <a:pt x="207024" y="466085"/>
                    <a:pt x="202841" y="464752"/>
                    <a:pt x="199192" y="462086"/>
                  </a:cubicBezTo>
                  <a:cubicBezTo>
                    <a:pt x="192872" y="457464"/>
                    <a:pt x="189668" y="449732"/>
                    <a:pt x="191003" y="442000"/>
                  </a:cubicBezTo>
                  <a:lnTo>
                    <a:pt x="206846" y="349835"/>
                  </a:lnTo>
                  <a:lnTo>
                    <a:pt x="139824" y="284599"/>
                  </a:lnTo>
                  <a:cubicBezTo>
                    <a:pt x="134127" y="279089"/>
                    <a:pt x="132169" y="271001"/>
                    <a:pt x="134572" y="263447"/>
                  </a:cubicBezTo>
                  <a:cubicBezTo>
                    <a:pt x="137065" y="255981"/>
                    <a:pt x="143384" y="250649"/>
                    <a:pt x="151217" y="249493"/>
                  </a:cubicBezTo>
                  <a:lnTo>
                    <a:pt x="243873" y="236073"/>
                  </a:lnTo>
                  <a:lnTo>
                    <a:pt x="285351" y="152173"/>
                  </a:lnTo>
                  <a:cubicBezTo>
                    <a:pt x="288822" y="145152"/>
                    <a:pt x="295943" y="140708"/>
                    <a:pt x="303775" y="140708"/>
                  </a:cubicBezTo>
                  <a:close/>
                  <a:moveTo>
                    <a:pt x="505029" y="88903"/>
                  </a:moveTo>
                  <a:cubicBezTo>
                    <a:pt x="508858" y="85173"/>
                    <a:pt x="514914" y="85173"/>
                    <a:pt x="518655" y="88903"/>
                  </a:cubicBezTo>
                  <a:cubicBezTo>
                    <a:pt x="522395" y="92633"/>
                    <a:pt x="522395" y="98672"/>
                    <a:pt x="518655" y="102402"/>
                  </a:cubicBezTo>
                  <a:lnTo>
                    <a:pt x="486415" y="134549"/>
                  </a:lnTo>
                  <a:cubicBezTo>
                    <a:pt x="484545" y="136414"/>
                    <a:pt x="482051" y="137391"/>
                    <a:pt x="479646" y="137391"/>
                  </a:cubicBezTo>
                  <a:cubicBezTo>
                    <a:pt x="477153" y="137391"/>
                    <a:pt x="474659" y="136414"/>
                    <a:pt x="472789" y="134549"/>
                  </a:cubicBezTo>
                  <a:cubicBezTo>
                    <a:pt x="469048" y="130820"/>
                    <a:pt x="469048" y="124781"/>
                    <a:pt x="472789" y="121051"/>
                  </a:cubicBezTo>
                  <a:close/>
                  <a:moveTo>
                    <a:pt x="88985" y="88903"/>
                  </a:moveTo>
                  <a:cubicBezTo>
                    <a:pt x="92727" y="85173"/>
                    <a:pt x="98785" y="85173"/>
                    <a:pt x="102527" y="88903"/>
                  </a:cubicBezTo>
                  <a:lnTo>
                    <a:pt x="134778" y="121051"/>
                  </a:lnTo>
                  <a:cubicBezTo>
                    <a:pt x="138520" y="124781"/>
                    <a:pt x="138520" y="130820"/>
                    <a:pt x="134778" y="134549"/>
                  </a:cubicBezTo>
                  <a:cubicBezTo>
                    <a:pt x="132907" y="136414"/>
                    <a:pt x="130502" y="137391"/>
                    <a:pt x="128007" y="137391"/>
                  </a:cubicBezTo>
                  <a:cubicBezTo>
                    <a:pt x="125513" y="137391"/>
                    <a:pt x="123107" y="136414"/>
                    <a:pt x="121236" y="134549"/>
                  </a:cubicBezTo>
                  <a:lnTo>
                    <a:pt x="88985" y="102402"/>
                  </a:lnTo>
                  <a:cubicBezTo>
                    <a:pt x="85243" y="98672"/>
                    <a:pt x="85243" y="92633"/>
                    <a:pt x="88985" y="88903"/>
                  </a:cubicBezTo>
                  <a:close/>
                  <a:moveTo>
                    <a:pt x="303775" y="0"/>
                  </a:moveTo>
                  <a:cubicBezTo>
                    <a:pt x="309112" y="0"/>
                    <a:pt x="313381" y="4266"/>
                    <a:pt x="313381" y="9599"/>
                  </a:cubicBezTo>
                  <a:lnTo>
                    <a:pt x="313381" y="55109"/>
                  </a:lnTo>
                  <a:cubicBezTo>
                    <a:pt x="313381" y="60353"/>
                    <a:pt x="309112" y="64709"/>
                    <a:pt x="303775" y="64709"/>
                  </a:cubicBezTo>
                  <a:cubicBezTo>
                    <a:pt x="298528" y="64709"/>
                    <a:pt x="294258" y="60353"/>
                    <a:pt x="294258" y="55109"/>
                  </a:cubicBezTo>
                  <a:lnTo>
                    <a:pt x="294258" y="9599"/>
                  </a:lnTo>
                  <a:cubicBezTo>
                    <a:pt x="294258" y="4266"/>
                    <a:pt x="298528" y="0"/>
                    <a:pt x="303775" y="0"/>
                  </a:cubicBezTo>
                  <a:close/>
                </a:path>
              </a:pathLst>
            </a:custGeom>
            <a:solidFill>
              <a:srgbClr val="7D7E7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37300" y="3813624"/>
            <a:ext cx="2399071" cy="1437946"/>
            <a:chOff x="2737300" y="3813624"/>
            <a:chExt cx="2399071" cy="1437946"/>
          </a:xfrm>
        </p:grpSpPr>
        <p:sp>
          <p:nvSpPr>
            <p:cNvPr id="22" name="文本框 21"/>
            <p:cNvSpPr txBox="1"/>
            <p:nvPr/>
          </p:nvSpPr>
          <p:spPr>
            <a:xfrm>
              <a:off x="2737300" y="3813624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11789" y="4240203"/>
              <a:ext cx="1850092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29041" y="2647950"/>
            <a:ext cx="781050" cy="781050"/>
            <a:chOff x="3529041" y="2647950"/>
            <a:chExt cx="781050" cy="781050"/>
          </a:xfrm>
        </p:grpSpPr>
        <p:sp>
          <p:nvSpPr>
            <p:cNvPr id="24" name="椭圆 23"/>
            <p:cNvSpPr/>
            <p:nvPr/>
          </p:nvSpPr>
          <p:spPr>
            <a:xfrm>
              <a:off x="3529041" y="2647950"/>
              <a:ext cx="781050" cy="7810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mortarboard"/>
            <p:cNvSpPr>
              <a:spLocks noChangeAspect="1"/>
            </p:cNvSpPr>
            <p:nvPr/>
          </p:nvSpPr>
          <p:spPr bwMode="auto">
            <a:xfrm>
              <a:off x="3671895" y="2843711"/>
              <a:ext cx="495342" cy="389529"/>
            </a:xfrm>
            <a:custGeom>
              <a:avLst/>
              <a:gdLst>
                <a:gd name="T0" fmla="*/ 2297 w 2795"/>
                <a:gd name="T1" fmla="*/ 2201 h 2201"/>
                <a:gd name="T2" fmla="*/ 1968 w 2795"/>
                <a:gd name="T3" fmla="*/ 2201 h 2201"/>
                <a:gd name="T4" fmla="*/ 124 w 2795"/>
                <a:gd name="T5" fmla="*/ 1973 h 2201"/>
                <a:gd name="T6" fmla="*/ 352 w 2795"/>
                <a:gd name="T7" fmla="*/ 1495 h 2201"/>
                <a:gd name="T8" fmla="*/ 2190 w 2795"/>
                <a:gd name="T9" fmla="*/ 1495 h 2201"/>
                <a:gd name="T10" fmla="*/ 2364 w 2795"/>
                <a:gd name="T11" fmla="*/ 1562 h 2201"/>
                <a:gd name="T12" fmla="*/ 2257 w 2795"/>
                <a:gd name="T13" fmla="*/ 1628 h 2201"/>
                <a:gd name="T14" fmla="*/ 2297 w 2795"/>
                <a:gd name="T15" fmla="*/ 2067 h 2201"/>
                <a:gd name="T16" fmla="*/ 2649 w 2795"/>
                <a:gd name="T17" fmla="*/ 1342 h 2201"/>
                <a:gd name="T18" fmla="*/ 2483 w 2795"/>
                <a:gd name="T19" fmla="*/ 1409 h 2201"/>
                <a:gd name="T20" fmla="*/ 913 w 2795"/>
                <a:gd name="T21" fmla="*/ 1409 h 2201"/>
                <a:gd name="T22" fmla="*/ 701 w 2795"/>
                <a:gd name="T23" fmla="*/ 1019 h 2201"/>
                <a:gd name="T24" fmla="*/ 2253 w 2795"/>
                <a:gd name="T25" fmla="*/ 807 h 2201"/>
                <a:gd name="T26" fmla="*/ 2583 w 2795"/>
                <a:gd name="T27" fmla="*/ 807 h 2201"/>
                <a:gd name="T28" fmla="*/ 2583 w 2795"/>
                <a:gd name="T29" fmla="*/ 940 h 2201"/>
                <a:gd name="T30" fmla="*/ 2549 w 2795"/>
                <a:gd name="T31" fmla="*/ 1275 h 2201"/>
                <a:gd name="T32" fmla="*/ 2649 w 2795"/>
                <a:gd name="T33" fmla="*/ 1342 h 2201"/>
                <a:gd name="T34" fmla="*/ 2253 w 2795"/>
                <a:gd name="T35" fmla="*/ 1275 h 2201"/>
                <a:gd name="T36" fmla="*/ 2416 w 2795"/>
                <a:gd name="T37" fmla="*/ 940 h 2201"/>
                <a:gd name="T38" fmla="*/ 913 w 2795"/>
                <a:gd name="T39" fmla="*/ 940 h 2201"/>
                <a:gd name="T40" fmla="*/ 834 w 2795"/>
                <a:gd name="T41" fmla="*/ 1197 h 2201"/>
                <a:gd name="T42" fmla="*/ 2728 w 2795"/>
                <a:gd name="T43" fmla="*/ 0 h 2201"/>
                <a:gd name="T44" fmla="*/ 638 w 2795"/>
                <a:gd name="T45" fmla="*/ 0 h 2201"/>
                <a:gd name="T46" fmla="*/ 0 w 2795"/>
                <a:gd name="T47" fmla="*/ 67 h 2201"/>
                <a:gd name="T48" fmla="*/ 124 w 2795"/>
                <a:gd name="T49" fmla="*/ 134 h 2201"/>
                <a:gd name="T50" fmla="*/ 73 w 2795"/>
                <a:gd name="T51" fmla="*/ 800 h 2201"/>
                <a:gd name="T52" fmla="*/ 308 w 2795"/>
                <a:gd name="T53" fmla="*/ 800 h 2201"/>
                <a:gd name="T54" fmla="*/ 257 w 2795"/>
                <a:gd name="T55" fmla="*/ 134 h 2201"/>
                <a:gd name="T56" fmla="*/ 571 w 2795"/>
                <a:gd name="T57" fmla="*/ 659 h 2201"/>
                <a:gd name="T58" fmla="*/ 2157 w 2795"/>
                <a:gd name="T59" fmla="*/ 726 h 2201"/>
                <a:gd name="T60" fmla="*/ 2224 w 2795"/>
                <a:gd name="T61" fmla="*/ 134 h 2201"/>
                <a:gd name="T62" fmla="*/ 2795 w 2795"/>
                <a:gd name="T63" fmla="*/ 67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5" h="2201">
                  <a:moveTo>
                    <a:pt x="2364" y="2134"/>
                  </a:moveTo>
                  <a:cubicBezTo>
                    <a:pt x="2364" y="2171"/>
                    <a:pt x="2334" y="2201"/>
                    <a:pt x="2297" y="2201"/>
                  </a:cubicBezTo>
                  <a:lnTo>
                    <a:pt x="2190" y="2201"/>
                  </a:lnTo>
                  <a:lnTo>
                    <a:pt x="1968" y="2201"/>
                  </a:lnTo>
                  <a:lnTo>
                    <a:pt x="352" y="2201"/>
                  </a:lnTo>
                  <a:cubicBezTo>
                    <a:pt x="226" y="2201"/>
                    <a:pt x="124" y="2098"/>
                    <a:pt x="124" y="1973"/>
                  </a:cubicBezTo>
                  <a:lnTo>
                    <a:pt x="124" y="1723"/>
                  </a:lnTo>
                  <a:cubicBezTo>
                    <a:pt x="124" y="1597"/>
                    <a:pt x="226" y="1495"/>
                    <a:pt x="352" y="1495"/>
                  </a:cubicBezTo>
                  <a:lnTo>
                    <a:pt x="1968" y="1495"/>
                  </a:lnTo>
                  <a:lnTo>
                    <a:pt x="2190" y="1495"/>
                  </a:lnTo>
                  <a:lnTo>
                    <a:pt x="2297" y="1495"/>
                  </a:lnTo>
                  <a:cubicBezTo>
                    <a:pt x="2334" y="1495"/>
                    <a:pt x="2364" y="1525"/>
                    <a:pt x="2364" y="1562"/>
                  </a:cubicBezTo>
                  <a:cubicBezTo>
                    <a:pt x="2364" y="1599"/>
                    <a:pt x="2334" y="1628"/>
                    <a:pt x="2297" y="1628"/>
                  </a:cubicBezTo>
                  <a:lnTo>
                    <a:pt x="2257" y="1628"/>
                  </a:lnTo>
                  <a:lnTo>
                    <a:pt x="2257" y="2067"/>
                  </a:lnTo>
                  <a:lnTo>
                    <a:pt x="2297" y="2067"/>
                  </a:lnTo>
                  <a:cubicBezTo>
                    <a:pt x="2334" y="2067"/>
                    <a:pt x="2364" y="2097"/>
                    <a:pt x="2364" y="2134"/>
                  </a:cubicBezTo>
                  <a:close/>
                  <a:moveTo>
                    <a:pt x="2649" y="1342"/>
                  </a:moveTo>
                  <a:cubicBezTo>
                    <a:pt x="2649" y="1379"/>
                    <a:pt x="2620" y="1409"/>
                    <a:pt x="2583" y="1409"/>
                  </a:cubicBezTo>
                  <a:lnTo>
                    <a:pt x="2483" y="1409"/>
                  </a:lnTo>
                  <a:lnTo>
                    <a:pt x="2254" y="1409"/>
                  </a:lnTo>
                  <a:lnTo>
                    <a:pt x="913" y="1409"/>
                  </a:lnTo>
                  <a:cubicBezTo>
                    <a:pt x="796" y="1409"/>
                    <a:pt x="701" y="1314"/>
                    <a:pt x="701" y="1197"/>
                  </a:cubicBezTo>
                  <a:lnTo>
                    <a:pt x="701" y="1019"/>
                  </a:lnTo>
                  <a:cubicBezTo>
                    <a:pt x="701" y="902"/>
                    <a:pt x="796" y="807"/>
                    <a:pt x="913" y="807"/>
                  </a:cubicBezTo>
                  <a:lnTo>
                    <a:pt x="2253" y="807"/>
                  </a:lnTo>
                  <a:lnTo>
                    <a:pt x="2483" y="807"/>
                  </a:lnTo>
                  <a:lnTo>
                    <a:pt x="2583" y="807"/>
                  </a:lnTo>
                  <a:cubicBezTo>
                    <a:pt x="2620" y="807"/>
                    <a:pt x="2649" y="837"/>
                    <a:pt x="2649" y="874"/>
                  </a:cubicBezTo>
                  <a:cubicBezTo>
                    <a:pt x="2649" y="911"/>
                    <a:pt x="2620" y="940"/>
                    <a:pt x="2583" y="940"/>
                  </a:cubicBezTo>
                  <a:lnTo>
                    <a:pt x="2549" y="940"/>
                  </a:lnTo>
                  <a:lnTo>
                    <a:pt x="2549" y="1275"/>
                  </a:lnTo>
                  <a:lnTo>
                    <a:pt x="2583" y="1275"/>
                  </a:lnTo>
                  <a:cubicBezTo>
                    <a:pt x="2620" y="1275"/>
                    <a:pt x="2649" y="1305"/>
                    <a:pt x="2649" y="1342"/>
                  </a:cubicBezTo>
                  <a:close/>
                  <a:moveTo>
                    <a:pt x="913" y="1275"/>
                  </a:moveTo>
                  <a:lnTo>
                    <a:pt x="2253" y="1275"/>
                  </a:lnTo>
                  <a:lnTo>
                    <a:pt x="2416" y="1275"/>
                  </a:lnTo>
                  <a:lnTo>
                    <a:pt x="2416" y="940"/>
                  </a:lnTo>
                  <a:lnTo>
                    <a:pt x="2253" y="940"/>
                  </a:lnTo>
                  <a:lnTo>
                    <a:pt x="913" y="940"/>
                  </a:lnTo>
                  <a:cubicBezTo>
                    <a:pt x="869" y="940"/>
                    <a:pt x="834" y="976"/>
                    <a:pt x="834" y="1019"/>
                  </a:cubicBezTo>
                  <a:lnTo>
                    <a:pt x="834" y="1197"/>
                  </a:lnTo>
                  <a:cubicBezTo>
                    <a:pt x="834" y="1240"/>
                    <a:pt x="869" y="1275"/>
                    <a:pt x="913" y="1275"/>
                  </a:cubicBezTo>
                  <a:close/>
                  <a:moveTo>
                    <a:pt x="2728" y="0"/>
                  </a:moveTo>
                  <a:lnTo>
                    <a:pt x="2157" y="0"/>
                  </a:lnTo>
                  <a:lnTo>
                    <a:pt x="638" y="0"/>
                  </a:lnTo>
                  <a:lnTo>
                    <a:pt x="67" y="0"/>
                  </a:ln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4"/>
                    <a:pt x="67" y="134"/>
                  </a:cubicBezTo>
                  <a:lnTo>
                    <a:pt x="124" y="134"/>
                  </a:lnTo>
                  <a:lnTo>
                    <a:pt x="124" y="704"/>
                  </a:lnTo>
                  <a:cubicBezTo>
                    <a:pt x="93" y="725"/>
                    <a:pt x="73" y="760"/>
                    <a:pt x="73" y="800"/>
                  </a:cubicBezTo>
                  <a:cubicBezTo>
                    <a:pt x="73" y="865"/>
                    <a:pt x="126" y="917"/>
                    <a:pt x="191" y="917"/>
                  </a:cubicBezTo>
                  <a:cubicBezTo>
                    <a:pt x="255" y="917"/>
                    <a:pt x="308" y="865"/>
                    <a:pt x="308" y="800"/>
                  </a:cubicBezTo>
                  <a:cubicBezTo>
                    <a:pt x="308" y="760"/>
                    <a:pt x="288" y="725"/>
                    <a:pt x="257" y="704"/>
                  </a:cubicBezTo>
                  <a:lnTo>
                    <a:pt x="257" y="134"/>
                  </a:lnTo>
                  <a:lnTo>
                    <a:pt x="571" y="134"/>
                  </a:lnTo>
                  <a:lnTo>
                    <a:pt x="571" y="659"/>
                  </a:lnTo>
                  <a:cubicBezTo>
                    <a:pt x="571" y="696"/>
                    <a:pt x="601" y="726"/>
                    <a:pt x="638" y="726"/>
                  </a:cubicBezTo>
                  <a:lnTo>
                    <a:pt x="2157" y="726"/>
                  </a:lnTo>
                  <a:cubicBezTo>
                    <a:pt x="2194" y="726"/>
                    <a:pt x="2224" y="696"/>
                    <a:pt x="2224" y="659"/>
                  </a:cubicBezTo>
                  <a:lnTo>
                    <a:pt x="2224" y="134"/>
                  </a:lnTo>
                  <a:lnTo>
                    <a:pt x="2728" y="134"/>
                  </a:lnTo>
                  <a:cubicBezTo>
                    <a:pt x="2765" y="134"/>
                    <a:pt x="2795" y="104"/>
                    <a:pt x="2795" y="67"/>
                  </a:cubicBezTo>
                  <a:cubicBezTo>
                    <a:pt x="2795" y="30"/>
                    <a:pt x="2765" y="0"/>
                    <a:pt x="27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4032" y="3857218"/>
            <a:ext cx="2399071" cy="1437946"/>
            <a:chOff x="164032" y="3857218"/>
            <a:chExt cx="2399071" cy="1437946"/>
          </a:xfrm>
        </p:grpSpPr>
        <p:sp>
          <p:nvSpPr>
            <p:cNvPr id="27" name="文本框 26"/>
            <p:cNvSpPr txBox="1"/>
            <p:nvPr/>
          </p:nvSpPr>
          <p:spPr>
            <a:xfrm>
              <a:off x="164032" y="3857218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8521" y="4283797"/>
              <a:ext cx="1850092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5773" y="2691544"/>
            <a:ext cx="781050" cy="781050"/>
            <a:chOff x="955773" y="2691544"/>
            <a:chExt cx="781050" cy="781050"/>
          </a:xfrm>
        </p:grpSpPr>
        <p:sp>
          <p:nvSpPr>
            <p:cNvPr id="29" name="椭圆 28"/>
            <p:cNvSpPr/>
            <p:nvPr/>
          </p:nvSpPr>
          <p:spPr>
            <a:xfrm>
              <a:off x="955773" y="2691544"/>
              <a:ext cx="781050" cy="7810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mortarboard"/>
            <p:cNvSpPr>
              <a:spLocks noChangeAspect="1"/>
            </p:cNvSpPr>
            <p:nvPr/>
          </p:nvSpPr>
          <p:spPr bwMode="auto">
            <a:xfrm>
              <a:off x="1098627" y="2834857"/>
              <a:ext cx="495342" cy="494424"/>
            </a:xfrm>
            <a:custGeom>
              <a:avLst/>
              <a:gdLst>
                <a:gd name="connsiteX0" fmla="*/ 27460 w 604111"/>
                <a:gd name="connsiteY0" fmla="*/ 475127 h 602992"/>
                <a:gd name="connsiteX1" fmla="*/ 54919 w 604111"/>
                <a:gd name="connsiteY1" fmla="*/ 475127 h 602992"/>
                <a:gd name="connsiteX2" fmla="*/ 109838 w 604111"/>
                <a:gd name="connsiteY2" fmla="*/ 475127 h 602992"/>
                <a:gd name="connsiteX3" fmla="*/ 201416 w 604111"/>
                <a:gd name="connsiteY3" fmla="*/ 475127 h 602992"/>
                <a:gd name="connsiteX4" fmla="*/ 256335 w 604111"/>
                <a:gd name="connsiteY4" fmla="*/ 475127 h 602992"/>
                <a:gd name="connsiteX5" fmla="*/ 347776 w 604111"/>
                <a:gd name="connsiteY5" fmla="*/ 475127 h 602992"/>
                <a:gd name="connsiteX6" fmla="*/ 402695 w 604111"/>
                <a:gd name="connsiteY6" fmla="*/ 475127 h 602992"/>
                <a:gd name="connsiteX7" fmla="*/ 494273 w 604111"/>
                <a:gd name="connsiteY7" fmla="*/ 475127 h 602992"/>
                <a:gd name="connsiteX8" fmla="*/ 549192 w 604111"/>
                <a:gd name="connsiteY8" fmla="*/ 475127 h 602992"/>
                <a:gd name="connsiteX9" fmla="*/ 576651 w 604111"/>
                <a:gd name="connsiteY9" fmla="*/ 475127 h 602992"/>
                <a:gd name="connsiteX10" fmla="*/ 604111 w 604111"/>
                <a:gd name="connsiteY10" fmla="*/ 502537 h 602992"/>
                <a:gd name="connsiteX11" fmla="*/ 604111 w 604111"/>
                <a:gd name="connsiteY11" fmla="*/ 575583 h 602992"/>
                <a:gd name="connsiteX12" fmla="*/ 576651 w 604111"/>
                <a:gd name="connsiteY12" fmla="*/ 602992 h 602992"/>
                <a:gd name="connsiteX13" fmla="*/ 27460 w 604111"/>
                <a:gd name="connsiteY13" fmla="*/ 602992 h 602992"/>
                <a:gd name="connsiteX14" fmla="*/ 0 w 604111"/>
                <a:gd name="connsiteY14" fmla="*/ 575583 h 602992"/>
                <a:gd name="connsiteX15" fmla="*/ 0 w 604111"/>
                <a:gd name="connsiteY15" fmla="*/ 502537 h 602992"/>
                <a:gd name="connsiteX16" fmla="*/ 27460 w 604111"/>
                <a:gd name="connsiteY16" fmla="*/ 475127 h 602992"/>
                <a:gd name="connsiteX17" fmla="*/ 302055 w 604111"/>
                <a:gd name="connsiteY17" fmla="*/ 0 h 602992"/>
                <a:gd name="connsiteX18" fmla="*/ 317295 w 604111"/>
                <a:gd name="connsiteY18" fmla="*/ 4625 h 602992"/>
                <a:gd name="connsiteX19" fmla="*/ 591886 w 604111"/>
                <a:gd name="connsiteY19" fmla="*/ 187313 h 602992"/>
                <a:gd name="connsiteX20" fmla="*/ 602869 w 604111"/>
                <a:gd name="connsiteY20" fmla="*/ 218012 h 602992"/>
                <a:gd name="connsiteX21" fmla="*/ 576646 w 604111"/>
                <a:gd name="connsiteY21" fmla="*/ 237473 h 602992"/>
                <a:gd name="connsiteX22" fmla="*/ 549187 w 604111"/>
                <a:gd name="connsiteY22" fmla="*/ 237473 h 602992"/>
                <a:gd name="connsiteX23" fmla="*/ 549187 w 604111"/>
                <a:gd name="connsiteY23" fmla="*/ 420298 h 602992"/>
                <a:gd name="connsiteX24" fmla="*/ 494269 w 604111"/>
                <a:gd name="connsiteY24" fmla="*/ 420298 h 602992"/>
                <a:gd name="connsiteX25" fmla="*/ 494269 w 604111"/>
                <a:gd name="connsiteY25" fmla="*/ 237473 h 602992"/>
                <a:gd name="connsiteX26" fmla="*/ 402693 w 604111"/>
                <a:gd name="connsiteY26" fmla="*/ 237473 h 602992"/>
                <a:gd name="connsiteX27" fmla="*/ 402693 w 604111"/>
                <a:gd name="connsiteY27" fmla="*/ 420298 h 602992"/>
                <a:gd name="connsiteX28" fmla="*/ 347774 w 604111"/>
                <a:gd name="connsiteY28" fmla="*/ 420298 h 602992"/>
                <a:gd name="connsiteX29" fmla="*/ 347774 w 604111"/>
                <a:gd name="connsiteY29" fmla="*/ 237473 h 602992"/>
                <a:gd name="connsiteX30" fmla="*/ 256336 w 604111"/>
                <a:gd name="connsiteY30" fmla="*/ 237473 h 602992"/>
                <a:gd name="connsiteX31" fmla="*/ 256336 w 604111"/>
                <a:gd name="connsiteY31" fmla="*/ 420298 h 602992"/>
                <a:gd name="connsiteX32" fmla="*/ 201417 w 604111"/>
                <a:gd name="connsiteY32" fmla="*/ 420298 h 602992"/>
                <a:gd name="connsiteX33" fmla="*/ 201417 w 604111"/>
                <a:gd name="connsiteY33" fmla="*/ 237473 h 602992"/>
                <a:gd name="connsiteX34" fmla="*/ 109841 w 604111"/>
                <a:gd name="connsiteY34" fmla="*/ 237473 h 602992"/>
                <a:gd name="connsiteX35" fmla="*/ 109841 w 604111"/>
                <a:gd name="connsiteY35" fmla="*/ 420298 h 602992"/>
                <a:gd name="connsiteX36" fmla="*/ 54923 w 604111"/>
                <a:gd name="connsiteY36" fmla="*/ 420298 h 602992"/>
                <a:gd name="connsiteX37" fmla="*/ 54923 w 604111"/>
                <a:gd name="connsiteY37" fmla="*/ 237473 h 602992"/>
                <a:gd name="connsiteX38" fmla="*/ 27464 w 604111"/>
                <a:gd name="connsiteY38" fmla="*/ 237473 h 602992"/>
                <a:gd name="connsiteX39" fmla="*/ 1241 w 604111"/>
                <a:gd name="connsiteY39" fmla="*/ 218012 h 602992"/>
                <a:gd name="connsiteX40" fmla="*/ 12224 w 604111"/>
                <a:gd name="connsiteY40" fmla="*/ 187313 h 602992"/>
                <a:gd name="connsiteX41" fmla="*/ 286815 w 604111"/>
                <a:gd name="connsiteY41" fmla="*/ 4625 h 602992"/>
                <a:gd name="connsiteX42" fmla="*/ 302055 w 604111"/>
                <a:gd name="connsiteY42" fmla="*/ 0 h 60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4111" h="602992">
                  <a:moveTo>
                    <a:pt x="27460" y="475127"/>
                  </a:moveTo>
                  <a:lnTo>
                    <a:pt x="54919" y="475127"/>
                  </a:lnTo>
                  <a:lnTo>
                    <a:pt x="109838" y="475127"/>
                  </a:lnTo>
                  <a:lnTo>
                    <a:pt x="201416" y="475127"/>
                  </a:lnTo>
                  <a:lnTo>
                    <a:pt x="256335" y="475127"/>
                  </a:lnTo>
                  <a:lnTo>
                    <a:pt x="347776" y="475127"/>
                  </a:lnTo>
                  <a:lnTo>
                    <a:pt x="402695" y="475127"/>
                  </a:lnTo>
                  <a:lnTo>
                    <a:pt x="494273" y="475127"/>
                  </a:lnTo>
                  <a:lnTo>
                    <a:pt x="549192" y="475127"/>
                  </a:lnTo>
                  <a:lnTo>
                    <a:pt x="576651" y="475127"/>
                  </a:lnTo>
                  <a:cubicBezTo>
                    <a:pt x="591754" y="475127"/>
                    <a:pt x="604111" y="487324"/>
                    <a:pt x="604111" y="502537"/>
                  </a:cubicBezTo>
                  <a:lnTo>
                    <a:pt x="604111" y="575583"/>
                  </a:lnTo>
                  <a:cubicBezTo>
                    <a:pt x="604111" y="590658"/>
                    <a:pt x="591754" y="602992"/>
                    <a:pt x="576651" y="602992"/>
                  </a:cubicBezTo>
                  <a:lnTo>
                    <a:pt x="27460" y="602992"/>
                  </a:lnTo>
                  <a:cubicBezTo>
                    <a:pt x="12357" y="602992"/>
                    <a:pt x="0" y="590658"/>
                    <a:pt x="0" y="575583"/>
                  </a:cubicBezTo>
                  <a:lnTo>
                    <a:pt x="0" y="502537"/>
                  </a:lnTo>
                  <a:cubicBezTo>
                    <a:pt x="0" y="487324"/>
                    <a:pt x="12357" y="475127"/>
                    <a:pt x="27460" y="475127"/>
                  </a:cubicBezTo>
                  <a:close/>
                  <a:moveTo>
                    <a:pt x="302055" y="0"/>
                  </a:moveTo>
                  <a:cubicBezTo>
                    <a:pt x="307375" y="0"/>
                    <a:pt x="312695" y="1542"/>
                    <a:pt x="317295" y="4625"/>
                  </a:cubicBezTo>
                  <a:lnTo>
                    <a:pt x="591886" y="187313"/>
                  </a:lnTo>
                  <a:cubicBezTo>
                    <a:pt x="601908" y="194028"/>
                    <a:pt x="606439" y="206500"/>
                    <a:pt x="602869" y="218012"/>
                  </a:cubicBezTo>
                  <a:cubicBezTo>
                    <a:pt x="599437" y="229661"/>
                    <a:pt x="588728" y="237473"/>
                    <a:pt x="576646" y="237473"/>
                  </a:cubicBezTo>
                  <a:lnTo>
                    <a:pt x="549187" y="237473"/>
                  </a:lnTo>
                  <a:lnTo>
                    <a:pt x="549187" y="420298"/>
                  </a:lnTo>
                  <a:lnTo>
                    <a:pt x="494269" y="420298"/>
                  </a:lnTo>
                  <a:lnTo>
                    <a:pt x="494269" y="237473"/>
                  </a:lnTo>
                  <a:lnTo>
                    <a:pt x="402693" y="237473"/>
                  </a:lnTo>
                  <a:lnTo>
                    <a:pt x="402693" y="420298"/>
                  </a:lnTo>
                  <a:lnTo>
                    <a:pt x="347774" y="420298"/>
                  </a:lnTo>
                  <a:lnTo>
                    <a:pt x="347774" y="237473"/>
                  </a:lnTo>
                  <a:lnTo>
                    <a:pt x="256336" y="237473"/>
                  </a:lnTo>
                  <a:lnTo>
                    <a:pt x="256336" y="420298"/>
                  </a:lnTo>
                  <a:lnTo>
                    <a:pt x="201417" y="420298"/>
                  </a:lnTo>
                  <a:lnTo>
                    <a:pt x="201417" y="237473"/>
                  </a:lnTo>
                  <a:lnTo>
                    <a:pt x="109841" y="237473"/>
                  </a:lnTo>
                  <a:lnTo>
                    <a:pt x="109841" y="420298"/>
                  </a:lnTo>
                  <a:lnTo>
                    <a:pt x="54923" y="420298"/>
                  </a:lnTo>
                  <a:lnTo>
                    <a:pt x="54923" y="237473"/>
                  </a:lnTo>
                  <a:lnTo>
                    <a:pt x="27464" y="237473"/>
                  </a:lnTo>
                  <a:cubicBezTo>
                    <a:pt x="15382" y="237473"/>
                    <a:pt x="4673" y="229661"/>
                    <a:pt x="1241" y="218012"/>
                  </a:cubicBezTo>
                  <a:cubicBezTo>
                    <a:pt x="-2329" y="206500"/>
                    <a:pt x="2202" y="194028"/>
                    <a:pt x="12224" y="187313"/>
                  </a:cubicBezTo>
                  <a:lnTo>
                    <a:pt x="286815" y="4625"/>
                  </a:lnTo>
                  <a:cubicBezTo>
                    <a:pt x="291415" y="1542"/>
                    <a:pt x="296735" y="0"/>
                    <a:pt x="3020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76176" y="3813624"/>
            <a:ext cx="2399071" cy="1488408"/>
            <a:chOff x="9476176" y="3813624"/>
            <a:chExt cx="2399071" cy="1488408"/>
          </a:xfrm>
        </p:grpSpPr>
        <p:sp>
          <p:nvSpPr>
            <p:cNvPr id="33" name="文本框 32"/>
            <p:cNvSpPr txBox="1"/>
            <p:nvPr/>
          </p:nvSpPr>
          <p:spPr>
            <a:xfrm>
              <a:off x="9476176" y="3813624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7D7E7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750665" y="4240203"/>
              <a:ext cx="185009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267917" y="2647950"/>
            <a:ext cx="781050" cy="781050"/>
            <a:chOff x="10267917" y="2647950"/>
            <a:chExt cx="781050" cy="781050"/>
          </a:xfrm>
        </p:grpSpPr>
        <p:sp>
          <p:nvSpPr>
            <p:cNvPr id="35" name="椭圆 34"/>
            <p:cNvSpPr/>
            <p:nvPr/>
          </p:nvSpPr>
          <p:spPr>
            <a:xfrm>
              <a:off x="10267917" y="2647950"/>
              <a:ext cx="781050" cy="78105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mortarboard"/>
            <p:cNvSpPr>
              <a:spLocks noChangeAspect="1"/>
            </p:cNvSpPr>
            <p:nvPr/>
          </p:nvSpPr>
          <p:spPr bwMode="auto">
            <a:xfrm>
              <a:off x="10410771" y="2844003"/>
              <a:ext cx="495342" cy="388945"/>
            </a:xfrm>
            <a:custGeom>
              <a:avLst/>
              <a:gdLst>
                <a:gd name="T0" fmla="*/ 2873 w 2896"/>
                <a:gd name="T1" fmla="*/ 141 h 2277"/>
                <a:gd name="T2" fmla="*/ 2818 w 2896"/>
                <a:gd name="T3" fmla="*/ 127 h 2277"/>
                <a:gd name="T4" fmla="*/ 2663 w 2896"/>
                <a:gd name="T5" fmla="*/ 154 h 2277"/>
                <a:gd name="T6" fmla="*/ 2633 w 2896"/>
                <a:gd name="T7" fmla="*/ 142 h 2277"/>
                <a:gd name="T8" fmla="*/ 2061 w 2896"/>
                <a:gd name="T9" fmla="*/ 99 h 2277"/>
                <a:gd name="T10" fmla="*/ 2035 w 2896"/>
                <a:gd name="T11" fmla="*/ 99 h 2277"/>
                <a:gd name="T12" fmla="*/ 2035 w 2896"/>
                <a:gd name="T13" fmla="*/ 70 h 2277"/>
                <a:gd name="T14" fmla="*/ 2009 w 2896"/>
                <a:gd name="T15" fmla="*/ 18 h 2277"/>
                <a:gd name="T16" fmla="*/ 1953 w 2896"/>
                <a:gd name="T17" fmla="*/ 5 h 2277"/>
                <a:gd name="T18" fmla="*/ 1695 w 2896"/>
                <a:gd name="T19" fmla="*/ 65 h 2277"/>
                <a:gd name="T20" fmla="*/ 1644 w 2896"/>
                <a:gd name="T21" fmla="*/ 129 h 2277"/>
                <a:gd name="T22" fmla="*/ 1644 w 2896"/>
                <a:gd name="T23" fmla="*/ 178 h 2277"/>
                <a:gd name="T24" fmla="*/ 1448 w 2896"/>
                <a:gd name="T25" fmla="*/ 320 h 2277"/>
                <a:gd name="T26" fmla="*/ 1120 w 2896"/>
                <a:gd name="T27" fmla="*/ 127 h 2277"/>
                <a:gd name="T28" fmla="*/ 835 w 2896"/>
                <a:gd name="T29" fmla="*/ 99 h 2277"/>
                <a:gd name="T30" fmla="*/ 263 w 2896"/>
                <a:gd name="T31" fmla="*/ 142 h 2277"/>
                <a:gd name="T32" fmla="*/ 234 w 2896"/>
                <a:gd name="T33" fmla="*/ 154 h 2277"/>
                <a:gd name="T34" fmla="*/ 78 w 2896"/>
                <a:gd name="T35" fmla="*/ 127 h 2277"/>
                <a:gd name="T36" fmla="*/ 24 w 2896"/>
                <a:gd name="T37" fmla="*/ 141 h 2277"/>
                <a:gd name="T38" fmla="*/ 0 w 2896"/>
                <a:gd name="T39" fmla="*/ 192 h 2277"/>
                <a:gd name="T40" fmla="*/ 0 w 2896"/>
                <a:gd name="T41" fmla="*/ 1912 h 2277"/>
                <a:gd name="T42" fmla="*/ 55 w 2896"/>
                <a:gd name="T43" fmla="*/ 1978 h 2277"/>
                <a:gd name="T44" fmla="*/ 1200 w 2896"/>
                <a:gd name="T45" fmla="*/ 2181 h 2277"/>
                <a:gd name="T46" fmla="*/ 1200 w 2896"/>
                <a:gd name="T47" fmla="*/ 2211 h 2277"/>
                <a:gd name="T48" fmla="*/ 1267 w 2896"/>
                <a:gd name="T49" fmla="*/ 2277 h 2277"/>
                <a:gd name="T50" fmla="*/ 1607 w 2896"/>
                <a:gd name="T51" fmla="*/ 2277 h 2277"/>
                <a:gd name="T52" fmla="*/ 1674 w 2896"/>
                <a:gd name="T53" fmla="*/ 2211 h 2277"/>
                <a:gd name="T54" fmla="*/ 1674 w 2896"/>
                <a:gd name="T55" fmla="*/ 2185 h 2277"/>
                <a:gd name="T56" fmla="*/ 2841 w 2896"/>
                <a:gd name="T57" fmla="*/ 1978 h 2277"/>
                <a:gd name="T58" fmla="*/ 2896 w 2896"/>
                <a:gd name="T59" fmla="*/ 1912 h 2277"/>
                <a:gd name="T60" fmla="*/ 2896 w 2896"/>
                <a:gd name="T61" fmla="*/ 192 h 2277"/>
                <a:gd name="T62" fmla="*/ 2873 w 2896"/>
                <a:gd name="T63" fmla="*/ 141 h 2277"/>
                <a:gd name="T64" fmla="*/ 1644 w 2896"/>
                <a:gd name="T65" fmla="*/ 332 h 2277"/>
                <a:gd name="T66" fmla="*/ 1644 w 2896"/>
                <a:gd name="T67" fmla="*/ 1072 h 2277"/>
                <a:gd name="T68" fmla="*/ 1693 w 2896"/>
                <a:gd name="T69" fmla="*/ 1136 h 2277"/>
                <a:gd name="T70" fmla="*/ 1710 w 2896"/>
                <a:gd name="T71" fmla="*/ 1138 h 2277"/>
                <a:gd name="T72" fmla="*/ 1768 w 2896"/>
                <a:gd name="T73" fmla="*/ 1104 h 2277"/>
                <a:gd name="T74" fmla="*/ 1845 w 2896"/>
                <a:gd name="T75" fmla="*/ 968 h 2277"/>
                <a:gd name="T76" fmla="*/ 1916 w 2896"/>
                <a:gd name="T77" fmla="*/ 1056 h 2277"/>
                <a:gd name="T78" fmla="*/ 1990 w 2896"/>
                <a:gd name="T79" fmla="*/ 1077 h 2277"/>
                <a:gd name="T80" fmla="*/ 2035 w 2896"/>
                <a:gd name="T81" fmla="*/ 1014 h 2277"/>
                <a:gd name="T82" fmla="*/ 2035 w 2896"/>
                <a:gd name="T83" fmla="*/ 232 h 2277"/>
                <a:gd name="T84" fmla="*/ 2061 w 2896"/>
                <a:gd name="T85" fmla="*/ 232 h 2277"/>
                <a:gd name="T86" fmla="*/ 2557 w 2896"/>
                <a:gd name="T87" fmla="*/ 267 h 2277"/>
                <a:gd name="T88" fmla="*/ 2557 w 2896"/>
                <a:gd name="T89" fmla="*/ 1757 h 2277"/>
                <a:gd name="T90" fmla="*/ 2051 w 2896"/>
                <a:gd name="T91" fmla="*/ 1718 h 2277"/>
                <a:gd name="T92" fmla="*/ 1781 w 2896"/>
                <a:gd name="T93" fmla="*/ 1741 h 2277"/>
                <a:gd name="T94" fmla="*/ 1515 w 2896"/>
                <a:gd name="T95" fmla="*/ 1831 h 2277"/>
                <a:gd name="T96" fmla="*/ 1515 w 2896"/>
                <a:gd name="T97" fmla="*/ 445 h 2277"/>
                <a:gd name="T98" fmla="*/ 1644 w 2896"/>
                <a:gd name="T99" fmla="*/ 332 h 2277"/>
                <a:gd name="T100" fmla="*/ 1083 w 2896"/>
                <a:gd name="T101" fmla="*/ 255 h 2277"/>
                <a:gd name="T102" fmla="*/ 1382 w 2896"/>
                <a:gd name="T103" fmla="*/ 445 h 2277"/>
                <a:gd name="T104" fmla="*/ 1382 w 2896"/>
                <a:gd name="T105" fmla="*/ 1831 h 2277"/>
                <a:gd name="T106" fmla="*/ 1115 w 2896"/>
                <a:gd name="T107" fmla="*/ 1741 h 2277"/>
                <a:gd name="T108" fmla="*/ 845 w 2896"/>
                <a:gd name="T109" fmla="*/ 1718 h 2277"/>
                <a:gd name="T110" fmla="*/ 339 w 2896"/>
                <a:gd name="T111" fmla="*/ 1757 h 2277"/>
                <a:gd name="T112" fmla="*/ 339 w 2896"/>
                <a:gd name="T113" fmla="*/ 267 h 2277"/>
                <a:gd name="T114" fmla="*/ 835 w 2896"/>
                <a:gd name="T115" fmla="*/ 232 h 2277"/>
                <a:gd name="T116" fmla="*/ 1083 w 2896"/>
                <a:gd name="T117" fmla="*/ 255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6" h="2277">
                  <a:moveTo>
                    <a:pt x="2873" y="141"/>
                  </a:moveTo>
                  <a:cubicBezTo>
                    <a:pt x="2857" y="129"/>
                    <a:pt x="2838" y="123"/>
                    <a:pt x="2818" y="127"/>
                  </a:cubicBezTo>
                  <a:lnTo>
                    <a:pt x="2663" y="154"/>
                  </a:lnTo>
                  <a:cubicBezTo>
                    <a:pt x="2654" y="148"/>
                    <a:pt x="2644" y="144"/>
                    <a:pt x="2633" y="142"/>
                  </a:cubicBezTo>
                  <a:cubicBezTo>
                    <a:pt x="2621" y="141"/>
                    <a:pt x="2322" y="99"/>
                    <a:pt x="2061" y="99"/>
                  </a:cubicBezTo>
                  <a:cubicBezTo>
                    <a:pt x="2052" y="99"/>
                    <a:pt x="2043" y="99"/>
                    <a:pt x="2035" y="99"/>
                  </a:cubicBezTo>
                  <a:lnTo>
                    <a:pt x="2035" y="70"/>
                  </a:lnTo>
                  <a:cubicBezTo>
                    <a:pt x="2035" y="49"/>
                    <a:pt x="2025" y="30"/>
                    <a:pt x="2009" y="18"/>
                  </a:cubicBezTo>
                  <a:cubicBezTo>
                    <a:pt x="1994" y="5"/>
                    <a:pt x="1973" y="0"/>
                    <a:pt x="1953" y="5"/>
                  </a:cubicBezTo>
                  <a:lnTo>
                    <a:pt x="1695" y="65"/>
                  </a:lnTo>
                  <a:cubicBezTo>
                    <a:pt x="1665" y="72"/>
                    <a:pt x="1644" y="98"/>
                    <a:pt x="1644" y="129"/>
                  </a:cubicBezTo>
                  <a:lnTo>
                    <a:pt x="1644" y="178"/>
                  </a:lnTo>
                  <a:cubicBezTo>
                    <a:pt x="1554" y="223"/>
                    <a:pt x="1489" y="278"/>
                    <a:pt x="1448" y="320"/>
                  </a:cubicBezTo>
                  <a:cubicBezTo>
                    <a:pt x="1389" y="259"/>
                    <a:pt x="1281" y="172"/>
                    <a:pt x="1120" y="127"/>
                  </a:cubicBezTo>
                  <a:cubicBezTo>
                    <a:pt x="1052" y="108"/>
                    <a:pt x="959" y="99"/>
                    <a:pt x="835" y="99"/>
                  </a:cubicBezTo>
                  <a:cubicBezTo>
                    <a:pt x="574" y="99"/>
                    <a:pt x="276" y="141"/>
                    <a:pt x="263" y="142"/>
                  </a:cubicBezTo>
                  <a:cubicBezTo>
                    <a:pt x="252" y="144"/>
                    <a:pt x="242" y="148"/>
                    <a:pt x="234" y="154"/>
                  </a:cubicBezTo>
                  <a:lnTo>
                    <a:pt x="78" y="127"/>
                  </a:lnTo>
                  <a:cubicBezTo>
                    <a:pt x="59" y="123"/>
                    <a:pt x="39" y="129"/>
                    <a:pt x="24" y="141"/>
                  </a:cubicBezTo>
                  <a:cubicBezTo>
                    <a:pt x="9" y="154"/>
                    <a:pt x="0" y="173"/>
                    <a:pt x="0" y="192"/>
                  </a:cubicBezTo>
                  <a:lnTo>
                    <a:pt x="0" y="1912"/>
                  </a:lnTo>
                  <a:cubicBezTo>
                    <a:pt x="0" y="1944"/>
                    <a:pt x="23" y="1972"/>
                    <a:pt x="55" y="1978"/>
                  </a:cubicBezTo>
                  <a:lnTo>
                    <a:pt x="1200" y="2181"/>
                  </a:lnTo>
                  <a:lnTo>
                    <a:pt x="1200" y="2211"/>
                  </a:lnTo>
                  <a:cubicBezTo>
                    <a:pt x="1200" y="2248"/>
                    <a:pt x="1230" y="2277"/>
                    <a:pt x="1267" y="2277"/>
                  </a:cubicBezTo>
                  <a:lnTo>
                    <a:pt x="1607" y="2277"/>
                  </a:lnTo>
                  <a:cubicBezTo>
                    <a:pt x="1644" y="2277"/>
                    <a:pt x="1674" y="2248"/>
                    <a:pt x="1674" y="2211"/>
                  </a:cubicBezTo>
                  <a:lnTo>
                    <a:pt x="1674" y="2185"/>
                  </a:lnTo>
                  <a:lnTo>
                    <a:pt x="2841" y="1978"/>
                  </a:lnTo>
                  <a:cubicBezTo>
                    <a:pt x="2873" y="1972"/>
                    <a:pt x="2896" y="1944"/>
                    <a:pt x="2896" y="1912"/>
                  </a:cubicBezTo>
                  <a:lnTo>
                    <a:pt x="2896" y="192"/>
                  </a:lnTo>
                  <a:cubicBezTo>
                    <a:pt x="2896" y="173"/>
                    <a:pt x="2888" y="154"/>
                    <a:pt x="2873" y="141"/>
                  </a:cubicBezTo>
                  <a:close/>
                  <a:moveTo>
                    <a:pt x="1644" y="332"/>
                  </a:moveTo>
                  <a:lnTo>
                    <a:pt x="1644" y="1072"/>
                  </a:lnTo>
                  <a:cubicBezTo>
                    <a:pt x="1644" y="1102"/>
                    <a:pt x="1664" y="1129"/>
                    <a:pt x="1693" y="1136"/>
                  </a:cubicBezTo>
                  <a:cubicBezTo>
                    <a:pt x="1699" y="1138"/>
                    <a:pt x="1705" y="1138"/>
                    <a:pt x="1710" y="1138"/>
                  </a:cubicBezTo>
                  <a:cubicBezTo>
                    <a:pt x="1734" y="1138"/>
                    <a:pt x="1756" y="1126"/>
                    <a:pt x="1768" y="1104"/>
                  </a:cubicBezTo>
                  <a:lnTo>
                    <a:pt x="1845" y="968"/>
                  </a:lnTo>
                  <a:lnTo>
                    <a:pt x="1916" y="1056"/>
                  </a:lnTo>
                  <a:cubicBezTo>
                    <a:pt x="1934" y="1078"/>
                    <a:pt x="1964" y="1086"/>
                    <a:pt x="1990" y="1077"/>
                  </a:cubicBezTo>
                  <a:cubicBezTo>
                    <a:pt x="2017" y="1067"/>
                    <a:pt x="2035" y="1042"/>
                    <a:pt x="2035" y="1014"/>
                  </a:cubicBezTo>
                  <a:lnTo>
                    <a:pt x="2035" y="232"/>
                  </a:lnTo>
                  <a:cubicBezTo>
                    <a:pt x="2043" y="232"/>
                    <a:pt x="2052" y="232"/>
                    <a:pt x="2061" y="232"/>
                  </a:cubicBezTo>
                  <a:cubicBezTo>
                    <a:pt x="2247" y="232"/>
                    <a:pt x="2458" y="255"/>
                    <a:pt x="2557" y="267"/>
                  </a:cubicBezTo>
                  <a:lnTo>
                    <a:pt x="2557" y="1757"/>
                  </a:lnTo>
                  <a:cubicBezTo>
                    <a:pt x="2449" y="1742"/>
                    <a:pt x="2244" y="1718"/>
                    <a:pt x="2051" y="1718"/>
                  </a:cubicBezTo>
                  <a:cubicBezTo>
                    <a:pt x="1943" y="1718"/>
                    <a:pt x="1852" y="1726"/>
                    <a:pt x="1781" y="1741"/>
                  </a:cubicBezTo>
                  <a:cubicBezTo>
                    <a:pt x="1659" y="1766"/>
                    <a:pt x="1574" y="1800"/>
                    <a:pt x="1515" y="1831"/>
                  </a:cubicBezTo>
                  <a:lnTo>
                    <a:pt x="1515" y="445"/>
                  </a:lnTo>
                  <a:cubicBezTo>
                    <a:pt x="1533" y="422"/>
                    <a:pt x="1576" y="376"/>
                    <a:pt x="1644" y="332"/>
                  </a:cubicBezTo>
                  <a:close/>
                  <a:moveTo>
                    <a:pt x="1083" y="255"/>
                  </a:moveTo>
                  <a:cubicBezTo>
                    <a:pt x="1253" y="303"/>
                    <a:pt x="1350" y="407"/>
                    <a:pt x="1382" y="445"/>
                  </a:cubicBezTo>
                  <a:lnTo>
                    <a:pt x="1382" y="1831"/>
                  </a:lnTo>
                  <a:cubicBezTo>
                    <a:pt x="1323" y="1800"/>
                    <a:pt x="1237" y="1766"/>
                    <a:pt x="1115" y="1741"/>
                  </a:cubicBezTo>
                  <a:cubicBezTo>
                    <a:pt x="1044" y="1726"/>
                    <a:pt x="953" y="1718"/>
                    <a:pt x="845" y="1718"/>
                  </a:cubicBezTo>
                  <a:cubicBezTo>
                    <a:pt x="652" y="1718"/>
                    <a:pt x="448" y="1742"/>
                    <a:pt x="339" y="1757"/>
                  </a:cubicBezTo>
                  <a:lnTo>
                    <a:pt x="339" y="267"/>
                  </a:lnTo>
                  <a:cubicBezTo>
                    <a:pt x="439" y="255"/>
                    <a:pt x="650" y="232"/>
                    <a:pt x="835" y="232"/>
                  </a:cubicBezTo>
                  <a:cubicBezTo>
                    <a:pt x="945" y="232"/>
                    <a:pt x="1029" y="240"/>
                    <a:pt x="1083" y="255"/>
                  </a:cubicBezTo>
                  <a:close/>
                </a:path>
              </a:pathLst>
            </a:custGeom>
            <a:solidFill>
              <a:srgbClr val="7D7E7E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210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03907" y="1313285"/>
            <a:ext cx="5384187" cy="1084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“</a:t>
            </a:r>
            <a:r>
              <a:rPr lang="zh-CN" altLang="en-US" sz="4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r>
              <a:rPr lang="en-US" altLang="zh-CN" sz="4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060755" y="1036069"/>
            <a:ext cx="20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 CAMPUS</a:t>
            </a:r>
            <a:endParaRPr lang="zh-CN" altLang="en-US" dirty="0">
              <a:solidFill>
                <a:schemeClr val="bg1"/>
              </a:solidFill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605987" y="3075985"/>
            <a:ext cx="4698156" cy="3306841"/>
            <a:chOff x="6605987" y="3075985"/>
            <a:chExt cx="4698156" cy="3306841"/>
          </a:xfrm>
        </p:grpSpPr>
        <p:sp>
          <p:nvSpPr>
            <p:cNvPr id="17" name="任意多边形 16"/>
            <p:cNvSpPr/>
            <p:nvPr/>
          </p:nvSpPr>
          <p:spPr>
            <a:xfrm>
              <a:off x="6605987" y="3075985"/>
              <a:ext cx="4698155" cy="3281082"/>
            </a:xfrm>
            <a:custGeom>
              <a:avLst/>
              <a:gdLst>
                <a:gd name="connsiteX0" fmla="*/ 0 w 4698155"/>
                <a:gd name="connsiteY0" fmla="*/ 0 h 3281082"/>
                <a:gd name="connsiteX1" fmla="*/ 4698155 w 4698155"/>
                <a:gd name="connsiteY1" fmla="*/ 0 h 3281082"/>
                <a:gd name="connsiteX2" fmla="*/ 4698155 w 4698155"/>
                <a:gd name="connsiteY2" fmla="*/ 3281082 h 3281082"/>
                <a:gd name="connsiteX3" fmla="*/ 0 w 4698155"/>
                <a:gd name="connsiteY3" fmla="*/ 3281082 h 328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8155" h="3281082">
                  <a:moveTo>
                    <a:pt x="0" y="0"/>
                  </a:moveTo>
                  <a:lnTo>
                    <a:pt x="4698155" y="0"/>
                  </a:lnTo>
                  <a:lnTo>
                    <a:pt x="4698155" y="3281082"/>
                  </a:lnTo>
                  <a:lnTo>
                    <a:pt x="0" y="3281082"/>
                  </a:ln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605987" y="3101744"/>
              <a:ext cx="4698156" cy="3281082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020737" y="4772762"/>
              <a:ext cx="3868657" cy="13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学校共有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个国家重点学科、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个农业部重点学科、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7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个国家林业局重点学科，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9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个福建省特色重点学科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,3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个省级优势学科平台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101843" y="4200995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24" name="set-square-and-protractor"/>
            <p:cNvSpPr>
              <a:spLocks noChangeAspect="1"/>
            </p:cNvSpPr>
            <p:nvPr/>
          </p:nvSpPr>
          <p:spPr bwMode="auto">
            <a:xfrm>
              <a:off x="8538363" y="3497685"/>
              <a:ext cx="833405" cy="500875"/>
            </a:xfrm>
            <a:custGeom>
              <a:avLst/>
              <a:gdLst>
                <a:gd name="connsiteX0" fmla="*/ 390406 w 605383"/>
                <a:gd name="connsiteY0" fmla="*/ 175374 h 363835"/>
                <a:gd name="connsiteX1" fmla="*/ 284648 w 605383"/>
                <a:gd name="connsiteY1" fmla="*/ 214449 h 363835"/>
                <a:gd name="connsiteX2" fmla="*/ 229986 w 605383"/>
                <a:gd name="connsiteY2" fmla="*/ 311456 h 363835"/>
                <a:gd name="connsiteX3" fmla="*/ 550826 w 605383"/>
                <a:gd name="connsiteY3" fmla="*/ 311456 h 363835"/>
                <a:gd name="connsiteX4" fmla="*/ 496163 w 605383"/>
                <a:gd name="connsiteY4" fmla="*/ 214449 h 363835"/>
                <a:gd name="connsiteX5" fmla="*/ 390406 w 605383"/>
                <a:gd name="connsiteY5" fmla="*/ 175374 h 363835"/>
                <a:gd name="connsiteX6" fmla="*/ 390406 w 605383"/>
                <a:gd name="connsiteY6" fmla="*/ 122995 h 363835"/>
                <a:gd name="connsiteX7" fmla="*/ 605383 w 605383"/>
                <a:gd name="connsiteY7" fmla="*/ 337645 h 363835"/>
                <a:gd name="connsiteX8" fmla="*/ 605383 w 605383"/>
                <a:gd name="connsiteY8" fmla="*/ 349797 h 363835"/>
                <a:gd name="connsiteX9" fmla="*/ 591429 w 605383"/>
                <a:gd name="connsiteY9" fmla="*/ 363835 h 363835"/>
                <a:gd name="connsiteX10" fmla="*/ 189487 w 605383"/>
                <a:gd name="connsiteY10" fmla="*/ 363835 h 363835"/>
                <a:gd name="connsiteX11" fmla="*/ 175428 w 605383"/>
                <a:gd name="connsiteY11" fmla="*/ 349797 h 363835"/>
                <a:gd name="connsiteX12" fmla="*/ 175428 w 605383"/>
                <a:gd name="connsiteY12" fmla="*/ 337645 h 363835"/>
                <a:gd name="connsiteX13" fmla="*/ 390406 w 605383"/>
                <a:gd name="connsiteY13" fmla="*/ 122995 h 363835"/>
                <a:gd name="connsiteX14" fmla="*/ 221823 w 605383"/>
                <a:gd name="connsiteY14" fmla="*/ 0 h 363835"/>
                <a:gd name="connsiteX15" fmla="*/ 232211 w 605383"/>
                <a:gd name="connsiteY15" fmla="*/ 4610 h 363835"/>
                <a:gd name="connsiteX16" fmla="*/ 318676 w 605383"/>
                <a:gd name="connsiteY16" fmla="*/ 100795 h 363835"/>
                <a:gd name="connsiteX17" fmla="*/ 267154 w 605383"/>
                <a:gd name="connsiteY17" fmla="*/ 123951 h 363835"/>
                <a:gd name="connsiteX18" fmla="*/ 221823 w 605383"/>
                <a:gd name="connsiteY18" fmla="*/ 73553 h 363835"/>
                <a:gd name="connsiteX19" fmla="*/ 106186 w 605383"/>
                <a:gd name="connsiteY19" fmla="*/ 202010 h 363835"/>
                <a:gd name="connsiteX20" fmla="*/ 184047 w 605383"/>
                <a:gd name="connsiteY20" fmla="*/ 202010 h 363835"/>
                <a:gd name="connsiteX21" fmla="*/ 155190 w 605383"/>
                <a:gd name="connsiteY21" fmla="*/ 258904 h 363835"/>
                <a:gd name="connsiteX22" fmla="*/ 13949 w 605383"/>
                <a:gd name="connsiteY22" fmla="*/ 258904 h 363835"/>
                <a:gd name="connsiteX23" fmla="*/ 1252 w 605383"/>
                <a:gd name="connsiteY23" fmla="*/ 250627 h 363835"/>
                <a:gd name="connsiteX24" fmla="*/ 3561 w 605383"/>
                <a:gd name="connsiteY24" fmla="*/ 235644 h 363835"/>
                <a:gd name="connsiteX25" fmla="*/ 211329 w 605383"/>
                <a:gd name="connsiteY25" fmla="*/ 4610 h 363835"/>
                <a:gd name="connsiteX26" fmla="*/ 221823 w 605383"/>
                <a:gd name="connsiteY26" fmla="*/ 0 h 36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5383" h="363835">
                  <a:moveTo>
                    <a:pt x="390406" y="175374"/>
                  </a:moveTo>
                  <a:cubicBezTo>
                    <a:pt x="351691" y="175374"/>
                    <a:pt x="314130" y="189202"/>
                    <a:pt x="284648" y="214449"/>
                  </a:cubicBezTo>
                  <a:cubicBezTo>
                    <a:pt x="255586" y="239487"/>
                    <a:pt x="236176" y="273847"/>
                    <a:pt x="229986" y="311456"/>
                  </a:cubicBezTo>
                  <a:lnTo>
                    <a:pt x="550826" y="311456"/>
                  </a:lnTo>
                  <a:cubicBezTo>
                    <a:pt x="544740" y="273847"/>
                    <a:pt x="525331" y="239487"/>
                    <a:pt x="496163" y="214449"/>
                  </a:cubicBezTo>
                  <a:cubicBezTo>
                    <a:pt x="466786" y="189202"/>
                    <a:pt x="429225" y="175374"/>
                    <a:pt x="390406" y="175374"/>
                  </a:cubicBezTo>
                  <a:close/>
                  <a:moveTo>
                    <a:pt x="390406" y="122995"/>
                  </a:moveTo>
                  <a:cubicBezTo>
                    <a:pt x="508963" y="122995"/>
                    <a:pt x="605383" y="219268"/>
                    <a:pt x="605383" y="337645"/>
                  </a:cubicBezTo>
                  <a:lnTo>
                    <a:pt x="605383" y="349797"/>
                  </a:lnTo>
                  <a:cubicBezTo>
                    <a:pt x="605383" y="357549"/>
                    <a:pt x="599193" y="363835"/>
                    <a:pt x="591429" y="363835"/>
                  </a:cubicBezTo>
                  <a:lnTo>
                    <a:pt x="189487" y="363835"/>
                  </a:lnTo>
                  <a:cubicBezTo>
                    <a:pt x="181723" y="363835"/>
                    <a:pt x="175428" y="357549"/>
                    <a:pt x="175428" y="349797"/>
                  </a:cubicBezTo>
                  <a:lnTo>
                    <a:pt x="175428" y="337645"/>
                  </a:lnTo>
                  <a:cubicBezTo>
                    <a:pt x="175428" y="219268"/>
                    <a:pt x="271953" y="122995"/>
                    <a:pt x="390406" y="122995"/>
                  </a:cubicBezTo>
                  <a:close/>
                  <a:moveTo>
                    <a:pt x="221823" y="0"/>
                  </a:moveTo>
                  <a:cubicBezTo>
                    <a:pt x="225705" y="0"/>
                    <a:pt x="229588" y="1676"/>
                    <a:pt x="232211" y="4610"/>
                  </a:cubicBezTo>
                  <a:lnTo>
                    <a:pt x="318676" y="100795"/>
                  </a:lnTo>
                  <a:cubicBezTo>
                    <a:pt x="300523" y="106663"/>
                    <a:pt x="283314" y="114416"/>
                    <a:pt x="267154" y="123951"/>
                  </a:cubicBezTo>
                  <a:lnTo>
                    <a:pt x="221823" y="73553"/>
                  </a:lnTo>
                  <a:lnTo>
                    <a:pt x="106186" y="202010"/>
                  </a:lnTo>
                  <a:lnTo>
                    <a:pt x="184047" y="202010"/>
                  </a:lnTo>
                  <a:cubicBezTo>
                    <a:pt x="172189" y="219613"/>
                    <a:pt x="162430" y="238682"/>
                    <a:pt x="155190" y="258904"/>
                  </a:cubicBezTo>
                  <a:lnTo>
                    <a:pt x="13949" y="258904"/>
                  </a:lnTo>
                  <a:cubicBezTo>
                    <a:pt x="8493" y="258904"/>
                    <a:pt x="3456" y="255656"/>
                    <a:pt x="1252" y="250627"/>
                  </a:cubicBezTo>
                  <a:cubicBezTo>
                    <a:pt x="-1056" y="245597"/>
                    <a:pt x="-112" y="239730"/>
                    <a:pt x="3561" y="235644"/>
                  </a:cubicBezTo>
                  <a:lnTo>
                    <a:pt x="211329" y="4610"/>
                  </a:lnTo>
                  <a:cubicBezTo>
                    <a:pt x="214058" y="1676"/>
                    <a:pt x="217835" y="0"/>
                    <a:pt x="221823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13" name="组合 12"/>
          <p:cNvGrpSpPr/>
          <p:nvPr/>
        </p:nvGrpSpPr>
        <p:grpSpPr>
          <a:xfrm>
            <a:off x="998161" y="3075985"/>
            <a:ext cx="4698156" cy="3281082"/>
            <a:chOff x="998161" y="3075985"/>
            <a:chExt cx="4698156" cy="3281082"/>
          </a:xfrm>
        </p:grpSpPr>
        <p:sp>
          <p:nvSpPr>
            <p:cNvPr id="14" name="任意多边形 13"/>
            <p:cNvSpPr/>
            <p:nvPr/>
          </p:nvSpPr>
          <p:spPr>
            <a:xfrm>
              <a:off x="998161" y="3075985"/>
              <a:ext cx="4698156" cy="3281082"/>
            </a:xfrm>
            <a:custGeom>
              <a:avLst/>
              <a:gdLst>
                <a:gd name="connsiteX0" fmla="*/ 0 w 4698156"/>
                <a:gd name="connsiteY0" fmla="*/ 0 h 3281082"/>
                <a:gd name="connsiteX1" fmla="*/ 4698156 w 4698156"/>
                <a:gd name="connsiteY1" fmla="*/ 0 h 3281082"/>
                <a:gd name="connsiteX2" fmla="*/ 4698156 w 4698156"/>
                <a:gd name="connsiteY2" fmla="*/ 3281082 h 3281082"/>
                <a:gd name="connsiteX3" fmla="*/ 0 w 4698156"/>
                <a:gd name="connsiteY3" fmla="*/ 3281082 h 328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8156" h="3281082">
                  <a:moveTo>
                    <a:pt x="0" y="0"/>
                  </a:moveTo>
                  <a:lnTo>
                    <a:pt x="4698156" y="0"/>
                  </a:lnTo>
                  <a:lnTo>
                    <a:pt x="4698156" y="3281082"/>
                  </a:lnTo>
                  <a:lnTo>
                    <a:pt x="0" y="3281082"/>
                  </a:ln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98161" y="3075985"/>
              <a:ext cx="4698156" cy="3281082"/>
            </a:xfrm>
            <a:prstGeom prst="rect">
              <a:avLst/>
            </a:prstGeom>
            <a:solidFill>
              <a:schemeClr val="tx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12911" y="4757868"/>
              <a:ext cx="3868657" cy="13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学校共有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个国家重点学科、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2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个农业部重点学科、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7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个国家林业局重点学科，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9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个福建省特色重点学科</a:t>
              </a: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,3</a:t>
              </a:r>
              <a:r>
                <a:rPr lang="zh-CN" altLang="en-US" sz="1400" dirty="0">
                  <a:solidFill>
                    <a:schemeClr val="bg1">
                      <a:alpha val="80000"/>
                    </a:schemeClr>
                  </a:solidFill>
                  <a:latin typeface="+mn-ea"/>
                </a:rPr>
                <a:t>个省级优势学科平台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94017" y="4243343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27" name="school-globe"/>
            <p:cNvSpPr>
              <a:spLocks noChangeAspect="1"/>
            </p:cNvSpPr>
            <p:nvPr/>
          </p:nvSpPr>
          <p:spPr bwMode="auto">
            <a:xfrm>
              <a:off x="3042397" y="3489281"/>
              <a:ext cx="609685" cy="608869"/>
            </a:xfrm>
            <a:custGeom>
              <a:avLst/>
              <a:gdLst>
                <a:gd name="connsiteX0" fmla="*/ 43683 w 607552"/>
                <a:gd name="connsiteY0" fmla="*/ 284526 h 606739"/>
                <a:gd name="connsiteX1" fmla="*/ 58905 w 607552"/>
                <a:gd name="connsiteY1" fmla="*/ 286124 h 606739"/>
                <a:gd name="connsiteX2" fmla="*/ 57303 w 607552"/>
                <a:gd name="connsiteY2" fmla="*/ 301304 h 606739"/>
                <a:gd name="connsiteX3" fmla="*/ 17601 w 607552"/>
                <a:gd name="connsiteY3" fmla="*/ 333441 h 606739"/>
                <a:gd name="connsiteX4" fmla="*/ 10836 w 607552"/>
                <a:gd name="connsiteY4" fmla="*/ 335838 h 606739"/>
                <a:gd name="connsiteX5" fmla="*/ 2469 w 607552"/>
                <a:gd name="connsiteY5" fmla="*/ 331932 h 606739"/>
                <a:gd name="connsiteX6" fmla="*/ 3982 w 607552"/>
                <a:gd name="connsiteY6" fmla="*/ 316751 h 606739"/>
                <a:gd name="connsiteX7" fmla="*/ 510664 w 607552"/>
                <a:gd name="connsiteY7" fmla="*/ 71799 h 606739"/>
                <a:gd name="connsiteX8" fmla="*/ 492950 w 607552"/>
                <a:gd name="connsiteY8" fmla="*/ 79086 h 606739"/>
                <a:gd name="connsiteX9" fmla="*/ 485562 w 607552"/>
                <a:gd name="connsiteY9" fmla="*/ 96771 h 606739"/>
                <a:gd name="connsiteX10" fmla="*/ 492950 w 607552"/>
                <a:gd name="connsiteY10" fmla="*/ 114455 h 606739"/>
                <a:gd name="connsiteX11" fmla="*/ 528378 w 607552"/>
                <a:gd name="connsiteY11" fmla="*/ 114455 h 606739"/>
                <a:gd name="connsiteX12" fmla="*/ 535677 w 607552"/>
                <a:gd name="connsiteY12" fmla="*/ 96771 h 606739"/>
                <a:gd name="connsiteX13" fmla="*/ 528378 w 607552"/>
                <a:gd name="connsiteY13" fmla="*/ 79086 h 606739"/>
                <a:gd name="connsiteX14" fmla="*/ 510664 w 607552"/>
                <a:gd name="connsiteY14" fmla="*/ 71799 h 606739"/>
                <a:gd name="connsiteX15" fmla="*/ 510653 w 607552"/>
                <a:gd name="connsiteY15" fmla="*/ 50227 h 606739"/>
                <a:gd name="connsiteX16" fmla="*/ 543600 w 607552"/>
                <a:gd name="connsiteY16" fmla="*/ 63890 h 606739"/>
                <a:gd name="connsiteX17" fmla="*/ 557308 w 607552"/>
                <a:gd name="connsiteY17" fmla="*/ 96771 h 606739"/>
                <a:gd name="connsiteX18" fmla="*/ 543600 w 607552"/>
                <a:gd name="connsiteY18" fmla="*/ 129740 h 606739"/>
                <a:gd name="connsiteX19" fmla="*/ 510664 w 607552"/>
                <a:gd name="connsiteY19" fmla="*/ 143336 h 606739"/>
                <a:gd name="connsiteX20" fmla="*/ 477639 w 607552"/>
                <a:gd name="connsiteY20" fmla="*/ 129740 h 606739"/>
                <a:gd name="connsiteX21" fmla="*/ 464020 w 607552"/>
                <a:gd name="connsiteY21" fmla="*/ 96771 h 606739"/>
                <a:gd name="connsiteX22" fmla="*/ 477639 w 607552"/>
                <a:gd name="connsiteY22" fmla="*/ 63890 h 606739"/>
                <a:gd name="connsiteX23" fmla="*/ 510653 w 607552"/>
                <a:gd name="connsiteY23" fmla="*/ 50227 h 606739"/>
                <a:gd name="connsiteX24" fmla="*/ 522975 w 607552"/>
                <a:gd name="connsiteY24" fmla="*/ 18174 h 606739"/>
                <a:gd name="connsiteX25" fmla="*/ 561242 w 607552"/>
                <a:gd name="connsiteY25" fmla="*/ 46345 h 606739"/>
                <a:gd name="connsiteX26" fmla="*/ 561687 w 607552"/>
                <a:gd name="connsiteY26" fmla="*/ 269489 h 606739"/>
                <a:gd name="connsiteX27" fmla="*/ 290434 w 607552"/>
                <a:gd name="connsiteY27" fmla="*/ 602740 h 606739"/>
                <a:gd name="connsiteX28" fmla="*/ 282068 w 607552"/>
                <a:gd name="connsiteY28" fmla="*/ 606739 h 606739"/>
                <a:gd name="connsiteX29" fmla="*/ 275305 w 607552"/>
                <a:gd name="connsiteY29" fmla="*/ 604340 h 606739"/>
                <a:gd name="connsiteX30" fmla="*/ 273703 w 607552"/>
                <a:gd name="connsiteY30" fmla="*/ 589143 h 606739"/>
                <a:gd name="connsiteX31" fmla="*/ 503752 w 607552"/>
                <a:gd name="connsiteY31" fmla="*/ 306458 h 606739"/>
                <a:gd name="connsiteX32" fmla="*/ 449021 w 607552"/>
                <a:gd name="connsiteY32" fmla="*/ 316144 h 606739"/>
                <a:gd name="connsiteX33" fmla="*/ 362163 w 607552"/>
                <a:gd name="connsiteY33" fmla="*/ 290106 h 606739"/>
                <a:gd name="connsiteX34" fmla="*/ 359137 w 607552"/>
                <a:gd name="connsiteY34" fmla="*/ 275266 h 606739"/>
                <a:gd name="connsiteX35" fmla="*/ 374088 w 607552"/>
                <a:gd name="connsiteY35" fmla="*/ 272155 h 606739"/>
                <a:gd name="connsiteX36" fmla="*/ 546024 w 607552"/>
                <a:gd name="connsiteY36" fmla="*/ 254648 h 606739"/>
                <a:gd name="connsiteX37" fmla="*/ 546024 w 607552"/>
                <a:gd name="connsiteY37" fmla="*/ 61541 h 606739"/>
                <a:gd name="connsiteX38" fmla="*/ 512919 w 607552"/>
                <a:gd name="connsiteY38" fmla="*/ 37191 h 606739"/>
                <a:gd name="connsiteX39" fmla="*/ 508380 w 607552"/>
                <a:gd name="connsiteY39" fmla="*/ 22706 h 606739"/>
                <a:gd name="connsiteX40" fmla="*/ 522975 w 607552"/>
                <a:gd name="connsiteY40" fmla="*/ 18174 h 606739"/>
                <a:gd name="connsiteX41" fmla="*/ 440868 w 607552"/>
                <a:gd name="connsiteY41" fmla="*/ 217 h 606739"/>
                <a:gd name="connsiteX42" fmla="*/ 479512 w 607552"/>
                <a:gd name="connsiteY42" fmla="*/ 2933 h 606739"/>
                <a:gd name="connsiteX43" fmla="*/ 488055 w 607552"/>
                <a:gd name="connsiteY43" fmla="*/ 15554 h 606739"/>
                <a:gd name="connsiteX44" fmla="*/ 475418 w 607552"/>
                <a:gd name="connsiteY44" fmla="*/ 24086 h 606739"/>
                <a:gd name="connsiteX45" fmla="*/ 352608 w 607552"/>
                <a:gd name="connsiteY45" fmla="*/ 61592 h 606739"/>
                <a:gd name="connsiteX46" fmla="*/ 345311 w 607552"/>
                <a:gd name="connsiteY46" fmla="*/ 246724 h 606739"/>
                <a:gd name="connsiteX47" fmla="*/ 389451 w 607552"/>
                <a:gd name="connsiteY47" fmla="*/ 202640 h 606739"/>
                <a:gd name="connsiteX48" fmla="*/ 404669 w 607552"/>
                <a:gd name="connsiteY48" fmla="*/ 202640 h 606739"/>
                <a:gd name="connsiteX49" fmla="*/ 404669 w 607552"/>
                <a:gd name="connsiteY49" fmla="*/ 217838 h 606739"/>
                <a:gd name="connsiteX50" fmla="*/ 113219 w 607552"/>
                <a:gd name="connsiteY50" fmla="*/ 508911 h 606739"/>
                <a:gd name="connsiteX51" fmla="*/ 105654 w 607552"/>
                <a:gd name="connsiteY51" fmla="*/ 512111 h 606739"/>
                <a:gd name="connsiteX52" fmla="*/ 98001 w 607552"/>
                <a:gd name="connsiteY52" fmla="*/ 508911 h 606739"/>
                <a:gd name="connsiteX53" fmla="*/ 98001 w 607552"/>
                <a:gd name="connsiteY53" fmla="*/ 493713 h 606739"/>
                <a:gd name="connsiteX54" fmla="*/ 330004 w 607552"/>
                <a:gd name="connsiteY54" fmla="*/ 262010 h 606739"/>
                <a:gd name="connsiteX55" fmla="*/ 300637 w 607552"/>
                <a:gd name="connsiteY55" fmla="*/ 103809 h 606739"/>
                <a:gd name="connsiteX56" fmla="*/ 82516 w 607552"/>
                <a:gd name="connsiteY56" fmla="*/ 280852 h 606739"/>
                <a:gd name="connsiteX57" fmla="*/ 75664 w 607552"/>
                <a:gd name="connsiteY57" fmla="*/ 283252 h 606739"/>
                <a:gd name="connsiteX58" fmla="*/ 67299 w 607552"/>
                <a:gd name="connsiteY58" fmla="*/ 279341 h 606739"/>
                <a:gd name="connsiteX59" fmla="*/ 68900 w 607552"/>
                <a:gd name="connsiteY59" fmla="*/ 264143 h 606739"/>
                <a:gd name="connsiteX60" fmla="*/ 337836 w 607552"/>
                <a:gd name="connsiteY60" fmla="*/ 45861 h 606739"/>
                <a:gd name="connsiteX61" fmla="*/ 440868 w 607552"/>
                <a:gd name="connsiteY61" fmla="*/ 217 h 60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7552" h="606739">
                  <a:moveTo>
                    <a:pt x="43683" y="284526"/>
                  </a:moveTo>
                  <a:cubicBezTo>
                    <a:pt x="48312" y="280797"/>
                    <a:pt x="55167" y="281507"/>
                    <a:pt x="58905" y="286124"/>
                  </a:cubicBezTo>
                  <a:cubicBezTo>
                    <a:pt x="62644" y="290740"/>
                    <a:pt x="61932" y="297487"/>
                    <a:pt x="57303" y="301304"/>
                  </a:cubicBezTo>
                  <a:lnTo>
                    <a:pt x="17601" y="333441"/>
                  </a:lnTo>
                  <a:cubicBezTo>
                    <a:pt x="15643" y="335128"/>
                    <a:pt x="13240" y="335838"/>
                    <a:pt x="10836" y="335838"/>
                  </a:cubicBezTo>
                  <a:cubicBezTo>
                    <a:pt x="7721" y="335838"/>
                    <a:pt x="4605" y="334506"/>
                    <a:pt x="2469" y="331932"/>
                  </a:cubicBezTo>
                  <a:cubicBezTo>
                    <a:pt x="-1359" y="327316"/>
                    <a:pt x="-647" y="320480"/>
                    <a:pt x="3982" y="316751"/>
                  </a:cubicBezTo>
                  <a:close/>
                  <a:moveTo>
                    <a:pt x="510664" y="71799"/>
                  </a:moveTo>
                  <a:cubicBezTo>
                    <a:pt x="504255" y="71799"/>
                    <a:pt x="497846" y="74199"/>
                    <a:pt x="492950" y="79086"/>
                  </a:cubicBezTo>
                  <a:cubicBezTo>
                    <a:pt x="488232" y="83796"/>
                    <a:pt x="485562" y="90106"/>
                    <a:pt x="485562" y="96771"/>
                  </a:cubicBezTo>
                  <a:cubicBezTo>
                    <a:pt x="485562" y="103435"/>
                    <a:pt x="488232" y="109745"/>
                    <a:pt x="492950" y="114455"/>
                  </a:cubicBezTo>
                  <a:cubicBezTo>
                    <a:pt x="502742" y="124230"/>
                    <a:pt x="518586" y="124230"/>
                    <a:pt x="528378" y="114455"/>
                  </a:cubicBezTo>
                  <a:cubicBezTo>
                    <a:pt x="533096" y="109745"/>
                    <a:pt x="535677" y="103435"/>
                    <a:pt x="535677" y="96771"/>
                  </a:cubicBezTo>
                  <a:cubicBezTo>
                    <a:pt x="535677" y="90106"/>
                    <a:pt x="533096" y="83796"/>
                    <a:pt x="528378" y="79086"/>
                  </a:cubicBezTo>
                  <a:cubicBezTo>
                    <a:pt x="523482" y="74199"/>
                    <a:pt x="517073" y="71799"/>
                    <a:pt x="510664" y="71799"/>
                  </a:cubicBezTo>
                  <a:close/>
                  <a:moveTo>
                    <a:pt x="510653" y="50227"/>
                  </a:moveTo>
                  <a:cubicBezTo>
                    <a:pt x="522592" y="50227"/>
                    <a:pt x="534520" y="54782"/>
                    <a:pt x="543600" y="63890"/>
                  </a:cubicBezTo>
                  <a:cubicBezTo>
                    <a:pt x="552412" y="72688"/>
                    <a:pt x="557308" y="84329"/>
                    <a:pt x="557308" y="96771"/>
                  </a:cubicBezTo>
                  <a:cubicBezTo>
                    <a:pt x="557308" y="109212"/>
                    <a:pt x="552412" y="120942"/>
                    <a:pt x="543600" y="129740"/>
                  </a:cubicBezTo>
                  <a:cubicBezTo>
                    <a:pt x="534520" y="138804"/>
                    <a:pt x="522592" y="143336"/>
                    <a:pt x="510664" y="143336"/>
                  </a:cubicBezTo>
                  <a:cubicBezTo>
                    <a:pt x="498736" y="143336"/>
                    <a:pt x="486808" y="138804"/>
                    <a:pt x="477639" y="129740"/>
                  </a:cubicBezTo>
                  <a:cubicBezTo>
                    <a:pt x="468827" y="120942"/>
                    <a:pt x="464020" y="109212"/>
                    <a:pt x="464020" y="96771"/>
                  </a:cubicBezTo>
                  <a:cubicBezTo>
                    <a:pt x="464020" y="84329"/>
                    <a:pt x="468827" y="72688"/>
                    <a:pt x="477639" y="63890"/>
                  </a:cubicBezTo>
                  <a:cubicBezTo>
                    <a:pt x="486764" y="54782"/>
                    <a:pt x="498714" y="50227"/>
                    <a:pt x="510653" y="50227"/>
                  </a:cubicBezTo>
                  <a:close/>
                  <a:moveTo>
                    <a:pt x="522975" y="18174"/>
                  </a:moveTo>
                  <a:cubicBezTo>
                    <a:pt x="537036" y="25550"/>
                    <a:pt x="549940" y="35058"/>
                    <a:pt x="561242" y="46345"/>
                  </a:cubicBezTo>
                  <a:cubicBezTo>
                    <a:pt x="622826" y="107840"/>
                    <a:pt x="623004" y="207816"/>
                    <a:pt x="561687" y="269489"/>
                  </a:cubicBezTo>
                  <a:lnTo>
                    <a:pt x="290434" y="602740"/>
                  </a:lnTo>
                  <a:cubicBezTo>
                    <a:pt x="288298" y="605317"/>
                    <a:pt x="285183" y="606739"/>
                    <a:pt x="282068" y="606739"/>
                  </a:cubicBezTo>
                  <a:cubicBezTo>
                    <a:pt x="279665" y="606739"/>
                    <a:pt x="277262" y="605939"/>
                    <a:pt x="275305" y="604340"/>
                  </a:cubicBezTo>
                  <a:cubicBezTo>
                    <a:pt x="270677" y="600518"/>
                    <a:pt x="269965" y="593764"/>
                    <a:pt x="273703" y="589143"/>
                  </a:cubicBezTo>
                  <a:lnTo>
                    <a:pt x="503752" y="306458"/>
                  </a:lnTo>
                  <a:cubicBezTo>
                    <a:pt x="486220" y="312856"/>
                    <a:pt x="467621" y="316144"/>
                    <a:pt x="449021" y="316144"/>
                  </a:cubicBezTo>
                  <a:cubicBezTo>
                    <a:pt x="418941" y="316144"/>
                    <a:pt x="388683" y="307613"/>
                    <a:pt x="362163" y="290106"/>
                  </a:cubicBezTo>
                  <a:cubicBezTo>
                    <a:pt x="357268" y="286907"/>
                    <a:pt x="355844" y="280153"/>
                    <a:pt x="359137" y="275266"/>
                  </a:cubicBezTo>
                  <a:cubicBezTo>
                    <a:pt x="362430" y="270289"/>
                    <a:pt x="369104" y="268867"/>
                    <a:pt x="374088" y="272155"/>
                  </a:cubicBezTo>
                  <a:cubicBezTo>
                    <a:pt x="427929" y="307702"/>
                    <a:pt x="500281" y="300326"/>
                    <a:pt x="546024" y="254648"/>
                  </a:cubicBezTo>
                  <a:cubicBezTo>
                    <a:pt x="599332" y="201417"/>
                    <a:pt x="599332" y="114861"/>
                    <a:pt x="546024" y="61541"/>
                  </a:cubicBezTo>
                  <a:cubicBezTo>
                    <a:pt x="536146" y="51765"/>
                    <a:pt x="525022" y="43590"/>
                    <a:pt x="512919" y="37191"/>
                  </a:cubicBezTo>
                  <a:cubicBezTo>
                    <a:pt x="507579" y="34436"/>
                    <a:pt x="505621" y="27949"/>
                    <a:pt x="508380" y="22706"/>
                  </a:cubicBezTo>
                  <a:cubicBezTo>
                    <a:pt x="511139" y="17374"/>
                    <a:pt x="517635" y="15330"/>
                    <a:pt x="522975" y="18174"/>
                  </a:cubicBezTo>
                  <a:close/>
                  <a:moveTo>
                    <a:pt x="440868" y="217"/>
                  </a:moveTo>
                  <a:cubicBezTo>
                    <a:pt x="453659" y="-455"/>
                    <a:pt x="466630" y="422"/>
                    <a:pt x="479512" y="2933"/>
                  </a:cubicBezTo>
                  <a:cubicBezTo>
                    <a:pt x="485385" y="4000"/>
                    <a:pt x="489212" y="9688"/>
                    <a:pt x="488055" y="15554"/>
                  </a:cubicBezTo>
                  <a:cubicBezTo>
                    <a:pt x="486898" y="21331"/>
                    <a:pt x="481292" y="25152"/>
                    <a:pt x="475418" y="24086"/>
                  </a:cubicBezTo>
                  <a:cubicBezTo>
                    <a:pt x="430655" y="15376"/>
                    <a:pt x="384735" y="29419"/>
                    <a:pt x="352608" y="61592"/>
                  </a:cubicBezTo>
                  <a:cubicBezTo>
                    <a:pt x="301883" y="112252"/>
                    <a:pt x="299480" y="193131"/>
                    <a:pt x="345311" y="246724"/>
                  </a:cubicBezTo>
                  <a:lnTo>
                    <a:pt x="389451" y="202640"/>
                  </a:lnTo>
                  <a:cubicBezTo>
                    <a:pt x="393634" y="198374"/>
                    <a:pt x="400486" y="198374"/>
                    <a:pt x="404669" y="202640"/>
                  </a:cubicBezTo>
                  <a:cubicBezTo>
                    <a:pt x="408941" y="206818"/>
                    <a:pt x="408941" y="213661"/>
                    <a:pt x="404669" y="217838"/>
                  </a:cubicBezTo>
                  <a:lnTo>
                    <a:pt x="113219" y="508911"/>
                  </a:lnTo>
                  <a:cubicBezTo>
                    <a:pt x="111172" y="511044"/>
                    <a:pt x="108413" y="512111"/>
                    <a:pt x="105654" y="512111"/>
                  </a:cubicBezTo>
                  <a:cubicBezTo>
                    <a:pt x="102896" y="512111"/>
                    <a:pt x="100048" y="511044"/>
                    <a:pt x="98001" y="508911"/>
                  </a:cubicBezTo>
                  <a:cubicBezTo>
                    <a:pt x="93729" y="504734"/>
                    <a:pt x="93729" y="497891"/>
                    <a:pt x="98001" y="493713"/>
                  </a:cubicBezTo>
                  <a:lnTo>
                    <a:pt x="330004" y="262010"/>
                  </a:lnTo>
                  <a:cubicBezTo>
                    <a:pt x="291204" y="217661"/>
                    <a:pt x="281415" y="156602"/>
                    <a:pt x="300637" y="103809"/>
                  </a:cubicBezTo>
                  <a:lnTo>
                    <a:pt x="82516" y="280852"/>
                  </a:lnTo>
                  <a:cubicBezTo>
                    <a:pt x="80470" y="282452"/>
                    <a:pt x="78067" y="283252"/>
                    <a:pt x="75664" y="283252"/>
                  </a:cubicBezTo>
                  <a:cubicBezTo>
                    <a:pt x="72549" y="283252"/>
                    <a:pt x="69434" y="281919"/>
                    <a:pt x="67299" y="279341"/>
                  </a:cubicBezTo>
                  <a:cubicBezTo>
                    <a:pt x="63561" y="274720"/>
                    <a:pt x="64273" y="267876"/>
                    <a:pt x="68900" y="264143"/>
                  </a:cubicBezTo>
                  <a:lnTo>
                    <a:pt x="337836" y="45861"/>
                  </a:lnTo>
                  <a:cubicBezTo>
                    <a:pt x="365735" y="18198"/>
                    <a:pt x="402494" y="2233"/>
                    <a:pt x="440868" y="217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26" name="椭圆 25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29" name="组合 28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30" name="椭圆 29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33" name="椭圆 32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58254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7467600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600" y="0"/>
            <a:ext cx="4724400" cy="44577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5960" y="0"/>
            <a:ext cx="748356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67050" y="1590215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77482" y="713913"/>
            <a:ext cx="2921907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340" y="1728153"/>
            <a:ext cx="4403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Fujian Agriculture and Forestry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7482" y="3230424"/>
            <a:ext cx="2514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C47F5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输入你的标题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577482" y="381519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2000</a:t>
            </a:r>
            <a:r>
              <a:rPr lang="zh-CN" altLang="en-US" dirty="0">
                <a:solidFill>
                  <a:schemeClr val="bg1"/>
                </a:solidFill>
              </a:rPr>
              <a:t>年，由原福建农业大学和原福建林学院合并组建新的福建农林大学。截至</a:t>
            </a:r>
            <a:r>
              <a:rPr lang="en-US" altLang="zh-CN" dirty="0">
                <a:solidFill>
                  <a:schemeClr val="bg1"/>
                </a:solidFill>
              </a:rPr>
              <a:t>2016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11</a:t>
            </a:r>
            <a:r>
              <a:rPr lang="zh-CN" altLang="en-US" dirty="0">
                <a:solidFill>
                  <a:schemeClr val="bg1"/>
                </a:solidFill>
              </a:rPr>
              <a:t>月，学校校园占地</a:t>
            </a:r>
            <a:r>
              <a:rPr lang="en-US" altLang="zh-CN" dirty="0">
                <a:solidFill>
                  <a:schemeClr val="bg1"/>
                </a:solidFill>
              </a:rPr>
              <a:t>4800</a:t>
            </a:r>
            <a:r>
              <a:rPr lang="zh-CN" altLang="en-US" dirty="0">
                <a:solidFill>
                  <a:schemeClr val="bg1"/>
                </a:solidFill>
              </a:rPr>
              <a:t>多亩，拥有福州金山、南平、大学城、安溪四个校区。</a:t>
            </a:r>
          </a:p>
        </p:txBody>
      </p:sp>
      <p:sp>
        <p:nvSpPr>
          <p:cNvPr id="13" name="saturn"/>
          <p:cNvSpPr>
            <a:spLocks noChangeAspect="1"/>
          </p:cNvSpPr>
          <p:nvPr/>
        </p:nvSpPr>
        <p:spPr bwMode="auto">
          <a:xfrm>
            <a:off x="6742501" y="801066"/>
            <a:ext cx="1333297" cy="1333542"/>
          </a:xfrm>
          <a:custGeom>
            <a:avLst/>
            <a:gdLst>
              <a:gd name="connsiteX0" fmla="*/ 56750 w 607390"/>
              <a:gd name="connsiteY0" fmla="*/ 456490 h 607501"/>
              <a:gd name="connsiteX1" fmla="*/ 56750 w 607390"/>
              <a:gd name="connsiteY1" fmla="*/ 523646 h 607501"/>
              <a:gd name="connsiteX2" fmla="*/ 113641 w 607390"/>
              <a:gd name="connsiteY2" fmla="*/ 531360 h 607501"/>
              <a:gd name="connsiteX3" fmla="*/ 102008 w 607390"/>
              <a:gd name="connsiteY3" fmla="*/ 519744 h 607501"/>
              <a:gd name="connsiteX4" fmla="*/ 56750 w 607390"/>
              <a:gd name="connsiteY4" fmla="*/ 456490 h 607501"/>
              <a:gd name="connsiteX5" fmla="*/ 534959 w 607390"/>
              <a:gd name="connsiteY5" fmla="*/ 262916 h 607501"/>
              <a:gd name="connsiteX6" fmla="*/ 412180 w 607390"/>
              <a:gd name="connsiteY6" fmla="*/ 404943 h 607501"/>
              <a:gd name="connsiteX7" fmla="*/ 405728 w 607390"/>
              <a:gd name="connsiteY7" fmla="*/ 411386 h 607501"/>
              <a:gd name="connsiteX8" fmla="*/ 408364 w 607390"/>
              <a:gd name="connsiteY8" fmla="*/ 429446 h 607501"/>
              <a:gd name="connsiteX9" fmla="*/ 356653 w 607390"/>
              <a:gd name="connsiteY9" fmla="*/ 479722 h 607501"/>
              <a:gd name="connsiteX10" fmla="*/ 332115 w 607390"/>
              <a:gd name="connsiteY10" fmla="*/ 473279 h 607501"/>
              <a:gd name="connsiteX11" fmla="*/ 227422 w 607390"/>
              <a:gd name="connsiteY11" fmla="*/ 541706 h 607501"/>
              <a:gd name="connsiteX12" fmla="*/ 303670 w 607390"/>
              <a:gd name="connsiteY12" fmla="*/ 555954 h 607501"/>
              <a:gd name="connsiteX13" fmla="*/ 308850 w 607390"/>
              <a:gd name="connsiteY13" fmla="*/ 555954 h 607501"/>
              <a:gd name="connsiteX14" fmla="*/ 544047 w 607390"/>
              <a:gd name="connsiteY14" fmla="*/ 327440 h 607501"/>
              <a:gd name="connsiteX15" fmla="*/ 534959 w 607390"/>
              <a:gd name="connsiteY15" fmla="*/ 262916 h 607501"/>
              <a:gd name="connsiteX16" fmla="*/ 285541 w 607390"/>
              <a:gd name="connsiteY16" fmla="*/ 154471 h 607501"/>
              <a:gd name="connsiteX17" fmla="*/ 337195 w 607390"/>
              <a:gd name="connsiteY17" fmla="*/ 206090 h 607501"/>
              <a:gd name="connsiteX18" fmla="*/ 285541 w 607390"/>
              <a:gd name="connsiteY18" fmla="*/ 257709 h 607501"/>
              <a:gd name="connsiteX19" fmla="*/ 233887 w 607390"/>
              <a:gd name="connsiteY19" fmla="*/ 206090 h 607501"/>
              <a:gd name="connsiteX20" fmla="*/ 285541 w 607390"/>
              <a:gd name="connsiteY20" fmla="*/ 154471 h 607501"/>
              <a:gd name="connsiteX21" fmla="*/ 308850 w 607390"/>
              <a:gd name="connsiteY21" fmla="*/ 88672 h 607501"/>
              <a:gd name="connsiteX22" fmla="*/ 73563 w 607390"/>
              <a:gd name="connsiteY22" fmla="*/ 318456 h 607501"/>
              <a:gd name="connsiteX23" fmla="*/ 138178 w 607390"/>
              <a:gd name="connsiteY23" fmla="*/ 484895 h 607501"/>
              <a:gd name="connsiteX24" fmla="*/ 171804 w 607390"/>
              <a:gd name="connsiteY24" fmla="*/ 513301 h 607501"/>
              <a:gd name="connsiteX25" fmla="*/ 306215 w 607390"/>
              <a:gd name="connsiteY25" fmla="*/ 429446 h 607501"/>
              <a:gd name="connsiteX26" fmla="*/ 306215 w 607390"/>
              <a:gd name="connsiteY26" fmla="*/ 426814 h 607501"/>
              <a:gd name="connsiteX27" fmla="*/ 357925 w 607390"/>
              <a:gd name="connsiteY27" fmla="*/ 376537 h 607501"/>
              <a:gd name="connsiteX28" fmla="*/ 367013 w 607390"/>
              <a:gd name="connsiteY28" fmla="*/ 377808 h 607501"/>
              <a:gd name="connsiteX29" fmla="*/ 376010 w 607390"/>
              <a:gd name="connsiteY29" fmla="*/ 368733 h 607501"/>
              <a:gd name="connsiteX30" fmla="*/ 511694 w 607390"/>
              <a:gd name="connsiteY30" fmla="*/ 203564 h 607501"/>
              <a:gd name="connsiteX31" fmla="*/ 479431 w 607390"/>
              <a:gd name="connsiteY31" fmla="*/ 161001 h 607501"/>
              <a:gd name="connsiteX32" fmla="*/ 313940 w 607390"/>
              <a:gd name="connsiteY32" fmla="*/ 88672 h 607501"/>
              <a:gd name="connsiteX33" fmla="*/ 308850 w 607390"/>
              <a:gd name="connsiteY33" fmla="*/ 88672 h 607501"/>
              <a:gd name="connsiteX34" fmla="*/ 508195 w 607390"/>
              <a:gd name="connsiteY34" fmla="*/ 50783 h 607501"/>
              <a:gd name="connsiteX35" fmla="*/ 438081 w 607390"/>
              <a:gd name="connsiteY35" fmla="*/ 69341 h 607501"/>
              <a:gd name="connsiteX36" fmla="*/ 515602 w 607390"/>
              <a:gd name="connsiteY36" fmla="*/ 126152 h 607501"/>
              <a:gd name="connsiteX37" fmla="*/ 537594 w 607390"/>
              <a:gd name="connsiteY37" fmla="*/ 153196 h 607501"/>
              <a:gd name="connsiteX38" fmla="*/ 554407 w 607390"/>
              <a:gd name="connsiteY38" fmla="*/ 89942 h 607501"/>
              <a:gd name="connsiteX39" fmla="*/ 545319 w 607390"/>
              <a:gd name="connsiteY39" fmla="*/ 60266 h 607501"/>
              <a:gd name="connsiteX40" fmla="*/ 508195 w 607390"/>
              <a:gd name="connsiteY40" fmla="*/ 50783 h 607501"/>
              <a:gd name="connsiteX41" fmla="*/ 500572 w 607390"/>
              <a:gd name="connsiteY41" fmla="*/ 756 h 607501"/>
              <a:gd name="connsiteX42" fmla="*/ 584125 w 607390"/>
              <a:gd name="connsiteY42" fmla="*/ 25418 h 607501"/>
              <a:gd name="connsiteX43" fmla="*/ 607390 w 607390"/>
              <a:gd name="connsiteY43" fmla="*/ 91303 h 607501"/>
              <a:gd name="connsiteX44" fmla="*/ 569857 w 607390"/>
              <a:gd name="connsiteY44" fmla="*/ 207466 h 607501"/>
              <a:gd name="connsiteX45" fmla="*/ 594485 w 607390"/>
              <a:gd name="connsiteY45" fmla="*/ 328711 h 607501"/>
              <a:gd name="connsiteX46" fmla="*/ 308850 w 607390"/>
              <a:gd name="connsiteY46" fmla="*/ 607501 h 607501"/>
              <a:gd name="connsiteX47" fmla="*/ 302307 w 607390"/>
              <a:gd name="connsiteY47" fmla="*/ 607501 h 607501"/>
              <a:gd name="connsiteX48" fmla="*/ 165351 w 607390"/>
              <a:gd name="connsiteY48" fmla="*/ 568841 h 607501"/>
              <a:gd name="connsiteX49" fmla="*/ 90376 w 607390"/>
              <a:gd name="connsiteY49" fmla="*/ 584269 h 607501"/>
              <a:gd name="connsiteX50" fmla="*/ 21852 w 607390"/>
              <a:gd name="connsiteY50" fmla="*/ 558495 h 607501"/>
              <a:gd name="connsiteX51" fmla="*/ 30940 w 607390"/>
              <a:gd name="connsiteY51" fmla="*/ 388154 h 607501"/>
              <a:gd name="connsiteX52" fmla="*/ 23125 w 607390"/>
              <a:gd name="connsiteY52" fmla="*/ 317095 h 607501"/>
              <a:gd name="connsiteX53" fmla="*/ 308850 w 607390"/>
              <a:gd name="connsiteY53" fmla="*/ 38304 h 607501"/>
              <a:gd name="connsiteX54" fmla="*/ 315303 w 607390"/>
              <a:gd name="connsiteY54" fmla="*/ 38304 h 607501"/>
              <a:gd name="connsiteX55" fmla="*/ 373466 w 607390"/>
              <a:gd name="connsiteY55" fmla="*/ 44838 h 607501"/>
              <a:gd name="connsiteX56" fmla="*/ 500572 w 607390"/>
              <a:gd name="connsiteY56" fmla="*/ 756 h 6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390" h="607501">
                <a:moveTo>
                  <a:pt x="56750" y="456490"/>
                </a:moveTo>
                <a:cubicBezTo>
                  <a:pt x="46390" y="487527"/>
                  <a:pt x="46390" y="512030"/>
                  <a:pt x="56750" y="523646"/>
                </a:cubicBezTo>
                <a:cubicBezTo>
                  <a:pt x="67110" y="533992"/>
                  <a:pt x="86468" y="536533"/>
                  <a:pt x="113641" y="531360"/>
                </a:cubicBezTo>
                <a:lnTo>
                  <a:pt x="102008" y="519744"/>
                </a:lnTo>
                <a:cubicBezTo>
                  <a:pt x="83923" y="500414"/>
                  <a:pt x="68383" y="479722"/>
                  <a:pt x="56750" y="456490"/>
                </a:cubicBezTo>
                <a:close/>
                <a:moveTo>
                  <a:pt x="534959" y="262916"/>
                </a:moveTo>
                <a:cubicBezTo>
                  <a:pt x="502697" y="309381"/>
                  <a:pt x="461346" y="358478"/>
                  <a:pt x="412180" y="404943"/>
                </a:cubicBezTo>
                <a:lnTo>
                  <a:pt x="405728" y="411386"/>
                </a:lnTo>
                <a:cubicBezTo>
                  <a:pt x="407000" y="416559"/>
                  <a:pt x="408364" y="423002"/>
                  <a:pt x="408364" y="429446"/>
                </a:cubicBezTo>
                <a:cubicBezTo>
                  <a:pt x="407000" y="456490"/>
                  <a:pt x="383735" y="479722"/>
                  <a:pt x="356653" y="479722"/>
                </a:cubicBezTo>
                <a:cubicBezTo>
                  <a:pt x="347565" y="479722"/>
                  <a:pt x="339840" y="477181"/>
                  <a:pt x="332115" y="473279"/>
                </a:cubicBezTo>
                <a:cubicBezTo>
                  <a:pt x="297218" y="500414"/>
                  <a:pt x="262320" y="523646"/>
                  <a:pt x="227422" y="541706"/>
                </a:cubicBezTo>
                <a:cubicBezTo>
                  <a:pt x="251960" y="550781"/>
                  <a:pt x="277769" y="555954"/>
                  <a:pt x="303670" y="555954"/>
                </a:cubicBezTo>
                <a:lnTo>
                  <a:pt x="308850" y="555954"/>
                </a:lnTo>
                <a:cubicBezTo>
                  <a:pt x="435446" y="555954"/>
                  <a:pt x="541502" y="453949"/>
                  <a:pt x="544047" y="327440"/>
                </a:cubicBezTo>
                <a:cubicBezTo>
                  <a:pt x="544047" y="305569"/>
                  <a:pt x="541502" y="283607"/>
                  <a:pt x="534959" y="262916"/>
                </a:cubicBezTo>
                <a:close/>
                <a:moveTo>
                  <a:pt x="285541" y="154471"/>
                </a:moveTo>
                <a:cubicBezTo>
                  <a:pt x="314069" y="154471"/>
                  <a:pt x="337195" y="177582"/>
                  <a:pt x="337195" y="206090"/>
                </a:cubicBezTo>
                <a:cubicBezTo>
                  <a:pt x="337195" y="234598"/>
                  <a:pt x="314069" y="257709"/>
                  <a:pt x="285541" y="257709"/>
                </a:cubicBezTo>
                <a:cubicBezTo>
                  <a:pt x="257013" y="257709"/>
                  <a:pt x="233887" y="234598"/>
                  <a:pt x="233887" y="206090"/>
                </a:cubicBezTo>
                <a:cubicBezTo>
                  <a:pt x="233887" y="177582"/>
                  <a:pt x="257013" y="154471"/>
                  <a:pt x="285541" y="154471"/>
                </a:cubicBezTo>
                <a:close/>
                <a:moveTo>
                  <a:pt x="308850" y="88672"/>
                </a:moveTo>
                <a:cubicBezTo>
                  <a:pt x="182164" y="88672"/>
                  <a:pt x="76198" y="190677"/>
                  <a:pt x="73563" y="318456"/>
                </a:cubicBezTo>
                <a:cubicBezTo>
                  <a:pt x="72291" y="380349"/>
                  <a:pt x="95556" y="439791"/>
                  <a:pt x="138178" y="484895"/>
                </a:cubicBezTo>
                <a:cubicBezTo>
                  <a:pt x="148539" y="495241"/>
                  <a:pt x="160171" y="504316"/>
                  <a:pt x="171804" y="513301"/>
                </a:cubicBezTo>
                <a:cubicBezTo>
                  <a:pt x="210609" y="495241"/>
                  <a:pt x="257140" y="468106"/>
                  <a:pt x="306215" y="429446"/>
                </a:cubicBezTo>
                <a:lnTo>
                  <a:pt x="306215" y="426814"/>
                </a:lnTo>
                <a:cubicBezTo>
                  <a:pt x="307487" y="398409"/>
                  <a:pt x="330752" y="376537"/>
                  <a:pt x="357925" y="376537"/>
                </a:cubicBezTo>
                <a:cubicBezTo>
                  <a:pt x="361833" y="376537"/>
                  <a:pt x="364378" y="377808"/>
                  <a:pt x="367013" y="377808"/>
                </a:cubicBezTo>
                <a:cubicBezTo>
                  <a:pt x="369558" y="375176"/>
                  <a:pt x="372103" y="371364"/>
                  <a:pt x="376010" y="368733"/>
                </a:cubicBezTo>
                <a:cubicBezTo>
                  <a:pt x="432901" y="314554"/>
                  <a:pt x="479431" y="256472"/>
                  <a:pt x="511694" y="203564"/>
                </a:cubicBezTo>
                <a:cubicBezTo>
                  <a:pt x="502697" y="189316"/>
                  <a:pt x="492336" y="173888"/>
                  <a:pt x="479431" y="161001"/>
                </a:cubicBezTo>
                <a:cubicBezTo>
                  <a:pt x="435446" y="115807"/>
                  <a:pt x="377283" y="89942"/>
                  <a:pt x="313940" y="88672"/>
                </a:cubicBezTo>
                <a:cubicBezTo>
                  <a:pt x="312667" y="89942"/>
                  <a:pt x="311395" y="88672"/>
                  <a:pt x="308850" y="88672"/>
                </a:cubicBezTo>
                <a:close/>
                <a:moveTo>
                  <a:pt x="508195" y="50783"/>
                </a:moveTo>
                <a:cubicBezTo>
                  <a:pt x="490110" y="51917"/>
                  <a:pt x="466527" y="57725"/>
                  <a:pt x="438081" y="69341"/>
                </a:cubicBezTo>
                <a:cubicBezTo>
                  <a:pt x="466527" y="83499"/>
                  <a:pt x="492336" y="102920"/>
                  <a:pt x="515602" y="126152"/>
                </a:cubicBezTo>
                <a:cubicBezTo>
                  <a:pt x="523326" y="135137"/>
                  <a:pt x="531142" y="144212"/>
                  <a:pt x="537594" y="153196"/>
                </a:cubicBezTo>
                <a:cubicBezTo>
                  <a:pt x="547955" y="128693"/>
                  <a:pt x="554407" y="108002"/>
                  <a:pt x="554407" y="89942"/>
                </a:cubicBezTo>
                <a:cubicBezTo>
                  <a:pt x="554407" y="77055"/>
                  <a:pt x="551772" y="66710"/>
                  <a:pt x="545319" y="60266"/>
                </a:cubicBezTo>
                <a:cubicBezTo>
                  <a:pt x="538866" y="53188"/>
                  <a:pt x="526280" y="49648"/>
                  <a:pt x="508195" y="50783"/>
                </a:cubicBezTo>
                <a:close/>
                <a:moveTo>
                  <a:pt x="500572" y="756"/>
                </a:moveTo>
                <a:cubicBezTo>
                  <a:pt x="536594" y="-2647"/>
                  <a:pt x="565358" y="5407"/>
                  <a:pt x="584125" y="25418"/>
                </a:cubicBezTo>
                <a:cubicBezTo>
                  <a:pt x="599665" y="42207"/>
                  <a:pt x="607390" y="64169"/>
                  <a:pt x="607390" y="91303"/>
                </a:cubicBezTo>
                <a:cubicBezTo>
                  <a:pt x="607390" y="124791"/>
                  <a:pt x="593122" y="164813"/>
                  <a:pt x="569857" y="207466"/>
                </a:cubicBezTo>
                <a:cubicBezTo>
                  <a:pt x="586669" y="244856"/>
                  <a:pt x="595757" y="286148"/>
                  <a:pt x="594485" y="328711"/>
                </a:cubicBezTo>
                <a:cubicBezTo>
                  <a:pt x="591850" y="482354"/>
                  <a:pt x="463891" y="607501"/>
                  <a:pt x="308850" y="607501"/>
                </a:cubicBezTo>
                <a:lnTo>
                  <a:pt x="302307" y="607501"/>
                </a:lnTo>
                <a:cubicBezTo>
                  <a:pt x="253232" y="606231"/>
                  <a:pt x="206702" y="592073"/>
                  <a:pt x="165351" y="568841"/>
                </a:cubicBezTo>
                <a:cubicBezTo>
                  <a:pt x="138178" y="579187"/>
                  <a:pt x="113641" y="584269"/>
                  <a:pt x="90376" y="584269"/>
                </a:cubicBezTo>
                <a:cubicBezTo>
                  <a:pt x="63203" y="584269"/>
                  <a:pt x="39937" y="576555"/>
                  <a:pt x="21852" y="558495"/>
                </a:cubicBezTo>
                <a:cubicBezTo>
                  <a:pt x="-10410" y="524917"/>
                  <a:pt x="-6593" y="465565"/>
                  <a:pt x="30940" y="388154"/>
                </a:cubicBezTo>
                <a:cubicBezTo>
                  <a:pt x="24488" y="364921"/>
                  <a:pt x="21852" y="341689"/>
                  <a:pt x="23125" y="317095"/>
                </a:cubicBezTo>
                <a:cubicBezTo>
                  <a:pt x="27032" y="163542"/>
                  <a:pt x="154991" y="38304"/>
                  <a:pt x="308850" y="38304"/>
                </a:cubicBezTo>
                <a:lnTo>
                  <a:pt x="315303" y="38304"/>
                </a:lnTo>
                <a:cubicBezTo>
                  <a:pt x="335932" y="38304"/>
                  <a:pt x="355381" y="40936"/>
                  <a:pt x="373466" y="44838"/>
                </a:cubicBezTo>
                <a:cubicBezTo>
                  <a:pt x="421269" y="19020"/>
                  <a:pt x="464550" y="4159"/>
                  <a:pt x="500572" y="756"/>
                </a:cubicBezTo>
                <a:close/>
              </a:path>
            </a:pathLst>
          </a:custGeom>
          <a:solidFill>
            <a:srgbClr val="1C47F5"/>
          </a:solidFill>
          <a:ln>
            <a:noFill/>
          </a:ln>
        </p:spPr>
      </p:sp>
      <p:grpSp>
        <p:nvGrpSpPr>
          <p:cNvPr id="2" name="组合 1"/>
          <p:cNvGrpSpPr/>
          <p:nvPr/>
        </p:nvGrpSpPr>
        <p:grpSpPr>
          <a:xfrm>
            <a:off x="8182460" y="4824221"/>
            <a:ext cx="3485184" cy="1754327"/>
            <a:chOff x="8182460" y="4824221"/>
            <a:chExt cx="3485184" cy="1754327"/>
          </a:xfrm>
        </p:grpSpPr>
        <p:sp>
          <p:nvSpPr>
            <p:cNvPr id="14" name="文本框 13"/>
            <p:cNvSpPr txBox="1"/>
            <p:nvPr/>
          </p:nvSpPr>
          <p:spPr>
            <a:xfrm>
              <a:off x="8976578" y="5193553"/>
              <a:ext cx="269106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福建农大，是全国建校最早的农林院校之一，是福建省重点建设</a:t>
              </a:r>
              <a:r>
                <a:rPr lang="en-US" altLang="zh-CN" sz="1400" dirty="0">
                  <a:solidFill>
                    <a:srgbClr val="AFAFAF"/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所高水平大学之一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76578" y="4824221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7D7E7E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17" name="a-mark"/>
            <p:cNvSpPr>
              <a:spLocks noChangeAspect="1"/>
            </p:cNvSpPr>
            <p:nvPr/>
          </p:nvSpPr>
          <p:spPr bwMode="auto">
            <a:xfrm>
              <a:off x="8182460" y="4824221"/>
              <a:ext cx="443036" cy="369332"/>
            </a:xfrm>
            <a:custGeom>
              <a:avLst/>
              <a:gdLst>
                <a:gd name="connsiteX0" fmla="*/ 518754 w 607681"/>
                <a:gd name="connsiteY0" fmla="*/ 0 h 506587"/>
                <a:gd name="connsiteX1" fmla="*/ 533573 w 607681"/>
                <a:gd name="connsiteY1" fmla="*/ 955 h 506587"/>
                <a:gd name="connsiteX2" fmla="*/ 544568 w 607681"/>
                <a:gd name="connsiteY2" fmla="*/ 8117 h 506587"/>
                <a:gd name="connsiteX3" fmla="*/ 546481 w 607681"/>
                <a:gd name="connsiteY3" fmla="*/ 21009 h 506587"/>
                <a:gd name="connsiteX4" fmla="*/ 532139 w 607681"/>
                <a:gd name="connsiteY4" fmla="*/ 73529 h 506587"/>
                <a:gd name="connsiteX5" fmla="*/ 519232 w 607681"/>
                <a:gd name="connsiteY5" fmla="*/ 84988 h 506587"/>
                <a:gd name="connsiteX6" fmla="*/ 404025 w 607681"/>
                <a:gd name="connsiteY6" fmla="*/ 234434 h 506587"/>
                <a:gd name="connsiteX7" fmla="*/ 459955 w 607681"/>
                <a:gd name="connsiteY7" fmla="*/ 222975 h 506587"/>
                <a:gd name="connsiteX8" fmla="*/ 504413 w 607681"/>
                <a:gd name="connsiteY8" fmla="*/ 229659 h 506587"/>
                <a:gd name="connsiteX9" fmla="*/ 589504 w 607681"/>
                <a:gd name="connsiteY9" fmla="*/ 296504 h 506587"/>
                <a:gd name="connsiteX10" fmla="*/ 602411 w 607681"/>
                <a:gd name="connsiteY10" fmla="*/ 403455 h 506587"/>
                <a:gd name="connsiteX11" fmla="*/ 466170 w 607681"/>
                <a:gd name="connsiteY11" fmla="*/ 506587 h 506587"/>
                <a:gd name="connsiteX12" fmla="*/ 465692 w 607681"/>
                <a:gd name="connsiteY12" fmla="*/ 506587 h 506587"/>
                <a:gd name="connsiteX13" fmla="*/ 347616 w 607681"/>
                <a:gd name="connsiteY13" fmla="*/ 447382 h 506587"/>
                <a:gd name="connsiteX14" fmla="*/ 324670 w 607681"/>
                <a:gd name="connsiteY14" fmla="*/ 203876 h 506587"/>
                <a:gd name="connsiteX15" fmla="*/ 518754 w 607681"/>
                <a:gd name="connsiteY15" fmla="*/ 0 h 506587"/>
                <a:gd name="connsiteX16" fmla="*/ 208498 w 607681"/>
                <a:gd name="connsiteY16" fmla="*/ 0 h 506587"/>
                <a:gd name="connsiteX17" fmla="*/ 223799 w 607681"/>
                <a:gd name="connsiteY17" fmla="*/ 955 h 506587"/>
                <a:gd name="connsiteX18" fmla="*/ 234797 w 607681"/>
                <a:gd name="connsiteY18" fmla="*/ 8117 h 506587"/>
                <a:gd name="connsiteX19" fmla="*/ 236709 w 607681"/>
                <a:gd name="connsiteY19" fmla="*/ 21009 h 506587"/>
                <a:gd name="connsiteX20" fmla="*/ 221886 w 607681"/>
                <a:gd name="connsiteY20" fmla="*/ 73529 h 506587"/>
                <a:gd name="connsiteX21" fmla="*/ 208976 w 607681"/>
                <a:gd name="connsiteY21" fmla="*/ 84988 h 506587"/>
                <a:gd name="connsiteX22" fmla="*/ 94219 w 607681"/>
                <a:gd name="connsiteY22" fmla="*/ 234434 h 506587"/>
                <a:gd name="connsiteX23" fmla="*/ 150163 w 607681"/>
                <a:gd name="connsiteY23" fmla="*/ 222975 h 506587"/>
                <a:gd name="connsiteX24" fmla="*/ 194632 w 607681"/>
                <a:gd name="connsiteY24" fmla="*/ 229659 h 506587"/>
                <a:gd name="connsiteX25" fmla="*/ 279743 w 607681"/>
                <a:gd name="connsiteY25" fmla="*/ 296027 h 506587"/>
                <a:gd name="connsiteX26" fmla="*/ 292654 w 607681"/>
                <a:gd name="connsiteY26" fmla="*/ 403455 h 506587"/>
                <a:gd name="connsiteX27" fmla="*/ 156379 w 607681"/>
                <a:gd name="connsiteY27" fmla="*/ 506587 h 506587"/>
                <a:gd name="connsiteX28" fmla="*/ 155901 w 607681"/>
                <a:gd name="connsiteY28" fmla="*/ 506587 h 506587"/>
                <a:gd name="connsiteX29" fmla="*/ 37796 w 607681"/>
                <a:gd name="connsiteY29" fmla="*/ 447382 h 506587"/>
                <a:gd name="connsiteX30" fmla="*/ 14366 w 607681"/>
                <a:gd name="connsiteY30" fmla="*/ 203876 h 506587"/>
                <a:gd name="connsiteX31" fmla="*/ 208498 w 607681"/>
                <a:gd name="connsiteY31" fmla="*/ 0 h 50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81" h="506587">
                  <a:moveTo>
                    <a:pt x="518754" y="0"/>
                  </a:moveTo>
                  <a:cubicBezTo>
                    <a:pt x="523535" y="0"/>
                    <a:pt x="528793" y="0"/>
                    <a:pt x="533573" y="955"/>
                  </a:cubicBezTo>
                  <a:cubicBezTo>
                    <a:pt x="537876" y="1433"/>
                    <a:pt x="542178" y="4297"/>
                    <a:pt x="544568" y="8117"/>
                  </a:cubicBezTo>
                  <a:cubicBezTo>
                    <a:pt x="547437" y="11937"/>
                    <a:pt x="547915" y="16711"/>
                    <a:pt x="546481" y="21009"/>
                  </a:cubicBezTo>
                  <a:lnTo>
                    <a:pt x="532139" y="73529"/>
                  </a:lnTo>
                  <a:cubicBezTo>
                    <a:pt x="530227" y="79259"/>
                    <a:pt x="525447" y="84034"/>
                    <a:pt x="519232" y="84988"/>
                  </a:cubicBezTo>
                  <a:cubicBezTo>
                    <a:pt x="451829" y="94538"/>
                    <a:pt x="418366" y="183346"/>
                    <a:pt x="404025" y="234434"/>
                  </a:cubicBezTo>
                  <a:cubicBezTo>
                    <a:pt x="418844" y="228227"/>
                    <a:pt x="437488" y="222975"/>
                    <a:pt x="459955" y="222975"/>
                  </a:cubicBezTo>
                  <a:cubicBezTo>
                    <a:pt x="474775" y="222975"/>
                    <a:pt x="489594" y="225362"/>
                    <a:pt x="504413" y="229659"/>
                  </a:cubicBezTo>
                  <a:cubicBezTo>
                    <a:pt x="540744" y="240164"/>
                    <a:pt x="571339" y="263559"/>
                    <a:pt x="589504" y="296504"/>
                  </a:cubicBezTo>
                  <a:cubicBezTo>
                    <a:pt x="608148" y="328971"/>
                    <a:pt x="612450" y="367168"/>
                    <a:pt x="602411" y="403455"/>
                  </a:cubicBezTo>
                  <a:cubicBezTo>
                    <a:pt x="585202" y="464093"/>
                    <a:pt x="529271" y="506587"/>
                    <a:pt x="466170" y="506587"/>
                  </a:cubicBezTo>
                  <a:cubicBezTo>
                    <a:pt x="466170" y="506587"/>
                    <a:pt x="466170" y="506587"/>
                    <a:pt x="465692" y="506587"/>
                  </a:cubicBezTo>
                  <a:cubicBezTo>
                    <a:pt x="414542" y="504677"/>
                    <a:pt x="374864" y="484624"/>
                    <a:pt x="347616" y="447382"/>
                  </a:cubicBezTo>
                  <a:cubicBezTo>
                    <a:pt x="298856" y="380537"/>
                    <a:pt x="304592" y="274541"/>
                    <a:pt x="324670" y="203876"/>
                  </a:cubicBezTo>
                  <a:cubicBezTo>
                    <a:pt x="358133" y="84034"/>
                    <a:pt x="437966" y="0"/>
                    <a:pt x="518754" y="0"/>
                  </a:cubicBezTo>
                  <a:close/>
                  <a:moveTo>
                    <a:pt x="208498" y="0"/>
                  </a:moveTo>
                  <a:cubicBezTo>
                    <a:pt x="213758" y="0"/>
                    <a:pt x="218539" y="0"/>
                    <a:pt x="223799" y="955"/>
                  </a:cubicBezTo>
                  <a:cubicBezTo>
                    <a:pt x="228102" y="1433"/>
                    <a:pt x="232406" y="4297"/>
                    <a:pt x="234797" y="8117"/>
                  </a:cubicBezTo>
                  <a:cubicBezTo>
                    <a:pt x="237187" y="11937"/>
                    <a:pt x="238144" y="16711"/>
                    <a:pt x="236709" y="21009"/>
                  </a:cubicBezTo>
                  <a:lnTo>
                    <a:pt x="221886" y="73529"/>
                  </a:lnTo>
                  <a:cubicBezTo>
                    <a:pt x="220452" y="79259"/>
                    <a:pt x="215192" y="84034"/>
                    <a:pt x="208976" y="84988"/>
                  </a:cubicBezTo>
                  <a:cubicBezTo>
                    <a:pt x="142034" y="94538"/>
                    <a:pt x="108085" y="183346"/>
                    <a:pt x="94219" y="234434"/>
                  </a:cubicBezTo>
                  <a:cubicBezTo>
                    <a:pt x="108563" y="228227"/>
                    <a:pt x="127690" y="222975"/>
                    <a:pt x="150163" y="222975"/>
                  </a:cubicBezTo>
                  <a:cubicBezTo>
                    <a:pt x="164508" y="222975"/>
                    <a:pt x="179809" y="225362"/>
                    <a:pt x="194632" y="229659"/>
                  </a:cubicBezTo>
                  <a:cubicBezTo>
                    <a:pt x="230971" y="240164"/>
                    <a:pt x="261095" y="263559"/>
                    <a:pt x="279743" y="296027"/>
                  </a:cubicBezTo>
                  <a:cubicBezTo>
                    <a:pt x="297913" y="328971"/>
                    <a:pt x="302695" y="367168"/>
                    <a:pt x="292654" y="403455"/>
                  </a:cubicBezTo>
                  <a:cubicBezTo>
                    <a:pt x="275440" y="464093"/>
                    <a:pt x="219496" y="506587"/>
                    <a:pt x="156379" y="506587"/>
                  </a:cubicBezTo>
                  <a:cubicBezTo>
                    <a:pt x="156379" y="506587"/>
                    <a:pt x="155901" y="506587"/>
                    <a:pt x="155901" y="506587"/>
                  </a:cubicBezTo>
                  <a:cubicBezTo>
                    <a:pt x="104738" y="504677"/>
                    <a:pt x="65051" y="484624"/>
                    <a:pt x="37796" y="447382"/>
                  </a:cubicBezTo>
                  <a:cubicBezTo>
                    <a:pt x="-10976" y="380537"/>
                    <a:pt x="-5238" y="274541"/>
                    <a:pt x="14366" y="203876"/>
                  </a:cubicBezTo>
                  <a:cubicBezTo>
                    <a:pt x="48315" y="84034"/>
                    <a:pt x="128168" y="0"/>
                    <a:pt x="208498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72103" y="5627115"/>
            <a:ext cx="1720945" cy="668405"/>
            <a:chOff x="667049" y="5690107"/>
            <a:chExt cx="2691066" cy="668405"/>
          </a:xfrm>
        </p:grpSpPr>
        <p:sp>
          <p:nvSpPr>
            <p:cNvPr id="5" name="文本框 4"/>
            <p:cNvSpPr txBox="1"/>
            <p:nvPr/>
          </p:nvSpPr>
          <p:spPr>
            <a:xfrm>
              <a:off x="667049" y="5690107"/>
              <a:ext cx="11312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50+</a:t>
              </a:r>
              <a:endParaRPr lang="zh-CN" altLang="en-US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7049" y="5912684"/>
              <a:ext cx="2691066" cy="445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国家特级大学教师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58525" y="5627115"/>
            <a:ext cx="2038037" cy="668405"/>
            <a:chOff x="2525939" y="5675749"/>
            <a:chExt cx="2691066" cy="668405"/>
          </a:xfrm>
        </p:grpSpPr>
        <p:sp>
          <p:nvSpPr>
            <p:cNvPr id="19" name="文本框 18"/>
            <p:cNvSpPr txBox="1"/>
            <p:nvPr/>
          </p:nvSpPr>
          <p:spPr>
            <a:xfrm>
              <a:off x="2525939" y="5675749"/>
              <a:ext cx="11312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100+</a:t>
              </a:r>
              <a:endParaRPr lang="zh-CN" altLang="en-US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25939" y="5898326"/>
              <a:ext cx="2691066" cy="445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国家级创业项目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7073" y="5627115"/>
            <a:ext cx="1559859" cy="668405"/>
            <a:chOff x="4625961" y="5685630"/>
            <a:chExt cx="2691066" cy="668405"/>
          </a:xfrm>
        </p:grpSpPr>
        <p:sp>
          <p:nvSpPr>
            <p:cNvPr id="21" name="文本框 20"/>
            <p:cNvSpPr txBox="1"/>
            <p:nvPr/>
          </p:nvSpPr>
          <p:spPr>
            <a:xfrm>
              <a:off x="4625961" y="5685630"/>
              <a:ext cx="11312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1C47F5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1</a:t>
              </a:r>
              <a:r>
                <a:rPr lang="zh-CN" altLang="en-US" dirty="0">
                  <a:solidFill>
                    <a:srgbClr val="1C47F5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位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25961" y="5908207"/>
              <a:ext cx="2691066" cy="445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中国科学院院士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76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8" grpId="1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：张奕滨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：福建农林大学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DABED4C7-A25E-4206-B36A-537BAAA1836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043" y="3344475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184564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0916" y="0"/>
            <a:ext cx="11001084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703439" y="2348180"/>
            <a:ext cx="7940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OUR FUTURE</a:t>
            </a:r>
            <a:endParaRPr lang="zh-CN" altLang="en-US" sz="8000" dirty="0">
              <a:solidFill>
                <a:schemeClr val="bg1"/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6" name="Group 13"/>
          <p:cNvGrpSpPr/>
          <p:nvPr/>
        </p:nvGrpSpPr>
        <p:grpSpPr>
          <a:xfrm>
            <a:off x="6454629" y="5181601"/>
            <a:ext cx="438150" cy="438150"/>
            <a:chOff x="6096000" y="5353050"/>
            <a:chExt cx="589107" cy="589107"/>
          </a:xfrm>
        </p:grpSpPr>
        <p:sp>
          <p:nvSpPr>
            <p:cNvPr id="17" name="椭圆 16"/>
            <p:cNvSpPr/>
            <p:nvPr/>
          </p:nvSpPr>
          <p:spPr>
            <a:xfrm>
              <a:off x="6096000" y="5353050"/>
              <a:ext cx="589107" cy="589107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right-arrowhead_45093"/>
            <p:cNvSpPr>
              <a:spLocks noChangeAspect="1"/>
            </p:cNvSpPr>
            <p:nvPr/>
          </p:nvSpPr>
          <p:spPr bwMode="auto">
            <a:xfrm rot="16200000" flipV="1">
              <a:off x="6289939" y="5472670"/>
              <a:ext cx="213925" cy="375263"/>
            </a:xfrm>
            <a:custGeom>
              <a:avLst/>
              <a:gdLst>
                <a:gd name="T0" fmla="*/ 0 w 3476"/>
                <a:gd name="T1" fmla="*/ 3053 h 6107"/>
                <a:gd name="T2" fmla="*/ 124 w 3476"/>
                <a:gd name="T3" fmla="*/ 2755 h 6107"/>
                <a:gd name="T4" fmla="*/ 2714 w 3476"/>
                <a:gd name="T5" fmla="*/ 165 h 6107"/>
                <a:gd name="T6" fmla="*/ 3311 w 3476"/>
                <a:gd name="T7" fmla="*/ 165 h 6107"/>
                <a:gd name="T8" fmla="*/ 3311 w 3476"/>
                <a:gd name="T9" fmla="*/ 761 h 6107"/>
                <a:gd name="T10" fmla="*/ 1019 w 3476"/>
                <a:gd name="T11" fmla="*/ 3053 h 6107"/>
                <a:gd name="T12" fmla="*/ 3311 w 3476"/>
                <a:gd name="T13" fmla="*/ 5345 h 6107"/>
                <a:gd name="T14" fmla="*/ 3311 w 3476"/>
                <a:gd name="T15" fmla="*/ 5942 h 6107"/>
                <a:gd name="T16" fmla="*/ 2714 w 3476"/>
                <a:gd name="T17" fmla="*/ 5942 h 6107"/>
                <a:gd name="T18" fmla="*/ 124 w 3476"/>
                <a:gd name="T19" fmla="*/ 3352 h 6107"/>
                <a:gd name="T20" fmla="*/ 0 w 3476"/>
                <a:gd name="T21" fmla="*/ 3053 h 6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6" h="6107">
                  <a:moveTo>
                    <a:pt x="0" y="3053"/>
                  </a:moveTo>
                  <a:cubicBezTo>
                    <a:pt x="0" y="2945"/>
                    <a:pt x="41" y="2837"/>
                    <a:pt x="124" y="2755"/>
                  </a:cubicBezTo>
                  <a:lnTo>
                    <a:pt x="2714" y="165"/>
                  </a:lnTo>
                  <a:cubicBezTo>
                    <a:pt x="2879" y="0"/>
                    <a:pt x="3146" y="0"/>
                    <a:pt x="3311" y="165"/>
                  </a:cubicBezTo>
                  <a:cubicBezTo>
                    <a:pt x="3476" y="329"/>
                    <a:pt x="3476" y="596"/>
                    <a:pt x="3311" y="761"/>
                  </a:cubicBezTo>
                  <a:lnTo>
                    <a:pt x="1019" y="3053"/>
                  </a:lnTo>
                  <a:lnTo>
                    <a:pt x="3311" y="5345"/>
                  </a:lnTo>
                  <a:cubicBezTo>
                    <a:pt x="3475" y="5510"/>
                    <a:pt x="3475" y="5777"/>
                    <a:pt x="3311" y="5942"/>
                  </a:cubicBezTo>
                  <a:cubicBezTo>
                    <a:pt x="3146" y="6107"/>
                    <a:pt x="2879" y="6107"/>
                    <a:pt x="2714" y="5942"/>
                  </a:cubicBezTo>
                  <a:lnTo>
                    <a:pt x="124" y="3352"/>
                  </a:lnTo>
                  <a:cubicBezTo>
                    <a:pt x="41" y="3269"/>
                    <a:pt x="0" y="3161"/>
                    <a:pt x="0" y="3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235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26013" y="0"/>
            <a:ext cx="3165987" cy="6858000"/>
          </a:xfrm>
          <a:prstGeom prst="rect">
            <a:avLst/>
          </a:prstGeom>
          <a:solidFill>
            <a:srgbClr val="25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8251" y="333788"/>
            <a:ext cx="20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C47F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r>
              <a:rPr lang="en-US" altLang="zh-CN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CAMPUS</a:t>
            </a:r>
            <a:endParaRPr lang="zh-CN" altLang="en-US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44517"/>
            <a:ext cx="9026013" cy="352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1" y="821789"/>
            <a:ext cx="2256503" cy="2315817"/>
          </a:xfrm>
          <a:custGeom>
            <a:avLst/>
            <a:gdLst>
              <a:gd name="connsiteX0" fmla="*/ 0 w 2256503"/>
              <a:gd name="connsiteY0" fmla="*/ 0 h 2315817"/>
              <a:gd name="connsiteX1" fmla="*/ 2256503 w 2256503"/>
              <a:gd name="connsiteY1" fmla="*/ 0 h 2315817"/>
              <a:gd name="connsiteX2" fmla="*/ 2256503 w 2256503"/>
              <a:gd name="connsiteY2" fmla="*/ 2315817 h 2315817"/>
              <a:gd name="connsiteX3" fmla="*/ 0 w 2256503"/>
              <a:gd name="connsiteY3" fmla="*/ 2315817 h 231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503" h="2315817">
                <a:moveTo>
                  <a:pt x="0" y="0"/>
                </a:moveTo>
                <a:lnTo>
                  <a:pt x="2256503" y="0"/>
                </a:lnTo>
                <a:lnTo>
                  <a:pt x="2256503" y="2315817"/>
                </a:lnTo>
                <a:lnTo>
                  <a:pt x="0" y="231581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256502" y="821789"/>
            <a:ext cx="2256503" cy="2315817"/>
          </a:xfrm>
          <a:custGeom>
            <a:avLst/>
            <a:gdLst>
              <a:gd name="connsiteX0" fmla="*/ 0 w 2256503"/>
              <a:gd name="connsiteY0" fmla="*/ 0 h 2315817"/>
              <a:gd name="connsiteX1" fmla="*/ 2256503 w 2256503"/>
              <a:gd name="connsiteY1" fmla="*/ 0 h 2315817"/>
              <a:gd name="connsiteX2" fmla="*/ 2256503 w 2256503"/>
              <a:gd name="connsiteY2" fmla="*/ 2315817 h 2315817"/>
              <a:gd name="connsiteX3" fmla="*/ 0 w 2256503"/>
              <a:gd name="connsiteY3" fmla="*/ 2315817 h 231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503" h="2315817">
                <a:moveTo>
                  <a:pt x="0" y="0"/>
                </a:moveTo>
                <a:lnTo>
                  <a:pt x="2256503" y="0"/>
                </a:lnTo>
                <a:lnTo>
                  <a:pt x="2256503" y="2315817"/>
                </a:lnTo>
                <a:lnTo>
                  <a:pt x="0" y="231581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513005" y="863990"/>
            <a:ext cx="2256504" cy="2565400"/>
          </a:xfrm>
          <a:custGeom>
            <a:avLst/>
            <a:gdLst>
              <a:gd name="connsiteX0" fmla="*/ 0 w 2256504"/>
              <a:gd name="connsiteY0" fmla="*/ 0 h 2315817"/>
              <a:gd name="connsiteX1" fmla="*/ 2256504 w 2256504"/>
              <a:gd name="connsiteY1" fmla="*/ 0 h 2315817"/>
              <a:gd name="connsiteX2" fmla="*/ 2256504 w 2256504"/>
              <a:gd name="connsiteY2" fmla="*/ 2315817 h 2315817"/>
              <a:gd name="connsiteX3" fmla="*/ 0 w 2256504"/>
              <a:gd name="connsiteY3" fmla="*/ 2315817 h 231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504" h="2315817">
                <a:moveTo>
                  <a:pt x="0" y="0"/>
                </a:moveTo>
                <a:lnTo>
                  <a:pt x="2256504" y="0"/>
                </a:lnTo>
                <a:lnTo>
                  <a:pt x="2256504" y="2315817"/>
                </a:lnTo>
                <a:lnTo>
                  <a:pt x="0" y="2315817"/>
                </a:lnTo>
                <a:close/>
              </a:path>
            </a:pathLst>
          </a:cu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769509" y="821789"/>
            <a:ext cx="2256503" cy="2315817"/>
          </a:xfrm>
          <a:custGeom>
            <a:avLst/>
            <a:gdLst>
              <a:gd name="connsiteX0" fmla="*/ 0 w 2256503"/>
              <a:gd name="connsiteY0" fmla="*/ 0 h 2315817"/>
              <a:gd name="connsiteX1" fmla="*/ 2256503 w 2256503"/>
              <a:gd name="connsiteY1" fmla="*/ 0 h 2315817"/>
              <a:gd name="connsiteX2" fmla="*/ 2256503 w 2256503"/>
              <a:gd name="connsiteY2" fmla="*/ 2315817 h 2315817"/>
              <a:gd name="connsiteX3" fmla="*/ 0 w 2256503"/>
              <a:gd name="connsiteY3" fmla="*/ 2315817 h 231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6503" h="2315817">
                <a:moveTo>
                  <a:pt x="0" y="0"/>
                </a:moveTo>
                <a:lnTo>
                  <a:pt x="2256503" y="0"/>
                </a:lnTo>
                <a:lnTo>
                  <a:pt x="2256503" y="2315817"/>
                </a:lnTo>
                <a:lnTo>
                  <a:pt x="0" y="2315817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763867" y="1281707"/>
            <a:ext cx="1690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7D7E7E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zh-CN" altLang="en-US" sz="9600" dirty="0">
              <a:solidFill>
                <a:srgbClr val="7D7E7E"/>
              </a:solidFill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8053" y="3055799"/>
            <a:ext cx="2921907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31422" y="4133074"/>
            <a:ext cx="2955167" cy="876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学校是全国首批硕士学位授予单位和第二批博士学位授予单位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4" name="educational-book"/>
          <p:cNvSpPr>
            <a:spLocks noChangeAspect="1"/>
          </p:cNvSpPr>
          <p:nvPr/>
        </p:nvSpPr>
        <p:spPr bwMode="auto">
          <a:xfrm>
            <a:off x="4737850" y="1112896"/>
            <a:ext cx="609685" cy="455287"/>
          </a:xfrm>
          <a:custGeom>
            <a:avLst/>
            <a:gdLst>
              <a:gd name="connsiteX0" fmla="*/ 149121 w 602788"/>
              <a:gd name="connsiteY0" fmla="*/ 303385 h 450137"/>
              <a:gd name="connsiteX1" fmla="*/ 262772 w 602788"/>
              <a:gd name="connsiteY1" fmla="*/ 332627 h 450137"/>
              <a:gd name="connsiteX2" fmla="*/ 255595 w 602788"/>
              <a:gd name="connsiteY2" fmla="*/ 345534 h 450137"/>
              <a:gd name="connsiteX3" fmla="*/ 84770 w 602788"/>
              <a:gd name="connsiteY3" fmla="*/ 324022 h 450137"/>
              <a:gd name="connsiteX4" fmla="*/ 80464 w 602788"/>
              <a:gd name="connsiteY4" fmla="*/ 311115 h 450137"/>
              <a:gd name="connsiteX5" fmla="*/ 149121 w 602788"/>
              <a:gd name="connsiteY5" fmla="*/ 303385 h 450137"/>
              <a:gd name="connsiteX6" fmla="*/ 149121 w 602788"/>
              <a:gd name="connsiteY6" fmla="*/ 264762 h 450137"/>
              <a:gd name="connsiteX7" fmla="*/ 262772 w 602788"/>
              <a:gd name="connsiteY7" fmla="*/ 294005 h 450137"/>
              <a:gd name="connsiteX8" fmla="*/ 255595 w 602788"/>
              <a:gd name="connsiteY8" fmla="*/ 306912 h 450137"/>
              <a:gd name="connsiteX9" fmla="*/ 84770 w 602788"/>
              <a:gd name="connsiteY9" fmla="*/ 285400 h 450137"/>
              <a:gd name="connsiteX10" fmla="*/ 80464 w 602788"/>
              <a:gd name="connsiteY10" fmla="*/ 272493 h 450137"/>
              <a:gd name="connsiteX11" fmla="*/ 149121 w 602788"/>
              <a:gd name="connsiteY11" fmla="*/ 264762 h 450137"/>
              <a:gd name="connsiteX12" fmla="*/ 149121 w 602788"/>
              <a:gd name="connsiteY12" fmla="*/ 225909 h 450137"/>
              <a:gd name="connsiteX13" fmla="*/ 262772 w 602788"/>
              <a:gd name="connsiteY13" fmla="*/ 255152 h 450137"/>
              <a:gd name="connsiteX14" fmla="*/ 255595 w 602788"/>
              <a:gd name="connsiteY14" fmla="*/ 268059 h 450137"/>
              <a:gd name="connsiteX15" fmla="*/ 84770 w 602788"/>
              <a:gd name="connsiteY15" fmla="*/ 246547 h 450137"/>
              <a:gd name="connsiteX16" fmla="*/ 80464 w 602788"/>
              <a:gd name="connsiteY16" fmla="*/ 233640 h 450137"/>
              <a:gd name="connsiteX17" fmla="*/ 149121 w 602788"/>
              <a:gd name="connsiteY17" fmla="*/ 225909 h 450137"/>
              <a:gd name="connsiteX18" fmla="*/ 149121 w 602788"/>
              <a:gd name="connsiteY18" fmla="*/ 188683 h 450137"/>
              <a:gd name="connsiteX19" fmla="*/ 262772 w 602788"/>
              <a:gd name="connsiteY19" fmla="*/ 217952 h 450137"/>
              <a:gd name="connsiteX20" fmla="*/ 255595 w 602788"/>
              <a:gd name="connsiteY20" fmla="*/ 229436 h 450137"/>
              <a:gd name="connsiteX21" fmla="*/ 84770 w 602788"/>
              <a:gd name="connsiteY21" fmla="*/ 209340 h 450137"/>
              <a:gd name="connsiteX22" fmla="*/ 80464 w 602788"/>
              <a:gd name="connsiteY22" fmla="*/ 196421 h 450137"/>
              <a:gd name="connsiteX23" fmla="*/ 149121 w 602788"/>
              <a:gd name="connsiteY23" fmla="*/ 188683 h 450137"/>
              <a:gd name="connsiteX24" fmla="*/ 149121 w 602788"/>
              <a:gd name="connsiteY24" fmla="*/ 147216 h 450137"/>
              <a:gd name="connsiteX25" fmla="*/ 262772 w 602788"/>
              <a:gd name="connsiteY25" fmla="*/ 176347 h 450137"/>
              <a:gd name="connsiteX26" fmla="*/ 255595 w 602788"/>
              <a:gd name="connsiteY26" fmla="*/ 189205 h 450137"/>
              <a:gd name="connsiteX27" fmla="*/ 84770 w 602788"/>
              <a:gd name="connsiteY27" fmla="*/ 169204 h 450137"/>
              <a:gd name="connsiteX28" fmla="*/ 80464 w 602788"/>
              <a:gd name="connsiteY28" fmla="*/ 154917 h 450137"/>
              <a:gd name="connsiteX29" fmla="*/ 149121 w 602788"/>
              <a:gd name="connsiteY29" fmla="*/ 147216 h 450137"/>
              <a:gd name="connsiteX30" fmla="*/ 457859 w 602788"/>
              <a:gd name="connsiteY30" fmla="*/ 129202 h 450137"/>
              <a:gd name="connsiteX31" fmla="*/ 496576 w 602788"/>
              <a:gd name="connsiteY31" fmla="*/ 140664 h 450137"/>
              <a:gd name="connsiteX32" fmla="*/ 483670 w 602788"/>
              <a:gd name="connsiteY32" fmla="*/ 169320 h 450137"/>
              <a:gd name="connsiteX33" fmla="*/ 460727 w 602788"/>
              <a:gd name="connsiteY33" fmla="*/ 162156 h 450137"/>
              <a:gd name="connsiteX34" fmla="*/ 436349 w 602788"/>
              <a:gd name="connsiteY34" fmla="*/ 179349 h 450137"/>
              <a:gd name="connsiteX35" fmla="*/ 480802 w 602788"/>
              <a:gd name="connsiteY35" fmla="*/ 179349 h 450137"/>
              <a:gd name="connsiteX36" fmla="*/ 473632 w 602788"/>
              <a:gd name="connsiteY36" fmla="*/ 196543 h 450137"/>
              <a:gd name="connsiteX37" fmla="*/ 433481 w 602788"/>
              <a:gd name="connsiteY37" fmla="*/ 196543 h 450137"/>
              <a:gd name="connsiteX38" fmla="*/ 433481 w 602788"/>
              <a:gd name="connsiteY38" fmla="*/ 197976 h 450137"/>
              <a:gd name="connsiteX39" fmla="*/ 433481 w 602788"/>
              <a:gd name="connsiteY39" fmla="*/ 200841 h 450137"/>
              <a:gd name="connsiteX40" fmla="*/ 433481 w 602788"/>
              <a:gd name="connsiteY40" fmla="*/ 203707 h 450137"/>
              <a:gd name="connsiteX41" fmla="*/ 433481 w 602788"/>
              <a:gd name="connsiteY41" fmla="*/ 205140 h 450137"/>
              <a:gd name="connsiteX42" fmla="*/ 470764 w 602788"/>
              <a:gd name="connsiteY42" fmla="*/ 205140 h 450137"/>
              <a:gd name="connsiteX43" fmla="*/ 463595 w 602788"/>
              <a:gd name="connsiteY43" fmla="*/ 222333 h 450137"/>
              <a:gd name="connsiteX44" fmla="*/ 437783 w 602788"/>
              <a:gd name="connsiteY44" fmla="*/ 222333 h 450137"/>
              <a:gd name="connsiteX45" fmla="*/ 462161 w 602788"/>
              <a:gd name="connsiteY45" fmla="*/ 239526 h 450137"/>
              <a:gd name="connsiteX46" fmla="*/ 489406 w 602788"/>
              <a:gd name="connsiteY46" fmla="*/ 229497 h 450137"/>
              <a:gd name="connsiteX47" fmla="*/ 489406 w 602788"/>
              <a:gd name="connsiteY47" fmla="*/ 265317 h 450137"/>
              <a:gd name="connsiteX48" fmla="*/ 457859 w 602788"/>
              <a:gd name="connsiteY48" fmla="*/ 271048 h 450137"/>
              <a:gd name="connsiteX49" fmla="*/ 419141 w 602788"/>
              <a:gd name="connsiteY49" fmla="*/ 258153 h 450137"/>
              <a:gd name="connsiteX50" fmla="*/ 396198 w 602788"/>
              <a:gd name="connsiteY50" fmla="*/ 222333 h 450137"/>
              <a:gd name="connsiteX51" fmla="*/ 381858 w 602788"/>
              <a:gd name="connsiteY51" fmla="*/ 222333 h 450137"/>
              <a:gd name="connsiteX52" fmla="*/ 389028 w 602788"/>
              <a:gd name="connsiteY52" fmla="*/ 205140 h 450137"/>
              <a:gd name="connsiteX53" fmla="*/ 394764 w 602788"/>
              <a:gd name="connsiteY53" fmla="*/ 205140 h 450137"/>
              <a:gd name="connsiteX54" fmla="*/ 394764 w 602788"/>
              <a:gd name="connsiteY54" fmla="*/ 203707 h 450137"/>
              <a:gd name="connsiteX55" fmla="*/ 394764 w 602788"/>
              <a:gd name="connsiteY55" fmla="*/ 200841 h 450137"/>
              <a:gd name="connsiteX56" fmla="*/ 394764 w 602788"/>
              <a:gd name="connsiteY56" fmla="*/ 197976 h 450137"/>
              <a:gd name="connsiteX57" fmla="*/ 394764 w 602788"/>
              <a:gd name="connsiteY57" fmla="*/ 196543 h 450137"/>
              <a:gd name="connsiteX58" fmla="*/ 381858 w 602788"/>
              <a:gd name="connsiteY58" fmla="*/ 196543 h 450137"/>
              <a:gd name="connsiteX59" fmla="*/ 389028 w 602788"/>
              <a:gd name="connsiteY59" fmla="*/ 179349 h 450137"/>
              <a:gd name="connsiteX60" fmla="*/ 396198 w 602788"/>
              <a:gd name="connsiteY60" fmla="*/ 179349 h 450137"/>
              <a:gd name="connsiteX61" fmla="*/ 419141 w 602788"/>
              <a:gd name="connsiteY61" fmla="*/ 143530 h 450137"/>
              <a:gd name="connsiteX62" fmla="*/ 457859 w 602788"/>
              <a:gd name="connsiteY62" fmla="*/ 129202 h 450137"/>
              <a:gd name="connsiteX63" fmla="*/ 149121 w 602788"/>
              <a:gd name="connsiteY63" fmla="*/ 110563 h 450137"/>
              <a:gd name="connsiteX64" fmla="*/ 262772 w 602788"/>
              <a:gd name="connsiteY64" fmla="*/ 140523 h 450137"/>
              <a:gd name="connsiteX65" fmla="*/ 255595 w 602788"/>
              <a:gd name="connsiteY65" fmla="*/ 151962 h 450137"/>
              <a:gd name="connsiteX66" fmla="*/ 84770 w 602788"/>
              <a:gd name="connsiteY66" fmla="*/ 131944 h 450137"/>
              <a:gd name="connsiteX67" fmla="*/ 80464 w 602788"/>
              <a:gd name="connsiteY67" fmla="*/ 117645 h 450137"/>
              <a:gd name="connsiteX68" fmla="*/ 149121 w 602788"/>
              <a:gd name="connsiteY68" fmla="*/ 110563 h 450137"/>
              <a:gd name="connsiteX69" fmla="*/ 149121 w 602788"/>
              <a:gd name="connsiteY69" fmla="*/ 71206 h 450137"/>
              <a:gd name="connsiteX70" fmla="*/ 262772 w 602788"/>
              <a:gd name="connsiteY70" fmla="*/ 100475 h 450137"/>
              <a:gd name="connsiteX71" fmla="*/ 255595 w 602788"/>
              <a:gd name="connsiteY71" fmla="*/ 111959 h 450137"/>
              <a:gd name="connsiteX72" fmla="*/ 84770 w 602788"/>
              <a:gd name="connsiteY72" fmla="*/ 91863 h 450137"/>
              <a:gd name="connsiteX73" fmla="*/ 80464 w 602788"/>
              <a:gd name="connsiteY73" fmla="*/ 78944 h 450137"/>
              <a:gd name="connsiteX74" fmla="*/ 149121 w 602788"/>
              <a:gd name="connsiteY74" fmla="*/ 71206 h 450137"/>
              <a:gd name="connsiteX75" fmla="*/ 466443 w 602788"/>
              <a:gd name="connsiteY75" fmla="*/ 17202 h 450137"/>
              <a:gd name="connsiteX76" fmla="*/ 317181 w 602788"/>
              <a:gd name="connsiteY76" fmla="*/ 68811 h 450137"/>
              <a:gd name="connsiteX77" fmla="*/ 317181 w 602788"/>
              <a:gd name="connsiteY77" fmla="*/ 279543 h 450137"/>
              <a:gd name="connsiteX78" fmla="*/ 307135 w 602788"/>
              <a:gd name="connsiteY78" fmla="*/ 268075 h 450137"/>
              <a:gd name="connsiteX79" fmla="*/ 307135 w 602788"/>
              <a:gd name="connsiteY79" fmla="*/ 407131 h 450137"/>
              <a:gd name="connsiteX80" fmla="*/ 477925 w 602788"/>
              <a:gd name="connsiteY80" fmla="*/ 368424 h 450137"/>
              <a:gd name="connsiteX81" fmla="*/ 561167 w 602788"/>
              <a:gd name="connsiteY81" fmla="*/ 382760 h 450137"/>
              <a:gd name="connsiteX82" fmla="*/ 561167 w 602788"/>
              <a:gd name="connsiteY82" fmla="*/ 31538 h 450137"/>
              <a:gd name="connsiteX83" fmla="*/ 466443 w 602788"/>
              <a:gd name="connsiteY83" fmla="*/ 17202 h 450137"/>
              <a:gd name="connsiteX84" fmla="*/ 140651 w 602788"/>
              <a:gd name="connsiteY84" fmla="*/ 17202 h 450137"/>
              <a:gd name="connsiteX85" fmla="*/ 45927 w 602788"/>
              <a:gd name="connsiteY85" fmla="*/ 31538 h 450137"/>
              <a:gd name="connsiteX86" fmla="*/ 45927 w 602788"/>
              <a:gd name="connsiteY86" fmla="*/ 382760 h 450137"/>
              <a:gd name="connsiteX87" fmla="*/ 126298 w 602788"/>
              <a:gd name="connsiteY87" fmla="*/ 369858 h 450137"/>
              <a:gd name="connsiteX88" fmla="*/ 301394 w 602788"/>
              <a:gd name="connsiteY88" fmla="*/ 407131 h 450137"/>
              <a:gd name="connsiteX89" fmla="*/ 301394 w 602788"/>
              <a:gd name="connsiteY89" fmla="*/ 268075 h 450137"/>
              <a:gd name="connsiteX90" fmla="*/ 291348 w 602788"/>
              <a:gd name="connsiteY90" fmla="*/ 279543 h 450137"/>
              <a:gd name="connsiteX91" fmla="*/ 291348 w 602788"/>
              <a:gd name="connsiteY91" fmla="*/ 68811 h 450137"/>
              <a:gd name="connsiteX92" fmla="*/ 140651 w 602788"/>
              <a:gd name="connsiteY92" fmla="*/ 17202 h 450137"/>
              <a:gd name="connsiteX93" fmla="*/ 140651 w 602788"/>
              <a:gd name="connsiteY93" fmla="*/ 0 h 450137"/>
              <a:gd name="connsiteX94" fmla="*/ 304264 w 602788"/>
              <a:gd name="connsiteY94" fmla="*/ 57342 h 450137"/>
              <a:gd name="connsiteX95" fmla="*/ 466443 w 602788"/>
              <a:gd name="connsiteY95" fmla="*/ 0 h 450137"/>
              <a:gd name="connsiteX96" fmla="*/ 572649 w 602788"/>
              <a:gd name="connsiteY96" fmla="*/ 18636 h 450137"/>
              <a:gd name="connsiteX97" fmla="*/ 578389 w 602788"/>
              <a:gd name="connsiteY97" fmla="*/ 20070 h 450137"/>
              <a:gd name="connsiteX98" fmla="*/ 578389 w 602788"/>
              <a:gd name="connsiteY98" fmla="*/ 57342 h 450137"/>
              <a:gd name="connsiteX99" fmla="*/ 602788 w 602788"/>
              <a:gd name="connsiteY99" fmla="*/ 74545 h 450137"/>
              <a:gd name="connsiteX100" fmla="*/ 602788 w 602788"/>
              <a:gd name="connsiteY100" fmla="*/ 435802 h 450137"/>
              <a:gd name="connsiteX101" fmla="*/ 341580 w 602788"/>
              <a:gd name="connsiteY101" fmla="*/ 435802 h 450137"/>
              <a:gd name="connsiteX102" fmla="*/ 304264 w 602788"/>
              <a:gd name="connsiteY102" fmla="*/ 450137 h 450137"/>
              <a:gd name="connsiteX103" fmla="*/ 266949 w 602788"/>
              <a:gd name="connsiteY103" fmla="*/ 435802 h 450137"/>
              <a:gd name="connsiteX104" fmla="*/ 0 w 602788"/>
              <a:gd name="connsiteY104" fmla="*/ 435802 h 450137"/>
              <a:gd name="connsiteX105" fmla="*/ 0 w 602788"/>
              <a:gd name="connsiteY105" fmla="*/ 74545 h 450137"/>
              <a:gd name="connsiteX106" fmla="*/ 28704 w 602788"/>
              <a:gd name="connsiteY106" fmla="*/ 55908 h 450137"/>
              <a:gd name="connsiteX107" fmla="*/ 28704 w 602788"/>
              <a:gd name="connsiteY107" fmla="*/ 20070 h 450137"/>
              <a:gd name="connsiteX108" fmla="*/ 34445 w 602788"/>
              <a:gd name="connsiteY108" fmla="*/ 18636 h 450137"/>
              <a:gd name="connsiteX109" fmla="*/ 140651 w 602788"/>
              <a:gd name="connsiteY109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2788" h="450137">
                <a:moveTo>
                  <a:pt x="149121" y="303385"/>
                </a:moveTo>
                <a:cubicBezTo>
                  <a:pt x="213247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0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149121" y="264762"/>
                </a:moveTo>
                <a:cubicBezTo>
                  <a:pt x="213247" y="266846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4"/>
                  <a:pt x="84770" y="285400"/>
                </a:cubicBezTo>
                <a:lnTo>
                  <a:pt x="80464" y="272493"/>
                </a:lnTo>
                <a:cubicBezTo>
                  <a:pt x="104509" y="266039"/>
                  <a:pt x="127746" y="264067"/>
                  <a:pt x="149121" y="264762"/>
                </a:cubicBezTo>
                <a:close/>
                <a:moveTo>
                  <a:pt x="149121" y="225909"/>
                </a:moveTo>
                <a:cubicBezTo>
                  <a:pt x="213247" y="227993"/>
                  <a:pt x="260619" y="254076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1"/>
                  <a:pt x="84770" y="246547"/>
                </a:cubicBezTo>
                <a:lnTo>
                  <a:pt x="80464" y="233640"/>
                </a:lnTo>
                <a:cubicBezTo>
                  <a:pt x="104509" y="227186"/>
                  <a:pt x="127746" y="225214"/>
                  <a:pt x="149121" y="225909"/>
                </a:cubicBezTo>
                <a:close/>
                <a:moveTo>
                  <a:pt x="149121" y="188683"/>
                </a:moveTo>
                <a:cubicBezTo>
                  <a:pt x="213247" y="190769"/>
                  <a:pt x="260619" y="216876"/>
                  <a:pt x="262772" y="217952"/>
                </a:cubicBezTo>
                <a:lnTo>
                  <a:pt x="255595" y="229436"/>
                </a:lnTo>
                <a:cubicBezTo>
                  <a:pt x="255595" y="229436"/>
                  <a:pt x="173771" y="184937"/>
                  <a:pt x="84770" y="209340"/>
                </a:cubicBezTo>
                <a:lnTo>
                  <a:pt x="80464" y="196421"/>
                </a:lnTo>
                <a:cubicBezTo>
                  <a:pt x="104509" y="189961"/>
                  <a:pt x="127746" y="187988"/>
                  <a:pt x="149121" y="188683"/>
                </a:cubicBezTo>
                <a:close/>
                <a:moveTo>
                  <a:pt x="149121" y="147216"/>
                </a:moveTo>
                <a:cubicBezTo>
                  <a:pt x="213247" y="149292"/>
                  <a:pt x="260619" y="175275"/>
                  <a:pt x="262772" y="176347"/>
                </a:cubicBezTo>
                <a:lnTo>
                  <a:pt x="255595" y="189205"/>
                </a:lnTo>
                <a:cubicBezTo>
                  <a:pt x="255595" y="189205"/>
                  <a:pt x="173771" y="144917"/>
                  <a:pt x="84770" y="169204"/>
                </a:cubicBezTo>
                <a:lnTo>
                  <a:pt x="80464" y="154917"/>
                </a:lnTo>
                <a:cubicBezTo>
                  <a:pt x="104509" y="148488"/>
                  <a:pt x="127746" y="146524"/>
                  <a:pt x="149121" y="147216"/>
                </a:cubicBezTo>
                <a:close/>
                <a:moveTo>
                  <a:pt x="457859" y="129202"/>
                </a:moveTo>
                <a:cubicBezTo>
                  <a:pt x="470764" y="129202"/>
                  <a:pt x="483670" y="133500"/>
                  <a:pt x="496576" y="140664"/>
                </a:cubicBezTo>
                <a:lnTo>
                  <a:pt x="483670" y="169320"/>
                </a:lnTo>
                <a:cubicBezTo>
                  <a:pt x="475066" y="165021"/>
                  <a:pt x="467896" y="162156"/>
                  <a:pt x="460727" y="162156"/>
                </a:cubicBezTo>
                <a:cubicBezTo>
                  <a:pt x="449255" y="162156"/>
                  <a:pt x="442085" y="167887"/>
                  <a:pt x="436349" y="179349"/>
                </a:cubicBezTo>
                <a:lnTo>
                  <a:pt x="480802" y="179349"/>
                </a:lnTo>
                <a:lnTo>
                  <a:pt x="473632" y="196543"/>
                </a:lnTo>
                <a:lnTo>
                  <a:pt x="433481" y="196543"/>
                </a:lnTo>
                <a:cubicBezTo>
                  <a:pt x="433481" y="196543"/>
                  <a:pt x="433481" y="197976"/>
                  <a:pt x="433481" y="197976"/>
                </a:cubicBezTo>
                <a:lnTo>
                  <a:pt x="433481" y="200841"/>
                </a:lnTo>
                <a:lnTo>
                  <a:pt x="433481" y="203707"/>
                </a:lnTo>
                <a:cubicBezTo>
                  <a:pt x="433481" y="203707"/>
                  <a:pt x="433481" y="203707"/>
                  <a:pt x="433481" y="205140"/>
                </a:cubicBezTo>
                <a:lnTo>
                  <a:pt x="470764" y="205140"/>
                </a:lnTo>
                <a:lnTo>
                  <a:pt x="463595" y="222333"/>
                </a:lnTo>
                <a:lnTo>
                  <a:pt x="437783" y="222333"/>
                </a:lnTo>
                <a:cubicBezTo>
                  <a:pt x="442085" y="233795"/>
                  <a:pt x="450689" y="239526"/>
                  <a:pt x="462161" y="239526"/>
                </a:cubicBezTo>
                <a:cubicBezTo>
                  <a:pt x="470764" y="239526"/>
                  <a:pt x="479368" y="236661"/>
                  <a:pt x="489406" y="229497"/>
                </a:cubicBezTo>
                <a:lnTo>
                  <a:pt x="489406" y="265317"/>
                </a:lnTo>
                <a:cubicBezTo>
                  <a:pt x="480802" y="269615"/>
                  <a:pt x="469330" y="271048"/>
                  <a:pt x="457859" y="271048"/>
                </a:cubicBezTo>
                <a:cubicBezTo>
                  <a:pt x="442085" y="271048"/>
                  <a:pt x="429179" y="266749"/>
                  <a:pt x="419141" y="258153"/>
                </a:cubicBezTo>
                <a:cubicBezTo>
                  <a:pt x="407670" y="249556"/>
                  <a:pt x="400500" y="236661"/>
                  <a:pt x="396198" y="222333"/>
                </a:cubicBezTo>
                <a:lnTo>
                  <a:pt x="381858" y="222333"/>
                </a:lnTo>
                <a:lnTo>
                  <a:pt x="389028" y="205140"/>
                </a:lnTo>
                <a:lnTo>
                  <a:pt x="394764" y="205140"/>
                </a:lnTo>
                <a:cubicBezTo>
                  <a:pt x="394764" y="205140"/>
                  <a:pt x="394764" y="203707"/>
                  <a:pt x="394764" y="203707"/>
                </a:cubicBezTo>
                <a:lnTo>
                  <a:pt x="394764" y="200841"/>
                </a:lnTo>
                <a:lnTo>
                  <a:pt x="394764" y="197976"/>
                </a:lnTo>
                <a:cubicBezTo>
                  <a:pt x="394764" y="197976"/>
                  <a:pt x="394764" y="196543"/>
                  <a:pt x="394764" y="196543"/>
                </a:cubicBezTo>
                <a:lnTo>
                  <a:pt x="381858" y="196543"/>
                </a:lnTo>
                <a:lnTo>
                  <a:pt x="389028" y="179349"/>
                </a:lnTo>
                <a:lnTo>
                  <a:pt x="396198" y="179349"/>
                </a:lnTo>
                <a:cubicBezTo>
                  <a:pt x="400500" y="163589"/>
                  <a:pt x="407670" y="152126"/>
                  <a:pt x="419141" y="143530"/>
                </a:cubicBezTo>
                <a:cubicBezTo>
                  <a:pt x="430613" y="134933"/>
                  <a:pt x="443519" y="129202"/>
                  <a:pt x="457859" y="129202"/>
                </a:cubicBezTo>
                <a:close/>
                <a:moveTo>
                  <a:pt x="149121" y="110563"/>
                </a:moveTo>
                <a:cubicBezTo>
                  <a:pt x="213247" y="112909"/>
                  <a:pt x="260619" y="138378"/>
                  <a:pt x="262772" y="140523"/>
                </a:cubicBezTo>
                <a:lnTo>
                  <a:pt x="255595" y="151962"/>
                </a:lnTo>
                <a:cubicBezTo>
                  <a:pt x="255595" y="151962"/>
                  <a:pt x="173771" y="107636"/>
                  <a:pt x="84770" y="131944"/>
                </a:cubicBezTo>
                <a:lnTo>
                  <a:pt x="80464" y="117645"/>
                </a:lnTo>
                <a:cubicBezTo>
                  <a:pt x="104509" y="111568"/>
                  <a:pt x="127746" y="109781"/>
                  <a:pt x="149121" y="110563"/>
                </a:cubicBezTo>
                <a:close/>
                <a:moveTo>
                  <a:pt x="149121" y="71206"/>
                </a:moveTo>
                <a:cubicBezTo>
                  <a:pt x="213247" y="73292"/>
                  <a:pt x="260619" y="99399"/>
                  <a:pt x="262772" y="100475"/>
                </a:cubicBezTo>
                <a:lnTo>
                  <a:pt x="255595" y="111959"/>
                </a:lnTo>
                <a:cubicBezTo>
                  <a:pt x="255595" y="111959"/>
                  <a:pt x="173771" y="67460"/>
                  <a:pt x="84770" y="91863"/>
                </a:cubicBezTo>
                <a:lnTo>
                  <a:pt x="80464" y="78944"/>
                </a:lnTo>
                <a:cubicBezTo>
                  <a:pt x="104509" y="72484"/>
                  <a:pt x="127746" y="70511"/>
                  <a:pt x="149121" y="71206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1" y="68811"/>
                </a:cubicBezTo>
                <a:lnTo>
                  <a:pt x="317181" y="279543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3" y="368424"/>
                  <a:pt x="477925" y="368424"/>
                </a:cubicBezTo>
                <a:cubicBezTo>
                  <a:pt x="508064" y="368424"/>
                  <a:pt x="536768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7" y="31538"/>
                </a:cubicBezTo>
                <a:lnTo>
                  <a:pt x="45927" y="382760"/>
                </a:lnTo>
                <a:cubicBezTo>
                  <a:pt x="68890" y="374159"/>
                  <a:pt x="96159" y="369858"/>
                  <a:pt x="126298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3"/>
                </a:lnTo>
                <a:lnTo>
                  <a:pt x="291348" y="68811"/>
                </a:lnTo>
                <a:cubicBezTo>
                  <a:pt x="249726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4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3" y="17202"/>
                  <a:pt x="572649" y="18636"/>
                </a:cubicBezTo>
                <a:lnTo>
                  <a:pt x="578389" y="20070"/>
                </a:lnTo>
                <a:lnTo>
                  <a:pt x="578389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4" y="450137"/>
                </a:cubicBezTo>
                <a:cubicBezTo>
                  <a:pt x="289912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2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" name="文本框 15"/>
          <p:cNvSpPr txBox="1"/>
          <p:nvPr/>
        </p:nvSpPr>
        <p:spPr>
          <a:xfrm>
            <a:off x="4623798" y="1836483"/>
            <a:ext cx="170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46264" y="2220891"/>
            <a:ext cx="1903611" cy="1011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国家首批卓越农林人才教育培养计划改革试点高校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61077" y="1092852"/>
            <a:ext cx="1903611" cy="2129003"/>
            <a:chOff x="2461077" y="1261663"/>
            <a:chExt cx="1903611" cy="2129003"/>
          </a:xfrm>
        </p:grpSpPr>
        <p:sp>
          <p:nvSpPr>
            <p:cNvPr id="19" name="文本框 18"/>
            <p:cNvSpPr txBox="1"/>
            <p:nvPr/>
          </p:nvSpPr>
          <p:spPr>
            <a:xfrm>
              <a:off x="2461077" y="1994891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61077" y="2379299"/>
              <a:ext cx="1903611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  <a:alpha val="90000"/>
                    </a:schemeClr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  <p:sp>
          <p:nvSpPr>
            <p:cNvPr id="23" name="award"/>
            <p:cNvSpPr>
              <a:spLocks noChangeAspect="1"/>
            </p:cNvSpPr>
            <p:nvPr/>
          </p:nvSpPr>
          <p:spPr bwMode="auto">
            <a:xfrm>
              <a:off x="2481346" y="1261663"/>
              <a:ext cx="609685" cy="503861"/>
            </a:xfrm>
            <a:custGeom>
              <a:avLst/>
              <a:gdLst>
                <a:gd name="connsiteX0" fmla="*/ 172462 w 606900"/>
                <a:gd name="connsiteY0" fmla="*/ 349437 h 501560"/>
                <a:gd name="connsiteX1" fmla="*/ 155911 w 606900"/>
                <a:gd name="connsiteY1" fmla="*/ 378701 h 501560"/>
                <a:gd name="connsiteX2" fmla="*/ 138449 w 606900"/>
                <a:gd name="connsiteY2" fmla="*/ 467859 h 501560"/>
                <a:gd name="connsiteX3" fmla="*/ 227733 w 606900"/>
                <a:gd name="connsiteY3" fmla="*/ 450270 h 501560"/>
                <a:gd name="connsiteX4" fmla="*/ 255065 w 606900"/>
                <a:gd name="connsiteY4" fmla="*/ 434804 h 501560"/>
                <a:gd name="connsiteX5" fmla="*/ 172462 w 606900"/>
                <a:gd name="connsiteY5" fmla="*/ 349437 h 501560"/>
                <a:gd name="connsiteX6" fmla="*/ 533696 w 606900"/>
                <a:gd name="connsiteY6" fmla="*/ 210393 h 501560"/>
                <a:gd name="connsiteX7" fmla="*/ 315346 w 606900"/>
                <a:gd name="connsiteY7" fmla="*/ 428587 h 501560"/>
                <a:gd name="connsiteX8" fmla="*/ 533696 w 606900"/>
                <a:gd name="connsiteY8" fmla="*/ 210393 h 501560"/>
                <a:gd name="connsiteX9" fmla="*/ 59522 w 606900"/>
                <a:gd name="connsiteY9" fmla="*/ 119601 h 501560"/>
                <a:gd name="connsiteX10" fmla="*/ 28242 w 606900"/>
                <a:gd name="connsiteY10" fmla="*/ 150825 h 501560"/>
                <a:gd name="connsiteX11" fmla="*/ 59522 w 606900"/>
                <a:gd name="connsiteY11" fmla="*/ 182049 h 501560"/>
                <a:gd name="connsiteX12" fmla="*/ 90802 w 606900"/>
                <a:gd name="connsiteY12" fmla="*/ 150825 h 501560"/>
                <a:gd name="connsiteX13" fmla="*/ 59522 w 606900"/>
                <a:gd name="connsiteY13" fmla="*/ 119601 h 501560"/>
                <a:gd name="connsiteX14" fmla="*/ 59522 w 606900"/>
                <a:gd name="connsiteY14" fmla="*/ 91409 h 501560"/>
                <a:gd name="connsiteX15" fmla="*/ 119044 w 606900"/>
                <a:gd name="connsiteY15" fmla="*/ 150825 h 501560"/>
                <a:gd name="connsiteX16" fmla="*/ 59522 w 606900"/>
                <a:gd name="connsiteY16" fmla="*/ 210241 h 501560"/>
                <a:gd name="connsiteX17" fmla="*/ 0 w 606900"/>
                <a:gd name="connsiteY17" fmla="*/ 150825 h 501560"/>
                <a:gd name="connsiteX18" fmla="*/ 59522 w 606900"/>
                <a:gd name="connsiteY18" fmla="*/ 91409 h 501560"/>
                <a:gd name="connsiteX19" fmla="*/ 347929 w 606900"/>
                <a:gd name="connsiteY19" fmla="*/ 72806 h 501560"/>
                <a:gd name="connsiteX20" fmla="*/ 230162 w 606900"/>
                <a:gd name="connsiteY20" fmla="*/ 125481 h 501560"/>
                <a:gd name="connsiteX21" fmla="*/ 282548 w 606900"/>
                <a:gd name="connsiteY21" fmla="*/ 417215 h 501560"/>
                <a:gd name="connsiteX22" fmla="*/ 522308 w 606900"/>
                <a:gd name="connsiteY22" fmla="*/ 177641 h 501560"/>
                <a:gd name="connsiteX23" fmla="*/ 347929 w 606900"/>
                <a:gd name="connsiteY23" fmla="*/ 72806 h 501560"/>
                <a:gd name="connsiteX24" fmla="*/ 544439 w 606900"/>
                <a:gd name="connsiteY24" fmla="*/ 29064 h 501560"/>
                <a:gd name="connsiteX25" fmla="*/ 483740 w 606900"/>
                <a:gd name="connsiteY25" fmla="*/ 51334 h 501560"/>
                <a:gd name="connsiteX26" fmla="*/ 454434 w 606900"/>
                <a:gd name="connsiteY26" fmla="*/ 67862 h 501560"/>
                <a:gd name="connsiteX27" fmla="*/ 540074 w 606900"/>
                <a:gd name="connsiteY27" fmla="*/ 150348 h 501560"/>
                <a:gd name="connsiteX28" fmla="*/ 555562 w 606900"/>
                <a:gd name="connsiteY28" fmla="*/ 122903 h 501560"/>
                <a:gd name="connsiteX29" fmla="*/ 573024 w 606900"/>
                <a:gd name="connsiteY29" fmla="*/ 33745 h 501560"/>
                <a:gd name="connsiteX30" fmla="*/ 544439 w 606900"/>
                <a:gd name="connsiteY30" fmla="*/ 29064 h 501560"/>
                <a:gd name="connsiteX31" fmla="*/ 556710 w 606900"/>
                <a:gd name="connsiteY31" fmla="*/ 17 h 501560"/>
                <a:gd name="connsiteX32" fmla="*/ 593067 w 606900"/>
                <a:gd name="connsiteY32" fmla="*/ 13882 h 501560"/>
                <a:gd name="connsiteX33" fmla="*/ 554195 w 606900"/>
                <a:gd name="connsiteY33" fmla="*/ 180826 h 501560"/>
                <a:gd name="connsiteX34" fmla="*/ 285737 w 606900"/>
                <a:gd name="connsiteY34" fmla="*/ 448906 h 501560"/>
                <a:gd name="connsiteX35" fmla="*/ 118406 w 606900"/>
                <a:gd name="connsiteY35" fmla="*/ 487723 h 501560"/>
                <a:gd name="connsiteX36" fmla="*/ 159252 w 606900"/>
                <a:gd name="connsiteY36" fmla="*/ 317747 h 501560"/>
                <a:gd name="connsiteX37" fmla="*/ 422699 w 606900"/>
                <a:gd name="connsiteY37" fmla="*/ 54519 h 501560"/>
                <a:gd name="connsiteX38" fmla="*/ 556710 w 606900"/>
                <a:gd name="connsiteY38" fmla="*/ 17 h 50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6900" h="501560">
                  <a:moveTo>
                    <a:pt x="172462" y="349437"/>
                  </a:moveTo>
                  <a:cubicBezTo>
                    <a:pt x="166237" y="359596"/>
                    <a:pt x="160770" y="369300"/>
                    <a:pt x="155911" y="378701"/>
                  </a:cubicBezTo>
                  <a:cubicBezTo>
                    <a:pt x="129035" y="430407"/>
                    <a:pt x="129339" y="458610"/>
                    <a:pt x="138449" y="467859"/>
                  </a:cubicBezTo>
                  <a:cubicBezTo>
                    <a:pt x="147560" y="476957"/>
                    <a:pt x="175803" y="477109"/>
                    <a:pt x="227733" y="450270"/>
                  </a:cubicBezTo>
                  <a:cubicBezTo>
                    <a:pt x="236540" y="445721"/>
                    <a:pt x="245650" y="440566"/>
                    <a:pt x="255065" y="434804"/>
                  </a:cubicBezTo>
                  <a:cubicBezTo>
                    <a:pt x="220293" y="415244"/>
                    <a:pt x="190987" y="385070"/>
                    <a:pt x="172462" y="349437"/>
                  </a:cubicBezTo>
                  <a:close/>
                  <a:moveTo>
                    <a:pt x="533696" y="210393"/>
                  </a:moveTo>
                  <a:cubicBezTo>
                    <a:pt x="476452" y="289392"/>
                    <a:pt x="393849" y="371726"/>
                    <a:pt x="315346" y="428587"/>
                  </a:cubicBezTo>
                  <a:cubicBezTo>
                    <a:pt x="446539" y="460278"/>
                    <a:pt x="565583" y="342159"/>
                    <a:pt x="533696" y="210393"/>
                  </a:cubicBezTo>
                  <a:close/>
                  <a:moveTo>
                    <a:pt x="59522" y="119601"/>
                  </a:moveTo>
                  <a:cubicBezTo>
                    <a:pt x="41908" y="119601"/>
                    <a:pt x="28242" y="133849"/>
                    <a:pt x="28242" y="150825"/>
                  </a:cubicBezTo>
                  <a:cubicBezTo>
                    <a:pt x="28242" y="167801"/>
                    <a:pt x="41908" y="182049"/>
                    <a:pt x="59522" y="182049"/>
                  </a:cubicBezTo>
                  <a:cubicBezTo>
                    <a:pt x="77135" y="182049"/>
                    <a:pt x="90802" y="167649"/>
                    <a:pt x="90802" y="150825"/>
                  </a:cubicBezTo>
                  <a:cubicBezTo>
                    <a:pt x="90802" y="133849"/>
                    <a:pt x="77135" y="119601"/>
                    <a:pt x="59522" y="119601"/>
                  </a:cubicBezTo>
                  <a:close/>
                  <a:moveTo>
                    <a:pt x="59522" y="91409"/>
                  </a:moveTo>
                  <a:cubicBezTo>
                    <a:pt x="92320" y="91409"/>
                    <a:pt x="119044" y="118086"/>
                    <a:pt x="119044" y="150825"/>
                  </a:cubicBezTo>
                  <a:cubicBezTo>
                    <a:pt x="119044" y="184019"/>
                    <a:pt x="91865" y="210241"/>
                    <a:pt x="59522" y="210241"/>
                  </a:cubicBezTo>
                  <a:cubicBezTo>
                    <a:pt x="27179" y="210241"/>
                    <a:pt x="0" y="184019"/>
                    <a:pt x="0" y="150825"/>
                  </a:cubicBezTo>
                  <a:cubicBezTo>
                    <a:pt x="0" y="117631"/>
                    <a:pt x="27179" y="91409"/>
                    <a:pt x="59522" y="91409"/>
                  </a:cubicBezTo>
                  <a:close/>
                  <a:moveTo>
                    <a:pt x="347929" y="72806"/>
                  </a:moveTo>
                  <a:cubicBezTo>
                    <a:pt x="305609" y="75060"/>
                    <a:pt x="263530" y="92104"/>
                    <a:pt x="230162" y="125481"/>
                  </a:cubicBezTo>
                  <a:cubicBezTo>
                    <a:pt x="141486" y="213881"/>
                    <a:pt x="167755" y="364448"/>
                    <a:pt x="282548" y="417215"/>
                  </a:cubicBezTo>
                  <a:cubicBezTo>
                    <a:pt x="369554" y="357625"/>
                    <a:pt x="463241" y="263767"/>
                    <a:pt x="522308" y="177641"/>
                  </a:cubicBezTo>
                  <a:cubicBezTo>
                    <a:pt x="489662" y="106376"/>
                    <a:pt x="418462" y="69049"/>
                    <a:pt x="347929" y="72806"/>
                  </a:cubicBezTo>
                  <a:close/>
                  <a:moveTo>
                    <a:pt x="544439" y="29064"/>
                  </a:moveTo>
                  <a:cubicBezTo>
                    <a:pt x="529749" y="31243"/>
                    <a:pt x="509705" y="37915"/>
                    <a:pt x="483740" y="51334"/>
                  </a:cubicBezTo>
                  <a:cubicBezTo>
                    <a:pt x="474326" y="56035"/>
                    <a:pt x="464608" y="61645"/>
                    <a:pt x="454434" y="67862"/>
                  </a:cubicBezTo>
                  <a:cubicBezTo>
                    <a:pt x="490118" y="86209"/>
                    <a:pt x="520486" y="115777"/>
                    <a:pt x="540074" y="150348"/>
                  </a:cubicBezTo>
                  <a:cubicBezTo>
                    <a:pt x="545844" y="140947"/>
                    <a:pt x="551007" y="131698"/>
                    <a:pt x="555562" y="122903"/>
                  </a:cubicBezTo>
                  <a:cubicBezTo>
                    <a:pt x="582286" y="71198"/>
                    <a:pt x="582134" y="42995"/>
                    <a:pt x="573024" y="33745"/>
                  </a:cubicBezTo>
                  <a:cubicBezTo>
                    <a:pt x="568469" y="29196"/>
                    <a:pt x="559130" y="26884"/>
                    <a:pt x="544439" y="29064"/>
                  </a:cubicBezTo>
                  <a:close/>
                  <a:moveTo>
                    <a:pt x="556710" y="17"/>
                  </a:moveTo>
                  <a:cubicBezTo>
                    <a:pt x="570945" y="302"/>
                    <a:pt x="583539" y="4367"/>
                    <a:pt x="593067" y="13882"/>
                  </a:cubicBezTo>
                  <a:cubicBezTo>
                    <a:pt x="630572" y="51334"/>
                    <a:pt x="583045" y="136701"/>
                    <a:pt x="554195" y="180826"/>
                  </a:cubicBezTo>
                  <a:cubicBezTo>
                    <a:pt x="616147" y="348679"/>
                    <a:pt x="451701" y="510012"/>
                    <a:pt x="285737" y="448906"/>
                  </a:cubicBezTo>
                  <a:cubicBezTo>
                    <a:pt x="241399" y="477867"/>
                    <a:pt x="155911" y="525175"/>
                    <a:pt x="118406" y="487723"/>
                  </a:cubicBezTo>
                  <a:cubicBezTo>
                    <a:pt x="80445" y="449664"/>
                    <a:pt x="129642" y="362629"/>
                    <a:pt x="159252" y="317747"/>
                  </a:cubicBezTo>
                  <a:cubicBezTo>
                    <a:pt x="106410" y="155655"/>
                    <a:pt x="260683" y="1903"/>
                    <a:pt x="422699" y="54519"/>
                  </a:cubicBezTo>
                  <a:cubicBezTo>
                    <a:pt x="456522" y="32343"/>
                    <a:pt x="514004" y="-836"/>
                    <a:pt x="556710" y="17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2802" y="1112896"/>
            <a:ext cx="1903611" cy="2108959"/>
            <a:chOff x="232802" y="1281707"/>
            <a:chExt cx="1903611" cy="2108959"/>
          </a:xfrm>
        </p:grpSpPr>
        <p:sp>
          <p:nvSpPr>
            <p:cNvPr id="27" name="文本框 26"/>
            <p:cNvSpPr txBox="1"/>
            <p:nvPr/>
          </p:nvSpPr>
          <p:spPr>
            <a:xfrm>
              <a:off x="232802" y="1994891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2802" y="2379299"/>
              <a:ext cx="1903611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  <a:alpha val="90000"/>
                    </a:schemeClr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  <p:sp>
          <p:nvSpPr>
            <p:cNvPr id="31" name="award"/>
            <p:cNvSpPr>
              <a:spLocks noChangeAspect="1"/>
            </p:cNvSpPr>
            <p:nvPr/>
          </p:nvSpPr>
          <p:spPr bwMode="auto">
            <a:xfrm>
              <a:off x="313012" y="1281707"/>
              <a:ext cx="539528" cy="550616"/>
            </a:xfrm>
            <a:custGeom>
              <a:avLst/>
              <a:gdLst>
                <a:gd name="connsiteX0" fmla="*/ 359573 w 594302"/>
                <a:gd name="connsiteY0" fmla="*/ 276018 h 606516"/>
                <a:gd name="connsiteX1" fmla="*/ 291512 w 594302"/>
                <a:gd name="connsiteY1" fmla="*/ 304169 h 606516"/>
                <a:gd name="connsiteX2" fmla="*/ 291512 w 594302"/>
                <a:gd name="connsiteY2" fmla="*/ 440091 h 606516"/>
                <a:gd name="connsiteX3" fmla="*/ 427633 w 594302"/>
                <a:gd name="connsiteY3" fmla="*/ 440091 h 606516"/>
                <a:gd name="connsiteX4" fmla="*/ 427633 w 594302"/>
                <a:gd name="connsiteY4" fmla="*/ 304169 h 606516"/>
                <a:gd name="connsiteX5" fmla="*/ 359573 w 594302"/>
                <a:gd name="connsiteY5" fmla="*/ 276018 h 606516"/>
                <a:gd name="connsiteX6" fmla="*/ 359573 w 594302"/>
                <a:gd name="connsiteY6" fmla="*/ 238356 h 606516"/>
                <a:gd name="connsiteX7" fmla="*/ 454366 w 594302"/>
                <a:gd name="connsiteY7" fmla="*/ 277476 h 606516"/>
                <a:gd name="connsiteX8" fmla="*/ 476080 w 594302"/>
                <a:gd name="connsiteY8" fmla="*/ 438353 h 606516"/>
                <a:gd name="connsiteX9" fmla="*/ 583932 w 594302"/>
                <a:gd name="connsiteY9" fmla="*/ 546047 h 606516"/>
                <a:gd name="connsiteX10" fmla="*/ 583932 w 594302"/>
                <a:gd name="connsiteY10" fmla="*/ 596161 h 606516"/>
                <a:gd name="connsiteX11" fmla="*/ 533847 w 594302"/>
                <a:gd name="connsiteY11" fmla="*/ 596161 h 606516"/>
                <a:gd name="connsiteX12" fmla="*/ 425892 w 594302"/>
                <a:gd name="connsiteY12" fmla="*/ 488364 h 606516"/>
                <a:gd name="connsiteX13" fmla="*/ 264779 w 594302"/>
                <a:gd name="connsiteY13" fmla="*/ 466785 h 606516"/>
                <a:gd name="connsiteX14" fmla="*/ 264779 w 594302"/>
                <a:gd name="connsiteY14" fmla="*/ 277476 h 606516"/>
                <a:gd name="connsiteX15" fmla="*/ 359573 w 594302"/>
                <a:gd name="connsiteY15" fmla="*/ 238356 h 606516"/>
                <a:gd name="connsiteX16" fmla="*/ 139917 w 594302"/>
                <a:gd name="connsiteY16" fmla="*/ 43060 h 606516"/>
                <a:gd name="connsiteX17" fmla="*/ 114822 w 594302"/>
                <a:gd name="connsiteY17" fmla="*/ 68017 h 606516"/>
                <a:gd name="connsiteX18" fmla="*/ 114822 w 594302"/>
                <a:gd name="connsiteY18" fmla="*/ 145137 h 606516"/>
                <a:gd name="connsiteX19" fmla="*/ 139917 w 594302"/>
                <a:gd name="connsiteY19" fmla="*/ 170094 h 606516"/>
                <a:gd name="connsiteX20" fmla="*/ 461952 w 594302"/>
                <a:gd name="connsiteY20" fmla="*/ 170094 h 606516"/>
                <a:gd name="connsiteX21" fmla="*/ 461952 w 594302"/>
                <a:gd name="connsiteY21" fmla="*/ 128056 h 606516"/>
                <a:gd name="connsiteX22" fmla="*/ 322957 w 594302"/>
                <a:gd name="connsiteY22" fmla="*/ 128056 h 606516"/>
                <a:gd name="connsiteX23" fmla="*/ 301344 w 594302"/>
                <a:gd name="connsiteY23" fmla="*/ 106577 h 606516"/>
                <a:gd name="connsiteX24" fmla="*/ 322957 w 594302"/>
                <a:gd name="connsiteY24" fmla="*/ 85098 h 606516"/>
                <a:gd name="connsiteX25" fmla="*/ 461952 w 594302"/>
                <a:gd name="connsiteY25" fmla="*/ 85098 h 606516"/>
                <a:gd name="connsiteX26" fmla="*/ 461952 w 594302"/>
                <a:gd name="connsiteY26" fmla="*/ 43060 h 606516"/>
                <a:gd name="connsiteX27" fmla="*/ 139917 w 594302"/>
                <a:gd name="connsiteY27" fmla="*/ 0 h 606516"/>
                <a:gd name="connsiteX28" fmla="*/ 511117 w 594302"/>
                <a:gd name="connsiteY28" fmla="*/ 0 h 606516"/>
                <a:gd name="connsiteX29" fmla="*/ 532627 w 594302"/>
                <a:gd name="connsiteY29" fmla="*/ 21479 h 606516"/>
                <a:gd name="connsiteX30" fmla="*/ 511117 w 594302"/>
                <a:gd name="connsiteY30" fmla="*/ 43060 h 606516"/>
                <a:gd name="connsiteX31" fmla="*/ 505074 w 594302"/>
                <a:gd name="connsiteY31" fmla="*/ 43060 h 606516"/>
                <a:gd name="connsiteX32" fmla="*/ 505074 w 594302"/>
                <a:gd name="connsiteY32" fmla="*/ 170094 h 606516"/>
                <a:gd name="connsiteX33" fmla="*/ 511117 w 594302"/>
                <a:gd name="connsiteY33" fmla="*/ 170094 h 606516"/>
                <a:gd name="connsiteX34" fmla="*/ 532627 w 594302"/>
                <a:gd name="connsiteY34" fmla="*/ 191675 h 606516"/>
                <a:gd name="connsiteX35" fmla="*/ 511117 w 594302"/>
                <a:gd name="connsiteY35" fmla="*/ 213155 h 606516"/>
                <a:gd name="connsiteX36" fmla="*/ 456011 w 594302"/>
                <a:gd name="connsiteY36" fmla="*/ 213155 h 606516"/>
                <a:gd name="connsiteX37" fmla="*/ 460825 w 594302"/>
                <a:gd name="connsiteY37" fmla="*/ 238111 h 606516"/>
                <a:gd name="connsiteX38" fmla="*/ 460825 w 594302"/>
                <a:gd name="connsiteY38" fmla="*/ 256829 h 606516"/>
                <a:gd name="connsiteX39" fmla="*/ 416576 w 594302"/>
                <a:gd name="connsiteY39" fmla="*/ 230645 h 606516"/>
                <a:gd name="connsiteX40" fmla="*/ 392710 w 594302"/>
                <a:gd name="connsiteY40" fmla="*/ 213155 h 606516"/>
                <a:gd name="connsiteX41" fmla="*/ 139917 w 594302"/>
                <a:gd name="connsiteY41" fmla="*/ 213155 h 606516"/>
                <a:gd name="connsiteX42" fmla="*/ 70675 w 594302"/>
                <a:gd name="connsiteY42" fmla="*/ 213155 h 606516"/>
                <a:gd name="connsiteX43" fmla="*/ 70675 w 594302"/>
                <a:gd name="connsiteY43" fmla="*/ 255192 h 606516"/>
                <a:gd name="connsiteX44" fmla="*/ 209670 w 594302"/>
                <a:gd name="connsiteY44" fmla="*/ 255192 h 606516"/>
                <a:gd name="connsiteX45" fmla="*/ 231181 w 594302"/>
                <a:gd name="connsiteY45" fmla="*/ 276671 h 606516"/>
                <a:gd name="connsiteX46" fmla="*/ 209670 w 594302"/>
                <a:gd name="connsiteY46" fmla="*/ 298253 h 606516"/>
                <a:gd name="connsiteX47" fmla="*/ 70675 w 594302"/>
                <a:gd name="connsiteY47" fmla="*/ 298253 h 606516"/>
                <a:gd name="connsiteX48" fmla="*/ 70675 w 594302"/>
                <a:gd name="connsiteY48" fmla="*/ 340291 h 606516"/>
                <a:gd name="connsiteX49" fmla="*/ 211207 w 594302"/>
                <a:gd name="connsiteY49" fmla="*/ 340291 h 606516"/>
                <a:gd name="connsiteX50" fmla="*/ 207519 w 594302"/>
                <a:gd name="connsiteY50" fmla="*/ 374146 h 606516"/>
                <a:gd name="connsiteX51" fmla="*/ 207827 w 594302"/>
                <a:gd name="connsiteY51" fmla="*/ 383249 h 606516"/>
                <a:gd name="connsiteX52" fmla="*/ 139917 w 594302"/>
                <a:gd name="connsiteY52" fmla="*/ 383249 h 606516"/>
                <a:gd name="connsiteX53" fmla="*/ 114822 w 594302"/>
                <a:gd name="connsiteY53" fmla="*/ 408308 h 606516"/>
                <a:gd name="connsiteX54" fmla="*/ 114822 w 594302"/>
                <a:gd name="connsiteY54" fmla="*/ 485428 h 606516"/>
                <a:gd name="connsiteX55" fmla="*/ 139917 w 594302"/>
                <a:gd name="connsiteY55" fmla="*/ 510385 h 606516"/>
                <a:gd name="connsiteX56" fmla="*/ 290180 w 594302"/>
                <a:gd name="connsiteY56" fmla="*/ 510385 h 606516"/>
                <a:gd name="connsiteX57" fmla="*/ 361367 w 594302"/>
                <a:gd name="connsiteY57" fmla="*/ 527670 h 606516"/>
                <a:gd name="connsiteX58" fmla="*/ 413093 w 594302"/>
                <a:gd name="connsiteY58" fmla="*/ 518772 h 606516"/>
                <a:gd name="connsiteX59" fmla="*/ 447817 w 594302"/>
                <a:gd name="connsiteY59" fmla="*/ 553445 h 606516"/>
                <a:gd name="connsiteX60" fmla="*/ 139917 w 594302"/>
                <a:gd name="connsiteY60" fmla="*/ 553445 h 606516"/>
                <a:gd name="connsiteX61" fmla="*/ 71802 w 594302"/>
                <a:gd name="connsiteY61" fmla="*/ 485428 h 606516"/>
                <a:gd name="connsiteX62" fmla="*/ 71802 w 594302"/>
                <a:gd name="connsiteY62" fmla="*/ 408205 h 606516"/>
                <a:gd name="connsiteX63" fmla="*/ 76514 w 594302"/>
                <a:gd name="connsiteY63" fmla="*/ 383249 h 606516"/>
                <a:gd name="connsiteX64" fmla="*/ 21510 w 594302"/>
                <a:gd name="connsiteY64" fmla="*/ 383249 h 606516"/>
                <a:gd name="connsiteX65" fmla="*/ 0 w 594302"/>
                <a:gd name="connsiteY65" fmla="*/ 361770 h 606516"/>
                <a:gd name="connsiteX66" fmla="*/ 21510 w 594302"/>
                <a:gd name="connsiteY66" fmla="*/ 340291 h 606516"/>
                <a:gd name="connsiteX67" fmla="*/ 27553 w 594302"/>
                <a:gd name="connsiteY67" fmla="*/ 340291 h 606516"/>
                <a:gd name="connsiteX68" fmla="*/ 27553 w 594302"/>
                <a:gd name="connsiteY68" fmla="*/ 213155 h 606516"/>
                <a:gd name="connsiteX69" fmla="*/ 21510 w 594302"/>
                <a:gd name="connsiteY69" fmla="*/ 213155 h 606516"/>
                <a:gd name="connsiteX70" fmla="*/ 0 w 594302"/>
                <a:gd name="connsiteY70" fmla="*/ 191675 h 606516"/>
                <a:gd name="connsiteX71" fmla="*/ 21510 w 594302"/>
                <a:gd name="connsiteY71" fmla="*/ 170094 h 606516"/>
                <a:gd name="connsiteX72" fmla="*/ 76514 w 594302"/>
                <a:gd name="connsiteY72" fmla="*/ 170094 h 606516"/>
                <a:gd name="connsiteX73" fmla="*/ 71802 w 594302"/>
                <a:gd name="connsiteY73" fmla="*/ 145137 h 606516"/>
                <a:gd name="connsiteX74" fmla="*/ 71802 w 594302"/>
                <a:gd name="connsiteY74" fmla="*/ 68017 h 606516"/>
                <a:gd name="connsiteX75" fmla="*/ 139917 w 594302"/>
                <a:gd name="connsiteY75" fmla="*/ 0 h 60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94302" h="606516">
                  <a:moveTo>
                    <a:pt x="359573" y="276018"/>
                  </a:moveTo>
                  <a:cubicBezTo>
                    <a:pt x="334914" y="276018"/>
                    <a:pt x="310256" y="285402"/>
                    <a:pt x="291512" y="304169"/>
                  </a:cubicBezTo>
                  <a:cubicBezTo>
                    <a:pt x="253922" y="341601"/>
                    <a:pt x="253922" y="402659"/>
                    <a:pt x="291512" y="440091"/>
                  </a:cubicBezTo>
                  <a:cubicBezTo>
                    <a:pt x="328999" y="477523"/>
                    <a:pt x="390146" y="477523"/>
                    <a:pt x="427633" y="440091"/>
                  </a:cubicBezTo>
                  <a:cubicBezTo>
                    <a:pt x="465223" y="402659"/>
                    <a:pt x="465223" y="341601"/>
                    <a:pt x="427633" y="304169"/>
                  </a:cubicBezTo>
                  <a:cubicBezTo>
                    <a:pt x="408890" y="285402"/>
                    <a:pt x="384231" y="276018"/>
                    <a:pt x="359573" y="276018"/>
                  </a:cubicBezTo>
                  <a:close/>
                  <a:moveTo>
                    <a:pt x="359573" y="238356"/>
                  </a:moveTo>
                  <a:cubicBezTo>
                    <a:pt x="393910" y="238356"/>
                    <a:pt x="428248" y="251396"/>
                    <a:pt x="454366" y="277476"/>
                  </a:cubicBezTo>
                  <a:cubicBezTo>
                    <a:pt x="497896" y="321044"/>
                    <a:pt x="505168" y="387216"/>
                    <a:pt x="476080" y="438353"/>
                  </a:cubicBezTo>
                  <a:lnTo>
                    <a:pt x="583932" y="546047"/>
                  </a:lnTo>
                  <a:cubicBezTo>
                    <a:pt x="597759" y="559956"/>
                    <a:pt x="597759" y="582354"/>
                    <a:pt x="583932" y="596161"/>
                  </a:cubicBezTo>
                  <a:cubicBezTo>
                    <a:pt x="570105" y="609968"/>
                    <a:pt x="547674" y="609968"/>
                    <a:pt x="533847" y="596161"/>
                  </a:cubicBezTo>
                  <a:lnTo>
                    <a:pt x="425892" y="488364"/>
                  </a:lnTo>
                  <a:cubicBezTo>
                    <a:pt x="374783" y="517513"/>
                    <a:pt x="308412" y="510251"/>
                    <a:pt x="264779" y="466785"/>
                  </a:cubicBezTo>
                  <a:cubicBezTo>
                    <a:pt x="212543" y="414523"/>
                    <a:pt x="212543" y="329635"/>
                    <a:pt x="264779" y="277476"/>
                  </a:cubicBezTo>
                  <a:cubicBezTo>
                    <a:pt x="290898" y="251396"/>
                    <a:pt x="325235" y="238356"/>
                    <a:pt x="359573" y="238356"/>
                  </a:cubicBezTo>
                  <a:close/>
                  <a:moveTo>
                    <a:pt x="139917" y="43060"/>
                  </a:moveTo>
                  <a:cubicBezTo>
                    <a:pt x="126089" y="43060"/>
                    <a:pt x="114822" y="54209"/>
                    <a:pt x="114822" y="68017"/>
                  </a:cubicBezTo>
                  <a:lnTo>
                    <a:pt x="114822" y="145137"/>
                  </a:lnTo>
                  <a:cubicBezTo>
                    <a:pt x="114822" y="158945"/>
                    <a:pt x="126089" y="170094"/>
                    <a:pt x="139917" y="170094"/>
                  </a:cubicBezTo>
                  <a:lnTo>
                    <a:pt x="461952" y="170094"/>
                  </a:lnTo>
                  <a:lnTo>
                    <a:pt x="461952" y="128056"/>
                  </a:lnTo>
                  <a:lnTo>
                    <a:pt x="322957" y="128056"/>
                  </a:lnTo>
                  <a:cubicBezTo>
                    <a:pt x="311075" y="128056"/>
                    <a:pt x="301344" y="118442"/>
                    <a:pt x="301344" y="106577"/>
                  </a:cubicBezTo>
                  <a:cubicBezTo>
                    <a:pt x="301344" y="94713"/>
                    <a:pt x="311075" y="85098"/>
                    <a:pt x="322957" y="85098"/>
                  </a:cubicBezTo>
                  <a:lnTo>
                    <a:pt x="461952" y="85098"/>
                  </a:lnTo>
                  <a:lnTo>
                    <a:pt x="461952" y="43060"/>
                  </a:lnTo>
                  <a:close/>
                  <a:moveTo>
                    <a:pt x="139917" y="0"/>
                  </a:moveTo>
                  <a:lnTo>
                    <a:pt x="511117" y="0"/>
                  </a:lnTo>
                  <a:cubicBezTo>
                    <a:pt x="522999" y="0"/>
                    <a:pt x="532627" y="9614"/>
                    <a:pt x="532627" y="21479"/>
                  </a:cubicBezTo>
                  <a:cubicBezTo>
                    <a:pt x="532627" y="33344"/>
                    <a:pt x="522999" y="43060"/>
                    <a:pt x="511117" y="43060"/>
                  </a:cubicBezTo>
                  <a:lnTo>
                    <a:pt x="505074" y="43060"/>
                  </a:lnTo>
                  <a:lnTo>
                    <a:pt x="505074" y="170094"/>
                  </a:lnTo>
                  <a:lnTo>
                    <a:pt x="511117" y="170094"/>
                  </a:lnTo>
                  <a:cubicBezTo>
                    <a:pt x="522999" y="170094"/>
                    <a:pt x="532627" y="179811"/>
                    <a:pt x="532627" y="191675"/>
                  </a:cubicBezTo>
                  <a:cubicBezTo>
                    <a:pt x="532627" y="203540"/>
                    <a:pt x="522999" y="213155"/>
                    <a:pt x="511117" y="213155"/>
                  </a:cubicBezTo>
                  <a:lnTo>
                    <a:pt x="456011" y="213155"/>
                  </a:lnTo>
                  <a:cubicBezTo>
                    <a:pt x="459084" y="220928"/>
                    <a:pt x="460825" y="229315"/>
                    <a:pt x="460825" y="238111"/>
                  </a:cubicBezTo>
                  <a:lnTo>
                    <a:pt x="460825" y="256829"/>
                  </a:lnTo>
                  <a:cubicBezTo>
                    <a:pt x="447509" y="245578"/>
                    <a:pt x="432555" y="236782"/>
                    <a:pt x="416576" y="230645"/>
                  </a:cubicBezTo>
                  <a:cubicBezTo>
                    <a:pt x="413401" y="220519"/>
                    <a:pt x="403875" y="213155"/>
                    <a:pt x="392710" y="213155"/>
                  </a:cubicBezTo>
                  <a:lnTo>
                    <a:pt x="139917" y="213155"/>
                  </a:lnTo>
                  <a:lnTo>
                    <a:pt x="70675" y="213155"/>
                  </a:lnTo>
                  <a:lnTo>
                    <a:pt x="70675" y="255192"/>
                  </a:lnTo>
                  <a:lnTo>
                    <a:pt x="209670" y="255192"/>
                  </a:lnTo>
                  <a:cubicBezTo>
                    <a:pt x="221553" y="255192"/>
                    <a:pt x="231181" y="264807"/>
                    <a:pt x="231181" y="276671"/>
                  </a:cubicBezTo>
                  <a:cubicBezTo>
                    <a:pt x="231181" y="288638"/>
                    <a:pt x="221553" y="298253"/>
                    <a:pt x="209670" y="298253"/>
                  </a:cubicBezTo>
                  <a:lnTo>
                    <a:pt x="70675" y="298253"/>
                  </a:lnTo>
                  <a:lnTo>
                    <a:pt x="70675" y="340291"/>
                  </a:lnTo>
                  <a:lnTo>
                    <a:pt x="211207" y="340291"/>
                  </a:lnTo>
                  <a:cubicBezTo>
                    <a:pt x="208749" y="351235"/>
                    <a:pt x="207519" y="362588"/>
                    <a:pt x="207519" y="374146"/>
                  </a:cubicBezTo>
                  <a:cubicBezTo>
                    <a:pt x="207519" y="377214"/>
                    <a:pt x="207622" y="380283"/>
                    <a:pt x="207827" y="383249"/>
                  </a:cubicBezTo>
                  <a:lnTo>
                    <a:pt x="139917" y="383249"/>
                  </a:lnTo>
                  <a:cubicBezTo>
                    <a:pt x="126089" y="383249"/>
                    <a:pt x="114822" y="394500"/>
                    <a:pt x="114822" y="408308"/>
                  </a:cubicBezTo>
                  <a:lnTo>
                    <a:pt x="114822" y="485428"/>
                  </a:lnTo>
                  <a:cubicBezTo>
                    <a:pt x="114822" y="499134"/>
                    <a:pt x="126089" y="510385"/>
                    <a:pt x="139917" y="510385"/>
                  </a:cubicBezTo>
                  <a:lnTo>
                    <a:pt x="290180" y="510385"/>
                  </a:lnTo>
                  <a:cubicBezTo>
                    <a:pt x="311894" y="521738"/>
                    <a:pt x="336170" y="527670"/>
                    <a:pt x="361367" y="527670"/>
                  </a:cubicBezTo>
                  <a:cubicBezTo>
                    <a:pt x="379087" y="527670"/>
                    <a:pt x="396500" y="524704"/>
                    <a:pt x="413093" y="518772"/>
                  </a:cubicBezTo>
                  <a:lnTo>
                    <a:pt x="447817" y="553445"/>
                  </a:lnTo>
                  <a:lnTo>
                    <a:pt x="139917" y="553445"/>
                  </a:lnTo>
                  <a:cubicBezTo>
                    <a:pt x="102326" y="553445"/>
                    <a:pt x="71802" y="522863"/>
                    <a:pt x="71802" y="485428"/>
                  </a:cubicBezTo>
                  <a:lnTo>
                    <a:pt x="71802" y="408205"/>
                  </a:lnTo>
                  <a:cubicBezTo>
                    <a:pt x="71802" y="399409"/>
                    <a:pt x="73441" y="391022"/>
                    <a:pt x="76514" y="383249"/>
                  </a:cubicBezTo>
                  <a:lnTo>
                    <a:pt x="21510" y="383249"/>
                  </a:lnTo>
                  <a:cubicBezTo>
                    <a:pt x="9628" y="383249"/>
                    <a:pt x="0" y="373634"/>
                    <a:pt x="0" y="361770"/>
                  </a:cubicBezTo>
                  <a:cubicBezTo>
                    <a:pt x="0" y="349905"/>
                    <a:pt x="9628" y="340291"/>
                    <a:pt x="21510" y="340291"/>
                  </a:cubicBezTo>
                  <a:lnTo>
                    <a:pt x="27553" y="340291"/>
                  </a:lnTo>
                  <a:lnTo>
                    <a:pt x="27553" y="213155"/>
                  </a:lnTo>
                  <a:lnTo>
                    <a:pt x="21510" y="213155"/>
                  </a:lnTo>
                  <a:cubicBezTo>
                    <a:pt x="9628" y="213155"/>
                    <a:pt x="0" y="203540"/>
                    <a:pt x="0" y="191675"/>
                  </a:cubicBezTo>
                  <a:cubicBezTo>
                    <a:pt x="0" y="179708"/>
                    <a:pt x="9628" y="170094"/>
                    <a:pt x="21510" y="170094"/>
                  </a:cubicBezTo>
                  <a:lnTo>
                    <a:pt x="76514" y="170094"/>
                  </a:lnTo>
                  <a:cubicBezTo>
                    <a:pt x="73441" y="162423"/>
                    <a:pt x="71802" y="153934"/>
                    <a:pt x="71802" y="145137"/>
                  </a:cubicBezTo>
                  <a:lnTo>
                    <a:pt x="71802" y="68017"/>
                  </a:lnTo>
                  <a:cubicBezTo>
                    <a:pt x="71802" y="30480"/>
                    <a:pt x="102326" y="0"/>
                    <a:pt x="139917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02313" y="1112896"/>
            <a:ext cx="1903611" cy="2108959"/>
            <a:chOff x="7002313" y="1281707"/>
            <a:chExt cx="1903611" cy="2108959"/>
          </a:xfrm>
        </p:grpSpPr>
        <p:sp>
          <p:nvSpPr>
            <p:cNvPr id="32" name="文本框 31"/>
            <p:cNvSpPr txBox="1"/>
            <p:nvPr/>
          </p:nvSpPr>
          <p:spPr>
            <a:xfrm>
              <a:off x="7002313" y="1994891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02313" y="2379299"/>
              <a:ext cx="1903611" cy="1011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  <a:alpha val="90000"/>
                    </a:schemeClr>
                  </a:solidFill>
                  <a:latin typeface="+mn-ea"/>
                </a:rPr>
                <a:t>国家首批卓越农林人才教育培养计划改革试点高校</a:t>
              </a:r>
            </a:p>
          </p:txBody>
        </p:sp>
        <p:sp>
          <p:nvSpPr>
            <p:cNvPr id="35" name="12"/>
            <p:cNvSpPr>
              <a:spLocks noChangeAspect="1"/>
            </p:cNvSpPr>
            <p:nvPr/>
          </p:nvSpPr>
          <p:spPr bwMode="auto">
            <a:xfrm>
              <a:off x="7082159" y="1281707"/>
              <a:ext cx="540256" cy="550616"/>
            </a:xfrm>
            <a:custGeom>
              <a:avLst/>
              <a:gdLst>
                <a:gd name="T0" fmla="*/ 921 w 4323"/>
                <a:gd name="T1" fmla="*/ 2707 h 4412"/>
                <a:gd name="T2" fmla="*/ 264 w 4323"/>
                <a:gd name="T3" fmla="*/ 3363 h 4412"/>
                <a:gd name="T4" fmla="*/ 161 w 4323"/>
                <a:gd name="T5" fmla="*/ 3406 h 4412"/>
                <a:gd name="T6" fmla="*/ 57 w 4323"/>
                <a:gd name="T7" fmla="*/ 3363 h 4412"/>
                <a:gd name="T8" fmla="*/ 57 w 4323"/>
                <a:gd name="T9" fmla="*/ 3156 h 4412"/>
                <a:gd name="T10" fmla="*/ 714 w 4323"/>
                <a:gd name="T11" fmla="*/ 2499 h 4412"/>
                <a:gd name="T12" fmla="*/ 921 w 4323"/>
                <a:gd name="T13" fmla="*/ 2499 h 4412"/>
                <a:gd name="T14" fmla="*/ 921 w 4323"/>
                <a:gd name="T15" fmla="*/ 2707 h 4412"/>
                <a:gd name="T16" fmla="*/ 1260 w 4323"/>
                <a:gd name="T17" fmla="*/ 3965 h 4412"/>
                <a:gd name="T18" fmla="*/ 1063 w 4323"/>
                <a:gd name="T19" fmla="*/ 4162 h 4412"/>
                <a:gd name="T20" fmla="*/ 1063 w 4323"/>
                <a:gd name="T21" fmla="*/ 4369 h 4412"/>
                <a:gd name="T22" fmla="*/ 1167 w 4323"/>
                <a:gd name="T23" fmla="*/ 4412 h 4412"/>
                <a:gd name="T24" fmla="*/ 1270 w 4323"/>
                <a:gd name="T25" fmla="*/ 4369 h 4412"/>
                <a:gd name="T26" fmla="*/ 1468 w 4323"/>
                <a:gd name="T27" fmla="*/ 4172 h 4412"/>
                <a:gd name="T28" fmla="*/ 1468 w 4323"/>
                <a:gd name="T29" fmla="*/ 3965 h 4412"/>
                <a:gd name="T30" fmla="*/ 1260 w 4323"/>
                <a:gd name="T31" fmla="*/ 3965 h 4412"/>
                <a:gd name="T32" fmla="*/ 4152 w 4323"/>
                <a:gd name="T33" fmla="*/ 662 h 4412"/>
                <a:gd name="T34" fmla="*/ 4108 w 4323"/>
                <a:gd name="T35" fmla="*/ 772 h 4412"/>
                <a:gd name="T36" fmla="*/ 3152 w 4323"/>
                <a:gd name="T37" fmla="*/ 3223 h 4412"/>
                <a:gd name="T38" fmla="*/ 2751 w 4323"/>
                <a:gd name="T39" fmla="*/ 3788 h 4412"/>
                <a:gd name="T40" fmla="*/ 2700 w 4323"/>
                <a:gd name="T41" fmla="*/ 3794 h 4412"/>
                <a:gd name="T42" fmla="*/ 2347 w 4323"/>
                <a:gd name="T43" fmla="*/ 3564 h 4412"/>
                <a:gd name="T44" fmla="*/ 2337 w 4323"/>
                <a:gd name="T45" fmla="*/ 3554 h 4412"/>
                <a:gd name="T46" fmla="*/ 792 w 4323"/>
                <a:gd name="T47" fmla="*/ 3655 h 4412"/>
                <a:gd name="T48" fmla="*/ 648 w 4323"/>
                <a:gd name="T49" fmla="*/ 3569 h 4412"/>
                <a:gd name="T50" fmla="*/ 678 w 4323"/>
                <a:gd name="T51" fmla="*/ 3405 h 4412"/>
                <a:gd name="T52" fmla="*/ 1433 w 4323"/>
                <a:gd name="T53" fmla="*/ 2650 h 4412"/>
                <a:gd name="T54" fmla="*/ 786 w 4323"/>
                <a:gd name="T55" fmla="*/ 2003 h 4412"/>
                <a:gd name="T56" fmla="*/ 524 w 4323"/>
                <a:gd name="T57" fmla="*/ 1515 h 4412"/>
                <a:gd name="T58" fmla="*/ 993 w 4323"/>
                <a:gd name="T59" fmla="*/ 1180 h 4412"/>
                <a:gd name="T60" fmla="*/ 1103 w 4323"/>
                <a:gd name="T61" fmla="*/ 1138 h 4412"/>
                <a:gd name="T62" fmla="*/ 3554 w 4323"/>
                <a:gd name="T63" fmla="*/ 181 h 4412"/>
                <a:gd name="T64" fmla="*/ 4206 w 4323"/>
                <a:gd name="T65" fmla="*/ 115 h 4412"/>
                <a:gd name="T66" fmla="*/ 4152 w 4323"/>
                <a:gd name="T67" fmla="*/ 662 h 4412"/>
                <a:gd name="T68" fmla="*/ 3955 w 4323"/>
                <a:gd name="T69" fmla="*/ 355 h 4412"/>
                <a:gd name="T70" fmla="*/ 3661 w 4323"/>
                <a:gd name="T71" fmla="*/ 454 h 4412"/>
                <a:gd name="T72" fmla="*/ 1209 w 4323"/>
                <a:gd name="T73" fmla="*/ 1411 h 4412"/>
                <a:gd name="T74" fmla="*/ 1097 w 4323"/>
                <a:gd name="T75" fmla="*/ 1454 h 4412"/>
                <a:gd name="T76" fmla="*/ 816 w 4323"/>
                <a:gd name="T77" fmla="*/ 1579 h 4412"/>
                <a:gd name="T78" fmla="*/ 994 w 4323"/>
                <a:gd name="T79" fmla="*/ 1795 h 4412"/>
                <a:gd name="T80" fmla="*/ 1641 w 4323"/>
                <a:gd name="T81" fmla="*/ 2443 h 4412"/>
                <a:gd name="T82" fmla="*/ 2965 w 4323"/>
                <a:gd name="T83" fmla="*/ 1119 h 4412"/>
                <a:gd name="T84" fmla="*/ 3172 w 4323"/>
                <a:gd name="T85" fmla="*/ 1119 h 4412"/>
                <a:gd name="T86" fmla="*/ 3172 w 4323"/>
                <a:gd name="T87" fmla="*/ 1326 h 4412"/>
                <a:gd name="T88" fmla="*/ 1745 w 4323"/>
                <a:gd name="T89" fmla="*/ 2753 h 4412"/>
                <a:gd name="T90" fmla="*/ 1745 w 4323"/>
                <a:gd name="T91" fmla="*/ 2754 h 4412"/>
                <a:gd name="T92" fmla="*/ 1744 w 4323"/>
                <a:gd name="T93" fmla="*/ 2754 h 4412"/>
                <a:gd name="T94" fmla="*/ 1161 w 4323"/>
                <a:gd name="T95" fmla="*/ 3337 h 4412"/>
                <a:gd name="T96" fmla="*/ 2062 w 4323"/>
                <a:gd name="T97" fmla="*/ 3278 h 4412"/>
                <a:gd name="T98" fmla="*/ 1888 w 4323"/>
                <a:gd name="T99" fmla="*/ 3104 h 4412"/>
                <a:gd name="T100" fmla="*/ 1888 w 4323"/>
                <a:gd name="T101" fmla="*/ 2897 h 4412"/>
                <a:gd name="T102" fmla="*/ 1992 w 4323"/>
                <a:gd name="T103" fmla="*/ 2854 h 4412"/>
                <a:gd name="T104" fmla="*/ 2095 w 4323"/>
                <a:gd name="T105" fmla="*/ 2897 h 4412"/>
                <a:gd name="T106" fmla="*/ 2488 w 4323"/>
                <a:gd name="T107" fmla="*/ 3290 h 4412"/>
                <a:gd name="T108" fmla="*/ 2557 w 4323"/>
                <a:gd name="T109" fmla="*/ 3359 h 4412"/>
                <a:gd name="T110" fmla="*/ 2696 w 4323"/>
                <a:gd name="T111" fmla="*/ 3491 h 4412"/>
                <a:gd name="T112" fmla="*/ 2878 w 4323"/>
                <a:gd name="T113" fmla="*/ 3117 h 4412"/>
                <a:gd name="T114" fmla="*/ 3835 w 4323"/>
                <a:gd name="T115" fmla="*/ 665 h 4412"/>
                <a:gd name="T116" fmla="*/ 3879 w 4323"/>
                <a:gd name="T117" fmla="*/ 553 h 4412"/>
                <a:gd name="T118" fmla="*/ 3955 w 4323"/>
                <a:gd name="T119" fmla="*/ 355 h 4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23" h="4412">
                  <a:moveTo>
                    <a:pt x="921" y="2707"/>
                  </a:moveTo>
                  <a:lnTo>
                    <a:pt x="264" y="3363"/>
                  </a:lnTo>
                  <a:cubicBezTo>
                    <a:pt x="236" y="3392"/>
                    <a:pt x="198" y="3406"/>
                    <a:pt x="161" y="3406"/>
                  </a:cubicBezTo>
                  <a:cubicBezTo>
                    <a:pt x="123" y="3406"/>
                    <a:pt x="86" y="3392"/>
                    <a:pt x="57" y="3363"/>
                  </a:cubicBezTo>
                  <a:cubicBezTo>
                    <a:pt x="0" y="3306"/>
                    <a:pt x="0" y="3213"/>
                    <a:pt x="57" y="3156"/>
                  </a:cubicBezTo>
                  <a:lnTo>
                    <a:pt x="714" y="2499"/>
                  </a:lnTo>
                  <a:cubicBezTo>
                    <a:pt x="771" y="2442"/>
                    <a:pt x="864" y="2442"/>
                    <a:pt x="921" y="2499"/>
                  </a:cubicBezTo>
                  <a:cubicBezTo>
                    <a:pt x="978" y="2556"/>
                    <a:pt x="978" y="2649"/>
                    <a:pt x="921" y="2707"/>
                  </a:cubicBezTo>
                  <a:close/>
                  <a:moveTo>
                    <a:pt x="1260" y="3965"/>
                  </a:moveTo>
                  <a:lnTo>
                    <a:pt x="1063" y="4162"/>
                  </a:lnTo>
                  <a:cubicBezTo>
                    <a:pt x="1006" y="4219"/>
                    <a:pt x="1006" y="4312"/>
                    <a:pt x="1063" y="4369"/>
                  </a:cubicBezTo>
                  <a:cubicBezTo>
                    <a:pt x="1092" y="4398"/>
                    <a:pt x="1129" y="4412"/>
                    <a:pt x="1167" y="4412"/>
                  </a:cubicBezTo>
                  <a:cubicBezTo>
                    <a:pt x="1204" y="4412"/>
                    <a:pt x="1242" y="4398"/>
                    <a:pt x="1270" y="4369"/>
                  </a:cubicBezTo>
                  <a:lnTo>
                    <a:pt x="1468" y="4172"/>
                  </a:lnTo>
                  <a:cubicBezTo>
                    <a:pt x="1525" y="4115"/>
                    <a:pt x="1525" y="4022"/>
                    <a:pt x="1468" y="3965"/>
                  </a:cubicBezTo>
                  <a:cubicBezTo>
                    <a:pt x="1410" y="3908"/>
                    <a:pt x="1318" y="3908"/>
                    <a:pt x="1260" y="3965"/>
                  </a:cubicBezTo>
                  <a:close/>
                  <a:moveTo>
                    <a:pt x="4152" y="662"/>
                  </a:moveTo>
                  <a:cubicBezTo>
                    <a:pt x="4138" y="697"/>
                    <a:pt x="4123" y="733"/>
                    <a:pt x="4108" y="772"/>
                  </a:cubicBezTo>
                  <a:lnTo>
                    <a:pt x="3152" y="3223"/>
                  </a:lnTo>
                  <a:cubicBezTo>
                    <a:pt x="3016" y="3572"/>
                    <a:pt x="2916" y="3755"/>
                    <a:pt x="2751" y="3788"/>
                  </a:cubicBezTo>
                  <a:cubicBezTo>
                    <a:pt x="2734" y="3792"/>
                    <a:pt x="2716" y="3794"/>
                    <a:pt x="2700" y="3794"/>
                  </a:cubicBezTo>
                  <a:cubicBezTo>
                    <a:pt x="2571" y="3794"/>
                    <a:pt x="2470" y="3691"/>
                    <a:pt x="2347" y="3564"/>
                  </a:cubicBezTo>
                  <a:cubicBezTo>
                    <a:pt x="2343" y="3561"/>
                    <a:pt x="2340" y="3557"/>
                    <a:pt x="2337" y="3554"/>
                  </a:cubicBezTo>
                  <a:lnTo>
                    <a:pt x="792" y="3655"/>
                  </a:lnTo>
                  <a:cubicBezTo>
                    <a:pt x="731" y="3659"/>
                    <a:pt x="674" y="3625"/>
                    <a:pt x="648" y="3569"/>
                  </a:cubicBezTo>
                  <a:cubicBezTo>
                    <a:pt x="623" y="3514"/>
                    <a:pt x="635" y="3448"/>
                    <a:pt x="678" y="3405"/>
                  </a:cubicBezTo>
                  <a:lnTo>
                    <a:pt x="1433" y="2650"/>
                  </a:lnTo>
                  <a:lnTo>
                    <a:pt x="786" y="2003"/>
                  </a:lnTo>
                  <a:cubicBezTo>
                    <a:pt x="600" y="1816"/>
                    <a:pt x="491" y="1670"/>
                    <a:pt x="524" y="1515"/>
                  </a:cubicBezTo>
                  <a:cubicBezTo>
                    <a:pt x="560" y="1345"/>
                    <a:pt x="732" y="1280"/>
                    <a:pt x="993" y="1180"/>
                  </a:cubicBezTo>
                  <a:cubicBezTo>
                    <a:pt x="1028" y="1167"/>
                    <a:pt x="1064" y="1153"/>
                    <a:pt x="1103" y="1138"/>
                  </a:cubicBezTo>
                  <a:lnTo>
                    <a:pt x="3554" y="181"/>
                  </a:lnTo>
                  <a:cubicBezTo>
                    <a:pt x="3905" y="44"/>
                    <a:pt x="4091" y="0"/>
                    <a:pt x="4206" y="115"/>
                  </a:cubicBezTo>
                  <a:cubicBezTo>
                    <a:pt x="4323" y="233"/>
                    <a:pt x="4255" y="404"/>
                    <a:pt x="4152" y="662"/>
                  </a:cubicBezTo>
                  <a:close/>
                  <a:moveTo>
                    <a:pt x="3955" y="355"/>
                  </a:moveTo>
                  <a:cubicBezTo>
                    <a:pt x="3900" y="368"/>
                    <a:pt x="3809" y="397"/>
                    <a:pt x="3661" y="454"/>
                  </a:cubicBezTo>
                  <a:lnTo>
                    <a:pt x="1209" y="1411"/>
                  </a:lnTo>
                  <a:cubicBezTo>
                    <a:pt x="1170" y="1427"/>
                    <a:pt x="1133" y="1441"/>
                    <a:pt x="1097" y="1454"/>
                  </a:cubicBezTo>
                  <a:cubicBezTo>
                    <a:pt x="990" y="1495"/>
                    <a:pt x="858" y="1546"/>
                    <a:pt x="816" y="1579"/>
                  </a:cubicBezTo>
                  <a:cubicBezTo>
                    <a:pt x="826" y="1604"/>
                    <a:pt x="863" y="1665"/>
                    <a:pt x="994" y="1795"/>
                  </a:cubicBezTo>
                  <a:lnTo>
                    <a:pt x="1641" y="2443"/>
                  </a:lnTo>
                  <a:lnTo>
                    <a:pt x="2965" y="1119"/>
                  </a:lnTo>
                  <a:cubicBezTo>
                    <a:pt x="3022" y="1062"/>
                    <a:pt x="3115" y="1062"/>
                    <a:pt x="3172" y="1119"/>
                  </a:cubicBezTo>
                  <a:cubicBezTo>
                    <a:pt x="3229" y="1176"/>
                    <a:pt x="3229" y="1269"/>
                    <a:pt x="3172" y="1326"/>
                  </a:cubicBezTo>
                  <a:lnTo>
                    <a:pt x="1745" y="2753"/>
                  </a:lnTo>
                  <a:cubicBezTo>
                    <a:pt x="1745" y="2753"/>
                    <a:pt x="1745" y="2753"/>
                    <a:pt x="1745" y="2754"/>
                  </a:cubicBezTo>
                  <a:cubicBezTo>
                    <a:pt x="1744" y="2754"/>
                    <a:pt x="1744" y="2754"/>
                    <a:pt x="1744" y="2754"/>
                  </a:cubicBezTo>
                  <a:lnTo>
                    <a:pt x="1161" y="3337"/>
                  </a:lnTo>
                  <a:lnTo>
                    <a:pt x="2062" y="3278"/>
                  </a:lnTo>
                  <a:lnTo>
                    <a:pt x="1888" y="3104"/>
                  </a:lnTo>
                  <a:cubicBezTo>
                    <a:pt x="1831" y="3047"/>
                    <a:pt x="1831" y="2954"/>
                    <a:pt x="1888" y="2897"/>
                  </a:cubicBezTo>
                  <a:cubicBezTo>
                    <a:pt x="1916" y="2868"/>
                    <a:pt x="1954" y="2854"/>
                    <a:pt x="1992" y="2854"/>
                  </a:cubicBezTo>
                  <a:cubicBezTo>
                    <a:pt x="2029" y="2854"/>
                    <a:pt x="2067" y="2868"/>
                    <a:pt x="2095" y="2897"/>
                  </a:cubicBezTo>
                  <a:lnTo>
                    <a:pt x="2488" y="3290"/>
                  </a:lnTo>
                  <a:cubicBezTo>
                    <a:pt x="2513" y="3314"/>
                    <a:pt x="2535" y="3337"/>
                    <a:pt x="2557" y="3359"/>
                  </a:cubicBezTo>
                  <a:cubicBezTo>
                    <a:pt x="2604" y="3408"/>
                    <a:pt x="2662" y="3467"/>
                    <a:pt x="2696" y="3491"/>
                  </a:cubicBezTo>
                  <a:cubicBezTo>
                    <a:pt x="2723" y="3461"/>
                    <a:pt x="2779" y="3372"/>
                    <a:pt x="2878" y="3117"/>
                  </a:cubicBezTo>
                  <a:lnTo>
                    <a:pt x="3835" y="665"/>
                  </a:lnTo>
                  <a:cubicBezTo>
                    <a:pt x="3850" y="626"/>
                    <a:pt x="3865" y="589"/>
                    <a:pt x="3879" y="553"/>
                  </a:cubicBezTo>
                  <a:cubicBezTo>
                    <a:pt x="3906" y="488"/>
                    <a:pt x="3936" y="412"/>
                    <a:pt x="3955" y="355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29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  <p:bldP spid="11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686800" y="1066800"/>
            <a:ext cx="2971800" cy="1280652"/>
          </a:xfrm>
          <a:prstGeom prst="rect">
            <a:avLst/>
          </a:prstGeom>
          <a:noFill/>
          <a:ln w="28575">
            <a:solidFill>
              <a:srgbClr val="F1F1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8082116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2116" y="2271252"/>
            <a:ext cx="4109884" cy="3834580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0" y="4601497"/>
            <a:ext cx="8082116" cy="225650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273387" y="580671"/>
            <a:ext cx="3727339" cy="1417385"/>
            <a:chOff x="8273387" y="580671"/>
            <a:chExt cx="3727339" cy="1417385"/>
          </a:xfrm>
        </p:grpSpPr>
        <p:sp>
          <p:nvSpPr>
            <p:cNvPr id="6" name="文本框 5"/>
            <p:cNvSpPr txBox="1"/>
            <p:nvPr/>
          </p:nvSpPr>
          <p:spPr>
            <a:xfrm>
              <a:off x="8273387" y="580671"/>
              <a:ext cx="3727339" cy="753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rgbClr val="25292C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  <a:cs typeface="Open Sans Extrabold" panose="020B0906030804020204" pitchFamily="34" charset="0"/>
                </a:rPr>
                <a:t>福建农林大学</a:t>
              </a:r>
              <a:endParaRPr lang="en-US" altLang="zh-CN" sz="3200" dirty="0">
                <a:solidFill>
                  <a:srgbClr val="2529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01812" y="1628724"/>
              <a:ext cx="20704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25292C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FAFU CAMPUS</a:t>
              </a:r>
              <a:endParaRPr lang="zh-CN" altLang="en-US" dirty="0">
                <a:solidFill>
                  <a:srgbClr val="25292C"/>
                </a:solidFill>
                <a:latin typeface="Open Sans Extrabold" panose="020B0906030804020204" pitchFamily="34" charset="0"/>
                <a:ea typeface="方正兰亭粗黑简体" panose="02000000000000000000" pitchFamily="2" charset="-122"/>
                <a:cs typeface="Open Sans Extrabold" panose="020B0906030804020204" pitchFamily="34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9571454" y="1521728"/>
              <a:ext cx="1131207" cy="0"/>
            </a:xfrm>
            <a:prstGeom prst="line">
              <a:avLst/>
            </a:prstGeom>
            <a:ln w="76200">
              <a:solidFill>
                <a:srgbClr val="1C47F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8462888" y="2757381"/>
            <a:ext cx="33483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学校共有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个国家重点学科、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个农业部重点学科、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个国家林业局重点学科，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9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个福建省特色重点学科、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21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个福建省重点学科和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个省级优势学科平台。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45928" y="5951943"/>
            <a:ext cx="31001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70000"/>
                  </a:schemeClr>
                </a:solidFill>
                <a:latin typeface="Open Sans Extrabold" panose="020B0906030804020204" pitchFamily="34" charset="0"/>
                <a:cs typeface="Open Sans Extrabold" panose="020B0906030804020204" pitchFamily="34" charset="0"/>
              </a:rPr>
              <a:t>Campus-PowerPoint templates 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7732" y="6162182"/>
            <a:ext cx="13965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alpha val="70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Open Sans Extrabold" panose="020B0906030804020204" pitchFamily="34" charset="0"/>
              </a:rPr>
              <a:t>www.fafu.com</a:t>
            </a:r>
            <a:endParaRPr lang="zh-CN" altLang="en-US" sz="1400" dirty="0">
              <a:solidFill>
                <a:schemeClr val="tx1">
                  <a:alpha val="70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92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6901543" y="2331730"/>
            <a:ext cx="0" cy="1969034"/>
          </a:xfrm>
          <a:prstGeom prst="line">
            <a:avLst/>
          </a:prstGeom>
          <a:ln>
            <a:gradFill>
              <a:gsLst>
                <a:gs pos="0">
                  <a:srgbClr val="F9F9F9">
                    <a:alpha val="0"/>
                  </a:srgbClr>
                </a:gs>
                <a:gs pos="100000">
                  <a:srgbClr val="1C47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645338" y="664847"/>
            <a:ext cx="2512411" cy="1646533"/>
            <a:chOff x="5645338" y="664847"/>
            <a:chExt cx="2512411" cy="1646533"/>
          </a:xfrm>
        </p:grpSpPr>
        <p:sp>
          <p:nvSpPr>
            <p:cNvPr id="11" name="文本框 10"/>
            <p:cNvSpPr txBox="1"/>
            <p:nvPr/>
          </p:nvSpPr>
          <p:spPr>
            <a:xfrm>
              <a:off x="6048321" y="664847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645338" y="1003778"/>
              <a:ext cx="2512411" cy="13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全国建校最早的农林院校之一，是福建省重点建设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所高水平大学之一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 flipV="1">
            <a:off x="4196443" y="2933700"/>
            <a:ext cx="0" cy="2084614"/>
          </a:xfrm>
          <a:prstGeom prst="line">
            <a:avLst/>
          </a:prstGeom>
          <a:ln>
            <a:gradFill>
              <a:gsLst>
                <a:gs pos="0">
                  <a:srgbClr val="F9F9F9">
                    <a:alpha val="0"/>
                  </a:srgbClr>
                </a:gs>
                <a:gs pos="100000">
                  <a:srgbClr val="1C47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954752" y="1273540"/>
            <a:ext cx="2512411" cy="1723926"/>
            <a:chOff x="2954752" y="1273540"/>
            <a:chExt cx="2512411" cy="1723926"/>
          </a:xfrm>
        </p:grpSpPr>
        <p:sp>
          <p:nvSpPr>
            <p:cNvPr id="15" name="文本框 14"/>
            <p:cNvSpPr txBox="1"/>
            <p:nvPr/>
          </p:nvSpPr>
          <p:spPr>
            <a:xfrm>
              <a:off x="3357735" y="1273540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54752" y="1612471"/>
              <a:ext cx="251241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全国建校最早的农林院校之一，是福建省重点建设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所高水平大学之一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1510956" y="3638550"/>
            <a:ext cx="0" cy="1924051"/>
          </a:xfrm>
          <a:prstGeom prst="line">
            <a:avLst/>
          </a:prstGeom>
          <a:ln>
            <a:gradFill>
              <a:gsLst>
                <a:gs pos="0">
                  <a:srgbClr val="F9F9F9">
                    <a:alpha val="0"/>
                  </a:srgbClr>
                </a:gs>
                <a:gs pos="100000">
                  <a:srgbClr val="1C47F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69265" y="1992799"/>
            <a:ext cx="2512411" cy="1723926"/>
            <a:chOff x="269265" y="1992799"/>
            <a:chExt cx="2512411" cy="1723926"/>
          </a:xfrm>
        </p:grpSpPr>
        <p:sp>
          <p:nvSpPr>
            <p:cNvPr id="18" name="文本框 17"/>
            <p:cNvSpPr txBox="1"/>
            <p:nvPr/>
          </p:nvSpPr>
          <p:spPr>
            <a:xfrm>
              <a:off x="672248" y="1992799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69265" y="2331730"/>
              <a:ext cx="251241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全国建校最早的农林院校之一，是福建省重点建设</a:t>
              </a:r>
              <a:r>
                <a:rPr lang="en-US" altLang="zh-CN" sz="1400" dirty="0">
                  <a:solidFill>
                    <a:srgbClr val="7D7E7E"/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rgbClr val="7D7E7E"/>
                  </a:solidFill>
                  <a:latin typeface="+mn-ea"/>
                </a:rPr>
                <a:t>所高水平大学之一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21" name="椭圆 20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23" name="组合 22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24" name="椭圆 23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27" name="椭圆 26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77827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43251" y="973752"/>
            <a:ext cx="4277032" cy="4837471"/>
          </a:xfrm>
          <a:prstGeom prst="rect">
            <a:avLst/>
          </a:prstGeom>
          <a:blipFill>
            <a:blip r:embed="rId3" cstate="email">
              <a:alphaModFix amt="9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826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6200000">
            <a:off x="208253" y="333788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493127" y="1850054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03559" y="973752"/>
            <a:ext cx="292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9417" y="1987992"/>
            <a:ext cx="1651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434343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 University</a:t>
            </a:r>
            <a:endParaRPr lang="zh-CN" altLang="en-US" sz="1400" dirty="0">
              <a:solidFill>
                <a:srgbClr val="434343"/>
              </a:solidFill>
              <a:latin typeface="Open Sans Extrabold" panose="020B0906030804020204" pitchFamily="34" charset="0"/>
              <a:ea typeface="思源黑体" panose="020B0400000000000000" pitchFamily="34" charset="-122"/>
              <a:cs typeface="Open Sans Extrabold" panose="020B09060308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3559" y="2511381"/>
            <a:ext cx="36924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福建农大，坐落于福建省省会福州市，是全国建校最早的农林院校之一</a:t>
            </a:r>
            <a:endParaRPr lang="zh-CN" altLang="en-US" sz="14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487306" y="3465657"/>
            <a:ext cx="3602873" cy="684582"/>
            <a:chOff x="2487306" y="3465657"/>
            <a:chExt cx="3602873" cy="684582"/>
          </a:xfrm>
        </p:grpSpPr>
        <p:sp>
          <p:nvSpPr>
            <p:cNvPr id="15" name="任意多边形 14"/>
            <p:cNvSpPr/>
            <p:nvPr/>
          </p:nvSpPr>
          <p:spPr>
            <a:xfrm>
              <a:off x="2487306" y="3465657"/>
              <a:ext cx="3602873" cy="660400"/>
            </a:xfrm>
            <a:custGeom>
              <a:avLst/>
              <a:gdLst>
                <a:gd name="connsiteX0" fmla="*/ 0 w 3602873"/>
                <a:gd name="connsiteY0" fmla="*/ 0 h 660400"/>
                <a:gd name="connsiteX1" fmla="*/ 3602873 w 3602873"/>
                <a:gd name="connsiteY1" fmla="*/ 0 h 660400"/>
                <a:gd name="connsiteX2" fmla="*/ 3602873 w 3602873"/>
                <a:gd name="connsiteY2" fmla="*/ 660400 h 660400"/>
                <a:gd name="connsiteX3" fmla="*/ 0 w 3602873"/>
                <a:gd name="connsiteY3" fmla="*/ 66040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2873" h="660400">
                  <a:moveTo>
                    <a:pt x="0" y="0"/>
                  </a:moveTo>
                  <a:lnTo>
                    <a:pt x="3602873" y="0"/>
                  </a:lnTo>
                  <a:lnTo>
                    <a:pt x="3602873" y="660400"/>
                  </a:lnTo>
                  <a:lnTo>
                    <a:pt x="0" y="660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498184" y="3489839"/>
              <a:ext cx="2699936" cy="660400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53710" y="3638249"/>
              <a:ext cx="214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TEXT    75%</a:t>
              </a:r>
              <a:endParaRPr lang="zh-CN" altLang="en-US" dirty="0">
                <a:solidFill>
                  <a:schemeClr val="bg1"/>
                </a:solidFill>
                <a:latin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87306" y="4308240"/>
            <a:ext cx="3602873" cy="660400"/>
            <a:chOff x="2487306" y="4308240"/>
            <a:chExt cx="3602873" cy="660400"/>
          </a:xfrm>
        </p:grpSpPr>
        <p:sp>
          <p:nvSpPr>
            <p:cNvPr id="18" name="任意多边形 17"/>
            <p:cNvSpPr/>
            <p:nvPr/>
          </p:nvSpPr>
          <p:spPr>
            <a:xfrm>
              <a:off x="2487306" y="4308240"/>
              <a:ext cx="3602873" cy="660400"/>
            </a:xfrm>
            <a:custGeom>
              <a:avLst/>
              <a:gdLst>
                <a:gd name="connsiteX0" fmla="*/ 0 w 3602873"/>
                <a:gd name="connsiteY0" fmla="*/ 0 h 660400"/>
                <a:gd name="connsiteX1" fmla="*/ 3602873 w 3602873"/>
                <a:gd name="connsiteY1" fmla="*/ 0 h 660400"/>
                <a:gd name="connsiteX2" fmla="*/ 3602873 w 3602873"/>
                <a:gd name="connsiteY2" fmla="*/ 660400 h 660400"/>
                <a:gd name="connsiteX3" fmla="*/ 0 w 3602873"/>
                <a:gd name="connsiteY3" fmla="*/ 66040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2873" h="660400">
                  <a:moveTo>
                    <a:pt x="0" y="0"/>
                  </a:moveTo>
                  <a:lnTo>
                    <a:pt x="3602873" y="0"/>
                  </a:lnTo>
                  <a:lnTo>
                    <a:pt x="3602873" y="660400"/>
                  </a:lnTo>
                  <a:lnTo>
                    <a:pt x="0" y="660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159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487306" y="4308240"/>
              <a:ext cx="1997608" cy="660400"/>
            </a:xfrm>
            <a:prstGeom prst="rect">
              <a:avLst/>
            </a:prstGeom>
            <a:solidFill>
              <a:srgbClr val="1C4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53710" y="4453022"/>
              <a:ext cx="214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TEXT    50%</a:t>
              </a:r>
              <a:endParaRPr lang="zh-CN" altLang="en-US" dirty="0">
                <a:solidFill>
                  <a:schemeClr val="bg1"/>
                </a:solidFill>
                <a:latin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87306" y="5129685"/>
            <a:ext cx="3602873" cy="681538"/>
            <a:chOff x="2487306" y="5129685"/>
            <a:chExt cx="3602873" cy="681538"/>
          </a:xfrm>
        </p:grpSpPr>
        <p:sp>
          <p:nvSpPr>
            <p:cNvPr id="21" name="任意多边形 20"/>
            <p:cNvSpPr/>
            <p:nvPr/>
          </p:nvSpPr>
          <p:spPr>
            <a:xfrm>
              <a:off x="2487306" y="5150823"/>
              <a:ext cx="3602873" cy="660400"/>
            </a:xfrm>
            <a:custGeom>
              <a:avLst/>
              <a:gdLst>
                <a:gd name="connsiteX0" fmla="*/ 0 w 3602873"/>
                <a:gd name="connsiteY0" fmla="*/ 0 h 660400"/>
                <a:gd name="connsiteX1" fmla="*/ 3602873 w 3602873"/>
                <a:gd name="connsiteY1" fmla="*/ 0 h 660400"/>
                <a:gd name="connsiteX2" fmla="*/ 3602873 w 3602873"/>
                <a:gd name="connsiteY2" fmla="*/ 660400 h 660400"/>
                <a:gd name="connsiteX3" fmla="*/ 0 w 3602873"/>
                <a:gd name="connsiteY3" fmla="*/ 66040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2873" h="660400">
                  <a:moveTo>
                    <a:pt x="0" y="0"/>
                  </a:moveTo>
                  <a:lnTo>
                    <a:pt x="3602873" y="0"/>
                  </a:lnTo>
                  <a:lnTo>
                    <a:pt x="3602873" y="660400"/>
                  </a:lnTo>
                  <a:lnTo>
                    <a:pt x="0" y="660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87306" y="5129685"/>
              <a:ext cx="3267484" cy="660400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553710" y="5267794"/>
              <a:ext cx="2141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TEXT    90%</a:t>
              </a:r>
              <a:endParaRPr lang="zh-CN" altLang="en-US" dirty="0">
                <a:solidFill>
                  <a:schemeClr val="bg1"/>
                </a:solidFill>
                <a:latin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618838" y="3805084"/>
            <a:ext cx="1032387" cy="2507226"/>
            <a:chOff x="10618838" y="3805084"/>
            <a:chExt cx="1032387" cy="2507226"/>
          </a:xfrm>
        </p:grpSpPr>
        <p:sp>
          <p:nvSpPr>
            <p:cNvPr id="4" name="矩形 3"/>
            <p:cNvSpPr/>
            <p:nvPr/>
          </p:nvSpPr>
          <p:spPr>
            <a:xfrm>
              <a:off x="10618838" y="3805084"/>
              <a:ext cx="1032387" cy="2507226"/>
            </a:xfrm>
            <a:prstGeom prst="rect">
              <a:avLst/>
            </a:prstGeom>
            <a:solidFill>
              <a:srgbClr val="1C47F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left-arrowhead-variant_45360"/>
            <p:cNvSpPr>
              <a:spLocks noChangeAspect="1"/>
            </p:cNvSpPr>
            <p:nvPr/>
          </p:nvSpPr>
          <p:spPr bwMode="auto">
            <a:xfrm rot="10800000" flipH="1" flipV="1">
              <a:off x="10921690" y="5859845"/>
              <a:ext cx="397185" cy="242869"/>
            </a:xfrm>
            <a:custGeom>
              <a:avLst/>
              <a:gdLst>
                <a:gd name="T0" fmla="*/ 1623 w 1664"/>
                <a:gd name="T1" fmla="*/ 452 h 1019"/>
                <a:gd name="T2" fmla="*/ 1107 w 1664"/>
                <a:gd name="T3" fmla="*/ 41 h 1019"/>
                <a:gd name="T4" fmla="*/ 973 w 1664"/>
                <a:gd name="T5" fmla="*/ 105 h 1019"/>
                <a:gd name="T6" fmla="*/ 973 w 1664"/>
                <a:gd name="T7" fmla="*/ 243 h 1019"/>
                <a:gd name="T8" fmla="*/ 900 w 1664"/>
                <a:gd name="T9" fmla="*/ 325 h 1019"/>
                <a:gd name="T10" fmla="*/ 80 w 1664"/>
                <a:gd name="T11" fmla="*/ 325 h 1019"/>
                <a:gd name="T12" fmla="*/ 0 w 1664"/>
                <a:gd name="T13" fmla="*/ 403 h 1019"/>
                <a:gd name="T14" fmla="*/ 0 w 1664"/>
                <a:gd name="T15" fmla="*/ 619 h 1019"/>
                <a:gd name="T16" fmla="*/ 80 w 1664"/>
                <a:gd name="T17" fmla="*/ 699 h 1019"/>
                <a:gd name="T18" fmla="*/ 900 w 1664"/>
                <a:gd name="T19" fmla="*/ 699 h 1019"/>
                <a:gd name="T20" fmla="*/ 973 w 1664"/>
                <a:gd name="T21" fmla="*/ 777 h 1019"/>
                <a:gd name="T22" fmla="*/ 973 w 1664"/>
                <a:gd name="T23" fmla="*/ 915 h 1019"/>
                <a:gd name="T24" fmla="*/ 1105 w 1664"/>
                <a:gd name="T25" fmla="*/ 977 h 1019"/>
                <a:gd name="T26" fmla="*/ 1620 w 1664"/>
                <a:gd name="T27" fmla="*/ 577 h 1019"/>
                <a:gd name="T28" fmla="*/ 1623 w 1664"/>
                <a:gd name="T29" fmla="*/ 452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4" h="1019">
                  <a:moveTo>
                    <a:pt x="1623" y="452"/>
                  </a:moveTo>
                  <a:lnTo>
                    <a:pt x="1107" y="41"/>
                  </a:lnTo>
                  <a:cubicBezTo>
                    <a:pt x="1053" y="0"/>
                    <a:pt x="973" y="37"/>
                    <a:pt x="973" y="105"/>
                  </a:cubicBezTo>
                  <a:lnTo>
                    <a:pt x="973" y="243"/>
                  </a:lnTo>
                  <a:cubicBezTo>
                    <a:pt x="973" y="287"/>
                    <a:pt x="944" y="325"/>
                    <a:pt x="900" y="325"/>
                  </a:cubicBezTo>
                  <a:lnTo>
                    <a:pt x="80" y="325"/>
                  </a:lnTo>
                  <a:cubicBezTo>
                    <a:pt x="36" y="325"/>
                    <a:pt x="0" y="357"/>
                    <a:pt x="0" y="403"/>
                  </a:cubicBezTo>
                  <a:lnTo>
                    <a:pt x="0" y="619"/>
                  </a:lnTo>
                  <a:cubicBezTo>
                    <a:pt x="0" y="661"/>
                    <a:pt x="36" y="699"/>
                    <a:pt x="80" y="699"/>
                  </a:cubicBezTo>
                  <a:lnTo>
                    <a:pt x="900" y="699"/>
                  </a:lnTo>
                  <a:cubicBezTo>
                    <a:pt x="944" y="699"/>
                    <a:pt x="973" y="733"/>
                    <a:pt x="973" y="777"/>
                  </a:cubicBezTo>
                  <a:lnTo>
                    <a:pt x="973" y="915"/>
                  </a:lnTo>
                  <a:cubicBezTo>
                    <a:pt x="973" y="981"/>
                    <a:pt x="1053" y="1019"/>
                    <a:pt x="1105" y="977"/>
                  </a:cubicBezTo>
                  <a:lnTo>
                    <a:pt x="1620" y="577"/>
                  </a:lnTo>
                  <a:cubicBezTo>
                    <a:pt x="1663" y="547"/>
                    <a:pt x="1664" y="484"/>
                    <a:pt x="1623" y="4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26578" y="1445700"/>
            <a:ext cx="2005781" cy="3893574"/>
            <a:chOff x="-26578" y="1445700"/>
            <a:chExt cx="2005781" cy="3893574"/>
          </a:xfrm>
        </p:grpSpPr>
        <p:sp>
          <p:nvSpPr>
            <p:cNvPr id="7" name="矩形 6"/>
            <p:cNvSpPr/>
            <p:nvPr/>
          </p:nvSpPr>
          <p:spPr>
            <a:xfrm>
              <a:off x="-26578" y="1445700"/>
              <a:ext cx="2005781" cy="3893574"/>
            </a:xfrm>
            <a:prstGeom prst="rect">
              <a:avLst/>
            </a:prstGeom>
            <a:solidFill>
              <a:srgbClr val="BABA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16200000">
              <a:off x="-81830" y="3667564"/>
              <a:ext cx="211628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FAFU</a:t>
              </a:r>
            </a:p>
            <a:p>
              <a:r>
                <a:rPr lang="en-US" altLang="zh-CN" sz="28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University</a:t>
              </a:r>
              <a:endParaRPr lang="zh-CN" altLang="en-US" sz="2800" dirty="0">
                <a:solidFill>
                  <a:schemeClr val="bg1"/>
                </a:solidFill>
                <a:latin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76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37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7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37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9" grpId="0"/>
      <p:bldP spid="9" grpId="1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3" name="椭圆 2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6B80D2"/>
            </a:solidFill>
            <a:ln>
              <a:noFill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4" name="椭圆 3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7183D3"/>
            </a:solidFill>
            <a:ln>
              <a:noFill/>
            </a:ln>
          </p:spPr>
        </p:sp>
      </p:grpSp>
      <p:grpSp>
        <p:nvGrpSpPr>
          <p:cNvPr id="16" name="组合 15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5" name="椭圆 4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7786D6"/>
            </a:solidFill>
            <a:ln>
              <a:noFill/>
            </a:ln>
          </p:spPr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615" y="1853047"/>
            <a:ext cx="2877561" cy="31519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729" y="2499279"/>
            <a:ext cx="2085013" cy="18594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2655" y="2106053"/>
            <a:ext cx="2115495" cy="264589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6143" y="2322479"/>
            <a:ext cx="2085013" cy="22130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308" y="1853047"/>
            <a:ext cx="2798307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7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3" presetClass="path" presetSubtype="0" decel="4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66667 0 L 0 0 E" pathEditMode="relative" ptsTypes="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decel="4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66667 0 L 0 0 E" pathEditMode="relative" ptsTypes="">
                                      <p:cBhvr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3" presetClass="path" presetSubtype="0" decel="37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341667 0 L 0 0 E" pathEditMode="relative" ptsTypes="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decel="37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341667 0 L 0 0 E" pathEditMode="relative" ptsTypes="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50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C4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47" y="1781323"/>
            <a:ext cx="3295353" cy="329535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05250" y="2587702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模板使用手册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610100" y="3695698"/>
            <a:ext cx="58293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553075" y="3833777"/>
            <a:ext cx="39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福建农林大学</a:t>
            </a:r>
            <a:r>
              <a:rPr lang="en-US" altLang="zh-CN" sz="2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-</a:t>
            </a:r>
            <a:r>
              <a:rPr lang="zh-CN" altLang="en-US" sz="2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小奕</a:t>
            </a:r>
          </a:p>
        </p:txBody>
      </p:sp>
    </p:spTree>
    <p:extLst>
      <p:ext uri="{BB962C8B-B14F-4D97-AF65-F5344CB8AC3E}">
        <p14:creationId xmlns:p14="http://schemas.microsoft.com/office/powerpoint/2010/main" val="18269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414" y="194221"/>
            <a:ext cx="5581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1.PPT</a:t>
            </a:r>
            <a:r>
              <a: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主题色与字体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79959" y="2526217"/>
            <a:ext cx="3841499" cy="299978"/>
            <a:chOff x="1101012" y="3069771"/>
            <a:chExt cx="8244626" cy="643813"/>
          </a:xfrm>
        </p:grpSpPr>
        <p:sp>
          <p:nvSpPr>
            <p:cNvPr id="5" name="椭圆 4"/>
            <p:cNvSpPr/>
            <p:nvPr/>
          </p:nvSpPr>
          <p:spPr>
            <a:xfrm>
              <a:off x="6910349" y="3069771"/>
              <a:ext cx="643813" cy="643813"/>
            </a:xfrm>
            <a:prstGeom prst="ellipse">
              <a:avLst/>
            </a:prstGeom>
            <a:solidFill>
              <a:srgbClr val="1C47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7806087" y="3069771"/>
              <a:ext cx="643813" cy="643813"/>
            </a:xfrm>
            <a:prstGeom prst="ellipse">
              <a:avLst/>
            </a:prstGeom>
            <a:solidFill>
              <a:srgbClr val="4343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701825" y="3069771"/>
              <a:ext cx="643813" cy="643813"/>
            </a:xfrm>
            <a:prstGeom prst="ellipse">
              <a:avLst/>
            </a:prstGeom>
            <a:solidFill>
              <a:srgbClr val="AF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27077" y="183669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727076" y="216692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727077" y="301335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99019" y="301335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7077" y="426698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727076" y="459721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27076" y="4964795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标题字体：方正兰亭粗黑简体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英文副标题字体：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Open Sans Extrabold</a:t>
            </a:r>
          </a:p>
          <a:p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正文字体：宋体（为了更好的投影效果，请使用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“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思源黑体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”）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0387" y="1836697"/>
            <a:ext cx="4216425" cy="421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5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414" y="194221"/>
            <a:ext cx="5581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2.</a:t>
            </a:r>
            <a:r>
              <a: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字体安装与设置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1518" y="1431665"/>
            <a:ext cx="10748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如果模板中使用了特殊字体，而您的电脑中又没有安装这种字体，那么在编辑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时，系统会弹出提醒框并用其它字体替换，这样会影响整体效果，所以需要您下载和安装模板中所用字体。字体可以到相关网站下载，在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Windows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系统中，安装字体的方法有三种。</a:t>
            </a:r>
          </a:p>
        </p:txBody>
      </p:sp>
      <p:sp>
        <p:nvSpPr>
          <p:cNvPr id="22" name="矩形 21"/>
          <p:cNvSpPr/>
          <p:nvPr/>
        </p:nvSpPr>
        <p:spPr>
          <a:xfrm>
            <a:off x="350044" y="2917569"/>
            <a:ext cx="11491913" cy="1924050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571500" y="3208233"/>
            <a:ext cx="7715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右击字体文件（</a:t>
            </a:r>
            <a:r>
              <a:rPr lang="en-US" altLang="zh-CN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ttf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或者</a:t>
            </a:r>
            <a:r>
              <a:rPr lang="en-US" altLang="zh-CN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otf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格式），选择“安装”；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双击打开字体文件，而后单击“安装”按钮；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将字体文件复制到“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C: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：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/Windows/Fonts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”文件夹。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24" name="like_149732"/>
          <p:cNvSpPr>
            <a:spLocks noChangeAspect="1"/>
          </p:cNvSpPr>
          <p:nvPr/>
        </p:nvSpPr>
        <p:spPr bwMode="auto">
          <a:xfrm>
            <a:off x="571500" y="5543508"/>
            <a:ext cx="578896" cy="609685"/>
          </a:xfrm>
          <a:custGeom>
            <a:avLst/>
            <a:gdLst>
              <a:gd name="connsiteX0" fmla="*/ 80841 w 556685"/>
              <a:gd name="connsiteY0" fmla="*/ 434602 h 586292"/>
              <a:gd name="connsiteX1" fmla="*/ 131344 w 556685"/>
              <a:gd name="connsiteY1" fmla="*/ 485409 h 586292"/>
              <a:gd name="connsiteX2" fmla="*/ 80841 w 556685"/>
              <a:gd name="connsiteY2" fmla="*/ 536216 h 586292"/>
              <a:gd name="connsiteX3" fmla="*/ 30338 w 556685"/>
              <a:gd name="connsiteY3" fmla="*/ 485409 h 586292"/>
              <a:gd name="connsiteX4" fmla="*/ 80841 w 556685"/>
              <a:gd name="connsiteY4" fmla="*/ 434602 h 586292"/>
              <a:gd name="connsiteX5" fmla="*/ 20506 w 556685"/>
              <a:gd name="connsiteY5" fmla="*/ 222230 h 586292"/>
              <a:gd name="connsiteX6" fmla="*/ 20506 w 556685"/>
              <a:gd name="connsiteY6" fmla="*/ 566572 h 586292"/>
              <a:gd name="connsiteX7" fmla="*/ 142019 w 556685"/>
              <a:gd name="connsiteY7" fmla="*/ 566572 h 586292"/>
              <a:gd name="connsiteX8" fmla="*/ 142019 w 556685"/>
              <a:gd name="connsiteY8" fmla="*/ 222230 h 586292"/>
              <a:gd name="connsiteX9" fmla="*/ 286317 w 556685"/>
              <a:gd name="connsiteY9" fmla="*/ 0 h 586292"/>
              <a:gd name="connsiteX10" fmla="*/ 288595 w 556685"/>
              <a:gd name="connsiteY10" fmla="*/ 0 h 586292"/>
              <a:gd name="connsiteX11" fmla="*/ 359225 w 556685"/>
              <a:gd name="connsiteY11" fmla="*/ 75088 h 586292"/>
              <a:gd name="connsiteX12" fmla="*/ 358466 w 556685"/>
              <a:gd name="connsiteY12" fmla="*/ 188099 h 586292"/>
              <a:gd name="connsiteX13" fmla="*/ 350871 w 556685"/>
              <a:gd name="connsiteY13" fmla="*/ 222230 h 586292"/>
              <a:gd name="connsiteX14" fmla="*/ 495928 w 556685"/>
              <a:gd name="connsiteY14" fmla="*/ 222230 h 586292"/>
              <a:gd name="connsiteX15" fmla="*/ 546812 w 556685"/>
              <a:gd name="connsiteY15" fmla="*/ 273047 h 586292"/>
              <a:gd name="connsiteX16" fmla="*/ 529345 w 556685"/>
              <a:gd name="connsiteY16" fmla="*/ 310970 h 586292"/>
              <a:gd name="connsiteX17" fmla="*/ 556685 w 556685"/>
              <a:gd name="connsiteY17" fmla="*/ 354202 h 586292"/>
              <a:gd name="connsiteX18" fmla="*/ 515674 w 556685"/>
              <a:gd name="connsiteY18" fmla="*/ 403502 h 586292"/>
              <a:gd name="connsiteX19" fmla="*/ 526307 w 556685"/>
              <a:gd name="connsiteY19" fmla="*/ 434599 h 586292"/>
              <a:gd name="connsiteX20" fmla="*/ 485296 w 556685"/>
              <a:gd name="connsiteY20" fmla="*/ 484658 h 586292"/>
              <a:gd name="connsiteX21" fmla="*/ 495928 w 556685"/>
              <a:gd name="connsiteY21" fmla="*/ 515755 h 586292"/>
              <a:gd name="connsiteX22" fmla="*/ 445804 w 556685"/>
              <a:gd name="connsiteY22" fmla="*/ 566572 h 586292"/>
              <a:gd name="connsiteX23" fmla="*/ 161765 w 556685"/>
              <a:gd name="connsiteY23" fmla="*/ 566572 h 586292"/>
              <a:gd name="connsiteX24" fmla="*/ 161765 w 556685"/>
              <a:gd name="connsiteY24" fmla="*/ 586292 h 586292"/>
              <a:gd name="connsiteX25" fmla="*/ 0 w 556685"/>
              <a:gd name="connsiteY25" fmla="*/ 586292 h 586292"/>
              <a:gd name="connsiteX26" fmla="*/ 0 w 556685"/>
              <a:gd name="connsiteY26" fmla="*/ 202510 h 586292"/>
              <a:gd name="connsiteX27" fmla="*/ 161765 w 556685"/>
              <a:gd name="connsiteY27" fmla="*/ 202510 h 586292"/>
              <a:gd name="connsiteX28" fmla="*/ 161765 w 556685"/>
              <a:gd name="connsiteY28" fmla="*/ 222230 h 586292"/>
              <a:gd name="connsiteX29" fmla="*/ 172398 w 556685"/>
              <a:gd name="connsiteY29" fmla="*/ 222230 h 586292"/>
              <a:gd name="connsiteX30" fmla="*/ 243028 w 556685"/>
              <a:gd name="connsiteY30" fmla="*/ 70537 h 586292"/>
              <a:gd name="connsiteX31" fmla="*/ 286317 w 556685"/>
              <a:gd name="connsiteY31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56685" h="586292">
                <a:moveTo>
                  <a:pt x="80841" y="434602"/>
                </a:moveTo>
                <a:cubicBezTo>
                  <a:pt x="108733" y="434602"/>
                  <a:pt x="131344" y="457349"/>
                  <a:pt x="131344" y="485409"/>
                </a:cubicBezTo>
                <a:cubicBezTo>
                  <a:pt x="131344" y="513469"/>
                  <a:pt x="108733" y="536216"/>
                  <a:pt x="80841" y="536216"/>
                </a:cubicBezTo>
                <a:cubicBezTo>
                  <a:pt x="52949" y="536216"/>
                  <a:pt x="30338" y="513469"/>
                  <a:pt x="30338" y="485409"/>
                </a:cubicBezTo>
                <a:cubicBezTo>
                  <a:pt x="30338" y="457349"/>
                  <a:pt x="52949" y="434602"/>
                  <a:pt x="80841" y="434602"/>
                </a:cubicBezTo>
                <a:close/>
                <a:moveTo>
                  <a:pt x="20506" y="222230"/>
                </a:moveTo>
                <a:lnTo>
                  <a:pt x="20506" y="566572"/>
                </a:lnTo>
                <a:lnTo>
                  <a:pt x="142019" y="566572"/>
                </a:lnTo>
                <a:lnTo>
                  <a:pt x="142019" y="222230"/>
                </a:lnTo>
                <a:close/>
                <a:moveTo>
                  <a:pt x="286317" y="0"/>
                </a:moveTo>
                <a:lnTo>
                  <a:pt x="288595" y="0"/>
                </a:lnTo>
                <a:cubicBezTo>
                  <a:pt x="322771" y="0"/>
                  <a:pt x="353909" y="39440"/>
                  <a:pt x="359225" y="75088"/>
                </a:cubicBezTo>
                <a:cubicBezTo>
                  <a:pt x="361504" y="89499"/>
                  <a:pt x="367579" y="141833"/>
                  <a:pt x="358466" y="188099"/>
                </a:cubicBezTo>
                <a:lnTo>
                  <a:pt x="350871" y="222230"/>
                </a:lnTo>
                <a:lnTo>
                  <a:pt x="495928" y="222230"/>
                </a:lnTo>
                <a:cubicBezTo>
                  <a:pt x="524028" y="222230"/>
                  <a:pt x="546812" y="244984"/>
                  <a:pt x="546812" y="273047"/>
                </a:cubicBezTo>
                <a:cubicBezTo>
                  <a:pt x="546812" y="288216"/>
                  <a:pt x="539977" y="301868"/>
                  <a:pt x="529345" y="310970"/>
                </a:cubicBezTo>
                <a:cubicBezTo>
                  <a:pt x="543015" y="317038"/>
                  <a:pt x="556685" y="328415"/>
                  <a:pt x="556685" y="354202"/>
                </a:cubicBezTo>
                <a:cubicBezTo>
                  <a:pt x="556685" y="378473"/>
                  <a:pt x="539218" y="398952"/>
                  <a:pt x="515674" y="403502"/>
                </a:cubicBezTo>
                <a:cubicBezTo>
                  <a:pt x="522509" y="412604"/>
                  <a:pt x="526307" y="423222"/>
                  <a:pt x="526307" y="434599"/>
                </a:cubicBezTo>
                <a:cubicBezTo>
                  <a:pt x="526307" y="459629"/>
                  <a:pt x="508839" y="480107"/>
                  <a:pt x="485296" y="484658"/>
                </a:cubicBezTo>
                <a:cubicBezTo>
                  <a:pt x="492131" y="493001"/>
                  <a:pt x="495928" y="503620"/>
                  <a:pt x="495928" y="515755"/>
                </a:cubicBezTo>
                <a:cubicBezTo>
                  <a:pt x="495928" y="543818"/>
                  <a:pt x="473145" y="566572"/>
                  <a:pt x="445804" y="566572"/>
                </a:cubicBezTo>
                <a:lnTo>
                  <a:pt x="161765" y="566572"/>
                </a:lnTo>
                <a:lnTo>
                  <a:pt x="161765" y="586292"/>
                </a:lnTo>
                <a:lnTo>
                  <a:pt x="0" y="586292"/>
                </a:lnTo>
                <a:lnTo>
                  <a:pt x="0" y="202510"/>
                </a:lnTo>
                <a:lnTo>
                  <a:pt x="161765" y="202510"/>
                </a:lnTo>
                <a:lnTo>
                  <a:pt x="161765" y="222230"/>
                </a:lnTo>
                <a:lnTo>
                  <a:pt x="172398" y="222230"/>
                </a:lnTo>
                <a:cubicBezTo>
                  <a:pt x="175436" y="222230"/>
                  <a:pt x="243028" y="220713"/>
                  <a:pt x="243028" y="70537"/>
                </a:cubicBezTo>
                <a:cubicBezTo>
                  <a:pt x="243028" y="9102"/>
                  <a:pt x="270368" y="0"/>
                  <a:pt x="286317" y="0"/>
                </a:cubicBezTo>
                <a:close/>
              </a:path>
            </a:pathLst>
          </a:custGeom>
          <a:solidFill>
            <a:srgbClr val="1C47F5"/>
          </a:solidFill>
          <a:ln>
            <a:noFill/>
          </a:ln>
        </p:spPr>
      </p:sp>
      <p:sp>
        <p:nvSpPr>
          <p:cNvPr id="25" name="文本框 24"/>
          <p:cNvSpPr txBox="1"/>
          <p:nvPr/>
        </p:nvSpPr>
        <p:spPr>
          <a:xfrm>
            <a:off x="1150396" y="5581566"/>
            <a:ext cx="50218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“</a:t>
            </a:r>
            <a:r>
              <a:rPr lang="zh-CN" altLang="en-US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字体管家</a:t>
            </a:r>
            <a:r>
              <a:rPr lang="en-US" altLang="zh-CN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”/“</a:t>
            </a:r>
            <a:r>
              <a:rPr lang="zh-CN" altLang="en-US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字由</a:t>
            </a:r>
            <a:r>
              <a:rPr lang="en-US" altLang="zh-CN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”</a:t>
            </a:r>
            <a:r>
              <a:rPr lang="zh-CN" altLang="en-US" sz="2400" dirty="0">
                <a:latin typeface="思源黑体" panose="020B0400000000000000" pitchFamily="34" charset="-122"/>
                <a:ea typeface="思源黑体" panose="020B0400000000000000" pitchFamily="34" charset="-122"/>
              </a:rPr>
              <a:t>两款软件哦。</a:t>
            </a:r>
          </a:p>
        </p:txBody>
      </p:sp>
    </p:spTree>
    <p:extLst>
      <p:ext uri="{BB962C8B-B14F-4D97-AF65-F5344CB8AC3E}">
        <p14:creationId xmlns:p14="http://schemas.microsoft.com/office/powerpoint/2010/main" val="257451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5414" y="194221"/>
            <a:ext cx="5581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2.</a:t>
            </a:r>
            <a:r>
              <a:rPr lang="zh-CN" altLang="en-US" sz="44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字体安装与设置</a:t>
            </a:r>
          </a:p>
        </p:txBody>
      </p:sp>
      <p:sp>
        <p:nvSpPr>
          <p:cNvPr id="9" name="矩形 8"/>
          <p:cNvSpPr/>
          <p:nvPr/>
        </p:nvSpPr>
        <p:spPr>
          <a:xfrm>
            <a:off x="350043" y="2466974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07923" y="2485715"/>
            <a:ext cx="50791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打开“另存为”对话框后，点击底部的“工具”按钮，弹出菜单，选择“保存选项”。（如图）</a:t>
            </a: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弹出“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PowerPoint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选项”对话框，此时左侧“保存“选项处于选中状态，在右侧列表中勾造“将字体嵌入文件”选项。（如图）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7660" y="2781300"/>
            <a:ext cx="293370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4260" y="4823029"/>
            <a:ext cx="3857625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3350" y="3371850"/>
            <a:ext cx="901700" cy="222250"/>
          </a:xfrm>
          <a:prstGeom prst="rect">
            <a:avLst/>
          </a:prstGeom>
          <a:noFill/>
          <a:ln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0043" y="1711804"/>
            <a:ext cx="9737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为了保证在任何情况下字体都可用，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还提供字体嵌入功能，但是字体嵌入后文件会变大。</a:t>
            </a:r>
          </a:p>
          <a:p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090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如何在演示时保证视频上方的文字正常显示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0043" y="1289159"/>
            <a:ext cx="11665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我们除了可以给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添加上文字、图片、音乐，还可以根据实际需要添加上视频，下面介绍一下如何在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中加入视频。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36716" y="1910526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64188" y="2125033"/>
            <a:ext cx="53901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在“插入”选项卡中，点击“视频”按钮，选择“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PC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上的规频”选项。（如图）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2.3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弹出“插入视频”对话框，选择要插入的视频，点击“插入”按钮，出观视频播放窗口，此时视频文件就被插入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中了。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选中视频窗口，在“播放”选项卡中，可对插入的视频文件进行各种设置。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6009" y="2260945"/>
            <a:ext cx="1362075" cy="12858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2673" y="4180558"/>
            <a:ext cx="5542044" cy="772909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1465429" y="5870861"/>
            <a:ext cx="1036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</a:rPr>
              <a:t>在</a:t>
            </a:r>
            <a:r>
              <a:rPr lang="en-US" altLang="zh-CN" sz="1600" dirty="0">
                <a:latin typeface="Times New Roman" panose="02020603050405020304" pitchFamily="18" charset="0"/>
              </a:rPr>
              <a:t>PPT2013/2016</a:t>
            </a:r>
            <a:r>
              <a:rPr lang="zh-CN" altLang="en-US" sz="1600" dirty="0">
                <a:latin typeface="Times New Roman" panose="02020603050405020304" pitchFamily="18" charset="0"/>
              </a:rPr>
              <a:t>中，插入视频会嵌入到</a:t>
            </a:r>
            <a:r>
              <a:rPr lang="en-US" altLang="zh-CN" sz="1600" dirty="0">
                <a:latin typeface="Times New Roman" panose="02020603050405020304" pitchFamily="18" charset="0"/>
              </a:rPr>
              <a:t>PPT</a:t>
            </a:r>
            <a:r>
              <a:rPr lang="zh-CN" altLang="en-US" sz="1600" dirty="0">
                <a:latin typeface="Times New Roman" panose="02020603050405020304" pitchFamily="18" charset="0"/>
              </a:rPr>
              <a:t>文件中，在其他版本的</a:t>
            </a:r>
            <a:r>
              <a:rPr lang="en-US" altLang="zh-CN" sz="1600" dirty="0">
                <a:latin typeface="Times New Roman" panose="02020603050405020304" pitchFamily="18" charset="0"/>
              </a:rPr>
              <a:t>PowerPoint</a:t>
            </a:r>
            <a:r>
              <a:rPr lang="zh-CN" altLang="en-US" sz="1600" dirty="0">
                <a:latin typeface="Times New Roman" panose="02020603050405020304" pitchFamily="18" charset="0"/>
              </a:rPr>
              <a:t>中无法正常播放。（解决办法：升级</a:t>
            </a:r>
            <a:r>
              <a:rPr lang="en-US" altLang="zh-CN" sz="1600" dirty="0">
                <a:latin typeface="Times New Roman" panose="02020603050405020304" pitchFamily="18" charset="0"/>
              </a:rPr>
              <a:t>Office</a:t>
            </a:r>
            <a:r>
              <a:rPr lang="zh-CN" altLang="en-US" sz="1600" dirty="0">
                <a:latin typeface="Times New Roman" panose="02020603050405020304" pitchFamily="18" charset="0"/>
              </a:rPr>
              <a:t>软件或通过“链接到文件”方式插入视频；不要点击全屏播放哦</a:t>
            </a:r>
            <a:r>
              <a:rPr lang="en-US" altLang="zh-CN" sz="1600" dirty="0">
                <a:latin typeface="Times New Roman" panose="02020603050405020304" pitchFamily="18" charset="0"/>
              </a:rPr>
              <a:t>,</a:t>
            </a:r>
            <a:r>
              <a:rPr lang="zh-CN" altLang="en-US" sz="1600" dirty="0">
                <a:latin typeface="Times New Roman" panose="02020603050405020304" pitchFamily="18" charset="0"/>
              </a:rPr>
              <a:t>否则会导致演示时看不到文字。）</a:t>
            </a:r>
          </a:p>
          <a:p>
            <a:endParaRPr lang="zh-CN" altLang="en-US" sz="1600" dirty="0"/>
          </a:p>
        </p:txBody>
      </p:sp>
      <p:sp>
        <p:nvSpPr>
          <p:cNvPr id="27" name="warning_159454"/>
          <p:cNvSpPr>
            <a:spLocks noChangeAspect="1"/>
          </p:cNvSpPr>
          <p:nvPr/>
        </p:nvSpPr>
        <p:spPr bwMode="auto">
          <a:xfrm>
            <a:off x="705810" y="5871945"/>
            <a:ext cx="609685" cy="528045"/>
          </a:xfrm>
          <a:custGeom>
            <a:avLst/>
            <a:gdLst>
              <a:gd name="T0" fmla="*/ 6588 w 6959"/>
              <a:gd name="T1" fmla="*/ 4580 h 6036"/>
              <a:gd name="T2" fmla="*/ 4319 w 6959"/>
              <a:gd name="T3" fmla="*/ 649 h 6036"/>
              <a:gd name="T4" fmla="*/ 2641 w 6959"/>
              <a:gd name="T5" fmla="*/ 649 h 6036"/>
              <a:gd name="T6" fmla="*/ 371 w 6959"/>
              <a:gd name="T7" fmla="*/ 4580 h 6036"/>
              <a:gd name="T8" fmla="*/ 1209 w 6959"/>
              <a:gd name="T9" fmla="*/ 6036 h 6036"/>
              <a:gd name="T10" fmla="*/ 5741 w 6959"/>
              <a:gd name="T11" fmla="*/ 6036 h 6036"/>
              <a:gd name="T12" fmla="*/ 6588 w 6959"/>
              <a:gd name="T13" fmla="*/ 4580 h 6036"/>
              <a:gd name="T14" fmla="*/ 3479 w 6959"/>
              <a:gd name="T15" fmla="*/ 5164 h 6036"/>
              <a:gd name="T16" fmla="*/ 3117 w 6959"/>
              <a:gd name="T17" fmla="*/ 4802 h 6036"/>
              <a:gd name="T18" fmla="*/ 3479 w 6959"/>
              <a:gd name="T19" fmla="*/ 4441 h 6036"/>
              <a:gd name="T20" fmla="*/ 3832 w 6959"/>
              <a:gd name="T21" fmla="*/ 4812 h 6036"/>
              <a:gd name="T22" fmla="*/ 3479 w 6959"/>
              <a:gd name="T23" fmla="*/ 5164 h 6036"/>
              <a:gd name="T24" fmla="*/ 3808 w 6959"/>
              <a:gd name="T25" fmla="*/ 2828 h 6036"/>
              <a:gd name="T26" fmla="*/ 3759 w 6959"/>
              <a:gd name="T27" fmla="*/ 3666 h 6036"/>
              <a:gd name="T28" fmla="*/ 3751 w 6959"/>
              <a:gd name="T29" fmla="*/ 3929 h 6036"/>
              <a:gd name="T30" fmla="*/ 3479 w 6959"/>
              <a:gd name="T31" fmla="*/ 4192 h 6036"/>
              <a:gd name="T32" fmla="*/ 3207 w 6959"/>
              <a:gd name="T33" fmla="*/ 3937 h 6036"/>
              <a:gd name="T34" fmla="*/ 3133 w 6959"/>
              <a:gd name="T35" fmla="*/ 2637 h 6036"/>
              <a:gd name="T36" fmla="*/ 3108 w 6959"/>
              <a:gd name="T37" fmla="*/ 2292 h 6036"/>
              <a:gd name="T38" fmla="*/ 3388 w 6959"/>
              <a:gd name="T39" fmla="*/ 1897 h 6036"/>
              <a:gd name="T40" fmla="*/ 3808 w 6959"/>
              <a:gd name="T41" fmla="*/ 2102 h 6036"/>
              <a:gd name="T42" fmla="*/ 3841 w 6959"/>
              <a:gd name="T43" fmla="*/ 2284 h 6036"/>
              <a:gd name="T44" fmla="*/ 3808 w 6959"/>
              <a:gd name="T45" fmla="*/ 2828 h 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59" h="6036">
                <a:moveTo>
                  <a:pt x="6588" y="4580"/>
                </a:moveTo>
                <a:lnTo>
                  <a:pt x="4319" y="649"/>
                </a:lnTo>
                <a:cubicBezTo>
                  <a:pt x="3948" y="0"/>
                  <a:pt x="3011" y="0"/>
                  <a:pt x="2641" y="649"/>
                </a:cubicBezTo>
                <a:lnTo>
                  <a:pt x="371" y="4580"/>
                </a:lnTo>
                <a:cubicBezTo>
                  <a:pt x="0" y="5229"/>
                  <a:pt x="461" y="6036"/>
                  <a:pt x="1209" y="6036"/>
                </a:cubicBezTo>
                <a:lnTo>
                  <a:pt x="5741" y="6036"/>
                </a:lnTo>
                <a:cubicBezTo>
                  <a:pt x="6489" y="6036"/>
                  <a:pt x="6959" y="5221"/>
                  <a:pt x="6588" y="4580"/>
                </a:cubicBezTo>
                <a:close/>
                <a:moveTo>
                  <a:pt x="3479" y="5164"/>
                </a:moveTo>
                <a:cubicBezTo>
                  <a:pt x="3281" y="5164"/>
                  <a:pt x="3117" y="5000"/>
                  <a:pt x="3117" y="4802"/>
                </a:cubicBezTo>
                <a:cubicBezTo>
                  <a:pt x="3117" y="4605"/>
                  <a:pt x="3281" y="4441"/>
                  <a:pt x="3479" y="4441"/>
                </a:cubicBezTo>
                <a:cubicBezTo>
                  <a:pt x="3676" y="4441"/>
                  <a:pt x="3840" y="4605"/>
                  <a:pt x="3832" y="4812"/>
                </a:cubicBezTo>
                <a:cubicBezTo>
                  <a:pt x="3841" y="5000"/>
                  <a:pt x="3668" y="5164"/>
                  <a:pt x="3479" y="5164"/>
                </a:cubicBezTo>
                <a:close/>
                <a:moveTo>
                  <a:pt x="3808" y="2828"/>
                </a:moveTo>
                <a:cubicBezTo>
                  <a:pt x="3792" y="3108"/>
                  <a:pt x="3775" y="3386"/>
                  <a:pt x="3759" y="3666"/>
                </a:cubicBezTo>
                <a:cubicBezTo>
                  <a:pt x="3751" y="3757"/>
                  <a:pt x="3751" y="3840"/>
                  <a:pt x="3751" y="3929"/>
                </a:cubicBezTo>
                <a:cubicBezTo>
                  <a:pt x="3743" y="4077"/>
                  <a:pt x="3627" y="4192"/>
                  <a:pt x="3479" y="4192"/>
                </a:cubicBezTo>
                <a:cubicBezTo>
                  <a:pt x="3331" y="4192"/>
                  <a:pt x="3216" y="4085"/>
                  <a:pt x="3207" y="3937"/>
                </a:cubicBezTo>
                <a:cubicBezTo>
                  <a:pt x="3183" y="3501"/>
                  <a:pt x="3157" y="3073"/>
                  <a:pt x="3133" y="2637"/>
                </a:cubicBezTo>
                <a:cubicBezTo>
                  <a:pt x="3125" y="2522"/>
                  <a:pt x="3117" y="2406"/>
                  <a:pt x="3108" y="2292"/>
                </a:cubicBezTo>
                <a:cubicBezTo>
                  <a:pt x="3108" y="2102"/>
                  <a:pt x="3215" y="1946"/>
                  <a:pt x="3388" y="1897"/>
                </a:cubicBezTo>
                <a:cubicBezTo>
                  <a:pt x="3561" y="1856"/>
                  <a:pt x="3733" y="1938"/>
                  <a:pt x="3808" y="2102"/>
                </a:cubicBezTo>
                <a:cubicBezTo>
                  <a:pt x="3833" y="2160"/>
                  <a:pt x="3841" y="2217"/>
                  <a:pt x="3841" y="2284"/>
                </a:cubicBezTo>
                <a:cubicBezTo>
                  <a:pt x="3833" y="2466"/>
                  <a:pt x="3816" y="2648"/>
                  <a:pt x="3808" y="2828"/>
                </a:cubicBezTo>
                <a:close/>
              </a:path>
            </a:pathLst>
          </a:custGeom>
          <a:solidFill>
            <a:srgbClr val="1C47F5"/>
          </a:solidFill>
          <a:ln>
            <a:noFill/>
          </a:ln>
        </p:spPr>
      </p:sp>
      <p:sp>
        <p:nvSpPr>
          <p:cNvPr id="12" name="圆角矩形 11"/>
          <p:cNvSpPr/>
          <p:nvPr/>
        </p:nvSpPr>
        <p:spPr>
          <a:xfrm>
            <a:off x="6181807" y="3125051"/>
            <a:ext cx="1176256" cy="335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音乐添加与设置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0043" y="1289159"/>
            <a:ext cx="116654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在一些特殊场合，需要为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添加背景音乐，以增强演示效果，下面介绍一下如何为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添加与删除背景音乐。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36716" y="1910526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64188" y="2125033"/>
            <a:ext cx="53901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在“插入”选项卡中，点击“音频”按钮，选择“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PC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上的音频”选项。（如图）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弹出“插入音频”对话框，选择要插入的音频，点击“插入”按钮，出现小喇叭圈标，此时音频文件就被插入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中了。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选中小喇叭图标，在“播放”选项卡中，可对插入的音频文件进行各种设置。</a:t>
            </a:r>
          </a:p>
        </p:txBody>
      </p:sp>
      <p:sp>
        <p:nvSpPr>
          <p:cNvPr id="24" name="椭圆 23"/>
          <p:cNvSpPr/>
          <p:nvPr/>
        </p:nvSpPr>
        <p:spPr>
          <a:xfrm>
            <a:off x="6245974" y="3024182"/>
            <a:ext cx="1270000" cy="319832"/>
          </a:xfrm>
          <a:prstGeom prst="ellipse">
            <a:avLst/>
          </a:prstGeom>
          <a:noFill/>
          <a:ln w="28575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465429" y="5870861"/>
            <a:ext cx="10363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</a:rPr>
              <a:t>在</a:t>
            </a:r>
            <a:r>
              <a:rPr lang="en-US" altLang="zh-CN" sz="1600" dirty="0">
                <a:latin typeface="Times New Roman" panose="02020603050405020304" pitchFamily="18" charset="0"/>
              </a:rPr>
              <a:t>PPT2013/2016</a:t>
            </a:r>
            <a:r>
              <a:rPr lang="zh-CN" altLang="en-US" sz="1600" dirty="0">
                <a:latin typeface="Times New Roman" panose="02020603050405020304" pitchFamily="18" charset="0"/>
              </a:rPr>
              <a:t>中，插入音频会嵌入到</a:t>
            </a:r>
            <a:r>
              <a:rPr lang="en-US" altLang="zh-CN" sz="1600" dirty="0">
                <a:latin typeface="Times New Roman" panose="02020603050405020304" pitchFamily="18" charset="0"/>
              </a:rPr>
              <a:t>PPT</a:t>
            </a:r>
            <a:r>
              <a:rPr lang="zh-CN" altLang="en-US" sz="1600" dirty="0">
                <a:latin typeface="Times New Roman" panose="02020603050405020304" pitchFamily="18" charset="0"/>
              </a:rPr>
              <a:t>文件中，在其他版本的</a:t>
            </a:r>
            <a:r>
              <a:rPr lang="en-US" altLang="zh-CN" sz="1600" dirty="0">
                <a:latin typeface="Times New Roman" panose="02020603050405020304" pitchFamily="18" charset="0"/>
              </a:rPr>
              <a:t>PowerPoint</a:t>
            </a:r>
            <a:r>
              <a:rPr lang="zh-CN" altLang="en-US" sz="1600" dirty="0">
                <a:latin typeface="Times New Roman" panose="02020603050405020304" pitchFamily="18" charset="0"/>
              </a:rPr>
              <a:t>中无法正常播放。（解决办法：升级</a:t>
            </a:r>
            <a:r>
              <a:rPr lang="en-US" altLang="zh-CN" sz="1600" dirty="0" err="1">
                <a:latin typeface="Times New Roman" panose="02020603050405020304" pitchFamily="18" charset="0"/>
              </a:rPr>
              <a:t>Ofice</a:t>
            </a:r>
            <a:r>
              <a:rPr lang="zh-CN" altLang="en-US" sz="1600" dirty="0">
                <a:latin typeface="Times New Roman" panose="02020603050405020304" pitchFamily="18" charset="0"/>
              </a:rPr>
              <a:t>软件或通过“链接到文件”方式插入音乐）</a:t>
            </a:r>
            <a:endParaRPr lang="zh-CN" altLang="en-US" sz="1600" dirty="0"/>
          </a:p>
        </p:txBody>
      </p:sp>
      <p:sp>
        <p:nvSpPr>
          <p:cNvPr id="27" name="warning_159454"/>
          <p:cNvSpPr>
            <a:spLocks noChangeAspect="1"/>
          </p:cNvSpPr>
          <p:nvPr/>
        </p:nvSpPr>
        <p:spPr bwMode="auto">
          <a:xfrm>
            <a:off x="705810" y="5871945"/>
            <a:ext cx="609685" cy="528045"/>
          </a:xfrm>
          <a:custGeom>
            <a:avLst/>
            <a:gdLst>
              <a:gd name="T0" fmla="*/ 6588 w 6959"/>
              <a:gd name="T1" fmla="*/ 4580 h 6036"/>
              <a:gd name="T2" fmla="*/ 4319 w 6959"/>
              <a:gd name="T3" fmla="*/ 649 h 6036"/>
              <a:gd name="T4" fmla="*/ 2641 w 6959"/>
              <a:gd name="T5" fmla="*/ 649 h 6036"/>
              <a:gd name="T6" fmla="*/ 371 w 6959"/>
              <a:gd name="T7" fmla="*/ 4580 h 6036"/>
              <a:gd name="T8" fmla="*/ 1209 w 6959"/>
              <a:gd name="T9" fmla="*/ 6036 h 6036"/>
              <a:gd name="T10" fmla="*/ 5741 w 6959"/>
              <a:gd name="T11" fmla="*/ 6036 h 6036"/>
              <a:gd name="T12" fmla="*/ 6588 w 6959"/>
              <a:gd name="T13" fmla="*/ 4580 h 6036"/>
              <a:gd name="T14" fmla="*/ 3479 w 6959"/>
              <a:gd name="T15" fmla="*/ 5164 h 6036"/>
              <a:gd name="T16" fmla="*/ 3117 w 6959"/>
              <a:gd name="T17" fmla="*/ 4802 h 6036"/>
              <a:gd name="T18" fmla="*/ 3479 w 6959"/>
              <a:gd name="T19" fmla="*/ 4441 h 6036"/>
              <a:gd name="T20" fmla="*/ 3832 w 6959"/>
              <a:gd name="T21" fmla="*/ 4812 h 6036"/>
              <a:gd name="T22" fmla="*/ 3479 w 6959"/>
              <a:gd name="T23" fmla="*/ 5164 h 6036"/>
              <a:gd name="T24" fmla="*/ 3808 w 6959"/>
              <a:gd name="T25" fmla="*/ 2828 h 6036"/>
              <a:gd name="T26" fmla="*/ 3759 w 6959"/>
              <a:gd name="T27" fmla="*/ 3666 h 6036"/>
              <a:gd name="T28" fmla="*/ 3751 w 6959"/>
              <a:gd name="T29" fmla="*/ 3929 h 6036"/>
              <a:gd name="T30" fmla="*/ 3479 w 6959"/>
              <a:gd name="T31" fmla="*/ 4192 h 6036"/>
              <a:gd name="T32" fmla="*/ 3207 w 6959"/>
              <a:gd name="T33" fmla="*/ 3937 h 6036"/>
              <a:gd name="T34" fmla="*/ 3133 w 6959"/>
              <a:gd name="T35" fmla="*/ 2637 h 6036"/>
              <a:gd name="T36" fmla="*/ 3108 w 6959"/>
              <a:gd name="T37" fmla="*/ 2292 h 6036"/>
              <a:gd name="T38" fmla="*/ 3388 w 6959"/>
              <a:gd name="T39" fmla="*/ 1897 h 6036"/>
              <a:gd name="T40" fmla="*/ 3808 w 6959"/>
              <a:gd name="T41" fmla="*/ 2102 h 6036"/>
              <a:gd name="T42" fmla="*/ 3841 w 6959"/>
              <a:gd name="T43" fmla="*/ 2284 h 6036"/>
              <a:gd name="T44" fmla="*/ 3808 w 6959"/>
              <a:gd name="T45" fmla="*/ 2828 h 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959" h="6036">
                <a:moveTo>
                  <a:pt x="6588" y="4580"/>
                </a:moveTo>
                <a:lnTo>
                  <a:pt x="4319" y="649"/>
                </a:lnTo>
                <a:cubicBezTo>
                  <a:pt x="3948" y="0"/>
                  <a:pt x="3011" y="0"/>
                  <a:pt x="2641" y="649"/>
                </a:cubicBezTo>
                <a:lnTo>
                  <a:pt x="371" y="4580"/>
                </a:lnTo>
                <a:cubicBezTo>
                  <a:pt x="0" y="5229"/>
                  <a:pt x="461" y="6036"/>
                  <a:pt x="1209" y="6036"/>
                </a:cubicBezTo>
                <a:lnTo>
                  <a:pt x="5741" y="6036"/>
                </a:lnTo>
                <a:cubicBezTo>
                  <a:pt x="6489" y="6036"/>
                  <a:pt x="6959" y="5221"/>
                  <a:pt x="6588" y="4580"/>
                </a:cubicBezTo>
                <a:close/>
                <a:moveTo>
                  <a:pt x="3479" y="5164"/>
                </a:moveTo>
                <a:cubicBezTo>
                  <a:pt x="3281" y="5164"/>
                  <a:pt x="3117" y="5000"/>
                  <a:pt x="3117" y="4802"/>
                </a:cubicBezTo>
                <a:cubicBezTo>
                  <a:pt x="3117" y="4605"/>
                  <a:pt x="3281" y="4441"/>
                  <a:pt x="3479" y="4441"/>
                </a:cubicBezTo>
                <a:cubicBezTo>
                  <a:pt x="3676" y="4441"/>
                  <a:pt x="3840" y="4605"/>
                  <a:pt x="3832" y="4812"/>
                </a:cubicBezTo>
                <a:cubicBezTo>
                  <a:pt x="3841" y="5000"/>
                  <a:pt x="3668" y="5164"/>
                  <a:pt x="3479" y="5164"/>
                </a:cubicBezTo>
                <a:close/>
                <a:moveTo>
                  <a:pt x="3808" y="2828"/>
                </a:moveTo>
                <a:cubicBezTo>
                  <a:pt x="3792" y="3108"/>
                  <a:pt x="3775" y="3386"/>
                  <a:pt x="3759" y="3666"/>
                </a:cubicBezTo>
                <a:cubicBezTo>
                  <a:pt x="3751" y="3757"/>
                  <a:pt x="3751" y="3840"/>
                  <a:pt x="3751" y="3929"/>
                </a:cubicBezTo>
                <a:cubicBezTo>
                  <a:pt x="3743" y="4077"/>
                  <a:pt x="3627" y="4192"/>
                  <a:pt x="3479" y="4192"/>
                </a:cubicBezTo>
                <a:cubicBezTo>
                  <a:pt x="3331" y="4192"/>
                  <a:pt x="3216" y="4085"/>
                  <a:pt x="3207" y="3937"/>
                </a:cubicBezTo>
                <a:cubicBezTo>
                  <a:pt x="3183" y="3501"/>
                  <a:pt x="3157" y="3073"/>
                  <a:pt x="3133" y="2637"/>
                </a:cubicBezTo>
                <a:cubicBezTo>
                  <a:pt x="3125" y="2522"/>
                  <a:pt x="3117" y="2406"/>
                  <a:pt x="3108" y="2292"/>
                </a:cubicBezTo>
                <a:cubicBezTo>
                  <a:pt x="3108" y="2102"/>
                  <a:pt x="3215" y="1946"/>
                  <a:pt x="3388" y="1897"/>
                </a:cubicBezTo>
                <a:cubicBezTo>
                  <a:pt x="3561" y="1856"/>
                  <a:pt x="3733" y="1938"/>
                  <a:pt x="3808" y="2102"/>
                </a:cubicBezTo>
                <a:cubicBezTo>
                  <a:pt x="3833" y="2160"/>
                  <a:pt x="3841" y="2217"/>
                  <a:pt x="3841" y="2284"/>
                </a:cubicBezTo>
                <a:cubicBezTo>
                  <a:pt x="3833" y="2466"/>
                  <a:pt x="3816" y="2648"/>
                  <a:pt x="3808" y="2828"/>
                </a:cubicBezTo>
                <a:close/>
              </a:path>
            </a:pathLst>
          </a:custGeom>
          <a:solidFill>
            <a:srgbClr val="1C47F5"/>
          </a:solidFill>
          <a:ln>
            <a:noFill/>
          </a:ln>
        </p:spPr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5974" y="2247900"/>
            <a:ext cx="1447800" cy="118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669" y="3990450"/>
            <a:ext cx="1847850" cy="11430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6317668" y="2895600"/>
            <a:ext cx="1315031" cy="335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5.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替换模板中的图片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51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如何更改图片（以</a:t>
            </a:r>
            <a:r>
              <a:rPr lang="en-US" altLang="zh-CN" sz="1600" dirty="0"/>
              <a:t>office2013</a:t>
            </a:r>
            <a:r>
              <a:rPr lang="zh-CN" altLang="en-US" sz="1600" dirty="0"/>
              <a:t>版为例）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5126" y="1843079"/>
            <a:ext cx="5292992" cy="0"/>
          </a:xfrm>
          <a:prstGeom prst="line">
            <a:avLst/>
          </a:prstGeom>
          <a:ln w="28575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23" y="2181633"/>
            <a:ext cx="2943225" cy="425767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57275" y="3962400"/>
            <a:ext cx="1571625" cy="419100"/>
          </a:xfrm>
          <a:prstGeom prst="ellipse">
            <a:avLst/>
          </a:prstGeom>
          <a:noFill/>
          <a:ln w="28575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17834" y="3754664"/>
            <a:ext cx="2261318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对图片点击鼠标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右键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”，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找到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更改图片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选项。</a:t>
            </a:r>
            <a:endParaRPr lang="en-US" altLang="zh-CN" sz="1400" dirty="0">
              <a:solidFill>
                <a:schemeClr val="tx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79485" y="1504525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如何更改图片尺寸（以</a:t>
            </a:r>
            <a:r>
              <a:rPr lang="en-US" altLang="zh-CN" sz="1600" dirty="0"/>
              <a:t>office2013</a:t>
            </a:r>
            <a:r>
              <a:rPr lang="zh-CN" altLang="en-US" sz="1600" dirty="0"/>
              <a:t>版为例）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479484" y="1834757"/>
            <a:ext cx="5292992" cy="0"/>
          </a:xfrm>
          <a:prstGeom prst="line">
            <a:avLst/>
          </a:prstGeom>
          <a:ln w="28575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142" y="2164990"/>
            <a:ext cx="2827429" cy="4163169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7017543" y="2156668"/>
            <a:ext cx="602457" cy="319832"/>
          </a:xfrm>
          <a:prstGeom prst="ellipse">
            <a:avLst/>
          </a:prstGeom>
          <a:noFill/>
          <a:ln w="28575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553450" y="2497186"/>
            <a:ext cx="426244" cy="405557"/>
          </a:xfrm>
          <a:prstGeom prst="ellipse">
            <a:avLst/>
          </a:prstGeom>
          <a:noFill/>
          <a:ln w="28575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683267" y="3881664"/>
            <a:ext cx="2171870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点击你要更改尺寸的图片</a:t>
            </a:r>
            <a:endParaRPr lang="en-US" altLang="zh-CN" sz="1400" dirty="0">
              <a:solidFill>
                <a:schemeClr val="tx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点击上方菜单栏会出现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图片工具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选项框</a:t>
            </a:r>
            <a:endParaRPr lang="en-US" altLang="zh-CN" sz="1400" dirty="0">
              <a:solidFill>
                <a:schemeClr val="tx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选择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裁剪</a:t>
            </a:r>
            <a:r>
              <a:rPr lang="en-US" altLang="zh-CN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工具后，可进行任意方向修改尺寸</a:t>
            </a:r>
            <a:endParaRPr lang="en-US" altLang="zh-CN" sz="1400" dirty="0">
              <a:solidFill>
                <a:schemeClr val="tx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55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6.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复制图表怎么变色了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" y="1477844"/>
            <a:ext cx="114785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将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中图表复制粘贴进自己的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中，发现配色都变了，这是怎么回事？其实是因为图表模板使用了主题色，复制进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后被替换成了该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的主题色。要避免在这种情况发生可以使用下面的技巧。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50043" y="2553574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40080" y="2887286"/>
            <a:ext cx="53340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首先复制模板图表，然后在要粘贴的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中点击“粘贴”按钮下的头，弹出菜单如下：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要想保留图表模板原来的效果不变，点击“保留源格式”按钮，粘贴完成，保持图表原始效果不变。</a:t>
            </a:r>
            <a:endParaRPr lang="en-US" altLang="zh-CN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要想使用目前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的主题样式，点击“使用目标主题”按扭，这样粘贴进的图表就会自动改变。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3810" y="2939504"/>
            <a:ext cx="2830830" cy="3073473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8214360" y="4770120"/>
            <a:ext cx="655320" cy="716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7.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使用选择窗格</a:t>
            </a:r>
          </a:p>
        </p:txBody>
      </p:sp>
      <p:sp>
        <p:nvSpPr>
          <p:cNvPr id="4" name="矩形 3"/>
          <p:cNvSpPr/>
          <p:nvPr/>
        </p:nvSpPr>
        <p:spPr>
          <a:xfrm>
            <a:off x="350043" y="1477844"/>
            <a:ext cx="11478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如果选择</a:t>
            </a:r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模板中的对象（图片、文字、图表等）被遮挡，不能选中，此时需要使用选择窗格。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36716" y="2134721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5300" y="2353314"/>
            <a:ext cx="6000750" cy="1321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在“开始”选项卡中，点击“选择”按钮，点击“选择窗格”，打开选择窗格。（如图）</a:t>
            </a:r>
            <a:endParaRPr lang="en-US" altLang="zh-CN" sz="14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在“选择”窗格中，点击以选择对象。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7952" y="2524685"/>
            <a:ext cx="1495425" cy="9906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501063" y="3248025"/>
            <a:ext cx="1157288" cy="22860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6715" y="4515166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like_149732"/>
          <p:cNvSpPr>
            <a:spLocks noChangeAspect="1"/>
          </p:cNvSpPr>
          <p:nvPr/>
        </p:nvSpPr>
        <p:spPr bwMode="auto">
          <a:xfrm>
            <a:off x="350043" y="4002856"/>
            <a:ext cx="393762" cy="414704"/>
          </a:xfrm>
          <a:custGeom>
            <a:avLst/>
            <a:gdLst>
              <a:gd name="connsiteX0" fmla="*/ 80841 w 556685"/>
              <a:gd name="connsiteY0" fmla="*/ 434602 h 586292"/>
              <a:gd name="connsiteX1" fmla="*/ 131344 w 556685"/>
              <a:gd name="connsiteY1" fmla="*/ 485409 h 586292"/>
              <a:gd name="connsiteX2" fmla="*/ 80841 w 556685"/>
              <a:gd name="connsiteY2" fmla="*/ 536216 h 586292"/>
              <a:gd name="connsiteX3" fmla="*/ 30338 w 556685"/>
              <a:gd name="connsiteY3" fmla="*/ 485409 h 586292"/>
              <a:gd name="connsiteX4" fmla="*/ 80841 w 556685"/>
              <a:gd name="connsiteY4" fmla="*/ 434602 h 586292"/>
              <a:gd name="connsiteX5" fmla="*/ 20506 w 556685"/>
              <a:gd name="connsiteY5" fmla="*/ 222230 h 586292"/>
              <a:gd name="connsiteX6" fmla="*/ 20506 w 556685"/>
              <a:gd name="connsiteY6" fmla="*/ 566572 h 586292"/>
              <a:gd name="connsiteX7" fmla="*/ 142019 w 556685"/>
              <a:gd name="connsiteY7" fmla="*/ 566572 h 586292"/>
              <a:gd name="connsiteX8" fmla="*/ 142019 w 556685"/>
              <a:gd name="connsiteY8" fmla="*/ 222230 h 586292"/>
              <a:gd name="connsiteX9" fmla="*/ 286317 w 556685"/>
              <a:gd name="connsiteY9" fmla="*/ 0 h 586292"/>
              <a:gd name="connsiteX10" fmla="*/ 288595 w 556685"/>
              <a:gd name="connsiteY10" fmla="*/ 0 h 586292"/>
              <a:gd name="connsiteX11" fmla="*/ 359225 w 556685"/>
              <a:gd name="connsiteY11" fmla="*/ 75088 h 586292"/>
              <a:gd name="connsiteX12" fmla="*/ 358466 w 556685"/>
              <a:gd name="connsiteY12" fmla="*/ 188099 h 586292"/>
              <a:gd name="connsiteX13" fmla="*/ 350871 w 556685"/>
              <a:gd name="connsiteY13" fmla="*/ 222230 h 586292"/>
              <a:gd name="connsiteX14" fmla="*/ 495928 w 556685"/>
              <a:gd name="connsiteY14" fmla="*/ 222230 h 586292"/>
              <a:gd name="connsiteX15" fmla="*/ 546812 w 556685"/>
              <a:gd name="connsiteY15" fmla="*/ 273047 h 586292"/>
              <a:gd name="connsiteX16" fmla="*/ 529345 w 556685"/>
              <a:gd name="connsiteY16" fmla="*/ 310970 h 586292"/>
              <a:gd name="connsiteX17" fmla="*/ 556685 w 556685"/>
              <a:gd name="connsiteY17" fmla="*/ 354202 h 586292"/>
              <a:gd name="connsiteX18" fmla="*/ 515674 w 556685"/>
              <a:gd name="connsiteY18" fmla="*/ 403502 h 586292"/>
              <a:gd name="connsiteX19" fmla="*/ 526307 w 556685"/>
              <a:gd name="connsiteY19" fmla="*/ 434599 h 586292"/>
              <a:gd name="connsiteX20" fmla="*/ 485296 w 556685"/>
              <a:gd name="connsiteY20" fmla="*/ 484658 h 586292"/>
              <a:gd name="connsiteX21" fmla="*/ 495928 w 556685"/>
              <a:gd name="connsiteY21" fmla="*/ 515755 h 586292"/>
              <a:gd name="connsiteX22" fmla="*/ 445804 w 556685"/>
              <a:gd name="connsiteY22" fmla="*/ 566572 h 586292"/>
              <a:gd name="connsiteX23" fmla="*/ 161765 w 556685"/>
              <a:gd name="connsiteY23" fmla="*/ 566572 h 586292"/>
              <a:gd name="connsiteX24" fmla="*/ 161765 w 556685"/>
              <a:gd name="connsiteY24" fmla="*/ 586292 h 586292"/>
              <a:gd name="connsiteX25" fmla="*/ 0 w 556685"/>
              <a:gd name="connsiteY25" fmla="*/ 586292 h 586292"/>
              <a:gd name="connsiteX26" fmla="*/ 0 w 556685"/>
              <a:gd name="connsiteY26" fmla="*/ 202510 h 586292"/>
              <a:gd name="connsiteX27" fmla="*/ 161765 w 556685"/>
              <a:gd name="connsiteY27" fmla="*/ 202510 h 586292"/>
              <a:gd name="connsiteX28" fmla="*/ 161765 w 556685"/>
              <a:gd name="connsiteY28" fmla="*/ 222230 h 586292"/>
              <a:gd name="connsiteX29" fmla="*/ 172398 w 556685"/>
              <a:gd name="connsiteY29" fmla="*/ 222230 h 586292"/>
              <a:gd name="connsiteX30" fmla="*/ 243028 w 556685"/>
              <a:gd name="connsiteY30" fmla="*/ 70537 h 586292"/>
              <a:gd name="connsiteX31" fmla="*/ 286317 w 556685"/>
              <a:gd name="connsiteY31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56685" h="586292">
                <a:moveTo>
                  <a:pt x="80841" y="434602"/>
                </a:moveTo>
                <a:cubicBezTo>
                  <a:pt x="108733" y="434602"/>
                  <a:pt x="131344" y="457349"/>
                  <a:pt x="131344" y="485409"/>
                </a:cubicBezTo>
                <a:cubicBezTo>
                  <a:pt x="131344" y="513469"/>
                  <a:pt x="108733" y="536216"/>
                  <a:pt x="80841" y="536216"/>
                </a:cubicBezTo>
                <a:cubicBezTo>
                  <a:pt x="52949" y="536216"/>
                  <a:pt x="30338" y="513469"/>
                  <a:pt x="30338" y="485409"/>
                </a:cubicBezTo>
                <a:cubicBezTo>
                  <a:pt x="30338" y="457349"/>
                  <a:pt x="52949" y="434602"/>
                  <a:pt x="80841" y="434602"/>
                </a:cubicBezTo>
                <a:close/>
                <a:moveTo>
                  <a:pt x="20506" y="222230"/>
                </a:moveTo>
                <a:lnTo>
                  <a:pt x="20506" y="566572"/>
                </a:lnTo>
                <a:lnTo>
                  <a:pt x="142019" y="566572"/>
                </a:lnTo>
                <a:lnTo>
                  <a:pt x="142019" y="222230"/>
                </a:lnTo>
                <a:close/>
                <a:moveTo>
                  <a:pt x="286317" y="0"/>
                </a:moveTo>
                <a:lnTo>
                  <a:pt x="288595" y="0"/>
                </a:lnTo>
                <a:cubicBezTo>
                  <a:pt x="322771" y="0"/>
                  <a:pt x="353909" y="39440"/>
                  <a:pt x="359225" y="75088"/>
                </a:cubicBezTo>
                <a:cubicBezTo>
                  <a:pt x="361504" y="89499"/>
                  <a:pt x="367579" y="141833"/>
                  <a:pt x="358466" y="188099"/>
                </a:cubicBezTo>
                <a:lnTo>
                  <a:pt x="350871" y="222230"/>
                </a:lnTo>
                <a:lnTo>
                  <a:pt x="495928" y="222230"/>
                </a:lnTo>
                <a:cubicBezTo>
                  <a:pt x="524028" y="222230"/>
                  <a:pt x="546812" y="244984"/>
                  <a:pt x="546812" y="273047"/>
                </a:cubicBezTo>
                <a:cubicBezTo>
                  <a:pt x="546812" y="288216"/>
                  <a:pt x="539977" y="301868"/>
                  <a:pt x="529345" y="310970"/>
                </a:cubicBezTo>
                <a:cubicBezTo>
                  <a:pt x="543015" y="317038"/>
                  <a:pt x="556685" y="328415"/>
                  <a:pt x="556685" y="354202"/>
                </a:cubicBezTo>
                <a:cubicBezTo>
                  <a:pt x="556685" y="378473"/>
                  <a:pt x="539218" y="398952"/>
                  <a:pt x="515674" y="403502"/>
                </a:cubicBezTo>
                <a:cubicBezTo>
                  <a:pt x="522509" y="412604"/>
                  <a:pt x="526307" y="423222"/>
                  <a:pt x="526307" y="434599"/>
                </a:cubicBezTo>
                <a:cubicBezTo>
                  <a:pt x="526307" y="459629"/>
                  <a:pt x="508839" y="480107"/>
                  <a:pt x="485296" y="484658"/>
                </a:cubicBezTo>
                <a:cubicBezTo>
                  <a:pt x="492131" y="493001"/>
                  <a:pt x="495928" y="503620"/>
                  <a:pt x="495928" y="515755"/>
                </a:cubicBezTo>
                <a:cubicBezTo>
                  <a:pt x="495928" y="543818"/>
                  <a:pt x="473145" y="566572"/>
                  <a:pt x="445804" y="566572"/>
                </a:cubicBezTo>
                <a:lnTo>
                  <a:pt x="161765" y="566572"/>
                </a:lnTo>
                <a:lnTo>
                  <a:pt x="161765" y="586292"/>
                </a:lnTo>
                <a:lnTo>
                  <a:pt x="0" y="586292"/>
                </a:lnTo>
                <a:lnTo>
                  <a:pt x="0" y="202510"/>
                </a:lnTo>
                <a:lnTo>
                  <a:pt x="161765" y="202510"/>
                </a:lnTo>
                <a:lnTo>
                  <a:pt x="161765" y="222230"/>
                </a:lnTo>
                <a:lnTo>
                  <a:pt x="172398" y="222230"/>
                </a:lnTo>
                <a:cubicBezTo>
                  <a:pt x="175436" y="222230"/>
                  <a:pt x="243028" y="220713"/>
                  <a:pt x="243028" y="70537"/>
                </a:cubicBezTo>
                <a:cubicBezTo>
                  <a:pt x="243028" y="9102"/>
                  <a:pt x="270368" y="0"/>
                  <a:pt x="286317" y="0"/>
                </a:cubicBezTo>
                <a:close/>
              </a:path>
            </a:pathLst>
          </a:custGeom>
          <a:solidFill>
            <a:srgbClr val="1C47F5"/>
          </a:solidFill>
          <a:ln>
            <a:noFill/>
          </a:ln>
        </p:spPr>
      </p:sp>
      <p:sp>
        <p:nvSpPr>
          <p:cNvPr id="16" name="文本框 15"/>
          <p:cNvSpPr txBox="1"/>
          <p:nvPr/>
        </p:nvSpPr>
        <p:spPr>
          <a:xfrm>
            <a:off x="743805" y="3979724"/>
            <a:ext cx="130393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思源黑体" panose="020B0400000000000000" pitchFamily="34" charset="-122"/>
                <a:ea typeface="思源黑体" panose="020B0400000000000000" pitchFamily="34" charset="-122"/>
              </a:rPr>
              <a:t>更多功能</a:t>
            </a:r>
          </a:p>
        </p:txBody>
      </p:sp>
      <p:sp>
        <p:nvSpPr>
          <p:cNvPr id="12" name="矩形 11"/>
          <p:cNvSpPr/>
          <p:nvPr/>
        </p:nvSpPr>
        <p:spPr>
          <a:xfrm>
            <a:off x="495300" y="4849672"/>
            <a:ext cx="56007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隐藏对象：暂时隐藏对象，方便对其他对象进行选择或设置。点击对象后的眼睛图标，显示或隐藏对象。（如图）调整对象层次：在选择窗格中点击并拖动对象，可调整对象之间的上下层叠关系。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7426" y="4657480"/>
            <a:ext cx="22764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5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8.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去除</a:t>
            </a:r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中的动画效果</a:t>
            </a:r>
          </a:p>
        </p:txBody>
      </p:sp>
      <p:sp>
        <p:nvSpPr>
          <p:cNvPr id="18" name="矩形 17"/>
          <p:cNvSpPr/>
          <p:nvPr/>
        </p:nvSpPr>
        <p:spPr>
          <a:xfrm>
            <a:off x="350043" y="1477844"/>
            <a:ext cx="11478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动画分页内动画和切换动画，在一些特殊场合，可能不需要动画播放，如何才能在快速去除呢？</a:t>
            </a:r>
          </a:p>
        </p:txBody>
      </p:sp>
      <p:sp>
        <p:nvSpPr>
          <p:cNvPr id="19" name="矩形 18"/>
          <p:cNvSpPr/>
          <p:nvPr/>
        </p:nvSpPr>
        <p:spPr>
          <a:xfrm>
            <a:off x="350043" y="2382618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50043" y="1860981"/>
            <a:ext cx="16812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页内动画去除</a:t>
            </a:r>
          </a:p>
        </p:txBody>
      </p:sp>
      <p:sp>
        <p:nvSpPr>
          <p:cNvPr id="22" name="矩形 21"/>
          <p:cNvSpPr/>
          <p:nvPr/>
        </p:nvSpPr>
        <p:spPr>
          <a:xfrm>
            <a:off x="495300" y="2524932"/>
            <a:ext cx="5600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选中当前幻灯片，打开“动画”选项卡中的“动画窗格”，选择第一个动画效果后，按住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Shift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键点击最后一个动画效果，按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Delete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删除。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811" y="2857324"/>
            <a:ext cx="1323975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200" y="2885898"/>
            <a:ext cx="2886075" cy="847725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350043" y="4627853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50043" y="4106216"/>
            <a:ext cx="168126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切换动画去除</a:t>
            </a:r>
          </a:p>
        </p:txBody>
      </p:sp>
      <p:sp>
        <p:nvSpPr>
          <p:cNvPr id="8" name="矩形 7"/>
          <p:cNvSpPr/>
          <p:nvPr/>
        </p:nvSpPr>
        <p:spPr>
          <a:xfrm>
            <a:off x="495300" y="4843703"/>
            <a:ext cx="56007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选中当前幻灯片，打开“切换”选项卡，在“切换到此幻灯片”中选择“无”，并去掉“设置自动换片时间”勾选项。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5812" y="5041628"/>
            <a:ext cx="2990850" cy="9429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336" y="5136879"/>
            <a:ext cx="20669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0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9.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修改</a:t>
            </a:r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中的企业</a:t>
            </a:r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043" y="1477844"/>
            <a:ext cx="11478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模板中的部分对象（例如企业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LOGO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、页面背景等），通常需要进入幻灯片母版视图中进行修改。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50043" y="2553574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4850" y="2952746"/>
            <a:ext cx="533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在“视图”选项卡中，点击“幻灯片母版”按钮，进入幻灯片母版视图状态。（如图）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在幻灯片母版视圈中进行操作设置。例如：酱换背景图片、添加企业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logo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、添加幻灯片每页固定内容等。</a:t>
            </a:r>
            <a:endParaRPr lang="en-US" altLang="zh-CN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在设置完成后，点击“关闭母版视图”按钮，返回普通视图状态。（如图）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214360" y="4770120"/>
            <a:ext cx="655320" cy="716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0043" y="1899081"/>
            <a:ext cx="16812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基本操作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1760" y="2952750"/>
            <a:ext cx="1752600" cy="95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1760" y="4304426"/>
            <a:ext cx="1320165" cy="1370298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6545580" y="3074183"/>
            <a:ext cx="579120" cy="506057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53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10.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将</a:t>
            </a:r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转成视频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" y="1477844"/>
            <a:ext cx="114785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目前越来越多的场合需要将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转化成视频进行放映，或与其他视频进行合成播放，在转化视频之前，需要对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进行一次前期排练。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50043" y="2725024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325" y="3109218"/>
            <a:ext cx="75190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在“幻灯片放映”选项卡中单击“排练计时”（注：已排练过的作品可以省去这一步），通过鼠标或键盘控制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播放进度，排练结束后单击“是”保存</a:t>
            </a: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排练时间。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排练结束后，单击“视圈”选项卡中“幻灯片浏览”，您会发现每页幻灯片右下角已经生成了一个播放时间。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3.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通过“文件”选择“导出”，单击“创建视频”，在菜单右侧即可对视频进行一些设置，包括视频的分辨率，旁白及切换时间等。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4.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设置完成后，单击“创建视频”按钮就可以保存为</a:t>
            </a:r>
            <a:r>
              <a:rPr lang="en-US" altLang="zh-CN" sz="1600" dirty="0" err="1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wmv</a:t>
            </a:r>
            <a:r>
              <a:rPr lang="zh-CN" altLang="en-US" sz="16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格式的视频文件。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214360" y="4941570"/>
            <a:ext cx="655320" cy="716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0043" y="2146731"/>
            <a:ext cx="1681267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转视频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360" y="2909937"/>
            <a:ext cx="1314450" cy="13335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256271" y="3415122"/>
            <a:ext cx="579120" cy="506057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360" y="4536189"/>
            <a:ext cx="3206962" cy="178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11.Office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软件版本太低怎么办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" y="1477844"/>
            <a:ext cx="1147858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虽然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Ofice2016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已上市许久，但许多用户的计算机上仍然还在使用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Ofice97-2003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版本，如何让</a:t>
            </a:r>
            <a:r>
              <a:rPr lang="en-US" altLang="zh-CN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sz="1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在这些计算机上正常播放呢？</a:t>
            </a:r>
          </a:p>
        </p:txBody>
      </p:sp>
      <p:sp>
        <p:nvSpPr>
          <p:cNvPr id="31" name="矩形 30"/>
          <p:cNvSpPr/>
          <p:nvPr/>
        </p:nvSpPr>
        <p:spPr>
          <a:xfrm>
            <a:off x="350043" y="2725024"/>
            <a:ext cx="11491913" cy="3845335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3425" y="3954424"/>
            <a:ext cx="5781675" cy="1386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在“文件”菜单中，单击“另存为”命令，在“保存类型框中，选择</a:t>
            </a: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"PowerPoint 97-2003”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保存即可。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8214360" y="4941570"/>
            <a:ext cx="655320" cy="716280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50043" y="2146731"/>
            <a:ext cx="27360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保存为</a:t>
            </a:r>
            <a:r>
              <a:rPr lang="en-US" altLang="zh-CN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97-2003</a:t>
            </a:r>
            <a:r>
              <a:rPr lang="zh-CN" altLang="en-US" sz="2000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版本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9834" y="3021191"/>
            <a:ext cx="3705947" cy="325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12.PPT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放映设置</a:t>
            </a:r>
          </a:p>
        </p:txBody>
      </p:sp>
      <p:sp>
        <p:nvSpPr>
          <p:cNvPr id="18" name="矩形 17"/>
          <p:cNvSpPr/>
          <p:nvPr/>
        </p:nvSpPr>
        <p:spPr>
          <a:xfrm>
            <a:off x="350043" y="1477844"/>
            <a:ext cx="11478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放映场合不同，放映的要求也不同，下面将例举几种常用的放缺设置方式。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50043" y="2382618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50043" y="1860981"/>
            <a:ext cx="21645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1.</a:t>
            </a: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让</a:t>
            </a:r>
            <a:r>
              <a:rPr lang="en-US" altLang="zh-CN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停止播放</a:t>
            </a:r>
          </a:p>
        </p:txBody>
      </p:sp>
      <p:sp>
        <p:nvSpPr>
          <p:cNvPr id="22" name="矩形 21"/>
          <p:cNvSpPr/>
          <p:nvPr/>
        </p:nvSpPr>
        <p:spPr>
          <a:xfrm>
            <a:off x="488636" y="2599241"/>
            <a:ext cx="5600700" cy="1194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单击“幻灯片放映”选项卡，去除“使用计时”选项即可。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50043" y="4627853"/>
            <a:ext cx="11491913" cy="177052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50043" y="4106216"/>
            <a:ext cx="25646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2.</a:t>
            </a: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让</a:t>
            </a:r>
            <a:r>
              <a:rPr lang="en-US" altLang="zh-CN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进行循环播放</a:t>
            </a:r>
          </a:p>
        </p:txBody>
      </p:sp>
      <p:sp>
        <p:nvSpPr>
          <p:cNvPr id="8" name="矩形 7"/>
          <p:cNvSpPr/>
          <p:nvPr/>
        </p:nvSpPr>
        <p:spPr>
          <a:xfrm>
            <a:off x="495300" y="4843703"/>
            <a:ext cx="5600700" cy="125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单击”幻灯片放映”选项卡中的“设置幻灯片放映”，在弹出对话框中勾选“循环放映，按</a:t>
            </a:r>
            <a:r>
              <a:rPr lang="en-US" altLang="zh-CN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ESC</a:t>
            </a:r>
            <a:r>
              <a:rPr lang="zh-CN" altLang="en-US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键终止”。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1287" y="2742675"/>
            <a:ext cx="1876425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1287" y="4985346"/>
            <a:ext cx="2305050" cy="1095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03" y="4843703"/>
            <a:ext cx="1728798" cy="1378662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7324726" y="3248832"/>
            <a:ext cx="747712" cy="261131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543666" y="5345466"/>
            <a:ext cx="634374" cy="666714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0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6586" y="-176223"/>
            <a:ext cx="2399071" cy="4791096"/>
          </a:xfrm>
          <a:custGeom>
            <a:avLst/>
            <a:gdLst>
              <a:gd name="connsiteX0" fmla="*/ 0 w 2399071"/>
              <a:gd name="connsiteY0" fmla="*/ 0 h 4791096"/>
              <a:gd name="connsiteX1" fmla="*/ 2399071 w 2399071"/>
              <a:gd name="connsiteY1" fmla="*/ 0 h 4791096"/>
              <a:gd name="connsiteX2" fmla="*/ 2399071 w 2399071"/>
              <a:gd name="connsiteY2" fmla="*/ 4791096 h 4791096"/>
              <a:gd name="connsiteX3" fmla="*/ 0 w 2399071"/>
              <a:gd name="connsiteY3" fmla="*/ 4791096 h 47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071" h="4791096">
                <a:moveTo>
                  <a:pt x="0" y="0"/>
                </a:moveTo>
                <a:lnTo>
                  <a:pt x="2399071" y="0"/>
                </a:lnTo>
                <a:lnTo>
                  <a:pt x="2399071" y="4791096"/>
                </a:lnTo>
                <a:lnTo>
                  <a:pt x="0" y="4791096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4867" y="-1362096"/>
            <a:ext cx="2399071" cy="4791096"/>
          </a:xfrm>
          <a:custGeom>
            <a:avLst/>
            <a:gdLst>
              <a:gd name="connsiteX0" fmla="*/ 0 w 2399071"/>
              <a:gd name="connsiteY0" fmla="*/ 0 h 4791096"/>
              <a:gd name="connsiteX1" fmla="*/ 2399071 w 2399071"/>
              <a:gd name="connsiteY1" fmla="*/ 0 h 4791096"/>
              <a:gd name="connsiteX2" fmla="*/ 2399071 w 2399071"/>
              <a:gd name="connsiteY2" fmla="*/ 4791096 h 4791096"/>
              <a:gd name="connsiteX3" fmla="*/ 0 w 2399071"/>
              <a:gd name="connsiteY3" fmla="*/ 4791096 h 47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071" h="4791096">
                <a:moveTo>
                  <a:pt x="0" y="0"/>
                </a:moveTo>
                <a:lnTo>
                  <a:pt x="2399071" y="0"/>
                </a:lnTo>
                <a:lnTo>
                  <a:pt x="2399071" y="4791096"/>
                </a:lnTo>
                <a:lnTo>
                  <a:pt x="0" y="4791096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63148" y="0"/>
            <a:ext cx="2399071" cy="4791096"/>
          </a:xfrm>
          <a:custGeom>
            <a:avLst/>
            <a:gdLst>
              <a:gd name="connsiteX0" fmla="*/ 0 w 2399071"/>
              <a:gd name="connsiteY0" fmla="*/ 0 h 4791096"/>
              <a:gd name="connsiteX1" fmla="*/ 2399071 w 2399071"/>
              <a:gd name="connsiteY1" fmla="*/ 0 h 4791096"/>
              <a:gd name="connsiteX2" fmla="*/ 2399071 w 2399071"/>
              <a:gd name="connsiteY2" fmla="*/ 4791096 h 4791096"/>
              <a:gd name="connsiteX3" fmla="*/ 0 w 2399071"/>
              <a:gd name="connsiteY3" fmla="*/ 4791096 h 47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071" h="4791096">
                <a:moveTo>
                  <a:pt x="0" y="0"/>
                </a:moveTo>
                <a:lnTo>
                  <a:pt x="2399071" y="0"/>
                </a:lnTo>
                <a:lnTo>
                  <a:pt x="2399071" y="4791096"/>
                </a:lnTo>
                <a:lnTo>
                  <a:pt x="0" y="4791096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1430" y="-530942"/>
            <a:ext cx="2399070" cy="4791096"/>
          </a:xfrm>
          <a:custGeom>
            <a:avLst/>
            <a:gdLst>
              <a:gd name="connsiteX0" fmla="*/ 0 w 2399070"/>
              <a:gd name="connsiteY0" fmla="*/ 0 h 4791096"/>
              <a:gd name="connsiteX1" fmla="*/ 2399070 w 2399070"/>
              <a:gd name="connsiteY1" fmla="*/ 0 h 4791096"/>
              <a:gd name="connsiteX2" fmla="*/ 2399070 w 2399070"/>
              <a:gd name="connsiteY2" fmla="*/ 4791096 h 4791096"/>
              <a:gd name="connsiteX3" fmla="*/ 0 w 2399070"/>
              <a:gd name="connsiteY3" fmla="*/ 4791096 h 479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9070" h="4791096">
                <a:moveTo>
                  <a:pt x="0" y="0"/>
                </a:moveTo>
                <a:lnTo>
                  <a:pt x="2399070" y="0"/>
                </a:lnTo>
                <a:lnTo>
                  <a:pt x="2399070" y="4791096"/>
                </a:lnTo>
                <a:lnTo>
                  <a:pt x="0" y="4791096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3429000"/>
            <a:ext cx="2213313" cy="1185873"/>
            <a:chOff x="0" y="3429000"/>
            <a:chExt cx="2213313" cy="1185873"/>
          </a:xfrm>
        </p:grpSpPr>
        <p:sp>
          <p:nvSpPr>
            <p:cNvPr id="18" name="矩形 17"/>
            <p:cNvSpPr/>
            <p:nvPr/>
          </p:nvSpPr>
          <p:spPr>
            <a:xfrm>
              <a:off x="0" y="3429000"/>
              <a:ext cx="2212258" cy="1185873"/>
            </a:xfrm>
            <a:prstGeom prst="rect">
              <a:avLst/>
            </a:prstGeom>
            <a:solidFill>
              <a:srgbClr val="007DBA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67855" y="3561502"/>
              <a:ext cx="11454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54647" y="3605223"/>
            <a:ext cx="1607572" cy="1185873"/>
            <a:chOff x="7054647" y="3605223"/>
            <a:chExt cx="1607572" cy="1185873"/>
          </a:xfrm>
        </p:grpSpPr>
        <p:sp>
          <p:nvSpPr>
            <p:cNvPr id="20" name="矩形 19"/>
            <p:cNvSpPr/>
            <p:nvPr/>
          </p:nvSpPr>
          <p:spPr>
            <a:xfrm>
              <a:off x="7054647" y="3605223"/>
              <a:ext cx="1607572" cy="1185873"/>
            </a:xfrm>
            <a:prstGeom prst="rect">
              <a:avLst/>
            </a:prstGeom>
            <a:solidFill>
              <a:srgbClr val="007DBA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90113" y="3751008"/>
              <a:ext cx="11454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24867" y="0"/>
            <a:ext cx="1607572" cy="1185873"/>
            <a:chOff x="3524867" y="0"/>
            <a:chExt cx="1607572" cy="1185873"/>
          </a:xfrm>
        </p:grpSpPr>
        <p:sp>
          <p:nvSpPr>
            <p:cNvPr id="19" name="矩形 18"/>
            <p:cNvSpPr/>
            <p:nvPr/>
          </p:nvSpPr>
          <p:spPr>
            <a:xfrm>
              <a:off x="3524867" y="0"/>
              <a:ext cx="1607572" cy="1185873"/>
            </a:xfrm>
            <a:prstGeom prst="rect">
              <a:avLst/>
            </a:prstGeom>
            <a:solidFill>
              <a:srgbClr val="007DBA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07545" y="140888"/>
              <a:ext cx="11454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998891" y="-9433"/>
            <a:ext cx="2212258" cy="1185873"/>
            <a:chOff x="9998891" y="-9433"/>
            <a:chExt cx="2212258" cy="1185873"/>
          </a:xfrm>
        </p:grpSpPr>
        <p:sp>
          <p:nvSpPr>
            <p:cNvPr id="21" name="矩形 20"/>
            <p:cNvSpPr/>
            <p:nvPr/>
          </p:nvSpPr>
          <p:spPr>
            <a:xfrm>
              <a:off x="9998891" y="-9433"/>
              <a:ext cx="2212258" cy="1185873"/>
            </a:xfrm>
            <a:prstGeom prst="rect">
              <a:avLst/>
            </a:prstGeom>
            <a:solidFill>
              <a:srgbClr val="007DBA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200965" y="105824"/>
              <a:ext cx="11454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6317" y="4863285"/>
            <a:ext cx="2486155" cy="1178917"/>
            <a:chOff x="866317" y="4863285"/>
            <a:chExt cx="2486155" cy="1178917"/>
          </a:xfrm>
        </p:grpSpPr>
        <p:sp>
          <p:nvSpPr>
            <p:cNvPr id="26" name="文本框 25"/>
            <p:cNvSpPr txBox="1"/>
            <p:nvPr/>
          </p:nvSpPr>
          <p:spPr>
            <a:xfrm>
              <a:off x="866317" y="4863285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53401" y="5303538"/>
              <a:ext cx="23990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75000"/>
                    </a:schemeClr>
                  </a:solidFill>
                  <a:latin typeface="+mn-ea"/>
                </a:rPr>
                <a:t>福建农林大学校训：明德、诚智、博学、创新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01054" y="3662641"/>
            <a:ext cx="2486155" cy="1128455"/>
            <a:chOff x="3501054" y="3662641"/>
            <a:chExt cx="2486155" cy="1128455"/>
          </a:xfrm>
        </p:grpSpPr>
        <p:sp>
          <p:nvSpPr>
            <p:cNvPr id="28" name="文本框 27"/>
            <p:cNvSpPr txBox="1"/>
            <p:nvPr/>
          </p:nvSpPr>
          <p:spPr>
            <a:xfrm>
              <a:off x="3501054" y="3662641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88138" y="4102894"/>
              <a:ext cx="2399071" cy="68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75000"/>
                    </a:schemeClr>
                  </a:solidFill>
                  <a:latin typeface="+mn-ea"/>
                </a:rPr>
                <a:t>福建农林大学校训：明德、诚智、博学、创新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39336" y="5073653"/>
            <a:ext cx="2498961" cy="1128455"/>
            <a:chOff x="6239336" y="5073653"/>
            <a:chExt cx="2498961" cy="1128455"/>
          </a:xfrm>
        </p:grpSpPr>
        <p:sp>
          <p:nvSpPr>
            <p:cNvPr id="30" name="文本框 29"/>
            <p:cNvSpPr txBox="1"/>
            <p:nvPr/>
          </p:nvSpPr>
          <p:spPr>
            <a:xfrm>
              <a:off x="6239336" y="5073653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339226" y="5513906"/>
              <a:ext cx="2399071" cy="68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75000"/>
                    </a:schemeClr>
                  </a:solidFill>
                  <a:latin typeface="+mn-ea"/>
                </a:rPr>
                <a:t>福建农林大学校训：明德、诚智、博学、创新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72854" y="4447402"/>
            <a:ext cx="2458389" cy="1128455"/>
            <a:chOff x="8972854" y="4447402"/>
            <a:chExt cx="2458389" cy="1128455"/>
          </a:xfrm>
        </p:grpSpPr>
        <p:sp>
          <p:nvSpPr>
            <p:cNvPr id="32" name="文本框 31"/>
            <p:cNvSpPr txBox="1"/>
            <p:nvPr/>
          </p:nvSpPr>
          <p:spPr>
            <a:xfrm>
              <a:off x="8972854" y="4447402"/>
              <a:ext cx="23990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输入你的标题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032172" y="4887655"/>
              <a:ext cx="2399071" cy="68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75000"/>
                    </a:schemeClr>
                  </a:solidFill>
                  <a:latin typeface="+mn-ea"/>
                </a:rPr>
                <a:t>福建农林大学校训：明德、诚智、博学、创新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708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190299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0043" y="287545"/>
            <a:ext cx="11478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12.PPT</a:t>
            </a:r>
            <a:r>
              <a:rPr lang="zh-CN" altLang="en-US" sz="3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放映设置</a:t>
            </a:r>
          </a:p>
        </p:txBody>
      </p:sp>
      <p:sp>
        <p:nvSpPr>
          <p:cNvPr id="18" name="矩形 17"/>
          <p:cNvSpPr/>
          <p:nvPr/>
        </p:nvSpPr>
        <p:spPr>
          <a:xfrm>
            <a:off x="350043" y="1477844"/>
            <a:ext cx="11478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放映场合不同，放映的要求也不同，下面将例举几种常用的放缺设置方式。</a:t>
            </a:r>
          </a:p>
        </p:txBody>
      </p:sp>
      <p:sp>
        <p:nvSpPr>
          <p:cNvPr id="19" name="矩形 18"/>
          <p:cNvSpPr/>
          <p:nvPr/>
        </p:nvSpPr>
        <p:spPr>
          <a:xfrm>
            <a:off x="350043" y="2382618"/>
            <a:ext cx="11491913" cy="3827682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50043" y="1860981"/>
            <a:ext cx="376475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3.</a:t>
            </a:r>
            <a:r>
              <a:rPr lang="zh-CN" altLang="en-US" dirty="0">
                <a:solidFill>
                  <a:srgbClr val="1C47F5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手动切换，放映时不加动画</a:t>
            </a:r>
          </a:p>
        </p:txBody>
      </p:sp>
      <p:sp>
        <p:nvSpPr>
          <p:cNvPr id="22" name="矩形 21"/>
          <p:cNvSpPr/>
          <p:nvPr/>
        </p:nvSpPr>
        <p:spPr>
          <a:xfrm>
            <a:off x="595313" y="3248832"/>
            <a:ext cx="5600700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1.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单击”幻灯片放映”选项卡中的“设置幻灯片放映”，在弹出对话框中勾选“放映时不加动画”，并选择“手动”换片方式。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7324726" y="3248832"/>
            <a:ext cx="747712" cy="261131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013" y="3531316"/>
            <a:ext cx="5095875" cy="1143000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8943976" y="4023129"/>
            <a:ext cx="747712" cy="261131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305550" y="4153694"/>
            <a:ext cx="1323975" cy="261131"/>
          </a:xfrm>
          <a:prstGeom prst="roundRect">
            <a:avLst/>
          </a:prstGeom>
          <a:noFill/>
          <a:ln w="38100">
            <a:solidFill>
              <a:srgbClr val="1C47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5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C4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0048" y="359149"/>
            <a:ext cx="1218903" cy="121890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9600" y="1578052"/>
            <a:ext cx="350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温馨提示</a:t>
            </a:r>
          </a:p>
        </p:txBody>
      </p:sp>
      <p:sp>
        <p:nvSpPr>
          <p:cNvPr id="3" name="矩形 2"/>
          <p:cNvSpPr/>
          <p:nvPr/>
        </p:nvSpPr>
        <p:spPr>
          <a:xfrm>
            <a:off x="609600" y="2767280"/>
            <a:ext cx="104775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本手册内容是在</a:t>
            </a: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PowerPoint2013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中完成的，图例也是</a:t>
            </a: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PowerPoint2013</a:t>
            </a: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软件环境中截取。</a:t>
            </a:r>
          </a:p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可能软件版本问题，会与您所见的效果不同，但操作方法基本是差不多哟</a:t>
            </a:r>
            <a:r>
              <a:rPr lang="en-US" altLang="zh-CN" sz="2000" dirty="0">
                <a:solidFill>
                  <a:schemeClr val="bg1"/>
                </a:solidFill>
                <a:latin typeface="思源黑体" panose="020B0400000000000000" pitchFamily="34" charset="-122"/>
                <a:ea typeface="思源黑体" panose="020B0400000000000000" pitchFamily="34" charset="-122"/>
              </a:rPr>
              <a:t>~~</a:t>
            </a:r>
            <a:endParaRPr lang="zh-CN" altLang="en-US" sz="2000" dirty="0">
              <a:solidFill>
                <a:schemeClr val="bg1"/>
              </a:solidFill>
              <a:latin typeface="思源黑体" panose="020B0400000000000000" pitchFamily="34" charset="-122"/>
              <a:ea typeface="思源黑体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7992" y="3595456"/>
            <a:ext cx="591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授权发布作品，仅供学习参考之用，禁止商用。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216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1184564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 rot="16200000">
            <a:off x="208253" y="338903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5739" y="3346450"/>
            <a:ext cx="573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5739" y="3524250"/>
            <a:ext cx="2778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190916" y="0"/>
            <a:ext cx="11001084" cy="6858000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8253" y="6235967"/>
            <a:ext cx="768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zh-CN" altLang="en-US" sz="1400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3320" y="2348180"/>
            <a:ext cx="57435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ABOUT US</a:t>
            </a:r>
            <a:endParaRPr lang="zh-CN" altLang="en-US" sz="8000" dirty="0">
              <a:solidFill>
                <a:schemeClr val="bg1"/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14" name="Group 12"/>
          <p:cNvGrpSpPr/>
          <p:nvPr/>
        </p:nvGrpSpPr>
        <p:grpSpPr>
          <a:xfrm>
            <a:off x="6466032" y="5181601"/>
            <a:ext cx="438150" cy="438150"/>
            <a:chOff x="6096000" y="5353050"/>
            <a:chExt cx="589107" cy="589107"/>
          </a:xfrm>
        </p:grpSpPr>
        <p:sp>
          <p:nvSpPr>
            <p:cNvPr id="15" name="椭圆 14"/>
            <p:cNvSpPr/>
            <p:nvPr/>
          </p:nvSpPr>
          <p:spPr>
            <a:xfrm>
              <a:off x="6096000" y="5353050"/>
              <a:ext cx="589107" cy="589107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right-arrowhead_45093"/>
            <p:cNvSpPr>
              <a:spLocks noChangeAspect="1"/>
            </p:cNvSpPr>
            <p:nvPr/>
          </p:nvSpPr>
          <p:spPr bwMode="auto">
            <a:xfrm rot="16200000" flipV="1">
              <a:off x="6289939" y="5472670"/>
              <a:ext cx="213925" cy="375263"/>
            </a:xfrm>
            <a:custGeom>
              <a:avLst/>
              <a:gdLst>
                <a:gd name="T0" fmla="*/ 0 w 3476"/>
                <a:gd name="T1" fmla="*/ 3053 h 6107"/>
                <a:gd name="T2" fmla="*/ 124 w 3476"/>
                <a:gd name="T3" fmla="*/ 2755 h 6107"/>
                <a:gd name="T4" fmla="*/ 2714 w 3476"/>
                <a:gd name="T5" fmla="*/ 165 h 6107"/>
                <a:gd name="T6" fmla="*/ 3311 w 3476"/>
                <a:gd name="T7" fmla="*/ 165 h 6107"/>
                <a:gd name="T8" fmla="*/ 3311 w 3476"/>
                <a:gd name="T9" fmla="*/ 761 h 6107"/>
                <a:gd name="T10" fmla="*/ 1019 w 3476"/>
                <a:gd name="T11" fmla="*/ 3053 h 6107"/>
                <a:gd name="T12" fmla="*/ 3311 w 3476"/>
                <a:gd name="T13" fmla="*/ 5345 h 6107"/>
                <a:gd name="T14" fmla="*/ 3311 w 3476"/>
                <a:gd name="T15" fmla="*/ 5942 h 6107"/>
                <a:gd name="T16" fmla="*/ 2714 w 3476"/>
                <a:gd name="T17" fmla="*/ 5942 h 6107"/>
                <a:gd name="T18" fmla="*/ 124 w 3476"/>
                <a:gd name="T19" fmla="*/ 3352 h 6107"/>
                <a:gd name="T20" fmla="*/ 0 w 3476"/>
                <a:gd name="T21" fmla="*/ 3053 h 6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6" h="6107">
                  <a:moveTo>
                    <a:pt x="0" y="3053"/>
                  </a:moveTo>
                  <a:cubicBezTo>
                    <a:pt x="0" y="2945"/>
                    <a:pt x="41" y="2837"/>
                    <a:pt x="124" y="2755"/>
                  </a:cubicBezTo>
                  <a:lnTo>
                    <a:pt x="2714" y="165"/>
                  </a:lnTo>
                  <a:cubicBezTo>
                    <a:pt x="2879" y="0"/>
                    <a:pt x="3146" y="0"/>
                    <a:pt x="3311" y="165"/>
                  </a:cubicBezTo>
                  <a:cubicBezTo>
                    <a:pt x="3476" y="329"/>
                    <a:pt x="3476" y="596"/>
                    <a:pt x="3311" y="761"/>
                  </a:cubicBezTo>
                  <a:lnTo>
                    <a:pt x="1019" y="3053"/>
                  </a:lnTo>
                  <a:lnTo>
                    <a:pt x="3311" y="5345"/>
                  </a:lnTo>
                  <a:cubicBezTo>
                    <a:pt x="3475" y="5510"/>
                    <a:pt x="3475" y="5777"/>
                    <a:pt x="3311" y="5942"/>
                  </a:cubicBezTo>
                  <a:cubicBezTo>
                    <a:pt x="3146" y="6107"/>
                    <a:pt x="2879" y="6107"/>
                    <a:pt x="2714" y="5942"/>
                  </a:cubicBezTo>
                  <a:lnTo>
                    <a:pt x="124" y="3352"/>
                  </a:lnTo>
                  <a:cubicBezTo>
                    <a:pt x="41" y="3269"/>
                    <a:pt x="0" y="3161"/>
                    <a:pt x="0" y="3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070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2" name="椭圆 1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19" name="组合 18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3" name="椭圆 2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22" name="组合 21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4" name="椭圆 3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1118" y="1213496"/>
            <a:ext cx="3566297" cy="498948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46234" y="3720582"/>
            <a:ext cx="6374884" cy="2494742"/>
          </a:xfrm>
          <a:prstGeom prst="rect">
            <a:avLst/>
          </a:prstGeom>
          <a:solidFill>
            <a:srgbClr val="1C47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13351" y="4017489"/>
            <a:ext cx="1807862" cy="1637616"/>
            <a:chOff x="1399574" y="4213093"/>
            <a:chExt cx="1807862" cy="1637616"/>
          </a:xfrm>
        </p:grpSpPr>
        <p:sp>
          <p:nvSpPr>
            <p:cNvPr id="10" name="文本框 9"/>
            <p:cNvSpPr txBox="1"/>
            <p:nvPr/>
          </p:nvSpPr>
          <p:spPr>
            <a:xfrm>
              <a:off x="1399574" y="4213093"/>
              <a:ext cx="881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04349" y="4788880"/>
              <a:ext cx="1703087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国家首批卓越农林人才教育培养计划改革试点高校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55879" y="4017489"/>
            <a:ext cx="1781589" cy="1637616"/>
            <a:chOff x="3423457" y="4213093"/>
            <a:chExt cx="1781589" cy="1637616"/>
          </a:xfrm>
        </p:grpSpPr>
        <p:sp>
          <p:nvSpPr>
            <p:cNvPr id="12" name="文本框 11"/>
            <p:cNvSpPr txBox="1"/>
            <p:nvPr/>
          </p:nvSpPr>
          <p:spPr>
            <a:xfrm>
              <a:off x="3423457" y="4213093"/>
              <a:ext cx="881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28232" y="4788880"/>
              <a:ext cx="167681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国家首批卓越农林人才教育培养计划改革试点高校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72135" y="4017489"/>
            <a:ext cx="1714930" cy="1637616"/>
            <a:chOff x="5447340" y="4213093"/>
            <a:chExt cx="1714930" cy="1637616"/>
          </a:xfrm>
        </p:grpSpPr>
        <p:sp>
          <p:nvSpPr>
            <p:cNvPr id="14" name="文本框 13"/>
            <p:cNvSpPr txBox="1"/>
            <p:nvPr/>
          </p:nvSpPr>
          <p:spPr>
            <a:xfrm>
              <a:off x="5447340" y="4213093"/>
              <a:ext cx="881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52115" y="4788880"/>
              <a:ext cx="161015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" panose="020B0400000000000000" pitchFamily="34" charset="-122"/>
                  <a:ea typeface="思源黑体" panose="020B0400000000000000" pitchFamily="34" charset="-122"/>
                </a:rPr>
                <a:t>国家首批卓越农林人才教育培养计划改革试点高校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08251" y="333788"/>
            <a:ext cx="20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C47F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r>
              <a:rPr lang="en-US" altLang="zh-CN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CAMPUS</a:t>
            </a:r>
            <a:endParaRPr lang="zh-CN" altLang="en-US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6216" y="1422817"/>
            <a:ext cx="2780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福建农林大学</a:t>
            </a:r>
          </a:p>
        </p:txBody>
      </p:sp>
      <p:sp>
        <p:nvSpPr>
          <p:cNvPr id="20" name="矩形 19"/>
          <p:cNvSpPr/>
          <p:nvPr/>
        </p:nvSpPr>
        <p:spPr>
          <a:xfrm>
            <a:off x="1050722" y="2369410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2000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年，由原福建农业大学和原福建林学院合并组建新的福建农林大学。截至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2016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年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11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月，学校校园占地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4800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多亩，拥有福州金山、南平、大学城、安溪四个校区。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50722" y="2060159"/>
            <a:ext cx="20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C47F5"/>
                </a:solidFill>
                <a:ea typeface="Open Sans Extrabold" panose="020B0906030804020204" pitchFamily="34" charset="0"/>
                <a:cs typeface="Open Sans Extrabold" panose="020B0906030804020204" pitchFamily="34" charset="0"/>
              </a:rPr>
              <a:t>Fafu Introduction</a:t>
            </a:r>
            <a:endParaRPr lang="zh-CN" altLang="en-US" dirty="0">
              <a:solidFill>
                <a:srgbClr val="1C47F5"/>
              </a:solidFill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2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901453" cy="685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07796" y="923814"/>
            <a:ext cx="39796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福建农大，坐落于福建省省会福州市，是全国建校最早的农林院校之一，是福建省重点建设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所高水平大学之一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417783" y="2003837"/>
            <a:ext cx="0" cy="1088613"/>
          </a:xfrm>
          <a:prstGeom prst="line">
            <a:avLst/>
          </a:prstGeom>
          <a:ln w="1905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107796" y="2945346"/>
            <a:ext cx="3979620" cy="13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福建农大，坐落于福建省省会福州市，是全国建校最早的农林院校之一，是福建省重点建设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所高水平大学之一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107796" y="4966879"/>
            <a:ext cx="3979620" cy="1307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福建农大，坐落于福建省省会福州市，是全国建校最早的农林院校之一，是福建省重点建设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所高水平大学之一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417783" y="4009987"/>
            <a:ext cx="0" cy="1088613"/>
          </a:xfrm>
          <a:prstGeom prst="line">
            <a:avLst/>
          </a:prstGeom>
          <a:ln w="1905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096000" y="3220761"/>
            <a:ext cx="643567" cy="643567"/>
            <a:chOff x="6096000" y="3220761"/>
            <a:chExt cx="643567" cy="643567"/>
          </a:xfrm>
        </p:grpSpPr>
        <p:sp>
          <p:nvSpPr>
            <p:cNvPr id="14" name="椭圆 13"/>
            <p:cNvSpPr/>
            <p:nvPr/>
          </p:nvSpPr>
          <p:spPr>
            <a:xfrm>
              <a:off x="6096000" y="3220761"/>
              <a:ext cx="643567" cy="643567"/>
            </a:xfrm>
            <a:prstGeom prst="ellipse">
              <a:avLst/>
            </a:prstGeom>
            <a:noFill/>
            <a:ln w="38100">
              <a:solidFill>
                <a:srgbClr val="2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quill-and-piece-of-paper"/>
            <p:cNvSpPr>
              <a:spLocks noChangeAspect="1"/>
            </p:cNvSpPr>
            <p:nvPr/>
          </p:nvSpPr>
          <p:spPr bwMode="auto">
            <a:xfrm>
              <a:off x="6207011" y="3397493"/>
              <a:ext cx="421545" cy="291556"/>
            </a:xfrm>
            <a:custGeom>
              <a:avLst/>
              <a:gdLst>
                <a:gd name="connsiteX0" fmla="*/ 91871 w 609146"/>
                <a:gd name="connsiteY0" fmla="*/ 130719 h 421308"/>
                <a:gd name="connsiteX1" fmla="*/ 354823 w 609146"/>
                <a:gd name="connsiteY1" fmla="*/ 130719 h 421308"/>
                <a:gd name="connsiteX2" fmla="*/ 337077 w 609146"/>
                <a:gd name="connsiteY2" fmla="*/ 167773 h 421308"/>
                <a:gd name="connsiteX3" fmla="*/ 105785 w 609146"/>
                <a:gd name="connsiteY3" fmla="*/ 167773 h 421308"/>
                <a:gd name="connsiteX4" fmla="*/ 43274 w 609146"/>
                <a:gd name="connsiteY4" fmla="*/ 384254 h 421308"/>
                <a:gd name="connsiteX5" fmla="*/ 545079 w 609146"/>
                <a:gd name="connsiteY5" fmla="*/ 384254 h 421308"/>
                <a:gd name="connsiteX6" fmla="*/ 501725 w 609146"/>
                <a:gd name="connsiteY6" fmla="*/ 234429 h 421308"/>
                <a:gd name="connsiteX7" fmla="*/ 526326 w 609146"/>
                <a:gd name="connsiteY7" fmla="*/ 214593 h 421308"/>
                <a:gd name="connsiteX8" fmla="*/ 532476 w 609146"/>
                <a:gd name="connsiteY8" fmla="*/ 207142 h 421308"/>
                <a:gd name="connsiteX9" fmla="*/ 587224 w 609146"/>
                <a:gd name="connsiteY9" fmla="*/ 396538 h 421308"/>
                <a:gd name="connsiteX10" fmla="*/ 588333 w 609146"/>
                <a:gd name="connsiteY10" fmla="*/ 402781 h 421308"/>
                <a:gd name="connsiteX11" fmla="*/ 569781 w 609146"/>
                <a:gd name="connsiteY11" fmla="*/ 421308 h 421308"/>
                <a:gd name="connsiteX12" fmla="*/ 18571 w 609146"/>
                <a:gd name="connsiteY12" fmla="*/ 421308 h 421308"/>
                <a:gd name="connsiteX13" fmla="*/ 3750 w 609146"/>
                <a:gd name="connsiteY13" fmla="*/ 413857 h 421308"/>
                <a:gd name="connsiteX14" fmla="*/ 725 w 609146"/>
                <a:gd name="connsiteY14" fmla="*/ 397646 h 421308"/>
                <a:gd name="connsiteX15" fmla="*/ 74025 w 609146"/>
                <a:gd name="connsiteY15" fmla="*/ 144111 h 421308"/>
                <a:gd name="connsiteX16" fmla="*/ 91871 w 609146"/>
                <a:gd name="connsiteY16" fmla="*/ 130719 h 421308"/>
                <a:gd name="connsiteX17" fmla="*/ 599624 w 609146"/>
                <a:gd name="connsiteY17" fmla="*/ 52 h 421308"/>
                <a:gd name="connsiteX18" fmla="*/ 606882 w 609146"/>
                <a:gd name="connsiteY18" fmla="*/ 2771 h 421308"/>
                <a:gd name="connsiteX19" fmla="*/ 608999 w 609146"/>
                <a:gd name="connsiteY19" fmla="*/ 10121 h 421308"/>
                <a:gd name="connsiteX20" fmla="*/ 543273 w 609146"/>
                <a:gd name="connsiteY20" fmla="*/ 158839 h 421308"/>
                <a:gd name="connsiteX21" fmla="*/ 539543 w 609146"/>
                <a:gd name="connsiteY21" fmla="*/ 161557 h 421308"/>
                <a:gd name="connsiteX22" fmla="*/ 486215 w 609146"/>
                <a:gd name="connsiteY22" fmla="*/ 176157 h 421308"/>
                <a:gd name="connsiteX23" fmla="*/ 505772 w 609146"/>
                <a:gd name="connsiteY23" fmla="*/ 179983 h 421308"/>
                <a:gd name="connsiteX24" fmla="*/ 512627 w 609146"/>
                <a:gd name="connsiteY24" fmla="*/ 186025 h 421308"/>
                <a:gd name="connsiteX25" fmla="*/ 510208 w 609146"/>
                <a:gd name="connsiteY25" fmla="*/ 194684 h 421308"/>
                <a:gd name="connsiteX26" fmla="*/ 356778 w 609146"/>
                <a:gd name="connsiteY26" fmla="*/ 259729 h 421308"/>
                <a:gd name="connsiteX27" fmla="*/ 328754 w 609146"/>
                <a:gd name="connsiteY27" fmla="*/ 294668 h 421308"/>
                <a:gd name="connsiteX28" fmla="*/ 321193 w 609146"/>
                <a:gd name="connsiteY28" fmla="*/ 298595 h 421308"/>
                <a:gd name="connsiteX29" fmla="*/ 315951 w 609146"/>
                <a:gd name="connsiteY29" fmla="*/ 296984 h 421308"/>
                <a:gd name="connsiteX30" fmla="*/ 312221 w 609146"/>
                <a:gd name="connsiteY30" fmla="*/ 291144 h 421308"/>
                <a:gd name="connsiteX31" fmla="*/ 313633 w 609146"/>
                <a:gd name="connsiteY31" fmla="*/ 284297 h 421308"/>
                <a:gd name="connsiteX32" fmla="*/ 344581 w 609146"/>
                <a:gd name="connsiteY32" fmla="*/ 245935 h 421308"/>
                <a:gd name="connsiteX33" fmla="*/ 357786 w 609146"/>
                <a:gd name="connsiteY33" fmla="*/ 194382 h 421308"/>
                <a:gd name="connsiteX34" fmla="*/ 423412 w 609146"/>
                <a:gd name="connsiteY34" fmla="*/ 86947 h 421308"/>
                <a:gd name="connsiteX35" fmla="*/ 432586 w 609146"/>
                <a:gd name="connsiteY35" fmla="*/ 85034 h 421308"/>
                <a:gd name="connsiteX36" fmla="*/ 438231 w 609146"/>
                <a:gd name="connsiteY36" fmla="*/ 92485 h 421308"/>
                <a:gd name="connsiteX37" fmla="*/ 445086 w 609146"/>
                <a:gd name="connsiteY37" fmla="*/ 110810 h 421308"/>
                <a:gd name="connsiteX38" fmla="*/ 451638 w 609146"/>
                <a:gd name="connsiteY38" fmla="*/ 61875 h 421308"/>
                <a:gd name="connsiteX39" fmla="*/ 454259 w 609146"/>
                <a:gd name="connsiteY39" fmla="*/ 58150 h 421308"/>
                <a:gd name="connsiteX40" fmla="*/ 504058 w 609146"/>
                <a:gd name="connsiteY40" fmla="*/ 26735 h 421308"/>
                <a:gd name="connsiteX41" fmla="*/ 511417 w 609146"/>
                <a:gd name="connsiteY41" fmla="*/ 26835 h 421308"/>
                <a:gd name="connsiteX42" fmla="*/ 515954 w 609146"/>
                <a:gd name="connsiteY42" fmla="*/ 32675 h 421308"/>
                <a:gd name="connsiteX43" fmla="*/ 518776 w 609146"/>
                <a:gd name="connsiteY43" fmla="*/ 49188 h 421308"/>
                <a:gd name="connsiteX44" fmla="*/ 519885 w 609146"/>
                <a:gd name="connsiteY44" fmla="*/ 24822 h 421308"/>
                <a:gd name="connsiteX45" fmla="*/ 525329 w 609146"/>
                <a:gd name="connsiteY45" fmla="*/ 17673 h 421308"/>
                <a:gd name="connsiteX46" fmla="*/ 599624 w 609146"/>
                <a:gd name="connsiteY46" fmla="*/ 52 h 42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9146" h="421308">
                  <a:moveTo>
                    <a:pt x="91871" y="130719"/>
                  </a:moveTo>
                  <a:lnTo>
                    <a:pt x="354823" y="130719"/>
                  </a:lnTo>
                  <a:cubicBezTo>
                    <a:pt x="347362" y="143909"/>
                    <a:pt x="341615" y="156495"/>
                    <a:pt x="337077" y="167773"/>
                  </a:cubicBezTo>
                  <a:lnTo>
                    <a:pt x="105785" y="167773"/>
                  </a:lnTo>
                  <a:lnTo>
                    <a:pt x="43274" y="384254"/>
                  </a:lnTo>
                  <a:lnTo>
                    <a:pt x="545079" y="384254"/>
                  </a:lnTo>
                  <a:lnTo>
                    <a:pt x="501725" y="234429"/>
                  </a:lnTo>
                  <a:cubicBezTo>
                    <a:pt x="510194" y="228287"/>
                    <a:pt x="518462" y="221742"/>
                    <a:pt x="526326" y="214593"/>
                  </a:cubicBezTo>
                  <a:cubicBezTo>
                    <a:pt x="528746" y="212378"/>
                    <a:pt x="530762" y="209861"/>
                    <a:pt x="532476" y="207142"/>
                  </a:cubicBezTo>
                  <a:lnTo>
                    <a:pt x="587224" y="396538"/>
                  </a:lnTo>
                  <a:cubicBezTo>
                    <a:pt x="587930" y="398552"/>
                    <a:pt x="588333" y="400566"/>
                    <a:pt x="588333" y="402781"/>
                  </a:cubicBezTo>
                  <a:cubicBezTo>
                    <a:pt x="588333" y="412951"/>
                    <a:pt x="579965" y="421308"/>
                    <a:pt x="569781" y="421308"/>
                  </a:cubicBezTo>
                  <a:lnTo>
                    <a:pt x="18571" y="421308"/>
                  </a:lnTo>
                  <a:cubicBezTo>
                    <a:pt x="12724" y="421308"/>
                    <a:pt x="7279" y="418489"/>
                    <a:pt x="3750" y="413857"/>
                  </a:cubicBezTo>
                  <a:cubicBezTo>
                    <a:pt x="221" y="409225"/>
                    <a:pt x="-888" y="403184"/>
                    <a:pt x="725" y="397646"/>
                  </a:cubicBezTo>
                  <a:lnTo>
                    <a:pt x="74025" y="144111"/>
                  </a:lnTo>
                  <a:cubicBezTo>
                    <a:pt x="76344" y="136257"/>
                    <a:pt x="83604" y="130719"/>
                    <a:pt x="91871" y="130719"/>
                  </a:cubicBezTo>
                  <a:close/>
                  <a:moveTo>
                    <a:pt x="599624" y="52"/>
                  </a:moveTo>
                  <a:cubicBezTo>
                    <a:pt x="602346" y="-250"/>
                    <a:pt x="604967" y="757"/>
                    <a:pt x="606882" y="2771"/>
                  </a:cubicBezTo>
                  <a:cubicBezTo>
                    <a:pt x="608697" y="4684"/>
                    <a:pt x="609503" y="7402"/>
                    <a:pt x="608999" y="10121"/>
                  </a:cubicBezTo>
                  <a:cubicBezTo>
                    <a:pt x="605269" y="29856"/>
                    <a:pt x="589543" y="98929"/>
                    <a:pt x="543273" y="158839"/>
                  </a:cubicBezTo>
                  <a:cubicBezTo>
                    <a:pt x="542365" y="160047"/>
                    <a:pt x="541055" y="161054"/>
                    <a:pt x="539543" y="161557"/>
                  </a:cubicBezTo>
                  <a:cubicBezTo>
                    <a:pt x="518877" y="169210"/>
                    <a:pt x="500933" y="174043"/>
                    <a:pt x="486215" y="176157"/>
                  </a:cubicBezTo>
                  <a:cubicBezTo>
                    <a:pt x="492264" y="177667"/>
                    <a:pt x="498917" y="178976"/>
                    <a:pt x="505772" y="179983"/>
                  </a:cubicBezTo>
                  <a:cubicBezTo>
                    <a:pt x="508998" y="180487"/>
                    <a:pt x="511720" y="182803"/>
                    <a:pt x="512627" y="186025"/>
                  </a:cubicBezTo>
                  <a:cubicBezTo>
                    <a:pt x="513534" y="189146"/>
                    <a:pt x="512627" y="192569"/>
                    <a:pt x="510208" y="194684"/>
                  </a:cubicBezTo>
                  <a:cubicBezTo>
                    <a:pt x="468372" y="232543"/>
                    <a:pt x="416759" y="254393"/>
                    <a:pt x="356778" y="259729"/>
                  </a:cubicBezTo>
                  <a:cubicBezTo>
                    <a:pt x="338734" y="280068"/>
                    <a:pt x="328855" y="294467"/>
                    <a:pt x="328754" y="294668"/>
                  </a:cubicBezTo>
                  <a:cubicBezTo>
                    <a:pt x="327040" y="297085"/>
                    <a:pt x="324217" y="298595"/>
                    <a:pt x="321193" y="298595"/>
                  </a:cubicBezTo>
                  <a:cubicBezTo>
                    <a:pt x="319278" y="298595"/>
                    <a:pt x="317564" y="297991"/>
                    <a:pt x="315951" y="296984"/>
                  </a:cubicBezTo>
                  <a:cubicBezTo>
                    <a:pt x="314036" y="295574"/>
                    <a:pt x="312625" y="293561"/>
                    <a:pt x="312221" y="291144"/>
                  </a:cubicBezTo>
                  <a:cubicBezTo>
                    <a:pt x="311717" y="288727"/>
                    <a:pt x="312322" y="286311"/>
                    <a:pt x="313633" y="284297"/>
                  </a:cubicBezTo>
                  <a:cubicBezTo>
                    <a:pt x="314137" y="283693"/>
                    <a:pt x="324923" y="267986"/>
                    <a:pt x="344581" y="245935"/>
                  </a:cubicBezTo>
                  <a:cubicBezTo>
                    <a:pt x="346294" y="234557"/>
                    <a:pt x="350024" y="216332"/>
                    <a:pt x="357786" y="194382"/>
                  </a:cubicBezTo>
                  <a:cubicBezTo>
                    <a:pt x="368170" y="164679"/>
                    <a:pt x="385408" y="125007"/>
                    <a:pt x="423412" y="86947"/>
                  </a:cubicBezTo>
                  <a:cubicBezTo>
                    <a:pt x="425832" y="84530"/>
                    <a:pt x="429461" y="83825"/>
                    <a:pt x="432586" y="85034"/>
                  </a:cubicBezTo>
                  <a:cubicBezTo>
                    <a:pt x="435711" y="86343"/>
                    <a:pt x="436517" y="88658"/>
                    <a:pt x="438231" y="92485"/>
                  </a:cubicBezTo>
                  <a:cubicBezTo>
                    <a:pt x="440550" y="97418"/>
                    <a:pt x="445086" y="110810"/>
                    <a:pt x="445086" y="110810"/>
                  </a:cubicBezTo>
                  <a:cubicBezTo>
                    <a:pt x="443876" y="98325"/>
                    <a:pt x="443775" y="83725"/>
                    <a:pt x="451638" y="61875"/>
                  </a:cubicBezTo>
                  <a:cubicBezTo>
                    <a:pt x="452142" y="60465"/>
                    <a:pt x="453050" y="59157"/>
                    <a:pt x="454259" y="58150"/>
                  </a:cubicBezTo>
                  <a:cubicBezTo>
                    <a:pt x="467163" y="47879"/>
                    <a:pt x="482082" y="36904"/>
                    <a:pt x="504058" y="26735"/>
                  </a:cubicBezTo>
                  <a:cubicBezTo>
                    <a:pt x="506377" y="25627"/>
                    <a:pt x="509099" y="25728"/>
                    <a:pt x="511417" y="26835"/>
                  </a:cubicBezTo>
                  <a:cubicBezTo>
                    <a:pt x="513736" y="28044"/>
                    <a:pt x="515349" y="30158"/>
                    <a:pt x="515954" y="32675"/>
                  </a:cubicBezTo>
                  <a:cubicBezTo>
                    <a:pt x="516559" y="35495"/>
                    <a:pt x="518776" y="49188"/>
                    <a:pt x="518776" y="49188"/>
                  </a:cubicBezTo>
                  <a:cubicBezTo>
                    <a:pt x="518776" y="49188"/>
                    <a:pt x="519381" y="29957"/>
                    <a:pt x="519885" y="24822"/>
                  </a:cubicBezTo>
                  <a:cubicBezTo>
                    <a:pt x="520188" y="21600"/>
                    <a:pt x="522305" y="18881"/>
                    <a:pt x="525329" y="17673"/>
                  </a:cubicBezTo>
                  <a:cubicBezTo>
                    <a:pt x="548313" y="8913"/>
                    <a:pt x="573313" y="2972"/>
                    <a:pt x="599624" y="52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</p:spPr>
        </p:sp>
      </p:grpSp>
      <p:grpSp>
        <p:nvGrpSpPr>
          <p:cNvPr id="8" name="组合 7"/>
          <p:cNvGrpSpPr/>
          <p:nvPr/>
        </p:nvGrpSpPr>
        <p:grpSpPr>
          <a:xfrm>
            <a:off x="6096000" y="5242294"/>
            <a:ext cx="643567" cy="643567"/>
            <a:chOff x="6096000" y="5242294"/>
            <a:chExt cx="643567" cy="643567"/>
          </a:xfrm>
        </p:grpSpPr>
        <p:sp>
          <p:nvSpPr>
            <p:cNvPr id="16" name="椭圆 15"/>
            <p:cNvSpPr/>
            <p:nvPr/>
          </p:nvSpPr>
          <p:spPr>
            <a:xfrm>
              <a:off x="6096000" y="5242294"/>
              <a:ext cx="643567" cy="643567"/>
            </a:xfrm>
            <a:prstGeom prst="ellipse">
              <a:avLst/>
            </a:prstGeom>
            <a:noFill/>
            <a:ln w="38100">
              <a:solidFill>
                <a:srgbClr val="2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science"/>
            <p:cNvSpPr>
              <a:spLocks noChangeAspect="1"/>
            </p:cNvSpPr>
            <p:nvPr/>
          </p:nvSpPr>
          <p:spPr bwMode="auto">
            <a:xfrm>
              <a:off x="6241202" y="5387754"/>
              <a:ext cx="353162" cy="352646"/>
            </a:xfrm>
            <a:custGeom>
              <a:avLst/>
              <a:gdLst>
                <a:gd name="connsiteX0" fmla="*/ 351512 w 608453"/>
                <a:gd name="connsiteY0" fmla="*/ 527474 h 607566"/>
                <a:gd name="connsiteX1" fmla="*/ 365947 w 608453"/>
                <a:gd name="connsiteY1" fmla="*/ 533451 h 607566"/>
                <a:gd name="connsiteX2" fmla="*/ 371935 w 608453"/>
                <a:gd name="connsiteY2" fmla="*/ 548009 h 607566"/>
                <a:gd name="connsiteX3" fmla="*/ 365947 w 608453"/>
                <a:gd name="connsiteY3" fmla="*/ 562567 h 607566"/>
                <a:gd name="connsiteX4" fmla="*/ 351512 w 608453"/>
                <a:gd name="connsiteY4" fmla="*/ 568543 h 607566"/>
                <a:gd name="connsiteX5" fmla="*/ 336925 w 608453"/>
                <a:gd name="connsiteY5" fmla="*/ 562567 h 607566"/>
                <a:gd name="connsiteX6" fmla="*/ 330936 w 608453"/>
                <a:gd name="connsiteY6" fmla="*/ 548009 h 607566"/>
                <a:gd name="connsiteX7" fmla="*/ 336925 w 608453"/>
                <a:gd name="connsiteY7" fmla="*/ 533451 h 607566"/>
                <a:gd name="connsiteX8" fmla="*/ 351512 w 608453"/>
                <a:gd name="connsiteY8" fmla="*/ 527474 h 607566"/>
                <a:gd name="connsiteX9" fmla="*/ 96651 w 608453"/>
                <a:gd name="connsiteY9" fmla="*/ 340302 h 607566"/>
                <a:gd name="connsiteX10" fmla="*/ 59316 w 608453"/>
                <a:gd name="connsiteY10" fmla="*/ 414406 h 607566"/>
                <a:gd name="connsiteX11" fmla="*/ 59008 w 608453"/>
                <a:gd name="connsiteY11" fmla="*/ 548652 h 607566"/>
                <a:gd name="connsiteX12" fmla="*/ 193448 w 608453"/>
                <a:gd name="connsiteY12" fmla="*/ 548345 h 607566"/>
                <a:gd name="connsiteX13" fmla="*/ 267659 w 608453"/>
                <a:gd name="connsiteY13" fmla="*/ 511063 h 607566"/>
                <a:gd name="connsiteX14" fmla="*/ 176086 w 608453"/>
                <a:gd name="connsiteY14" fmla="*/ 431743 h 607566"/>
                <a:gd name="connsiteX15" fmla="*/ 96651 w 608453"/>
                <a:gd name="connsiteY15" fmla="*/ 340302 h 607566"/>
                <a:gd name="connsiteX16" fmla="*/ 304192 w 608453"/>
                <a:gd name="connsiteY16" fmla="*/ 257606 h 607566"/>
                <a:gd name="connsiteX17" fmla="*/ 257941 w 608453"/>
                <a:gd name="connsiteY17" fmla="*/ 303782 h 607566"/>
                <a:gd name="connsiteX18" fmla="*/ 304192 w 608453"/>
                <a:gd name="connsiteY18" fmla="*/ 349958 h 607566"/>
                <a:gd name="connsiteX19" fmla="*/ 350442 w 608453"/>
                <a:gd name="connsiteY19" fmla="*/ 303782 h 607566"/>
                <a:gd name="connsiteX20" fmla="*/ 304192 w 608453"/>
                <a:gd name="connsiteY20" fmla="*/ 257606 h 607566"/>
                <a:gd name="connsiteX21" fmla="*/ 545278 w 608453"/>
                <a:gd name="connsiteY21" fmla="*/ 234698 h 607566"/>
                <a:gd name="connsiteX22" fmla="*/ 559861 w 608453"/>
                <a:gd name="connsiteY22" fmla="*/ 240687 h 607566"/>
                <a:gd name="connsiteX23" fmla="*/ 565848 w 608453"/>
                <a:gd name="connsiteY23" fmla="*/ 255121 h 607566"/>
                <a:gd name="connsiteX24" fmla="*/ 559861 w 608453"/>
                <a:gd name="connsiteY24" fmla="*/ 269709 h 607566"/>
                <a:gd name="connsiteX25" fmla="*/ 545278 w 608453"/>
                <a:gd name="connsiteY25" fmla="*/ 275697 h 607566"/>
                <a:gd name="connsiteX26" fmla="*/ 530848 w 608453"/>
                <a:gd name="connsiteY26" fmla="*/ 269709 h 607566"/>
                <a:gd name="connsiteX27" fmla="*/ 524708 w 608453"/>
                <a:gd name="connsiteY27" fmla="*/ 255121 h 607566"/>
                <a:gd name="connsiteX28" fmla="*/ 530848 w 608453"/>
                <a:gd name="connsiteY28" fmla="*/ 240687 h 607566"/>
                <a:gd name="connsiteX29" fmla="*/ 545278 w 608453"/>
                <a:gd name="connsiteY29" fmla="*/ 234698 h 607566"/>
                <a:gd name="connsiteX30" fmla="*/ 304192 w 608453"/>
                <a:gd name="connsiteY30" fmla="*/ 216492 h 607566"/>
                <a:gd name="connsiteX31" fmla="*/ 391622 w 608453"/>
                <a:gd name="connsiteY31" fmla="*/ 303782 h 607566"/>
                <a:gd name="connsiteX32" fmla="*/ 304192 w 608453"/>
                <a:gd name="connsiteY32" fmla="*/ 391071 h 607566"/>
                <a:gd name="connsiteX33" fmla="*/ 216761 w 608453"/>
                <a:gd name="connsiteY33" fmla="*/ 303782 h 607566"/>
                <a:gd name="connsiteX34" fmla="*/ 304192 w 608453"/>
                <a:gd name="connsiteY34" fmla="*/ 216492 h 607566"/>
                <a:gd name="connsiteX35" fmla="*/ 304227 w 608453"/>
                <a:gd name="connsiteY35" fmla="*/ 120599 h 607566"/>
                <a:gd name="connsiteX36" fmla="*/ 205125 w 608453"/>
                <a:gd name="connsiteY36" fmla="*/ 204829 h 607566"/>
                <a:gd name="connsiteX37" fmla="*/ 120774 w 608453"/>
                <a:gd name="connsiteY37" fmla="*/ 303787 h 607566"/>
                <a:gd name="connsiteX38" fmla="*/ 205125 w 608453"/>
                <a:gd name="connsiteY38" fmla="*/ 402746 h 607566"/>
                <a:gd name="connsiteX39" fmla="*/ 304227 w 608453"/>
                <a:gd name="connsiteY39" fmla="*/ 486822 h 607566"/>
                <a:gd name="connsiteX40" fmla="*/ 403328 w 608453"/>
                <a:gd name="connsiteY40" fmla="*/ 402746 h 607566"/>
                <a:gd name="connsiteX41" fmla="*/ 487526 w 608453"/>
                <a:gd name="connsiteY41" fmla="*/ 303787 h 607566"/>
                <a:gd name="connsiteX42" fmla="*/ 403328 w 608453"/>
                <a:gd name="connsiteY42" fmla="*/ 204829 h 607566"/>
                <a:gd name="connsiteX43" fmla="*/ 304227 w 608453"/>
                <a:gd name="connsiteY43" fmla="*/ 120599 h 607566"/>
                <a:gd name="connsiteX44" fmla="*/ 112054 w 608453"/>
                <a:gd name="connsiteY44" fmla="*/ 41068 h 607566"/>
                <a:gd name="connsiteX45" fmla="*/ 59008 w 608453"/>
                <a:gd name="connsiteY45" fmla="*/ 58923 h 607566"/>
                <a:gd name="connsiteX46" fmla="*/ 59316 w 608453"/>
                <a:gd name="connsiteY46" fmla="*/ 193169 h 607566"/>
                <a:gd name="connsiteX47" fmla="*/ 96651 w 608453"/>
                <a:gd name="connsiteY47" fmla="*/ 267272 h 607566"/>
                <a:gd name="connsiteX48" fmla="*/ 176086 w 608453"/>
                <a:gd name="connsiteY48" fmla="*/ 175832 h 607566"/>
                <a:gd name="connsiteX49" fmla="*/ 267659 w 608453"/>
                <a:gd name="connsiteY49" fmla="*/ 96512 h 607566"/>
                <a:gd name="connsiteX50" fmla="*/ 193448 w 608453"/>
                <a:gd name="connsiteY50" fmla="*/ 59230 h 607566"/>
                <a:gd name="connsiteX51" fmla="*/ 112054 w 608453"/>
                <a:gd name="connsiteY51" fmla="*/ 41068 h 607566"/>
                <a:gd name="connsiteX52" fmla="*/ 103297 w 608453"/>
                <a:gd name="connsiteY52" fmla="*/ 200 h 607566"/>
                <a:gd name="connsiteX53" fmla="*/ 208352 w 608453"/>
                <a:gd name="connsiteY53" fmla="*/ 21027 h 607566"/>
                <a:gd name="connsiteX54" fmla="*/ 304227 w 608453"/>
                <a:gd name="connsiteY54" fmla="*/ 71044 h 607566"/>
                <a:gd name="connsiteX55" fmla="*/ 400101 w 608453"/>
                <a:gd name="connsiteY55" fmla="*/ 21027 h 607566"/>
                <a:gd name="connsiteX56" fmla="*/ 505080 w 608453"/>
                <a:gd name="connsiteY56" fmla="*/ 200 h 607566"/>
                <a:gd name="connsiteX57" fmla="*/ 578484 w 608453"/>
                <a:gd name="connsiteY57" fmla="*/ 29773 h 607566"/>
                <a:gd name="connsiteX58" fmla="*/ 586166 w 608453"/>
                <a:gd name="connsiteY58" fmla="*/ 211273 h 607566"/>
                <a:gd name="connsiteX59" fmla="*/ 559432 w 608453"/>
                <a:gd name="connsiteY59" fmla="*/ 222626 h 607566"/>
                <a:gd name="connsiteX60" fmla="*/ 548062 w 608453"/>
                <a:gd name="connsiteY60" fmla="*/ 195930 h 607566"/>
                <a:gd name="connsiteX61" fmla="*/ 549445 w 608453"/>
                <a:gd name="connsiteY61" fmla="*/ 58923 h 607566"/>
                <a:gd name="connsiteX62" fmla="*/ 415005 w 608453"/>
                <a:gd name="connsiteY62" fmla="*/ 59230 h 607566"/>
                <a:gd name="connsiteX63" fmla="*/ 340794 w 608453"/>
                <a:gd name="connsiteY63" fmla="*/ 96512 h 607566"/>
                <a:gd name="connsiteX64" fmla="*/ 432367 w 608453"/>
                <a:gd name="connsiteY64" fmla="*/ 175832 h 607566"/>
                <a:gd name="connsiteX65" fmla="*/ 587395 w 608453"/>
                <a:gd name="connsiteY65" fmla="*/ 399524 h 607566"/>
                <a:gd name="connsiteX66" fmla="*/ 578484 w 608453"/>
                <a:gd name="connsiteY66" fmla="*/ 577649 h 607566"/>
                <a:gd name="connsiteX67" fmla="*/ 496898 w 608453"/>
                <a:gd name="connsiteY67" fmla="*/ 607566 h 607566"/>
                <a:gd name="connsiteX68" fmla="*/ 396875 w 608453"/>
                <a:gd name="connsiteY68" fmla="*/ 585320 h 607566"/>
                <a:gd name="connsiteX69" fmla="*/ 385505 w 608453"/>
                <a:gd name="connsiteY69" fmla="*/ 558624 h 607566"/>
                <a:gd name="connsiteX70" fmla="*/ 412086 w 608453"/>
                <a:gd name="connsiteY70" fmla="*/ 547271 h 607566"/>
                <a:gd name="connsiteX71" fmla="*/ 549445 w 608453"/>
                <a:gd name="connsiteY71" fmla="*/ 548652 h 607566"/>
                <a:gd name="connsiteX72" fmla="*/ 549138 w 608453"/>
                <a:gd name="connsiteY72" fmla="*/ 414406 h 607566"/>
                <a:gd name="connsiteX73" fmla="*/ 511802 w 608453"/>
                <a:gd name="connsiteY73" fmla="*/ 340302 h 607566"/>
                <a:gd name="connsiteX74" fmla="*/ 432367 w 608453"/>
                <a:gd name="connsiteY74" fmla="*/ 431743 h 607566"/>
                <a:gd name="connsiteX75" fmla="*/ 208352 w 608453"/>
                <a:gd name="connsiteY75" fmla="*/ 586547 h 607566"/>
                <a:gd name="connsiteX76" fmla="*/ 111555 w 608453"/>
                <a:gd name="connsiteY76" fmla="*/ 607566 h 607566"/>
                <a:gd name="connsiteX77" fmla="*/ 29816 w 608453"/>
                <a:gd name="connsiteY77" fmla="*/ 577649 h 607566"/>
                <a:gd name="connsiteX78" fmla="*/ 21058 w 608453"/>
                <a:gd name="connsiteY78" fmla="*/ 399524 h 607566"/>
                <a:gd name="connsiteX79" fmla="*/ 71146 w 608453"/>
                <a:gd name="connsiteY79" fmla="*/ 303787 h 607566"/>
                <a:gd name="connsiteX80" fmla="*/ 21058 w 608453"/>
                <a:gd name="connsiteY80" fmla="*/ 208051 h 607566"/>
                <a:gd name="connsiteX81" fmla="*/ 29816 w 608453"/>
                <a:gd name="connsiteY81" fmla="*/ 29773 h 607566"/>
                <a:gd name="connsiteX82" fmla="*/ 103297 w 608453"/>
                <a:gd name="connsiteY82" fmla="*/ 200 h 607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08453" h="607566">
                  <a:moveTo>
                    <a:pt x="351512" y="527474"/>
                  </a:moveTo>
                  <a:cubicBezTo>
                    <a:pt x="356887" y="527474"/>
                    <a:pt x="362108" y="529620"/>
                    <a:pt x="365947" y="533451"/>
                  </a:cubicBezTo>
                  <a:cubicBezTo>
                    <a:pt x="369785" y="537282"/>
                    <a:pt x="371935" y="542645"/>
                    <a:pt x="371935" y="548009"/>
                  </a:cubicBezTo>
                  <a:cubicBezTo>
                    <a:pt x="371935" y="553372"/>
                    <a:pt x="369785" y="558736"/>
                    <a:pt x="365947" y="562567"/>
                  </a:cubicBezTo>
                  <a:cubicBezTo>
                    <a:pt x="362108" y="566398"/>
                    <a:pt x="356887" y="568543"/>
                    <a:pt x="351512" y="568543"/>
                  </a:cubicBezTo>
                  <a:cubicBezTo>
                    <a:pt x="345984" y="568543"/>
                    <a:pt x="340764" y="566398"/>
                    <a:pt x="336925" y="562567"/>
                  </a:cubicBezTo>
                  <a:cubicBezTo>
                    <a:pt x="333086" y="558736"/>
                    <a:pt x="330936" y="553372"/>
                    <a:pt x="330936" y="548009"/>
                  </a:cubicBezTo>
                  <a:cubicBezTo>
                    <a:pt x="330936" y="542645"/>
                    <a:pt x="333086" y="537282"/>
                    <a:pt x="336925" y="533451"/>
                  </a:cubicBezTo>
                  <a:cubicBezTo>
                    <a:pt x="340764" y="529620"/>
                    <a:pt x="345984" y="527474"/>
                    <a:pt x="351512" y="527474"/>
                  </a:cubicBezTo>
                  <a:close/>
                  <a:moveTo>
                    <a:pt x="96651" y="340302"/>
                  </a:moveTo>
                  <a:cubicBezTo>
                    <a:pt x="81287" y="365464"/>
                    <a:pt x="68688" y="390318"/>
                    <a:pt x="59316" y="414406"/>
                  </a:cubicBezTo>
                  <a:cubicBezTo>
                    <a:pt x="35193" y="475929"/>
                    <a:pt x="35040" y="524871"/>
                    <a:pt x="59008" y="548652"/>
                  </a:cubicBezTo>
                  <a:cubicBezTo>
                    <a:pt x="82823" y="572586"/>
                    <a:pt x="131836" y="572432"/>
                    <a:pt x="193448" y="548345"/>
                  </a:cubicBezTo>
                  <a:cubicBezTo>
                    <a:pt x="217571" y="538986"/>
                    <a:pt x="242461" y="526405"/>
                    <a:pt x="267659" y="511063"/>
                  </a:cubicBezTo>
                  <a:cubicBezTo>
                    <a:pt x="236162" y="487742"/>
                    <a:pt x="205433" y="461200"/>
                    <a:pt x="176086" y="431743"/>
                  </a:cubicBezTo>
                  <a:cubicBezTo>
                    <a:pt x="146586" y="402439"/>
                    <a:pt x="119852" y="371601"/>
                    <a:pt x="96651" y="340302"/>
                  </a:cubicBezTo>
                  <a:close/>
                  <a:moveTo>
                    <a:pt x="304192" y="257606"/>
                  </a:moveTo>
                  <a:cubicBezTo>
                    <a:pt x="278685" y="257606"/>
                    <a:pt x="257941" y="278316"/>
                    <a:pt x="257941" y="303782"/>
                  </a:cubicBezTo>
                  <a:cubicBezTo>
                    <a:pt x="257941" y="329248"/>
                    <a:pt x="278685" y="349958"/>
                    <a:pt x="304192" y="349958"/>
                  </a:cubicBezTo>
                  <a:cubicBezTo>
                    <a:pt x="329699" y="349958"/>
                    <a:pt x="350442" y="329248"/>
                    <a:pt x="350442" y="303782"/>
                  </a:cubicBezTo>
                  <a:cubicBezTo>
                    <a:pt x="350442" y="278316"/>
                    <a:pt x="329699" y="257606"/>
                    <a:pt x="304192" y="257606"/>
                  </a:cubicBezTo>
                  <a:close/>
                  <a:moveTo>
                    <a:pt x="545278" y="234698"/>
                  </a:moveTo>
                  <a:cubicBezTo>
                    <a:pt x="550651" y="234698"/>
                    <a:pt x="556024" y="236848"/>
                    <a:pt x="559861" y="240687"/>
                  </a:cubicBezTo>
                  <a:cubicBezTo>
                    <a:pt x="563699" y="244526"/>
                    <a:pt x="565848" y="249747"/>
                    <a:pt x="565848" y="255121"/>
                  </a:cubicBezTo>
                  <a:cubicBezTo>
                    <a:pt x="565848" y="260649"/>
                    <a:pt x="563699" y="265870"/>
                    <a:pt x="559861" y="269709"/>
                  </a:cubicBezTo>
                  <a:cubicBezTo>
                    <a:pt x="556024" y="273547"/>
                    <a:pt x="550651" y="275697"/>
                    <a:pt x="545278" y="275697"/>
                  </a:cubicBezTo>
                  <a:cubicBezTo>
                    <a:pt x="539905" y="275697"/>
                    <a:pt x="534686" y="273547"/>
                    <a:pt x="530848" y="269709"/>
                  </a:cubicBezTo>
                  <a:cubicBezTo>
                    <a:pt x="527011" y="265870"/>
                    <a:pt x="524708" y="260649"/>
                    <a:pt x="524708" y="255121"/>
                  </a:cubicBezTo>
                  <a:cubicBezTo>
                    <a:pt x="524708" y="249747"/>
                    <a:pt x="527011" y="244526"/>
                    <a:pt x="530848" y="240687"/>
                  </a:cubicBezTo>
                  <a:cubicBezTo>
                    <a:pt x="534533" y="236848"/>
                    <a:pt x="539905" y="234698"/>
                    <a:pt x="545278" y="234698"/>
                  </a:cubicBezTo>
                  <a:close/>
                  <a:moveTo>
                    <a:pt x="304192" y="216492"/>
                  </a:moveTo>
                  <a:cubicBezTo>
                    <a:pt x="352440" y="216492"/>
                    <a:pt x="391622" y="255611"/>
                    <a:pt x="391622" y="303782"/>
                  </a:cubicBezTo>
                  <a:cubicBezTo>
                    <a:pt x="391622" y="351952"/>
                    <a:pt x="352440" y="391071"/>
                    <a:pt x="304192" y="391071"/>
                  </a:cubicBezTo>
                  <a:cubicBezTo>
                    <a:pt x="255944" y="391071"/>
                    <a:pt x="216761" y="351952"/>
                    <a:pt x="216761" y="303782"/>
                  </a:cubicBezTo>
                  <a:cubicBezTo>
                    <a:pt x="216761" y="255611"/>
                    <a:pt x="255944" y="216492"/>
                    <a:pt x="304192" y="216492"/>
                  </a:cubicBezTo>
                  <a:close/>
                  <a:moveTo>
                    <a:pt x="304227" y="120599"/>
                  </a:moveTo>
                  <a:cubicBezTo>
                    <a:pt x="270578" y="144533"/>
                    <a:pt x="237084" y="172917"/>
                    <a:pt x="205125" y="204829"/>
                  </a:cubicBezTo>
                  <a:cubicBezTo>
                    <a:pt x="173167" y="236741"/>
                    <a:pt x="144743" y="270188"/>
                    <a:pt x="120774" y="303787"/>
                  </a:cubicBezTo>
                  <a:cubicBezTo>
                    <a:pt x="144743" y="337387"/>
                    <a:pt x="173167" y="370833"/>
                    <a:pt x="205125" y="402746"/>
                  </a:cubicBezTo>
                  <a:cubicBezTo>
                    <a:pt x="236776" y="434504"/>
                    <a:pt x="270117" y="462734"/>
                    <a:pt x="304227" y="486822"/>
                  </a:cubicBezTo>
                  <a:cubicBezTo>
                    <a:pt x="337875" y="463041"/>
                    <a:pt x="371370" y="434658"/>
                    <a:pt x="403328" y="402746"/>
                  </a:cubicBezTo>
                  <a:cubicBezTo>
                    <a:pt x="435133" y="370987"/>
                    <a:pt x="463403" y="337847"/>
                    <a:pt x="487526" y="303787"/>
                  </a:cubicBezTo>
                  <a:cubicBezTo>
                    <a:pt x="463711" y="270188"/>
                    <a:pt x="435286" y="236588"/>
                    <a:pt x="403328" y="204829"/>
                  </a:cubicBezTo>
                  <a:cubicBezTo>
                    <a:pt x="371370" y="172917"/>
                    <a:pt x="337875" y="144533"/>
                    <a:pt x="304227" y="120599"/>
                  </a:cubicBezTo>
                  <a:close/>
                  <a:moveTo>
                    <a:pt x="112054" y="41068"/>
                  </a:moveTo>
                  <a:cubicBezTo>
                    <a:pt x="89123" y="41011"/>
                    <a:pt x="70916" y="46956"/>
                    <a:pt x="59008" y="58923"/>
                  </a:cubicBezTo>
                  <a:cubicBezTo>
                    <a:pt x="35040" y="82704"/>
                    <a:pt x="35193" y="131646"/>
                    <a:pt x="59316" y="193169"/>
                  </a:cubicBezTo>
                  <a:cubicBezTo>
                    <a:pt x="68688" y="217256"/>
                    <a:pt x="81287" y="242111"/>
                    <a:pt x="96651" y="267272"/>
                  </a:cubicBezTo>
                  <a:cubicBezTo>
                    <a:pt x="119852" y="235974"/>
                    <a:pt x="146586" y="205136"/>
                    <a:pt x="176086" y="175832"/>
                  </a:cubicBezTo>
                  <a:cubicBezTo>
                    <a:pt x="205433" y="146375"/>
                    <a:pt x="236315" y="119679"/>
                    <a:pt x="267659" y="96512"/>
                  </a:cubicBezTo>
                  <a:cubicBezTo>
                    <a:pt x="242461" y="81170"/>
                    <a:pt x="217417" y="68589"/>
                    <a:pt x="193448" y="59230"/>
                  </a:cubicBezTo>
                  <a:cubicBezTo>
                    <a:pt x="162642" y="47186"/>
                    <a:pt x="134986" y="41126"/>
                    <a:pt x="112054" y="41068"/>
                  </a:cubicBezTo>
                  <a:close/>
                  <a:moveTo>
                    <a:pt x="103297" y="200"/>
                  </a:moveTo>
                  <a:cubicBezTo>
                    <a:pt x="133527" y="-1296"/>
                    <a:pt x="169019" y="5608"/>
                    <a:pt x="208352" y="21027"/>
                  </a:cubicBezTo>
                  <a:cubicBezTo>
                    <a:pt x="239542" y="33148"/>
                    <a:pt x="271807" y="50178"/>
                    <a:pt x="304227" y="71044"/>
                  </a:cubicBezTo>
                  <a:cubicBezTo>
                    <a:pt x="336646" y="50178"/>
                    <a:pt x="368911" y="33148"/>
                    <a:pt x="400101" y="21027"/>
                  </a:cubicBezTo>
                  <a:cubicBezTo>
                    <a:pt x="439358" y="5608"/>
                    <a:pt x="474850" y="-1296"/>
                    <a:pt x="505080" y="200"/>
                  </a:cubicBezTo>
                  <a:cubicBezTo>
                    <a:pt x="535309" y="1696"/>
                    <a:pt x="560277" y="11592"/>
                    <a:pt x="578484" y="29773"/>
                  </a:cubicBezTo>
                  <a:cubicBezTo>
                    <a:pt x="615666" y="66748"/>
                    <a:pt x="618278" y="131186"/>
                    <a:pt x="586166" y="211273"/>
                  </a:cubicBezTo>
                  <a:cubicBezTo>
                    <a:pt x="582018" y="221859"/>
                    <a:pt x="570033" y="226922"/>
                    <a:pt x="559432" y="222626"/>
                  </a:cubicBezTo>
                  <a:cubicBezTo>
                    <a:pt x="548830" y="218484"/>
                    <a:pt x="543760" y="206517"/>
                    <a:pt x="548062" y="195930"/>
                  </a:cubicBezTo>
                  <a:cubicBezTo>
                    <a:pt x="573260" y="133180"/>
                    <a:pt x="573721" y="83164"/>
                    <a:pt x="549445" y="58923"/>
                  </a:cubicBezTo>
                  <a:cubicBezTo>
                    <a:pt x="525630" y="34989"/>
                    <a:pt x="476617" y="35142"/>
                    <a:pt x="415005" y="59230"/>
                  </a:cubicBezTo>
                  <a:cubicBezTo>
                    <a:pt x="390883" y="68589"/>
                    <a:pt x="365992" y="81170"/>
                    <a:pt x="340794" y="96512"/>
                  </a:cubicBezTo>
                  <a:cubicBezTo>
                    <a:pt x="372138" y="119679"/>
                    <a:pt x="403021" y="146375"/>
                    <a:pt x="432367" y="175832"/>
                  </a:cubicBezTo>
                  <a:cubicBezTo>
                    <a:pt x="503812" y="247021"/>
                    <a:pt x="558817" y="326494"/>
                    <a:pt x="587395" y="399524"/>
                  </a:cubicBezTo>
                  <a:cubicBezTo>
                    <a:pt x="618278" y="477923"/>
                    <a:pt x="615052" y="541287"/>
                    <a:pt x="578484" y="577649"/>
                  </a:cubicBezTo>
                  <a:cubicBezTo>
                    <a:pt x="558664" y="597594"/>
                    <a:pt x="530854" y="607566"/>
                    <a:pt x="496898" y="607566"/>
                  </a:cubicBezTo>
                  <a:cubicBezTo>
                    <a:pt x="467706" y="607566"/>
                    <a:pt x="433903" y="600202"/>
                    <a:pt x="396875" y="585320"/>
                  </a:cubicBezTo>
                  <a:cubicBezTo>
                    <a:pt x="386273" y="581177"/>
                    <a:pt x="381203" y="569210"/>
                    <a:pt x="385505" y="558624"/>
                  </a:cubicBezTo>
                  <a:cubicBezTo>
                    <a:pt x="389654" y="548191"/>
                    <a:pt x="401638" y="542975"/>
                    <a:pt x="412086" y="547271"/>
                  </a:cubicBezTo>
                  <a:cubicBezTo>
                    <a:pt x="475080" y="572432"/>
                    <a:pt x="525169" y="572892"/>
                    <a:pt x="549445" y="548652"/>
                  </a:cubicBezTo>
                  <a:cubicBezTo>
                    <a:pt x="573414" y="524871"/>
                    <a:pt x="573260" y="475929"/>
                    <a:pt x="549138" y="414406"/>
                  </a:cubicBezTo>
                  <a:cubicBezTo>
                    <a:pt x="539765" y="390318"/>
                    <a:pt x="527166" y="365464"/>
                    <a:pt x="511802" y="340302"/>
                  </a:cubicBezTo>
                  <a:cubicBezTo>
                    <a:pt x="488448" y="371754"/>
                    <a:pt x="461867" y="402439"/>
                    <a:pt x="432367" y="431743"/>
                  </a:cubicBezTo>
                  <a:cubicBezTo>
                    <a:pt x="361075" y="503085"/>
                    <a:pt x="281487" y="558010"/>
                    <a:pt x="208352" y="586547"/>
                  </a:cubicBezTo>
                  <a:cubicBezTo>
                    <a:pt x="172552" y="600509"/>
                    <a:pt x="139980" y="607566"/>
                    <a:pt x="111555" y="607566"/>
                  </a:cubicBezTo>
                  <a:cubicBezTo>
                    <a:pt x="77599" y="607566"/>
                    <a:pt x="49790" y="597594"/>
                    <a:pt x="29816" y="577649"/>
                  </a:cubicBezTo>
                  <a:cubicBezTo>
                    <a:pt x="-6598" y="541287"/>
                    <a:pt x="-9825" y="477923"/>
                    <a:pt x="21058" y="399524"/>
                  </a:cubicBezTo>
                  <a:cubicBezTo>
                    <a:pt x="33196" y="368379"/>
                    <a:pt x="50251" y="336160"/>
                    <a:pt x="71146" y="303787"/>
                  </a:cubicBezTo>
                  <a:cubicBezTo>
                    <a:pt x="50251" y="271415"/>
                    <a:pt x="33196" y="239196"/>
                    <a:pt x="21058" y="208051"/>
                  </a:cubicBezTo>
                  <a:cubicBezTo>
                    <a:pt x="-9825" y="129498"/>
                    <a:pt x="-6598" y="66287"/>
                    <a:pt x="29816" y="29773"/>
                  </a:cubicBezTo>
                  <a:cubicBezTo>
                    <a:pt x="48100" y="11592"/>
                    <a:pt x="73067" y="1696"/>
                    <a:pt x="103297" y="200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096000" y="1199229"/>
            <a:ext cx="643567" cy="643567"/>
            <a:chOff x="6096000" y="1199229"/>
            <a:chExt cx="643567" cy="643567"/>
          </a:xfrm>
        </p:grpSpPr>
        <p:sp>
          <p:nvSpPr>
            <p:cNvPr id="10" name="椭圆 9"/>
            <p:cNvSpPr/>
            <p:nvPr/>
          </p:nvSpPr>
          <p:spPr>
            <a:xfrm>
              <a:off x="6096000" y="1199229"/>
              <a:ext cx="643567" cy="643567"/>
            </a:xfrm>
            <a:prstGeom prst="ellipse">
              <a:avLst/>
            </a:prstGeom>
            <a:noFill/>
            <a:ln w="38100">
              <a:solidFill>
                <a:srgbClr val="2F2F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square-root"/>
            <p:cNvSpPr>
              <a:spLocks noChangeAspect="1"/>
            </p:cNvSpPr>
            <p:nvPr/>
          </p:nvSpPr>
          <p:spPr bwMode="auto">
            <a:xfrm>
              <a:off x="6185284" y="1390704"/>
              <a:ext cx="464999" cy="266646"/>
            </a:xfrm>
            <a:custGeom>
              <a:avLst/>
              <a:gdLst>
                <a:gd name="connsiteX0" fmla="*/ 336641 w 608274"/>
                <a:gd name="connsiteY0" fmla="*/ 130906 h 348805"/>
                <a:gd name="connsiteX1" fmla="*/ 323917 w 608274"/>
                <a:gd name="connsiteY1" fmla="*/ 136170 h 348805"/>
                <a:gd name="connsiteX2" fmla="*/ 318646 w 608274"/>
                <a:gd name="connsiteY2" fmla="*/ 148876 h 348805"/>
                <a:gd name="connsiteX3" fmla="*/ 323917 w 608274"/>
                <a:gd name="connsiteY3" fmla="*/ 161490 h 348805"/>
                <a:gd name="connsiteX4" fmla="*/ 381720 w 608274"/>
                <a:gd name="connsiteY4" fmla="*/ 219209 h 348805"/>
                <a:gd name="connsiteX5" fmla="*/ 385265 w 608274"/>
                <a:gd name="connsiteY5" fmla="*/ 227740 h 348805"/>
                <a:gd name="connsiteX6" fmla="*/ 381720 w 608274"/>
                <a:gd name="connsiteY6" fmla="*/ 236271 h 348805"/>
                <a:gd name="connsiteX7" fmla="*/ 323917 w 608274"/>
                <a:gd name="connsiteY7" fmla="*/ 293990 h 348805"/>
                <a:gd name="connsiteX8" fmla="*/ 318646 w 608274"/>
                <a:gd name="connsiteY8" fmla="*/ 306696 h 348805"/>
                <a:gd name="connsiteX9" fmla="*/ 323917 w 608274"/>
                <a:gd name="connsiteY9" fmla="*/ 319310 h 348805"/>
                <a:gd name="connsiteX10" fmla="*/ 336641 w 608274"/>
                <a:gd name="connsiteY10" fmla="*/ 324574 h 348805"/>
                <a:gd name="connsiteX11" fmla="*/ 349274 w 608274"/>
                <a:gd name="connsiteY11" fmla="*/ 319310 h 348805"/>
                <a:gd name="connsiteX12" fmla="*/ 407077 w 608274"/>
                <a:gd name="connsiteY12" fmla="*/ 261591 h 348805"/>
                <a:gd name="connsiteX13" fmla="*/ 415621 w 608274"/>
                <a:gd name="connsiteY13" fmla="*/ 258052 h 348805"/>
                <a:gd name="connsiteX14" fmla="*/ 424164 w 608274"/>
                <a:gd name="connsiteY14" fmla="*/ 261591 h 348805"/>
                <a:gd name="connsiteX15" fmla="*/ 481967 w 608274"/>
                <a:gd name="connsiteY15" fmla="*/ 319310 h 348805"/>
                <a:gd name="connsiteX16" fmla="*/ 494691 w 608274"/>
                <a:gd name="connsiteY16" fmla="*/ 324574 h 348805"/>
                <a:gd name="connsiteX17" fmla="*/ 507324 w 608274"/>
                <a:gd name="connsiteY17" fmla="*/ 319310 h 348805"/>
                <a:gd name="connsiteX18" fmla="*/ 512596 w 608274"/>
                <a:gd name="connsiteY18" fmla="*/ 306696 h 348805"/>
                <a:gd name="connsiteX19" fmla="*/ 507324 w 608274"/>
                <a:gd name="connsiteY19" fmla="*/ 293990 h 348805"/>
                <a:gd name="connsiteX20" fmla="*/ 449521 w 608274"/>
                <a:gd name="connsiteY20" fmla="*/ 236271 h 348805"/>
                <a:gd name="connsiteX21" fmla="*/ 445976 w 608274"/>
                <a:gd name="connsiteY21" fmla="*/ 227740 h 348805"/>
                <a:gd name="connsiteX22" fmla="*/ 449521 w 608274"/>
                <a:gd name="connsiteY22" fmla="*/ 219209 h 348805"/>
                <a:gd name="connsiteX23" fmla="*/ 507324 w 608274"/>
                <a:gd name="connsiteY23" fmla="*/ 161490 h 348805"/>
                <a:gd name="connsiteX24" fmla="*/ 512596 w 608274"/>
                <a:gd name="connsiteY24" fmla="*/ 148876 h 348805"/>
                <a:gd name="connsiteX25" fmla="*/ 507324 w 608274"/>
                <a:gd name="connsiteY25" fmla="*/ 136170 h 348805"/>
                <a:gd name="connsiteX26" fmla="*/ 494691 w 608274"/>
                <a:gd name="connsiteY26" fmla="*/ 130906 h 348805"/>
                <a:gd name="connsiteX27" fmla="*/ 481967 w 608274"/>
                <a:gd name="connsiteY27" fmla="*/ 136170 h 348805"/>
                <a:gd name="connsiteX28" fmla="*/ 424164 w 608274"/>
                <a:gd name="connsiteY28" fmla="*/ 193889 h 348805"/>
                <a:gd name="connsiteX29" fmla="*/ 407077 w 608274"/>
                <a:gd name="connsiteY29" fmla="*/ 193889 h 348805"/>
                <a:gd name="connsiteX30" fmla="*/ 349274 w 608274"/>
                <a:gd name="connsiteY30" fmla="*/ 136170 h 348805"/>
                <a:gd name="connsiteX31" fmla="*/ 336641 w 608274"/>
                <a:gd name="connsiteY31" fmla="*/ 130906 h 348805"/>
                <a:gd name="connsiteX32" fmla="*/ 336641 w 608274"/>
                <a:gd name="connsiteY32" fmla="*/ 106766 h 348805"/>
                <a:gd name="connsiteX33" fmla="*/ 366451 w 608274"/>
                <a:gd name="connsiteY33" fmla="*/ 119108 h 348805"/>
                <a:gd name="connsiteX34" fmla="*/ 415621 w 608274"/>
                <a:gd name="connsiteY34" fmla="*/ 168206 h 348805"/>
                <a:gd name="connsiteX35" fmla="*/ 464881 w 608274"/>
                <a:gd name="connsiteY35" fmla="*/ 119108 h 348805"/>
                <a:gd name="connsiteX36" fmla="*/ 494691 w 608274"/>
                <a:gd name="connsiteY36" fmla="*/ 106766 h 348805"/>
                <a:gd name="connsiteX37" fmla="*/ 524502 w 608274"/>
                <a:gd name="connsiteY37" fmla="*/ 119108 h 348805"/>
                <a:gd name="connsiteX38" fmla="*/ 536862 w 608274"/>
                <a:gd name="connsiteY38" fmla="*/ 148876 h 348805"/>
                <a:gd name="connsiteX39" fmla="*/ 524502 w 608274"/>
                <a:gd name="connsiteY39" fmla="*/ 178643 h 348805"/>
                <a:gd name="connsiteX40" fmla="*/ 475242 w 608274"/>
                <a:gd name="connsiteY40" fmla="*/ 227740 h 348805"/>
                <a:gd name="connsiteX41" fmla="*/ 524502 w 608274"/>
                <a:gd name="connsiteY41" fmla="*/ 276928 h 348805"/>
                <a:gd name="connsiteX42" fmla="*/ 536862 w 608274"/>
                <a:gd name="connsiteY42" fmla="*/ 306696 h 348805"/>
                <a:gd name="connsiteX43" fmla="*/ 524502 w 608274"/>
                <a:gd name="connsiteY43" fmla="*/ 336463 h 348805"/>
                <a:gd name="connsiteX44" fmla="*/ 494691 w 608274"/>
                <a:gd name="connsiteY44" fmla="*/ 348805 h 348805"/>
                <a:gd name="connsiteX45" fmla="*/ 464881 w 608274"/>
                <a:gd name="connsiteY45" fmla="*/ 336463 h 348805"/>
                <a:gd name="connsiteX46" fmla="*/ 415621 w 608274"/>
                <a:gd name="connsiteY46" fmla="*/ 287274 h 348805"/>
                <a:gd name="connsiteX47" fmla="*/ 366451 w 608274"/>
                <a:gd name="connsiteY47" fmla="*/ 336463 h 348805"/>
                <a:gd name="connsiteX48" fmla="*/ 336641 w 608274"/>
                <a:gd name="connsiteY48" fmla="*/ 348805 h 348805"/>
                <a:gd name="connsiteX49" fmla="*/ 306830 w 608274"/>
                <a:gd name="connsiteY49" fmla="*/ 336463 h 348805"/>
                <a:gd name="connsiteX50" fmla="*/ 294470 w 608274"/>
                <a:gd name="connsiteY50" fmla="*/ 306696 h 348805"/>
                <a:gd name="connsiteX51" fmla="*/ 306830 w 608274"/>
                <a:gd name="connsiteY51" fmla="*/ 276928 h 348805"/>
                <a:gd name="connsiteX52" fmla="*/ 356000 w 608274"/>
                <a:gd name="connsiteY52" fmla="*/ 227740 h 348805"/>
                <a:gd name="connsiteX53" fmla="*/ 306830 w 608274"/>
                <a:gd name="connsiteY53" fmla="*/ 178643 h 348805"/>
                <a:gd name="connsiteX54" fmla="*/ 294470 w 608274"/>
                <a:gd name="connsiteY54" fmla="*/ 148876 h 348805"/>
                <a:gd name="connsiteX55" fmla="*/ 306830 w 608274"/>
                <a:gd name="connsiteY55" fmla="*/ 119108 h 348805"/>
                <a:gd name="connsiteX56" fmla="*/ 336641 w 608274"/>
                <a:gd name="connsiteY56" fmla="*/ 106766 h 348805"/>
                <a:gd name="connsiteX57" fmla="*/ 490380 w 608274"/>
                <a:gd name="connsiteY57" fmla="*/ 29920 h 348805"/>
                <a:gd name="connsiteX58" fmla="*/ 563725 w 608274"/>
                <a:gd name="connsiteY58" fmla="*/ 29920 h 348805"/>
                <a:gd name="connsiteX59" fmla="*/ 575813 w 608274"/>
                <a:gd name="connsiteY59" fmla="*/ 42067 h 348805"/>
                <a:gd name="connsiteX60" fmla="*/ 563725 w 608274"/>
                <a:gd name="connsiteY60" fmla="*/ 54124 h 348805"/>
                <a:gd name="connsiteX61" fmla="*/ 490380 w 608274"/>
                <a:gd name="connsiteY61" fmla="*/ 54124 h 348805"/>
                <a:gd name="connsiteX62" fmla="*/ 478292 w 608274"/>
                <a:gd name="connsiteY62" fmla="*/ 42067 h 348805"/>
                <a:gd name="connsiteX63" fmla="*/ 490380 w 608274"/>
                <a:gd name="connsiteY63" fmla="*/ 29920 h 348805"/>
                <a:gd name="connsiteX64" fmla="*/ 429145 w 608274"/>
                <a:gd name="connsiteY64" fmla="*/ 29920 h 348805"/>
                <a:gd name="connsiteX65" fmla="*/ 451986 w 608274"/>
                <a:gd name="connsiteY65" fmla="*/ 29920 h 348805"/>
                <a:gd name="connsiteX66" fmla="*/ 464180 w 608274"/>
                <a:gd name="connsiteY66" fmla="*/ 42067 h 348805"/>
                <a:gd name="connsiteX67" fmla="*/ 451986 w 608274"/>
                <a:gd name="connsiteY67" fmla="*/ 54124 h 348805"/>
                <a:gd name="connsiteX68" fmla="*/ 429145 w 608274"/>
                <a:gd name="connsiteY68" fmla="*/ 54124 h 348805"/>
                <a:gd name="connsiteX69" fmla="*/ 417042 w 608274"/>
                <a:gd name="connsiteY69" fmla="*/ 42067 h 348805"/>
                <a:gd name="connsiteX70" fmla="*/ 429145 w 608274"/>
                <a:gd name="connsiteY70" fmla="*/ 29920 h 348805"/>
                <a:gd name="connsiteX71" fmla="*/ 229659 w 608274"/>
                <a:gd name="connsiteY71" fmla="*/ 24137 h 348805"/>
                <a:gd name="connsiteX72" fmla="*/ 212664 w 608274"/>
                <a:gd name="connsiteY72" fmla="*/ 36205 h 348805"/>
                <a:gd name="connsiteX73" fmla="*/ 136505 w 608274"/>
                <a:gd name="connsiteY73" fmla="*/ 255524 h 348805"/>
                <a:gd name="connsiteX74" fmla="*/ 127780 w 608274"/>
                <a:gd name="connsiteY74" fmla="*/ 263419 h 348805"/>
                <a:gd name="connsiteX75" fmla="*/ 116511 w 608274"/>
                <a:gd name="connsiteY75" fmla="*/ 260152 h 348805"/>
                <a:gd name="connsiteX76" fmla="*/ 54802 w 608274"/>
                <a:gd name="connsiteY76" fmla="*/ 198630 h 348805"/>
                <a:gd name="connsiteX77" fmla="*/ 42169 w 608274"/>
                <a:gd name="connsiteY77" fmla="*/ 193367 h 348805"/>
                <a:gd name="connsiteX78" fmla="*/ 29446 w 608274"/>
                <a:gd name="connsiteY78" fmla="*/ 198630 h 348805"/>
                <a:gd name="connsiteX79" fmla="*/ 24266 w 608274"/>
                <a:gd name="connsiteY79" fmla="*/ 211243 h 348805"/>
                <a:gd name="connsiteX80" fmla="*/ 29446 w 608274"/>
                <a:gd name="connsiteY80" fmla="*/ 223947 h 348805"/>
                <a:gd name="connsiteX81" fmla="*/ 125054 w 608274"/>
                <a:gd name="connsiteY81" fmla="*/ 319314 h 348805"/>
                <a:gd name="connsiteX82" fmla="*/ 137686 w 608274"/>
                <a:gd name="connsiteY82" fmla="*/ 324577 h 348805"/>
                <a:gd name="connsiteX83" fmla="*/ 141685 w 608274"/>
                <a:gd name="connsiteY83" fmla="*/ 324124 h 348805"/>
                <a:gd name="connsiteX84" fmla="*/ 154681 w 608274"/>
                <a:gd name="connsiteY84" fmla="*/ 312509 h 348805"/>
                <a:gd name="connsiteX85" fmla="*/ 239565 w 608274"/>
                <a:gd name="connsiteY85" fmla="*/ 68146 h 348805"/>
                <a:gd name="connsiteX86" fmla="*/ 251016 w 608274"/>
                <a:gd name="connsiteY86" fmla="*/ 59979 h 348805"/>
                <a:gd name="connsiteX87" fmla="*/ 566105 w 608274"/>
                <a:gd name="connsiteY87" fmla="*/ 59979 h 348805"/>
                <a:gd name="connsiteX88" fmla="*/ 584099 w 608274"/>
                <a:gd name="connsiteY88" fmla="*/ 42103 h 348805"/>
                <a:gd name="connsiteX89" fmla="*/ 566105 w 608274"/>
                <a:gd name="connsiteY89" fmla="*/ 24137 h 348805"/>
                <a:gd name="connsiteX90" fmla="*/ 229659 w 608274"/>
                <a:gd name="connsiteY90" fmla="*/ 0 h 348805"/>
                <a:gd name="connsiteX91" fmla="*/ 566105 w 608274"/>
                <a:gd name="connsiteY91" fmla="*/ 0 h 348805"/>
                <a:gd name="connsiteX92" fmla="*/ 608274 w 608274"/>
                <a:gd name="connsiteY92" fmla="*/ 42103 h 348805"/>
                <a:gd name="connsiteX93" fmla="*/ 566105 w 608274"/>
                <a:gd name="connsiteY93" fmla="*/ 84207 h 348805"/>
                <a:gd name="connsiteX94" fmla="*/ 259650 w 608274"/>
                <a:gd name="connsiteY94" fmla="*/ 84207 h 348805"/>
                <a:gd name="connsiteX95" fmla="*/ 177584 w 608274"/>
                <a:gd name="connsiteY95" fmla="*/ 320494 h 348805"/>
                <a:gd name="connsiteX96" fmla="*/ 147138 w 608274"/>
                <a:gd name="connsiteY96" fmla="*/ 347716 h 348805"/>
                <a:gd name="connsiteX97" fmla="*/ 137686 w 608274"/>
                <a:gd name="connsiteY97" fmla="*/ 348805 h 348805"/>
                <a:gd name="connsiteX98" fmla="*/ 107877 w 608274"/>
                <a:gd name="connsiteY98" fmla="*/ 336464 h 348805"/>
                <a:gd name="connsiteX99" fmla="*/ 12360 w 608274"/>
                <a:gd name="connsiteY99" fmla="*/ 241006 h 348805"/>
                <a:gd name="connsiteX100" fmla="*/ 0 w 608274"/>
                <a:gd name="connsiteY100" fmla="*/ 211243 h 348805"/>
                <a:gd name="connsiteX101" fmla="*/ 12360 w 608274"/>
                <a:gd name="connsiteY101" fmla="*/ 181480 h 348805"/>
                <a:gd name="connsiteX102" fmla="*/ 71979 w 608274"/>
                <a:gd name="connsiteY102" fmla="*/ 181480 h 348805"/>
                <a:gd name="connsiteX103" fmla="*/ 119964 w 608274"/>
                <a:gd name="connsiteY103" fmla="*/ 229391 h 348805"/>
                <a:gd name="connsiteX104" fmla="*/ 189853 w 608274"/>
                <a:gd name="connsiteY104" fmla="*/ 28311 h 348805"/>
                <a:gd name="connsiteX105" fmla="*/ 229659 w 608274"/>
                <a:gd name="connsiteY105" fmla="*/ 0 h 348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608274" h="348805">
                  <a:moveTo>
                    <a:pt x="336641" y="130906"/>
                  </a:moveTo>
                  <a:cubicBezTo>
                    <a:pt x="331824" y="130906"/>
                    <a:pt x="327280" y="132812"/>
                    <a:pt x="323917" y="136170"/>
                  </a:cubicBezTo>
                  <a:cubicBezTo>
                    <a:pt x="320554" y="139528"/>
                    <a:pt x="318646" y="144066"/>
                    <a:pt x="318646" y="148876"/>
                  </a:cubicBezTo>
                  <a:cubicBezTo>
                    <a:pt x="318646" y="153595"/>
                    <a:pt x="320554" y="158132"/>
                    <a:pt x="323917" y="161490"/>
                  </a:cubicBezTo>
                  <a:lnTo>
                    <a:pt x="381720" y="219209"/>
                  </a:lnTo>
                  <a:cubicBezTo>
                    <a:pt x="383992" y="221478"/>
                    <a:pt x="385265" y="224564"/>
                    <a:pt x="385265" y="227740"/>
                  </a:cubicBezTo>
                  <a:cubicBezTo>
                    <a:pt x="385265" y="230917"/>
                    <a:pt x="383992" y="234002"/>
                    <a:pt x="381720" y="236271"/>
                  </a:cubicBezTo>
                  <a:lnTo>
                    <a:pt x="323917" y="293990"/>
                  </a:lnTo>
                  <a:cubicBezTo>
                    <a:pt x="320554" y="297348"/>
                    <a:pt x="318646" y="301886"/>
                    <a:pt x="318646" y="306696"/>
                  </a:cubicBezTo>
                  <a:cubicBezTo>
                    <a:pt x="318646" y="311415"/>
                    <a:pt x="320554" y="315952"/>
                    <a:pt x="323917" y="319310"/>
                  </a:cubicBezTo>
                  <a:cubicBezTo>
                    <a:pt x="327280" y="322668"/>
                    <a:pt x="331824" y="324574"/>
                    <a:pt x="336641" y="324574"/>
                  </a:cubicBezTo>
                  <a:cubicBezTo>
                    <a:pt x="341367" y="324574"/>
                    <a:pt x="345911" y="322668"/>
                    <a:pt x="349274" y="319310"/>
                  </a:cubicBezTo>
                  <a:lnTo>
                    <a:pt x="407077" y="261591"/>
                  </a:lnTo>
                  <a:cubicBezTo>
                    <a:pt x="409349" y="259322"/>
                    <a:pt x="412440" y="258052"/>
                    <a:pt x="415621" y="258052"/>
                  </a:cubicBezTo>
                  <a:cubicBezTo>
                    <a:pt x="418892" y="258052"/>
                    <a:pt x="421892" y="259322"/>
                    <a:pt x="424164" y="261591"/>
                  </a:cubicBezTo>
                  <a:lnTo>
                    <a:pt x="481967" y="319310"/>
                  </a:lnTo>
                  <a:cubicBezTo>
                    <a:pt x="485330" y="322668"/>
                    <a:pt x="489874" y="324574"/>
                    <a:pt x="494691" y="324574"/>
                  </a:cubicBezTo>
                  <a:cubicBezTo>
                    <a:pt x="499417" y="324574"/>
                    <a:pt x="503961" y="322668"/>
                    <a:pt x="507324" y="319310"/>
                  </a:cubicBezTo>
                  <a:cubicBezTo>
                    <a:pt x="510687" y="315952"/>
                    <a:pt x="512596" y="311415"/>
                    <a:pt x="512596" y="306696"/>
                  </a:cubicBezTo>
                  <a:cubicBezTo>
                    <a:pt x="512596" y="301886"/>
                    <a:pt x="510687" y="297348"/>
                    <a:pt x="507324" y="293990"/>
                  </a:cubicBezTo>
                  <a:lnTo>
                    <a:pt x="449521" y="236271"/>
                  </a:lnTo>
                  <a:cubicBezTo>
                    <a:pt x="447249" y="234002"/>
                    <a:pt x="445976" y="230917"/>
                    <a:pt x="445976" y="227740"/>
                  </a:cubicBezTo>
                  <a:cubicBezTo>
                    <a:pt x="445976" y="224564"/>
                    <a:pt x="447249" y="221478"/>
                    <a:pt x="449521" y="219209"/>
                  </a:cubicBezTo>
                  <a:lnTo>
                    <a:pt x="507324" y="161490"/>
                  </a:lnTo>
                  <a:cubicBezTo>
                    <a:pt x="510687" y="158132"/>
                    <a:pt x="512596" y="153595"/>
                    <a:pt x="512596" y="148876"/>
                  </a:cubicBezTo>
                  <a:cubicBezTo>
                    <a:pt x="512596" y="144066"/>
                    <a:pt x="510687" y="139528"/>
                    <a:pt x="507324" y="136170"/>
                  </a:cubicBezTo>
                  <a:cubicBezTo>
                    <a:pt x="503961" y="132812"/>
                    <a:pt x="499417" y="130906"/>
                    <a:pt x="494691" y="130906"/>
                  </a:cubicBezTo>
                  <a:cubicBezTo>
                    <a:pt x="489874" y="130906"/>
                    <a:pt x="485330" y="132812"/>
                    <a:pt x="481967" y="136170"/>
                  </a:cubicBezTo>
                  <a:lnTo>
                    <a:pt x="424164" y="193889"/>
                  </a:lnTo>
                  <a:cubicBezTo>
                    <a:pt x="419438" y="198608"/>
                    <a:pt x="411803" y="198608"/>
                    <a:pt x="407077" y="193889"/>
                  </a:cubicBezTo>
                  <a:lnTo>
                    <a:pt x="349274" y="136170"/>
                  </a:lnTo>
                  <a:cubicBezTo>
                    <a:pt x="345911" y="132812"/>
                    <a:pt x="341367" y="130906"/>
                    <a:pt x="336641" y="130906"/>
                  </a:cubicBezTo>
                  <a:close/>
                  <a:moveTo>
                    <a:pt x="336641" y="106766"/>
                  </a:moveTo>
                  <a:cubicBezTo>
                    <a:pt x="347911" y="106766"/>
                    <a:pt x="358453" y="111122"/>
                    <a:pt x="366451" y="119108"/>
                  </a:cubicBezTo>
                  <a:lnTo>
                    <a:pt x="415621" y="168206"/>
                  </a:lnTo>
                  <a:lnTo>
                    <a:pt x="464881" y="119108"/>
                  </a:lnTo>
                  <a:cubicBezTo>
                    <a:pt x="472788" y="111122"/>
                    <a:pt x="483421" y="106766"/>
                    <a:pt x="494691" y="106766"/>
                  </a:cubicBezTo>
                  <a:cubicBezTo>
                    <a:pt x="505961" y="106766"/>
                    <a:pt x="516504" y="111122"/>
                    <a:pt x="524502" y="119108"/>
                  </a:cubicBezTo>
                  <a:cubicBezTo>
                    <a:pt x="532409" y="127004"/>
                    <a:pt x="536862" y="137622"/>
                    <a:pt x="536862" y="148876"/>
                  </a:cubicBezTo>
                  <a:cubicBezTo>
                    <a:pt x="536862" y="160129"/>
                    <a:pt x="532409" y="170656"/>
                    <a:pt x="524502" y="178643"/>
                  </a:cubicBezTo>
                  <a:lnTo>
                    <a:pt x="475242" y="227740"/>
                  </a:lnTo>
                  <a:lnTo>
                    <a:pt x="524502" y="276928"/>
                  </a:lnTo>
                  <a:cubicBezTo>
                    <a:pt x="532409" y="284824"/>
                    <a:pt x="536862" y="295442"/>
                    <a:pt x="536862" y="306696"/>
                  </a:cubicBezTo>
                  <a:cubicBezTo>
                    <a:pt x="536862" y="317858"/>
                    <a:pt x="532409" y="328476"/>
                    <a:pt x="524502" y="336463"/>
                  </a:cubicBezTo>
                  <a:cubicBezTo>
                    <a:pt x="516504" y="344358"/>
                    <a:pt x="505961" y="348805"/>
                    <a:pt x="494691" y="348805"/>
                  </a:cubicBezTo>
                  <a:cubicBezTo>
                    <a:pt x="483421" y="348805"/>
                    <a:pt x="472788" y="344358"/>
                    <a:pt x="464881" y="336463"/>
                  </a:cubicBezTo>
                  <a:lnTo>
                    <a:pt x="415621" y="287274"/>
                  </a:lnTo>
                  <a:lnTo>
                    <a:pt x="366451" y="336463"/>
                  </a:lnTo>
                  <a:cubicBezTo>
                    <a:pt x="358453" y="344358"/>
                    <a:pt x="347911" y="348805"/>
                    <a:pt x="336641" y="348805"/>
                  </a:cubicBezTo>
                  <a:cubicBezTo>
                    <a:pt x="325371" y="348805"/>
                    <a:pt x="314737" y="344358"/>
                    <a:pt x="306830" y="336463"/>
                  </a:cubicBezTo>
                  <a:cubicBezTo>
                    <a:pt x="298833" y="328476"/>
                    <a:pt x="294470" y="317858"/>
                    <a:pt x="294470" y="306696"/>
                  </a:cubicBezTo>
                  <a:cubicBezTo>
                    <a:pt x="294470" y="295442"/>
                    <a:pt x="298833" y="284824"/>
                    <a:pt x="306830" y="276928"/>
                  </a:cubicBezTo>
                  <a:lnTo>
                    <a:pt x="356000" y="227740"/>
                  </a:lnTo>
                  <a:lnTo>
                    <a:pt x="306830" y="178643"/>
                  </a:lnTo>
                  <a:cubicBezTo>
                    <a:pt x="298833" y="170656"/>
                    <a:pt x="294470" y="160129"/>
                    <a:pt x="294470" y="148876"/>
                  </a:cubicBezTo>
                  <a:cubicBezTo>
                    <a:pt x="294470" y="137622"/>
                    <a:pt x="298833" y="127004"/>
                    <a:pt x="306830" y="119108"/>
                  </a:cubicBezTo>
                  <a:cubicBezTo>
                    <a:pt x="314737" y="111122"/>
                    <a:pt x="325371" y="106766"/>
                    <a:pt x="336641" y="106766"/>
                  </a:cubicBezTo>
                  <a:close/>
                  <a:moveTo>
                    <a:pt x="490380" y="29920"/>
                  </a:moveTo>
                  <a:lnTo>
                    <a:pt x="563725" y="29920"/>
                  </a:lnTo>
                  <a:cubicBezTo>
                    <a:pt x="570451" y="29920"/>
                    <a:pt x="575813" y="35359"/>
                    <a:pt x="575813" y="42067"/>
                  </a:cubicBezTo>
                  <a:cubicBezTo>
                    <a:pt x="575813" y="48685"/>
                    <a:pt x="570451" y="54124"/>
                    <a:pt x="563725" y="54124"/>
                  </a:cubicBezTo>
                  <a:lnTo>
                    <a:pt x="490380" y="54124"/>
                  </a:lnTo>
                  <a:cubicBezTo>
                    <a:pt x="483745" y="54124"/>
                    <a:pt x="478292" y="48685"/>
                    <a:pt x="478292" y="42067"/>
                  </a:cubicBezTo>
                  <a:cubicBezTo>
                    <a:pt x="478292" y="35359"/>
                    <a:pt x="483745" y="29920"/>
                    <a:pt x="490380" y="29920"/>
                  </a:cubicBezTo>
                  <a:close/>
                  <a:moveTo>
                    <a:pt x="429145" y="29920"/>
                  </a:moveTo>
                  <a:lnTo>
                    <a:pt x="451986" y="29920"/>
                  </a:lnTo>
                  <a:cubicBezTo>
                    <a:pt x="458720" y="29920"/>
                    <a:pt x="464180" y="35359"/>
                    <a:pt x="464180" y="42067"/>
                  </a:cubicBezTo>
                  <a:cubicBezTo>
                    <a:pt x="464180" y="48685"/>
                    <a:pt x="458720" y="54124"/>
                    <a:pt x="451986" y="54124"/>
                  </a:cubicBezTo>
                  <a:lnTo>
                    <a:pt x="429145" y="54124"/>
                  </a:lnTo>
                  <a:cubicBezTo>
                    <a:pt x="422411" y="54124"/>
                    <a:pt x="417042" y="48685"/>
                    <a:pt x="417042" y="42067"/>
                  </a:cubicBezTo>
                  <a:cubicBezTo>
                    <a:pt x="417042" y="35359"/>
                    <a:pt x="422411" y="29920"/>
                    <a:pt x="429145" y="29920"/>
                  </a:cubicBezTo>
                  <a:close/>
                  <a:moveTo>
                    <a:pt x="229659" y="24137"/>
                  </a:moveTo>
                  <a:cubicBezTo>
                    <a:pt x="222025" y="24137"/>
                    <a:pt x="215209" y="29037"/>
                    <a:pt x="212664" y="36205"/>
                  </a:cubicBezTo>
                  <a:lnTo>
                    <a:pt x="136505" y="255524"/>
                  </a:lnTo>
                  <a:cubicBezTo>
                    <a:pt x="135142" y="259517"/>
                    <a:pt x="131779" y="262420"/>
                    <a:pt x="127780" y="263419"/>
                  </a:cubicBezTo>
                  <a:cubicBezTo>
                    <a:pt x="123691" y="264326"/>
                    <a:pt x="119419" y="263056"/>
                    <a:pt x="116511" y="260152"/>
                  </a:cubicBezTo>
                  <a:lnTo>
                    <a:pt x="54802" y="198630"/>
                  </a:lnTo>
                  <a:cubicBezTo>
                    <a:pt x="51348" y="195091"/>
                    <a:pt x="46713" y="193367"/>
                    <a:pt x="42169" y="193367"/>
                  </a:cubicBezTo>
                  <a:cubicBezTo>
                    <a:pt x="37534" y="193367"/>
                    <a:pt x="32990" y="195091"/>
                    <a:pt x="29446" y="198630"/>
                  </a:cubicBezTo>
                  <a:cubicBezTo>
                    <a:pt x="26083" y="201988"/>
                    <a:pt x="24266" y="206525"/>
                    <a:pt x="24266" y="211243"/>
                  </a:cubicBezTo>
                  <a:cubicBezTo>
                    <a:pt x="24266" y="216052"/>
                    <a:pt x="26083" y="220589"/>
                    <a:pt x="29446" y="223947"/>
                  </a:cubicBezTo>
                  <a:lnTo>
                    <a:pt x="125054" y="319314"/>
                  </a:lnTo>
                  <a:cubicBezTo>
                    <a:pt x="128416" y="322672"/>
                    <a:pt x="132961" y="324577"/>
                    <a:pt x="137686" y="324577"/>
                  </a:cubicBezTo>
                  <a:cubicBezTo>
                    <a:pt x="139050" y="324577"/>
                    <a:pt x="140413" y="324396"/>
                    <a:pt x="141685" y="324124"/>
                  </a:cubicBezTo>
                  <a:cubicBezTo>
                    <a:pt x="147774" y="322763"/>
                    <a:pt x="152591" y="318407"/>
                    <a:pt x="154681" y="312509"/>
                  </a:cubicBezTo>
                  <a:lnTo>
                    <a:pt x="239565" y="68146"/>
                  </a:lnTo>
                  <a:cubicBezTo>
                    <a:pt x="241292" y="63246"/>
                    <a:pt x="245836" y="59979"/>
                    <a:pt x="251016" y="59979"/>
                  </a:cubicBezTo>
                  <a:lnTo>
                    <a:pt x="566105" y="59979"/>
                  </a:lnTo>
                  <a:cubicBezTo>
                    <a:pt x="576011" y="59979"/>
                    <a:pt x="584099" y="51994"/>
                    <a:pt x="584099" y="42103"/>
                  </a:cubicBezTo>
                  <a:cubicBezTo>
                    <a:pt x="584099" y="32213"/>
                    <a:pt x="576011" y="24137"/>
                    <a:pt x="566105" y="24137"/>
                  </a:cubicBezTo>
                  <a:close/>
                  <a:moveTo>
                    <a:pt x="229659" y="0"/>
                  </a:moveTo>
                  <a:lnTo>
                    <a:pt x="566105" y="0"/>
                  </a:lnTo>
                  <a:cubicBezTo>
                    <a:pt x="589371" y="0"/>
                    <a:pt x="608274" y="18874"/>
                    <a:pt x="608274" y="42103"/>
                  </a:cubicBezTo>
                  <a:cubicBezTo>
                    <a:pt x="608274" y="65333"/>
                    <a:pt x="589371" y="84207"/>
                    <a:pt x="566105" y="84207"/>
                  </a:cubicBezTo>
                  <a:lnTo>
                    <a:pt x="259650" y="84207"/>
                  </a:lnTo>
                  <a:lnTo>
                    <a:pt x="177584" y="320494"/>
                  </a:lnTo>
                  <a:cubicBezTo>
                    <a:pt x="172767" y="334287"/>
                    <a:pt x="161407" y="344449"/>
                    <a:pt x="147138" y="347716"/>
                  </a:cubicBezTo>
                  <a:cubicBezTo>
                    <a:pt x="144048" y="348442"/>
                    <a:pt x="140867" y="348805"/>
                    <a:pt x="137686" y="348805"/>
                  </a:cubicBezTo>
                  <a:cubicBezTo>
                    <a:pt x="126417" y="348805"/>
                    <a:pt x="115875" y="344359"/>
                    <a:pt x="107877" y="336464"/>
                  </a:cubicBezTo>
                  <a:lnTo>
                    <a:pt x="12360" y="241006"/>
                  </a:lnTo>
                  <a:cubicBezTo>
                    <a:pt x="4362" y="233111"/>
                    <a:pt x="0" y="222495"/>
                    <a:pt x="0" y="211243"/>
                  </a:cubicBezTo>
                  <a:cubicBezTo>
                    <a:pt x="0" y="199991"/>
                    <a:pt x="4362" y="189465"/>
                    <a:pt x="12360" y="181480"/>
                  </a:cubicBezTo>
                  <a:cubicBezTo>
                    <a:pt x="28810" y="165056"/>
                    <a:pt x="55529" y="165056"/>
                    <a:pt x="71979" y="181480"/>
                  </a:cubicBezTo>
                  <a:lnTo>
                    <a:pt x="119964" y="229391"/>
                  </a:lnTo>
                  <a:lnTo>
                    <a:pt x="189853" y="28311"/>
                  </a:lnTo>
                  <a:cubicBezTo>
                    <a:pt x="195669" y="11343"/>
                    <a:pt x="211664" y="0"/>
                    <a:pt x="229659" y="0"/>
                  </a:cubicBez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31" name="椭圆 30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34" name="椭圆 33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6" name="组合 35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37" name="椭圆 36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7282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8251" y="333788"/>
            <a:ext cx="20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1C47F5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FAFU</a:t>
            </a:r>
            <a:r>
              <a:rPr lang="en-US" altLang="zh-CN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CAMPUS</a:t>
            </a:r>
            <a:endParaRPr lang="zh-CN" altLang="en-US" dirty="0">
              <a:latin typeface="Open Sans Extrabold" panose="020B0906030804020204" pitchFamily="34" charset="0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1386348"/>
            <a:ext cx="4542503" cy="547165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42503" y="2418735"/>
            <a:ext cx="7649497" cy="4468761"/>
          </a:xfrm>
          <a:prstGeom prst="rect">
            <a:avLst/>
          </a:prstGeom>
          <a:solidFill>
            <a:srgbClr val="25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90488" y="2638564"/>
            <a:ext cx="2921907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6346" y="3406062"/>
            <a:ext cx="39339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</a:rPr>
              <a:t>Fujian Agriculture and Forestry University</a:t>
            </a:r>
            <a:endParaRPr lang="zh-CN" altLang="en-US" sz="1600" dirty="0">
              <a:solidFill>
                <a:schemeClr val="bg1">
                  <a:alpha val="70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26346" y="4229833"/>
            <a:ext cx="2512411" cy="2468547"/>
            <a:chOff x="5126346" y="4229833"/>
            <a:chExt cx="2512411" cy="2468547"/>
          </a:xfrm>
        </p:grpSpPr>
        <p:sp>
          <p:nvSpPr>
            <p:cNvPr id="14" name="文本框 13"/>
            <p:cNvSpPr txBox="1"/>
            <p:nvPr/>
          </p:nvSpPr>
          <p:spPr>
            <a:xfrm>
              <a:off x="5126346" y="5006370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26346" y="5390778"/>
              <a:ext cx="2512411" cy="13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是全国建校最早的农林院校之一，是福建省重点建设</a:t>
              </a:r>
              <a:r>
                <a:rPr lang="en-US" altLang="zh-CN" sz="1400" dirty="0">
                  <a:solidFill>
                    <a:srgbClr val="AFAFAF"/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所高水平大学之一</a:t>
              </a:r>
            </a:p>
          </p:txBody>
        </p:sp>
        <p:sp>
          <p:nvSpPr>
            <p:cNvPr id="26" name="award"/>
            <p:cNvSpPr>
              <a:spLocks noChangeAspect="1"/>
            </p:cNvSpPr>
            <p:nvPr/>
          </p:nvSpPr>
          <p:spPr bwMode="auto">
            <a:xfrm>
              <a:off x="5146615" y="4229833"/>
              <a:ext cx="609685" cy="590480"/>
            </a:xfrm>
            <a:custGeom>
              <a:avLst/>
              <a:gdLst>
                <a:gd name="connsiteX0" fmla="*/ 268572 w 609332"/>
                <a:gd name="connsiteY0" fmla="*/ 412455 h 590139"/>
                <a:gd name="connsiteX1" fmla="*/ 491841 w 609332"/>
                <a:gd name="connsiteY1" fmla="*/ 412455 h 590139"/>
                <a:gd name="connsiteX2" fmla="*/ 491841 w 609332"/>
                <a:gd name="connsiteY2" fmla="*/ 422264 h 590139"/>
                <a:gd name="connsiteX3" fmla="*/ 268572 w 609332"/>
                <a:gd name="connsiteY3" fmla="*/ 422264 h 590139"/>
                <a:gd name="connsiteX4" fmla="*/ 268572 w 609332"/>
                <a:gd name="connsiteY4" fmla="*/ 366588 h 590139"/>
                <a:gd name="connsiteX5" fmla="*/ 526065 w 609332"/>
                <a:gd name="connsiteY5" fmla="*/ 366588 h 590139"/>
                <a:gd name="connsiteX6" fmla="*/ 526065 w 609332"/>
                <a:gd name="connsiteY6" fmla="*/ 376397 h 590139"/>
                <a:gd name="connsiteX7" fmla="*/ 268572 w 609332"/>
                <a:gd name="connsiteY7" fmla="*/ 376397 h 590139"/>
                <a:gd name="connsiteX8" fmla="*/ 268572 w 609332"/>
                <a:gd name="connsiteY8" fmla="*/ 325166 h 590139"/>
                <a:gd name="connsiteX9" fmla="*/ 526065 w 609332"/>
                <a:gd name="connsiteY9" fmla="*/ 325166 h 590139"/>
                <a:gd name="connsiteX10" fmla="*/ 526065 w 609332"/>
                <a:gd name="connsiteY10" fmla="*/ 334975 h 590139"/>
                <a:gd name="connsiteX11" fmla="*/ 268572 w 609332"/>
                <a:gd name="connsiteY11" fmla="*/ 334975 h 590139"/>
                <a:gd name="connsiteX12" fmla="*/ 324121 w 609332"/>
                <a:gd name="connsiteY12" fmla="*/ 275089 h 590139"/>
                <a:gd name="connsiteX13" fmla="*/ 305736 w 609332"/>
                <a:gd name="connsiteY13" fmla="*/ 281797 h 590139"/>
                <a:gd name="connsiteX14" fmla="*/ 233549 w 609332"/>
                <a:gd name="connsiteY14" fmla="*/ 297097 h 590139"/>
                <a:gd name="connsiteX15" fmla="*/ 233549 w 609332"/>
                <a:gd name="connsiteY15" fmla="*/ 480454 h 590139"/>
                <a:gd name="connsiteX16" fmla="*/ 572443 w 609332"/>
                <a:gd name="connsiteY16" fmla="*/ 480454 h 590139"/>
                <a:gd name="connsiteX17" fmla="*/ 572443 w 609332"/>
                <a:gd name="connsiteY17" fmla="*/ 275089 h 590139"/>
                <a:gd name="connsiteX18" fmla="*/ 84086 w 609332"/>
                <a:gd name="connsiteY18" fmla="*/ 221014 h 590139"/>
                <a:gd name="connsiteX19" fmla="*/ 92159 w 609332"/>
                <a:gd name="connsiteY19" fmla="*/ 281975 h 590139"/>
                <a:gd name="connsiteX20" fmla="*/ 97580 w 609332"/>
                <a:gd name="connsiteY20" fmla="*/ 280210 h 590139"/>
                <a:gd name="connsiteX21" fmla="*/ 405678 w 609332"/>
                <a:gd name="connsiteY21" fmla="*/ 97028 h 590139"/>
                <a:gd name="connsiteX22" fmla="*/ 430074 w 609332"/>
                <a:gd name="connsiteY22" fmla="*/ 170759 h 590139"/>
                <a:gd name="connsiteX23" fmla="*/ 430427 w 609332"/>
                <a:gd name="connsiteY23" fmla="*/ 171524 h 590139"/>
                <a:gd name="connsiteX24" fmla="*/ 397369 w 609332"/>
                <a:gd name="connsiteY24" fmla="*/ 233840 h 590139"/>
                <a:gd name="connsiteX25" fmla="*/ 609332 w 609332"/>
                <a:gd name="connsiteY25" fmla="*/ 233840 h 590139"/>
                <a:gd name="connsiteX26" fmla="*/ 609332 w 609332"/>
                <a:gd name="connsiteY26" fmla="*/ 521704 h 590139"/>
                <a:gd name="connsiteX27" fmla="*/ 430840 w 609332"/>
                <a:gd name="connsiteY27" fmla="*/ 521704 h 590139"/>
                <a:gd name="connsiteX28" fmla="*/ 430840 w 609332"/>
                <a:gd name="connsiteY28" fmla="*/ 567249 h 590139"/>
                <a:gd name="connsiteX29" fmla="*/ 503734 w 609332"/>
                <a:gd name="connsiteY29" fmla="*/ 567249 h 590139"/>
                <a:gd name="connsiteX30" fmla="*/ 503734 w 609332"/>
                <a:gd name="connsiteY30" fmla="*/ 590139 h 590139"/>
                <a:gd name="connsiteX31" fmla="*/ 302259 w 609332"/>
                <a:gd name="connsiteY31" fmla="*/ 590139 h 590139"/>
                <a:gd name="connsiteX32" fmla="*/ 302259 w 609332"/>
                <a:gd name="connsiteY32" fmla="*/ 567249 h 590139"/>
                <a:gd name="connsiteX33" fmla="*/ 375153 w 609332"/>
                <a:gd name="connsiteY33" fmla="*/ 567249 h 590139"/>
                <a:gd name="connsiteX34" fmla="*/ 375153 w 609332"/>
                <a:gd name="connsiteY34" fmla="*/ 521704 h 590139"/>
                <a:gd name="connsiteX35" fmla="*/ 196660 w 609332"/>
                <a:gd name="connsiteY35" fmla="*/ 521704 h 590139"/>
                <a:gd name="connsiteX36" fmla="*/ 196660 w 609332"/>
                <a:gd name="connsiteY36" fmla="*/ 297332 h 590139"/>
                <a:gd name="connsiteX37" fmla="*/ 139795 w 609332"/>
                <a:gd name="connsiteY37" fmla="*/ 267263 h 590139"/>
                <a:gd name="connsiteX38" fmla="*/ 129659 w 609332"/>
                <a:gd name="connsiteY38" fmla="*/ 236605 h 590139"/>
                <a:gd name="connsiteX39" fmla="*/ 115163 w 609332"/>
                <a:gd name="connsiteY39" fmla="*/ 192649 h 590139"/>
                <a:gd name="connsiteX40" fmla="*/ 275211 w 609332"/>
                <a:gd name="connsiteY40" fmla="*/ 189472 h 590139"/>
                <a:gd name="connsiteX41" fmla="*/ 258034 w 609332"/>
                <a:gd name="connsiteY41" fmla="*/ 66787 h 590139"/>
                <a:gd name="connsiteX42" fmla="*/ 235171 w 609332"/>
                <a:gd name="connsiteY42" fmla="*/ 68434 h 590139"/>
                <a:gd name="connsiteX43" fmla="*/ 211306 w 609332"/>
                <a:gd name="connsiteY43" fmla="*/ 96443 h 590139"/>
                <a:gd name="connsiteX44" fmla="*/ 247192 w 609332"/>
                <a:gd name="connsiteY44" fmla="*/ 104799 h 590139"/>
                <a:gd name="connsiteX45" fmla="*/ 270998 w 609332"/>
                <a:gd name="connsiteY45" fmla="*/ 76790 h 590139"/>
                <a:gd name="connsiteX46" fmla="*/ 258034 w 609332"/>
                <a:gd name="connsiteY46" fmla="*/ 66787 h 590139"/>
                <a:gd name="connsiteX47" fmla="*/ 212544 w 609332"/>
                <a:gd name="connsiteY47" fmla="*/ 0 h 590139"/>
                <a:gd name="connsiteX48" fmla="*/ 486901 w 609332"/>
                <a:gd name="connsiteY48" fmla="*/ 13357 h 590139"/>
                <a:gd name="connsiteX49" fmla="*/ 400281 w 609332"/>
                <a:gd name="connsiteY49" fmla="*/ 80732 h 590139"/>
                <a:gd name="connsiteX50" fmla="*/ 269761 w 609332"/>
                <a:gd name="connsiteY50" fmla="*/ 173233 h 590139"/>
                <a:gd name="connsiteX51" fmla="*/ 109778 w 609332"/>
                <a:gd name="connsiteY51" fmla="*/ 176411 h 590139"/>
                <a:gd name="connsiteX52" fmla="*/ 96579 w 609332"/>
                <a:gd name="connsiteY52" fmla="*/ 176117 h 590139"/>
                <a:gd name="connsiteX53" fmla="*/ 119383 w 609332"/>
                <a:gd name="connsiteY53" fmla="*/ 159346 h 590139"/>
                <a:gd name="connsiteX54" fmla="*/ 119854 w 609332"/>
                <a:gd name="connsiteY54" fmla="*/ 152580 h 590139"/>
                <a:gd name="connsiteX55" fmla="*/ 88093 w 609332"/>
                <a:gd name="connsiteY55" fmla="*/ 171645 h 590139"/>
                <a:gd name="connsiteX56" fmla="*/ 90922 w 609332"/>
                <a:gd name="connsiteY56" fmla="*/ 180236 h 590139"/>
                <a:gd name="connsiteX57" fmla="*/ 118852 w 609332"/>
                <a:gd name="connsiteY57" fmla="*/ 285388 h 590139"/>
                <a:gd name="connsiteX58" fmla="*/ 72773 w 609332"/>
                <a:gd name="connsiteY58" fmla="*/ 300569 h 590139"/>
                <a:gd name="connsiteX59" fmla="*/ 66350 w 609332"/>
                <a:gd name="connsiteY59" fmla="*/ 175352 h 590139"/>
                <a:gd name="connsiteX60" fmla="*/ 66409 w 609332"/>
                <a:gd name="connsiteY60" fmla="*/ 167526 h 590139"/>
                <a:gd name="connsiteX61" fmla="*/ 81494 w 609332"/>
                <a:gd name="connsiteY61" fmla="*/ 158228 h 590139"/>
                <a:gd name="connsiteX62" fmla="*/ 77840 w 609332"/>
                <a:gd name="connsiteY62" fmla="*/ 156345 h 590139"/>
                <a:gd name="connsiteX63" fmla="*/ 59279 w 609332"/>
                <a:gd name="connsiteY63" fmla="*/ 164230 h 590139"/>
                <a:gd name="connsiteX64" fmla="*/ 57982 w 609332"/>
                <a:gd name="connsiteY64" fmla="*/ 175116 h 590139"/>
                <a:gd name="connsiteX65" fmla="*/ 0 w 609332"/>
                <a:gd name="connsiteY65" fmla="*/ 173704 h 5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9332" h="590139">
                  <a:moveTo>
                    <a:pt x="268572" y="412455"/>
                  </a:moveTo>
                  <a:lnTo>
                    <a:pt x="491841" y="412455"/>
                  </a:lnTo>
                  <a:lnTo>
                    <a:pt x="491841" y="422264"/>
                  </a:lnTo>
                  <a:lnTo>
                    <a:pt x="268572" y="422264"/>
                  </a:lnTo>
                  <a:close/>
                  <a:moveTo>
                    <a:pt x="268572" y="366588"/>
                  </a:moveTo>
                  <a:lnTo>
                    <a:pt x="526065" y="366588"/>
                  </a:lnTo>
                  <a:lnTo>
                    <a:pt x="526065" y="376397"/>
                  </a:lnTo>
                  <a:lnTo>
                    <a:pt x="268572" y="376397"/>
                  </a:lnTo>
                  <a:close/>
                  <a:moveTo>
                    <a:pt x="268572" y="325166"/>
                  </a:moveTo>
                  <a:lnTo>
                    <a:pt x="526065" y="325166"/>
                  </a:lnTo>
                  <a:lnTo>
                    <a:pt x="526065" y="334975"/>
                  </a:lnTo>
                  <a:lnTo>
                    <a:pt x="268572" y="334975"/>
                  </a:lnTo>
                  <a:close/>
                  <a:moveTo>
                    <a:pt x="324121" y="275089"/>
                  </a:moveTo>
                  <a:cubicBezTo>
                    <a:pt x="318170" y="277443"/>
                    <a:pt x="312041" y="279738"/>
                    <a:pt x="305736" y="281797"/>
                  </a:cubicBezTo>
                  <a:cubicBezTo>
                    <a:pt x="280515" y="290153"/>
                    <a:pt x="255824" y="295155"/>
                    <a:pt x="233549" y="297097"/>
                  </a:cubicBezTo>
                  <a:lnTo>
                    <a:pt x="233549" y="480454"/>
                  </a:lnTo>
                  <a:lnTo>
                    <a:pt x="572443" y="480454"/>
                  </a:lnTo>
                  <a:lnTo>
                    <a:pt x="572443" y="275089"/>
                  </a:lnTo>
                  <a:close/>
                  <a:moveTo>
                    <a:pt x="84086" y="221014"/>
                  </a:moveTo>
                  <a:cubicBezTo>
                    <a:pt x="85618" y="252907"/>
                    <a:pt x="92159" y="281975"/>
                    <a:pt x="92159" y="281975"/>
                  </a:cubicBezTo>
                  <a:lnTo>
                    <a:pt x="97580" y="280210"/>
                  </a:lnTo>
                  <a:close/>
                  <a:moveTo>
                    <a:pt x="405678" y="97028"/>
                  </a:moveTo>
                  <a:lnTo>
                    <a:pt x="430074" y="170759"/>
                  </a:lnTo>
                  <a:cubicBezTo>
                    <a:pt x="430133" y="171053"/>
                    <a:pt x="430309" y="171289"/>
                    <a:pt x="430427" y="171524"/>
                  </a:cubicBezTo>
                  <a:cubicBezTo>
                    <a:pt x="436497" y="190001"/>
                    <a:pt x="423238" y="212656"/>
                    <a:pt x="397369" y="233840"/>
                  </a:cubicBezTo>
                  <a:lnTo>
                    <a:pt x="609332" y="233840"/>
                  </a:lnTo>
                  <a:lnTo>
                    <a:pt x="609332" y="521704"/>
                  </a:lnTo>
                  <a:lnTo>
                    <a:pt x="430840" y="521704"/>
                  </a:lnTo>
                  <a:lnTo>
                    <a:pt x="430840" y="567249"/>
                  </a:lnTo>
                  <a:lnTo>
                    <a:pt x="503734" y="567249"/>
                  </a:lnTo>
                  <a:lnTo>
                    <a:pt x="503734" y="590139"/>
                  </a:lnTo>
                  <a:lnTo>
                    <a:pt x="302259" y="590139"/>
                  </a:lnTo>
                  <a:lnTo>
                    <a:pt x="302259" y="567249"/>
                  </a:lnTo>
                  <a:lnTo>
                    <a:pt x="375153" y="567249"/>
                  </a:lnTo>
                  <a:lnTo>
                    <a:pt x="375153" y="521704"/>
                  </a:lnTo>
                  <a:lnTo>
                    <a:pt x="196660" y="521704"/>
                  </a:lnTo>
                  <a:lnTo>
                    <a:pt x="196660" y="297332"/>
                  </a:lnTo>
                  <a:cubicBezTo>
                    <a:pt x="166784" y="294625"/>
                    <a:pt x="145452" y="284387"/>
                    <a:pt x="139795" y="267263"/>
                  </a:cubicBezTo>
                  <a:lnTo>
                    <a:pt x="129659" y="236605"/>
                  </a:lnTo>
                  <a:lnTo>
                    <a:pt x="115163" y="192649"/>
                  </a:lnTo>
                  <a:lnTo>
                    <a:pt x="275211" y="189472"/>
                  </a:lnTo>
                  <a:close/>
                  <a:moveTo>
                    <a:pt x="258034" y="66787"/>
                  </a:moveTo>
                  <a:cubicBezTo>
                    <a:pt x="251553" y="65271"/>
                    <a:pt x="243421" y="65698"/>
                    <a:pt x="235171" y="68434"/>
                  </a:cubicBezTo>
                  <a:cubicBezTo>
                    <a:pt x="218672" y="73848"/>
                    <a:pt x="208007" y="86381"/>
                    <a:pt x="211306" y="96443"/>
                  </a:cubicBezTo>
                  <a:cubicBezTo>
                    <a:pt x="214665" y="106506"/>
                    <a:pt x="230693" y="110213"/>
                    <a:pt x="247192" y="104799"/>
                  </a:cubicBezTo>
                  <a:cubicBezTo>
                    <a:pt x="263691" y="99386"/>
                    <a:pt x="274357" y="86793"/>
                    <a:pt x="270998" y="76790"/>
                  </a:cubicBezTo>
                  <a:cubicBezTo>
                    <a:pt x="269349" y="71759"/>
                    <a:pt x="264516" y="68302"/>
                    <a:pt x="258034" y="66787"/>
                  </a:cubicBezTo>
                  <a:close/>
                  <a:moveTo>
                    <a:pt x="212544" y="0"/>
                  </a:moveTo>
                  <a:lnTo>
                    <a:pt x="486901" y="13357"/>
                  </a:lnTo>
                  <a:lnTo>
                    <a:pt x="400281" y="80732"/>
                  </a:lnTo>
                  <a:lnTo>
                    <a:pt x="269761" y="173233"/>
                  </a:lnTo>
                  <a:lnTo>
                    <a:pt x="109778" y="176411"/>
                  </a:lnTo>
                  <a:lnTo>
                    <a:pt x="96579" y="176117"/>
                  </a:lnTo>
                  <a:lnTo>
                    <a:pt x="119383" y="159346"/>
                  </a:lnTo>
                  <a:lnTo>
                    <a:pt x="119854" y="152580"/>
                  </a:lnTo>
                  <a:lnTo>
                    <a:pt x="88093" y="171645"/>
                  </a:lnTo>
                  <a:lnTo>
                    <a:pt x="90922" y="180236"/>
                  </a:lnTo>
                  <a:lnTo>
                    <a:pt x="118852" y="285388"/>
                  </a:lnTo>
                  <a:cubicBezTo>
                    <a:pt x="100350" y="306748"/>
                    <a:pt x="72773" y="300569"/>
                    <a:pt x="72773" y="300569"/>
                  </a:cubicBezTo>
                  <a:cubicBezTo>
                    <a:pt x="54859" y="264675"/>
                    <a:pt x="66350" y="175352"/>
                    <a:pt x="66350" y="175352"/>
                  </a:cubicBezTo>
                  <a:lnTo>
                    <a:pt x="66409" y="167526"/>
                  </a:lnTo>
                  <a:lnTo>
                    <a:pt x="81494" y="158228"/>
                  </a:lnTo>
                  <a:lnTo>
                    <a:pt x="77840" y="156345"/>
                  </a:lnTo>
                  <a:lnTo>
                    <a:pt x="59279" y="164230"/>
                  </a:lnTo>
                  <a:lnTo>
                    <a:pt x="57982" y="175116"/>
                  </a:lnTo>
                  <a:lnTo>
                    <a:pt x="0" y="173704"/>
                  </a:ln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69322" y="4220690"/>
            <a:ext cx="2512411" cy="2477690"/>
            <a:chOff x="8469322" y="4220690"/>
            <a:chExt cx="2512411" cy="2477690"/>
          </a:xfrm>
        </p:grpSpPr>
        <p:sp>
          <p:nvSpPr>
            <p:cNvPr id="20" name="文本框 19"/>
            <p:cNvSpPr txBox="1"/>
            <p:nvPr/>
          </p:nvSpPr>
          <p:spPr>
            <a:xfrm>
              <a:off x="8469322" y="5006370"/>
              <a:ext cx="1706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兰亭粗黑简体" panose="02000000000000000000" pitchFamily="2" charset="-122"/>
                  <a:ea typeface="方正兰亭粗黑简体" panose="02000000000000000000" pitchFamily="2" charset="-122"/>
                </a:rPr>
                <a:t>输入标题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69322" y="5390778"/>
              <a:ext cx="2512411" cy="13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是全国建校最早的农林院校之一，是福建省重点建设</a:t>
              </a:r>
              <a:r>
                <a:rPr lang="en-US" altLang="zh-CN" sz="1400" dirty="0">
                  <a:solidFill>
                    <a:srgbClr val="AFAFAF"/>
                  </a:solidFill>
                  <a:latin typeface="+mn-ea"/>
                </a:rPr>
                <a:t>3</a:t>
              </a:r>
              <a:r>
                <a:rPr lang="zh-CN" altLang="en-US" sz="1400" dirty="0">
                  <a:solidFill>
                    <a:srgbClr val="AFAFAF"/>
                  </a:solidFill>
                  <a:latin typeface="+mn-ea"/>
                </a:rPr>
                <a:t>所高水平大学之一</a:t>
              </a:r>
            </a:p>
          </p:txBody>
        </p:sp>
        <p:sp>
          <p:nvSpPr>
            <p:cNvPr id="24" name="award"/>
            <p:cNvSpPr>
              <a:spLocks noChangeAspect="1"/>
            </p:cNvSpPr>
            <p:nvPr/>
          </p:nvSpPr>
          <p:spPr bwMode="auto">
            <a:xfrm>
              <a:off x="8489591" y="4220690"/>
              <a:ext cx="609685" cy="608764"/>
            </a:xfrm>
            <a:custGeom>
              <a:avLst/>
              <a:gdLst>
                <a:gd name="connsiteX0" fmla="*/ 283567 w 607639"/>
                <a:gd name="connsiteY0" fmla="*/ 485341 h 606722"/>
                <a:gd name="connsiteX1" fmla="*/ 263288 w 607639"/>
                <a:gd name="connsiteY1" fmla="*/ 505602 h 606722"/>
                <a:gd name="connsiteX2" fmla="*/ 283567 w 607639"/>
                <a:gd name="connsiteY2" fmla="*/ 525775 h 606722"/>
                <a:gd name="connsiteX3" fmla="*/ 303758 w 607639"/>
                <a:gd name="connsiteY3" fmla="*/ 505602 h 606722"/>
                <a:gd name="connsiteX4" fmla="*/ 283567 w 607639"/>
                <a:gd name="connsiteY4" fmla="*/ 485341 h 606722"/>
                <a:gd name="connsiteX5" fmla="*/ 283567 w 607639"/>
                <a:gd name="connsiteY5" fmla="*/ 465168 h 606722"/>
                <a:gd name="connsiteX6" fmla="*/ 324037 w 607639"/>
                <a:gd name="connsiteY6" fmla="*/ 505602 h 606722"/>
                <a:gd name="connsiteX7" fmla="*/ 283567 w 607639"/>
                <a:gd name="connsiteY7" fmla="*/ 546036 h 606722"/>
                <a:gd name="connsiteX8" fmla="*/ 243098 w 607639"/>
                <a:gd name="connsiteY8" fmla="*/ 505602 h 606722"/>
                <a:gd name="connsiteX9" fmla="*/ 283567 w 607639"/>
                <a:gd name="connsiteY9" fmla="*/ 465168 h 606722"/>
                <a:gd name="connsiteX10" fmla="*/ 516510 w 607639"/>
                <a:gd name="connsiteY10" fmla="*/ 384300 h 606722"/>
                <a:gd name="connsiteX11" fmla="*/ 557002 w 607639"/>
                <a:gd name="connsiteY11" fmla="*/ 384300 h 606722"/>
                <a:gd name="connsiteX12" fmla="*/ 607639 w 607639"/>
                <a:gd name="connsiteY12" fmla="*/ 434774 h 606722"/>
                <a:gd name="connsiteX13" fmla="*/ 607639 w 607639"/>
                <a:gd name="connsiteY13" fmla="*/ 495467 h 606722"/>
                <a:gd name="connsiteX14" fmla="*/ 597494 w 607639"/>
                <a:gd name="connsiteY14" fmla="*/ 505597 h 606722"/>
                <a:gd name="connsiteX15" fmla="*/ 516510 w 607639"/>
                <a:gd name="connsiteY15" fmla="*/ 505597 h 606722"/>
                <a:gd name="connsiteX16" fmla="*/ 506365 w 607639"/>
                <a:gd name="connsiteY16" fmla="*/ 495467 h 606722"/>
                <a:gd name="connsiteX17" fmla="*/ 516510 w 607639"/>
                <a:gd name="connsiteY17" fmla="*/ 485336 h 606722"/>
                <a:gd name="connsiteX18" fmla="*/ 587349 w 607639"/>
                <a:gd name="connsiteY18" fmla="*/ 485336 h 606722"/>
                <a:gd name="connsiteX19" fmla="*/ 587349 w 607639"/>
                <a:gd name="connsiteY19" fmla="*/ 434774 h 606722"/>
                <a:gd name="connsiteX20" fmla="*/ 557002 w 607639"/>
                <a:gd name="connsiteY20" fmla="*/ 404472 h 606722"/>
                <a:gd name="connsiteX21" fmla="*/ 516510 w 607639"/>
                <a:gd name="connsiteY21" fmla="*/ 404472 h 606722"/>
                <a:gd name="connsiteX22" fmla="*/ 486074 w 607639"/>
                <a:gd name="connsiteY22" fmla="*/ 434774 h 606722"/>
                <a:gd name="connsiteX23" fmla="*/ 486074 w 607639"/>
                <a:gd name="connsiteY23" fmla="*/ 556159 h 606722"/>
                <a:gd name="connsiteX24" fmla="*/ 516510 w 607639"/>
                <a:gd name="connsiteY24" fmla="*/ 586461 h 606722"/>
                <a:gd name="connsiteX25" fmla="*/ 557002 w 607639"/>
                <a:gd name="connsiteY25" fmla="*/ 586461 h 606722"/>
                <a:gd name="connsiteX26" fmla="*/ 587349 w 607639"/>
                <a:gd name="connsiteY26" fmla="*/ 556159 h 606722"/>
                <a:gd name="connsiteX27" fmla="*/ 587349 w 607639"/>
                <a:gd name="connsiteY27" fmla="*/ 535899 h 606722"/>
                <a:gd name="connsiteX28" fmla="*/ 597494 w 607639"/>
                <a:gd name="connsiteY28" fmla="*/ 525769 h 606722"/>
                <a:gd name="connsiteX29" fmla="*/ 607639 w 607639"/>
                <a:gd name="connsiteY29" fmla="*/ 535899 h 606722"/>
                <a:gd name="connsiteX30" fmla="*/ 607639 w 607639"/>
                <a:gd name="connsiteY30" fmla="*/ 556159 h 606722"/>
                <a:gd name="connsiteX31" fmla="*/ 557002 w 607639"/>
                <a:gd name="connsiteY31" fmla="*/ 606722 h 606722"/>
                <a:gd name="connsiteX32" fmla="*/ 516510 w 607639"/>
                <a:gd name="connsiteY32" fmla="*/ 606722 h 606722"/>
                <a:gd name="connsiteX33" fmla="*/ 465873 w 607639"/>
                <a:gd name="connsiteY33" fmla="*/ 556159 h 606722"/>
                <a:gd name="connsiteX34" fmla="*/ 465873 w 607639"/>
                <a:gd name="connsiteY34" fmla="*/ 434774 h 606722"/>
                <a:gd name="connsiteX35" fmla="*/ 516510 w 607639"/>
                <a:gd name="connsiteY35" fmla="*/ 384300 h 606722"/>
                <a:gd name="connsiteX36" fmla="*/ 50631 w 607639"/>
                <a:gd name="connsiteY36" fmla="*/ 121302 h 606722"/>
                <a:gd name="connsiteX37" fmla="*/ 60757 w 607639"/>
                <a:gd name="connsiteY37" fmla="*/ 131434 h 606722"/>
                <a:gd name="connsiteX38" fmla="*/ 60757 w 607639"/>
                <a:gd name="connsiteY38" fmla="*/ 495469 h 606722"/>
                <a:gd name="connsiteX39" fmla="*/ 50631 w 607639"/>
                <a:gd name="connsiteY39" fmla="*/ 505601 h 606722"/>
                <a:gd name="connsiteX40" fmla="*/ 40505 w 607639"/>
                <a:gd name="connsiteY40" fmla="*/ 495469 h 606722"/>
                <a:gd name="connsiteX41" fmla="*/ 40505 w 607639"/>
                <a:gd name="connsiteY41" fmla="*/ 131434 h 606722"/>
                <a:gd name="connsiteX42" fmla="*/ 50631 w 607639"/>
                <a:gd name="connsiteY42" fmla="*/ 121302 h 606722"/>
                <a:gd name="connsiteX43" fmla="*/ 50631 w 607639"/>
                <a:gd name="connsiteY43" fmla="*/ 441 h 606722"/>
                <a:gd name="connsiteX44" fmla="*/ 59707 w 607639"/>
                <a:gd name="connsiteY44" fmla="*/ 5573 h 606722"/>
                <a:gd name="connsiteX45" fmla="*/ 100104 w 607639"/>
                <a:gd name="connsiteY45" fmla="*/ 86272 h 606722"/>
                <a:gd name="connsiteX46" fmla="*/ 101261 w 607639"/>
                <a:gd name="connsiteY46" fmla="*/ 90804 h 606722"/>
                <a:gd name="connsiteX47" fmla="*/ 101261 w 607639"/>
                <a:gd name="connsiteY47" fmla="*/ 90982 h 606722"/>
                <a:gd name="connsiteX48" fmla="*/ 101261 w 607639"/>
                <a:gd name="connsiteY48" fmla="*/ 495451 h 606722"/>
                <a:gd name="connsiteX49" fmla="*/ 91117 w 607639"/>
                <a:gd name="connsiteY49" fmla="*/ 505583 h 606722"/>
                <a:gd name="connsiteX50" fmla="*/ 80973 w 607639"/>
                <a:gd name="connsiteY50" fmla="*/ 495451 h 606722"/>
                <a:gd name="connsiteX51" fmla="*/ 80973 w 607639"/>
                <a:gd name="connsiteY51" fmla="*/ 101114 h 606722"/>
                <a:gd name="connsiteX52" fmla="*/ 50631 w 607639"/>
                <a:gd name="connsiteY52" fmla="*/ 101114 h 606722"/>
                <a:gd name="connsiteX53" fmla="*/ 40487 w 607639"/>
                <a:gd name="connsiteY53" fmla="*/ 90982 h 606722"/>
                <a:gd name="connsiteX54" fmla="*/ 50631 w 607639"/>
                <a:gd name="connsiteY54" fmla="*/ 80850 h 606722"/>
                <a:gd name="connsiteX55" fmla="*/ 74745 w 607639"/>
                <a:gd name="connsiteY55" fmla="*/ 80850 h 606722"/>
                <a:gd name="connsiteX56" fmla="*/ 50631 w 607639"/>
                <a:gd name="connsiteY56" fmla="*/ 32680 h 606722"/>
                <a:gd name="connsiteX57" fmla="*/ 20288 w 607639"/>
                <a:gd name="connsiteY57" fmla="*/ 93382 h 606722"/>
                <a:gd name="connsiteX58" fmla="*/ 20288 w 607639"/>
                <a:gd name="connsiteY58" fmla="*/ 556152 h 606722"/>
                <a:gd name="connsiteX59" fmla="*/ 50631 w 607639"/>
                <a:gd name="connsiteY59" fmla="*/ 586459 h 606722"/>
                <a:gd name="connsiteX60" fmla="*/ 80973 w 607639"/>
                <a:gd name="connsiteY60" fmla="*/ 556152 h 606722"/>
                <a:gd name="connsiteX61" fmla="*/ 80973 w 607639"/>
                <a:gd name="connsiteY61" fmla="*/ 546021 h 606722"/>
                <a:gd name="connsiteX62" fmla="*/ 50631 w 607639"/>
                <a:gd name="connsiteY62" fmla="*/ 546021 h 606722"/>
                <a:gd name="connsiteX63" fmla="*/ 40487 w 607639"/>
                <a:gd name="connsiteY63" fmla="*/ 535889 h 606722"/>
                <a:gd name="connsiteX64" fmla="*/ 50631 w 607639"/>
                <a:gd name="connsiteY64" fmla="*/ 525757 h 606722"/>
                <a:gd name="connsiteX65" fmla="*/ 91117 w 607639"/>
                <a:gd name="connsiteY65" fmla="*/ 525757 h 606722"/>
                <a:gd name="connsiteX66" fmla="*/ 101261 w 607639"/>
                <a:gd name="connsiteY66" fmla="*/ 535889 h 606722"/>
                <a:gd name="connsiteX67" fmla="*/ 101261 w 607639"/>
                <a:gd name="connsiteY67" fmla="*/ 556152 h 606722"/>
                <a:gd name="connsiteX68" fmla="*/ 50631 w 607639"/>
                <a:gd name="connsiteY68" fmla="*/ 606722 h 606722"/>
                <a:gd name="connsiteX69" fmla="*/ 0 w 607639"/>
                <a:gd name="connsiteY69" fmla="*/ 556152 h 606722"/>
                <a:gd name="connsiteX70" fmla="*/ 0 w 607639"/>
                <a:gd name="connsiteY70" fmla="*/ 90982 h 606722"/>
                <a:gd name="connsiteX71" fmla="*/ 1068 w 607639"/>
                <a:gd name="connsiteY71" fmla="*/ 86449 h 606722"/>
                <a:gd name="connsiteX72" fmla="*/ 41554 w 607639"/>
                <a:gd name="connsiteY72" fmla="*/ 5573 h 606722"/>
                <a:gd name="connsiteX73" fmla="*/ 50631 w 607639"/>
                <a:gd name="connsiteY73" fmla="*/ 441 h 606722"/>
                <a:gd name="connsiteX74" fmla="*/ 212652 w 607639"/>
                <a:gd name="connsiteY74" fmla="*/ 0 h 606722"/>
                <a:gd name="connsiteX75" fmla="*/ 354411 w 607639"/>
                <a:gd name="connsiteY75" fmla="*/ 0 h 606722"/>
                <a:gd name="connsiteX76" fmla="*/ 405045 w 607639"/>
                <a:gd name="connsiteY76" fmla="*/ 50568 h 606722"/>
                <a:gd name="connsiteX77" fmla="*/ 405045 w 607639"/>
                <a:gd name="connsiteY77" fmla="*/ 556154 h 606722"/>
                <a:gd name="connsiteX78" fmla="*/ 354411 w 607639"/>
                <a:gd name="connsiteY78" fmla="*/ 606722 h 606722"/>
                <a:gd name="connsiteX79" fmla="*/ 212652 w 607639"/>
                <a:gd name="connsiteY79" fmla="*/ 606722 h 606722"/>
                <a:gd name="connsiteX80" fmla="*/ 162018 w 607639"/>
                <a:gd name="connsiteY80" fmla="*/ 556154 h 606722"/>
                <a:gd name="connsiteX81" fmla="*/ 162018 w 607639"/>
                <a:gd name="connsiteY81" fmla="*/ 455019 h 606722"/>
                <a:gd name="connsiteX82" fmla="*/ 172163 w 607639"/>
                <a:gd name="connsiteY82" fmla="*/ 444888 h 606722"/>
                <a:gd name="connsiteX83" fmla="*/ 182307 w 607639"/>
                <a:gd name="connsiteY83" fmla="*/ 455019 h 606722"/>
                <a:gd name="connsiteX84" fmla="*/ 182307 w 607639"/>
                <a:gd name="connsiteY84" fmla="*/ 556154 h 606722"/>
                <a:gd name="connsiteX85" fmla="*/ 212652 w 607639"/>
                <a:gd name="connsiteY85" fmla="*/ 586459 h 606722"/>
                <a:gd name="connsiteX86" fmla="*/ 354411 w 607639"/>
                <a:gd name="connsiteY86" fmla="*/ 586459 h 606722"/>
                <a:gd name="connsiteX87" fmla="*/ 384756 w 607639"/>
                <a:gd name="connsiteY87" fmla="*/ 556154 h 606722"/>
                <a:gd name="connsiteX88" fmla="*/ 384756 w 607639"/>
                <a:gd name="connsiteY88" fmla="*/ 50568 h 606722"/>
                <a:gd name="connsiteX89" fmla="*/ 354411 w 607639"/>
                <a:gd name="connsiteY89" fmla="*/ 20263 h 606722"/>
                <a:gd name="connsiteX90" fmla="*/ 212652 w 607639"/>
                <a:gd name="connsiteY90" fmla="*/ 20263 h 606722"/>
                <a:gd name="connsiteX91" fmla="*/ 182307 w 607639"/>
                <a:gd name="connsiteY91" fmla="*/ 50568 h 606722"/>
                <a:gd name="connsiteX92" fmla="*/ 182307 w 607639"/>
                <a:gd name="connsiteY92" fmla="*/ 80873 h 606722"/>
                <a:gd name="connsiteX93" fmla="*/ 232942 w 607639"/>
                <a:gd name="connsiteY93" fmla="*/ 80873 h 606722"/>
                <a:gd name="connsiteX94" fmla="*/ 243086 w 607639"/>
                <a:gd name="connsiteY94" fmla="*/ 91004 h 606722"/>
                <a:gd name="connsiteX95" fmla="*/ 232942 w 607639"/>
                <a:gd name="connsiteY95" fmla="*/ 101135 h 606722"/>
                <a:gd name="connsiteX96" fmla="*/ 182307 w 607639"/>
                <a:gd name="connsiteY96" fmla="*/ 101135 h 606722"/>
                <a:gd name="connsiteX97" fmla="*/ 182307 w 607639"/>
                <a:gd name="connsiteY97" fmla="*/ 121309 h 606722"/>
                <a:gd name="connsiteX98" fmla="*/ 192452 w 607639"/>
                <a:gd name="connsiteY98" fmla="*/ 121309 h 606722"/>
                <a:gd name="connsiteX99" fmla="*/ 202508 w 607639"/>
                <a:gd name="connsiteY99" fmla="*/ 131440 h 606722"/>
                <a:gd name="connsiteX100" fmla="*/ 192452 w 607639"/>
                <a:gd name="connsiteY100" fmla="*/ 141571 h 606722"/>
                <a:gd name="connsiteX101" fmla="*/ 182307 w 607639"/>
                <a:gd name="connsiteY101" fmla="*/ 141571 h 606722"/>
                <a:gd name="connsiteX102" fmla="*/ 182307 w 607639"/>
                <a:gd name="connsiteY102" fmla="*/ 161745 h 606722"/>
                <a:gd name="connsiteX103" fmla="*/ 192452 w 607639"/>
                <a:gd name="connsiteY103" fmla="*/ 161745 h 606722"/>
                <a:gd name="connsiteX104" fmla="*/ 202508 w 607639"/>
                <a:gd name="connsiteY104" fmla="*/ 171876 h 606722"/>
                <a:gd name="connsiteX105" fmla="*/ 192452 w 607639"/>
                <a:gd name="connsiteY105" fmla="*/ 182008 h 606722"/>
                <a:gd name="connsiteX106" fmla="*/ 182307 w 607639"/>
                <a:gd name="connsiteY106" fmla="*/ 182008 h 606722"/>
                <a:gd name="connsiteX107" fmla="*/ 182307 w 607639"/>
                <a:gd name="connsiteY107" fmla="*/ 202270 h 606722"/>
                <a:gd name="connsiteX108" fmla="*/ 192452 w 607639"/>
                <a:gd name="connsiteY108" fmla="*/ 202270 h 606722"/>
                <a:gd name="connsiteX109" fmla="*/ 202508 w 607639"/>
                <a:gd name="connsiteY109" fmla="*/ 212313 h 606722"/>
                <a:gd name="connsiteX110" fmla="*/ 192452 w 607639"/>
                <a:gd name="connsiteY110" fmla="*/ 222444 h 606722"/>
                <a:gd name="connsiteX111" fmla="*/ 182307 w 607639"/>
                <a:gd name="connsiteY111" fmla="*/ 222444 h 606722"/>
                <a:gd name="connsiteX112" fmla="*/ 182307 w 607639"/>
                <a:gd name="connsiteY112" fmla="*/ 242707 h 606722"/>
                <a:gd name="connsiteX113" fmla="*/ 232942 w 607639"/>
                <a:gd name="connsiteY113" fmla="*/ 242707 h 606722"/>
                <a:gd name="connsiteX114" fmla="*/ 243086 w 607639"/>
                <a:gd name="connsiteY114" fmla="*/ 252749 h 606722"/>
                <a:gd name="connsiteX115" fmla="*/ 232942 w 607639"/>
                <a:gd name="connsiteY115" fmla="*/ 262880 h 606722"/>
                <a:gd name="connsiteX116" fmla="*/ 182307 w 607639"/>
                <a:gd name="connsiteY116" fmla="*/ 262880 h 606722"/>
                <a:gd name="connsiteX117" fmla="*/ 182307 w 607639"/>
                <a:gd name="connsiteY117" fmla="*/ 283143 h 606722"/>
                <a:gd name="connsiteX118" fmla="*/ 192452 w 607639"/>
                <a:gd name="connsiteY118" fmla="*/ 283143 h 606722"/>
                <a:gd name="connsiteX119" fmla="*/ 202508 w 607639"/>
                <a:gd name="connsiteY119" fmla="*/ 293274 h 606722"/>
                <a:gd name="connsiteX120" fmla="*/ 192452 w 607639"/>
                <a:gd name="connsiteY120" fmla="*/ 303317 h 606722"/>
                <a:gd name="connsiteX121" fmla="*/ 182307 w 607639"/>
                <a:gd name="connsiteY121" fmla="*/ 303317 h 606722"/>
                <a:gd name="connsiteX122" fmla="*/ 182307 w 607639"/>
                <a:gd name="connsiteY122" fmla="*/ 323579 h 606722"/>
                <a:gd name="connsiteX123" fmla="*/ 192452 w 607639"/>
                <a:gd name="connsiteY123" fmla="*/ 323579 h 606722"/>
                <a:gd name="connsiteX124" fmla="*/ 202508 w 607639"/>
                <a:gd name="connsiteY124" fmla="*/ 333710 h 606722"/>
                <a:gd name="connsiteX125" fmla="*/ 192452 w 607639"/>
                <a:gd name="connsiteY125" fmla="*/ 343753 h 606722"/>
                <a:gd name="connsiteX126" fmla="*/ 182307 w 607639"/>
                <a:gd name="connsiteY126" fmla="*/ 343753 h 606722"/>
                <a:gd name="connsiteX127" fmla="*/ 182307 w 607639"/>
                <a:gd name="connsiteY127" fmla="*/ 364015 h 606722"/>
                <a:gd name="connsiteX128" fmla="*/ 192452 w 607639"/>
                <a:gd name="connsiteY128" fmla="*/ 364015 h 606722"/>
                <a:gd name="connsiteX129" fmla="*/ 202508 w 607639"/>
                <a:gd name="connsiteY129" fmla="*/ 374147 h 606722"/>
                <a:gd name="connsiteX130" fmla="*/ 192452 w 607639"/>
                <a:gd name="connsiteY130" fmla="*/ 384278 h 606722"/>
                <a:gd name="connsiteX131" fmla="*/ 182307 w 607639"/>
                <a:gd name="connsiteY131" fmla="*/ 384278 h 606722"/>
                <a:gd name="connsiteX132" fmla="*/ 182307 w 607639"/>
                <a:gd name="connsiteY132" fmla="*/ 404452 h 606722"/>
                <a:gd name="connsiteX133" fmla="*/ 232942 w 607639"/>
                <a:gd name="connsiteY133" fmla="*/ 404452 h 606722"/>
                <a:gd name="connsiteX134" fmla="*/ 243086 w 607639"/>
                <a:gd name="connsiteY134" fmla="*/ 414583 h 606722"/>
                <a:gd name="connsiteX135" fmla="*/ 232942 w 607639"/>
                <a:gd name="connsiteY135" fmla="*/ 424714 h 606722"/>
                <a:gd name="connsiteX136" fmla="*/ 172163 w 607639"/>
                <a:gd name="connsiteY136" fmla="*/ 424714 h 606722"/>
                <a:gd name="connsiteX137" fmla="*/ 162018 w 607639"/>
                <a:gd name="connsiteY137" fmla="*/ 414583 h 606722"/>
                <a:gd name="connsiteX138" fmla="*/ 162018 w 607639"/>
                <a:gd name="connsiteY138" fmla="*/ 50568 h 606722"/>
                <a:gd name="connsiteX139" fmla="*/ 212652 w 607639"/>
                <a:gd name="connsiteY13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607639" h="606722">
                  <a:moveTo>
                    <a:pt x="283567" y="485341"/>
                  </a:moveTo>
                  <a:cubicBezTo>
                    <a:pt x="272361" y="485341"/>
                    <a:pt x="263288" y="494405"/>
                    <a:pt x="263288" y="505602"/>
                  </a:cubicBezTo>
                  <a:cubicBezTo>
                    <a:pt x="263288" y="516710"/>
                    <a:pt x="272361" y="525775"/>
                    <a:pt x="283567" y="525775"/>
                  </a:cubicBezTo>
                  <a:cubicBezTo>
                    <a:pt x="294685" y="525775"/>
                    <a:pt x="303758" y="516710"/>
                    <a:pt x="303758" y="505602"/>
                  </a:cubicBezTo>
                  <a:cubicBezTo>
                    <a:pt x="303758" y="494405"/>
                    <a:pt x="294685" y="485341"/>
                    <a:pt x="283567" y="485341"/>
                  </a:cubicBezTo>
                  <a:close/>
                  <a:moveTo>
                    <a:pt x="283567" y="465168"/>
                  </a:moveTo>
                  <a:cubicBezTo>
                    <a:pt x="305892" y="465168"/>
                    <a:pt x="324037" y="483297"/>
                    <a:pt x="324037" y="505602"/>
                  </a:cubicBezTo>
                  <a:cubicBezTo>
                    <a:pt x="324037" y="527907"/>
                    <a:pt x="305892" y="546036"/>
                    <a:pt x="283567" y="546036"/>
                  </a:cubicBezTo>
                  <a:cubicBezTo>
                    <a:pt x="261243" y="546036"/>
                    <a:pt x="243098" y="527907"/>
                    <a:pt x="243098" y="505602"/>
                  </a:cubicBezTo>
                  <a:cubicBezTo>
                    <a:pt x="243098" y="483297"/>
                    <a:pt x="261243" y="465168"/>
                    <a:pt x="283567" y="465168"/>
                  </a:cubicBezTo>
                  <a:close/>
                  <a:moveTo>
                    <a:pt x="516510" y="384300"/>
                  </a:moveTo>
                  <a:lnTo>
                    <a:pt x="557002" y="384300"/>
                  </a:lnTo>
                  <a:cubicBezTo>
                    <a:pt x="584857" y="384300"/>
                    <a:pt x="607639" y="406960"/>
                    <a:pt x="607639" y="434774"/>
                  </a:cubicBezTo>
                  <a:lnTo>
                    <a:pt x="607639" y="495467"/>
                  </a:lnTo>
                  <a:cubicBezTo>
                    <a:pt x="607639" y="501065"/>
                    <a:pt x="603100" y="505597"/>
                    <a:pt x="597494" y="505597"/>
                  </a:cubicBezTo>
                  <a:lnTo>
                    <a:pt x="516510" y="505597"/>
                  </a:lnTo>
                  <a:cubicBezTo>
                    <a:pt x="510904" y="505597"/>
                    <a:pt x="506365" y="501065"/>
                    <a:pt x="506365" y="495467"/>
                  </a:cubicBezTo>
                  <a:cubicBezTo>
                    <a:pt x="506365" y="489868"/>
                    <a:pt x="510904" y="485336"/>
                    <a:pt x="516510" y="485336"/>
                  </a:cubicBezTo>
                  <a:lnTo>
                    <a:pt x="587349" y="485336"/>
                  </a:lnTo>
                  <a:lnTo>
                    <a:pt x="587349" y="434774"/>
                  </a:lnTo>
                  <a:cubicBezTo>
                    <a:pt x="587349" y="418068"/>
                    <a:pt x="573733" y="404472"/>
                    <a:pt x="557002" y="404472"/>
                  </a:cubicBezTo>
                  <a:lnTo>
                    <a:pt x="516510" y="404472"/>
                  </a:lnTo>
                  <a:cubicBezTo>
                    <a:pt x="499690" y="404472"/>
                    <a:pt x="486074" y="418068"/>
                    <a:pt x="486074" y="434774"/>
                  </a:cubicBezTo>
                  <a:lnTo>
                    <a:pt x="486074" y="556159"/>
                  </a:lnTo>
                  <a:cubicBezTo>
                    <a:pt x="486074" y="572866"/>
                    <a:pt x="499690" y="586461"/>
                    <a:pt x="516510" y="586461"/>
                  </a:cubicBezTo>
                  <a:lnTo>
                    <a:pt x="557002" y="586461"/>
                  </a:lnTo>
                  <a:cubicBezTo>
                    <a:pt x="573733" y="586461"/>
                    <a:pt x="587349" y="572866"/>
                    <a:pt x="587349" y="556159"/>
                  </a:cubicBezTo>
                  <a:lnTo>
                    <a:pt x="587349" y="535899"/>
                  </a:lnTo>
                  <a:cubicBezTo>
                    <a:pt x="587349" y="530301"/>
                    <a:pt x="591887" y="525769"/>
                    <a:pt x="597494" y="525769"/>
                  </a:cubicBezTo>
                  <a:cubicBezTo>
                    <a:pt x="603100" y="525769"/>
                    <a:pt x="607639" y="530301"/>
                    <a:pt x="607639" y="535899"/>
                  </a:cubicBezTo>
                  <a:lnTo>
                    <a:pt x="607639" y="556159"/>
                  </a:lnTo>
                  <a:cubicBezTo>
                    <a:pt x="607639" y="583973"/>
                    <a:pt x="584857" y="606722"/>
                    <a:pt x="557002" y="606722"/>
                  </a:cubicBezTo>
                  <a:lnTo>
                    <a:pt x="516510" y="606722"/>
                  </a:lnTo>
                  <a:cubicBezTo>
                    <a:pt x="488566" y="606722"/>
                    <a:pt x="465873" y="583973"/>
                    <a:pt x="465873" y="556159"/>
                  </a:cubicBezTo>
                  <a:lnTo>
                    <a:pt x="465873" y="434774"/>
                  </a:lnTo>
                  <a:cubicBezTo>
                    <a:pt x="465873" y="406960"/>
                    <a:pt x="488566" y="384300"/>
                    <a:pt x="516510" y="384300"/>
                  </a:cubicBezTo>
                  <a:close/>
                  <a:moveTo>
                    <a:pt x="50631" y="121302"/>
                  </a:moveTo>
                  <a:cubicBezTo>
                    <a:pt x="56227" y="121302"/>
                    <a:pt x="60757" y="125835"/>
                    <a:pt x="60757" y="131434"/>
                  </a:cubicBezTo>
                  <a:lnTo>
                    <a:pt x="60757" y="495469"/>
                  </a:lnTo>
                  <a:cubicBezTo>
                    <a:pt x="60757" y="501068"/>
                    <a:pt x="56227" y="505601"/>
                    <a:pt x="50631" y="505601"/>
                  </a:cubicBezTo>
                  <a:cubicBezTo>
                    <a:pt x="45035" y="505601"/>
                    <a:pt x="40505" y="501068"/>
                    <a:pt x="40505" y="495469"/>
                  </a:cubicBezTo>
                  <a:lnTo>
                    <a:pt x="40505" y="131434"/>
                  </a:lnTo>
                  <a:cubicBezTo>
                    <a:pt x="40505" y="125835"/>
                    <a:pt x="45035" y="121302"/>
                    <a:pt x="50631" y="121302"/>
                  </a:cubicBezTo>
                  <a:close/>
                  <a:moveTo>
                    <a:pt x="50631" y="441"/>
                  </a:moveTo>
                  <a:cubicBezTo>
                    <a:pt x="54301" y="441"/>
                    <a:pt x="57972" y="2152"/>
                    <a:pt x="59707" y="5573"/>
                  </a:cubicBezTo>
                  <a:lnTo>
                    <a:pt x="100104" y="86272"/>
                  </a:lnTo>
                  <a:cubicBezTo>
                    <a:pt x="100816" y="87605"/>
                    <a:pt x="101172" y="89204"/>
                    <a:pt x="101261" y="90804"/>
                  </a:cubicBezTo>
                  <a:lnTo>
                    <a:pt x="101261" y="90982"/>
                  </a:lnTo>
                  <a:lnTo>
                    <a:pt x="101261" y="495451"/>
                  </a:lnTo>
                  <a:cubicBezTo>
                    <a:pt x="101261" y="501050"/>
                    <a:pt x="96723" y="505583"/>
                    <a:pt x="91117" y="505583"/>
                  </a:cubicBezTo>
                  <a:cubicBezTo>
                    <a:pt x="85511" y="505583"/>
                    <a:pt x="80973" y="501050"/>
                    <a:pt x="80973" y="495451"/>
                  </a:cubicBezTo>
                  <a:lnTo>
                    <a:pt x="80973" y="101114"/>
                  </a:lnTo>
                  <a:lnTo>
                    <a:pt x="50631" y="101114"/>
                  </a:lnTo>
                  <a:cubicBezTo>
                    <a:pt x="45025" y="101114"/>
                    <a:pt x="40487" y="96581"/>
                    <a:pt x="40487" y="90982"/>
                  </a:cubicBezTo>
                  <a:cubicBezTo>
                    <a:pt x="40487" y="85383"/>
                    <a:pt x="45025" y="80850"/>
                    <a:pt x="50631" y="80850"/>
                  </a:cubicBezTo>
                  <a:lnTo>
                    <a:pt x="74745" y="80850"/>
                  </a:lnTo>
                  <a:lnTo>
                    <a:pt x="50631" y="32680"/>
                  </a:lnTo>
                  <a:lnTo>
                    <a:pt x="20288" y="93382"/>
                  </a:lnTo>
                  <a:lnTo>
                    <a:pt x="20288" y="556152"/>
                  </a:lnTo>
                  <a:cubicBezTo>
                    <a:pt x="20288" y="572861"/>
                    <a:pt x="33902" y="586459"/>
                    <a:pt x="50631" y="586459"/>
                  </a:cubicBezTo>
                  <a:cubicBezTo>
                    <a:pt x="67359" y="586459"/>
                    <a:pt x="80973" y="572861"/>
                    <a:pt x="80973" y="556152"/>
                  </a:cubicBezTo>
                  <a:lnTo>
                    <a:pt x="80973" y="546021"/>
                  </a:lnTo>
                  <a:lnTo>
                    <a:pt x="50631" y="546021"/>
                  </a:lnTo>
                  <a:cubicBezTo>
                    <a:pt x="45025" y="546021"/>
                    <a:pt x="40487" y="541488"/>
                    <a:pt x="40487" y="535889"/>
                  </a:cubicBezTo>
                  <a:cubicBezTo>
                    <a:pt x="40487" y="530290"/>
                    <a:pt x="45025" y="525757"/>
                    <a:pt x="50631" y="525757"/>
                  </a:cubicBezTo>
                  <a:lnTo>
                    <a:pt x="91117" y="525757"/>
                  </a:lnTo>
                  <a:cubicBezTo>
                    <a:pt x="96723" y="525757"/>
                    <a:pt x="101261" y="530290"/>
                    <a:pt x="101261" y="535889"/>
                  </a:cubicBezTo>
                  <a:lnTo>
                    <a:pt x="101261" y="556152"/>
                  </a:lnTo>
                  <a:cubicBezTo>
                    <a:pt x="101261" y="583970"/>
                    <a:pt x="78571" y="606722"/>
                    <a:pt x="50631" y="606722"/>
                  </a:cubicBezTo>
                  <a:cubicBezTo>
                    <a:pt x="22690" y="606722"/>
                    <a:pt x="0" y="583970"/>
                    <a:pt x="0" y="556152"/>
                  </a:cubicBezTo>
                  <a:lnTo>
                    <a:pt x="0" y="90982"/>
                  </a:lnTo>
                  <a:cubicBezTo>
                    <a:pt x="0" y="89382"/>
                    <a:pt x="356" y="87871"/>
                    <a:pt x="1068" y="86449"/>
                  </a:cubicBezTo>
                  <a:lnTo>
                    <a:pt x="41554" y="5573"/>
                  </a:lnTo>
                  <a:cubicBezTo>
                    <a:pt x="43290" y="2152"/>
                    <a:pt x="46960" y="441"/>
                    <a:pt x="50631" y="441"/>
                  </a:cubicBezTo>
                  <a:close/>
                  <a:moveTo>
                    <a:pt x="212652" y="0"/>
                  </a:moveTo>
                  <a:lnTo>
                    <a:pt x="354411" y="0"/>
                  </a:lnTo>
                  <a:cubicBezTo>
                    <a:pt x="382353" y="0"/>
                    <a:pt x="405045" y="22662"/>
                    <a:pt x="405045" y="50568"/>
                  </a:cubicBezTo>
                  <a:lnTo>
                    <a:pt x="405045" y="556154"/>
                  </a:lnTo>
                  <a:cubicBezTo>
                    <a:pt x="405045" y="583971"/>
                    <a:pt x="382353" y="606722"/>
                    <a:pt x="354411" y="606722"/>
                  </a:cubicBezTo>
                  <a:lnTo>
                    <a:pt x="212652" y="606722"/>
                  </a:lnTo>
                  <a:cubicBezTo>
                    <a:pt x="184799" y="606722"/>
                    <a:pt x="162018" y="583971"/>
                    <a:pt x="162018" y="556154"/>
                  </a:cubicBezTo>
                  <a:lnTo>
                    <a:pt x="162018" y="455019"/>
                  </a:lnTo>
                  <a:cubicBezTo>
                    <a:pt x="162018" y="449420"/>
                    <a:pt x="166556" y="444888"/>
                    <a:pt x="172163" y="444888"/>
                  </a:cubicBezTo>
                  <a:cubicBezTo>
                    <a:pt x="177769" y="444888"/>
                    <a:pt x="182307" y="449420"/>
                    <a:pt x="182307" y="455019"/>
                  </a:cubicBezTo>
                  <a:lnTo>
                    <a:pt x="182307" y="556154"/>
                  </a:lnTo>
                  <a:cubicBezTo>
                    <a:pt x="182307" y="572862"/>
                    <a:pt x="195923" y="586459"/>
                    <a:pt x="212652" y="586459"/>
                  </a:cubicBezTo>
                  <a:lnTo>
                    <a:pt x="354411" y="586459"/>
                  </a:lnTo>
                  <a:cubicBezTo>
                    <a:pt x="371140" y="586459"/>
                    <a:pt x="384756" y="572862"/>
                    <a:pt x="384756" y="556154"/>
                  </a:cubicBezTo>
                  <a:lnTo>
                    <a:pt x="384756" y="50568"/>
                  </a:lnTo>
                  <a:cubicBezTo>
                    <a:pt x="384756" y="33860"/>
                    <a:pt x="371140" y="20263"/>
                    <a:pt x="354411" y="20263"/>
                  </a:cubicBezTo>
                  <a:lnTo>
                    <a:pt x="212652" y="20263"/>
                  </a:lnTo>
                  <a:cubicBezTo>
                    <a:pt x="195923" y="20263"/>
                    <a:pt x="182307" y="33860"/>
                    <a:pt x="182307" y="50568"/>
                  </a:cubicBezTo>
                  <a:lnTo>
                    <a:pt x="182307" y="80873"/>
                  </a:lnTo>
                  <a:lnTo>
                    <a:pt x="232942" y="80873"/>
                  </a:lnTo>
                  <a:cubicBezTo>
                    <a:pt x="238548" y="80873"/>
                    <a:pt x="243086" y="85405"/>
                    <a:pt x="243086" y="91004"/>
                  </a:cubicBezTo>
                  <a:cubicBezTo>
                    <a:pt x="243086" y="96603"/>
                    <a:pt x="238548" y="101135"/>
                    <a:pt x="232942" y="101135"/>
                  </a:cubicBezTo>
                  <a:lnTo>
                    <a:pt x="182307" y="101135"/>
                  </a:lnTo>
                  <a:lnTo>
                    <a:pt x="182307" y="121309"/>
                  </a:lnTo>
                  <a:lnTo>
                    <a:pt x="192452" y="121309"/>
                  </a:lnTo>
                  <a:cubicBezTo>
                    <a:pt x="198058" y="121309"/>
                    <a:pt x="202508" y="125841"/>
                    <a:pt x="202508" y="131440"/>
                  </a:cubicBezTo>
                  <a:cubicBezTo>
                    <a:pt x="202508" y="137039"/>
                    <a:pt x="198058" y="141571"/>
                    <a:pt x="192452" y="141571"/>
                  </a:cubicBezTo>
                  <a:lnTo>
                    <a:pt x="182307" y="141571"/>
                  </a:lnTo>
                  <a:lnTo>
                    <a:pt x="182307" y="161745"/>
                  </a:lnTo>
                  <a:lnTo>
                    <a:pt x="192452" y="161745"/>
                  </a:lnTo>
                  <a:cubicBezTo>
                    <a:pt x="198058" y="161745"/>
                    <a:pt x="202508" y="166278"/>
                    <a:pt x="202508" y="171876"/>
                  </a:cubicBezTo>
                  <a:cubicBezTo>
                    <a:pt x="202508" y="177475"/>
                    <a:pt x="198058" y="182008"/>
                    <a:pt x="192452" y="182008"/>
                  </a:cubicBezTo>
                  <a:lnTo>
                    <a:pt x="182307" y="182008"/>
                  </a:lnTo>
                  <a:lnTo>
                    <a:pt x="182307" y="202270"/>
                  </a:lnTo>
                  <a:lnTo>
                    <a:pt x="192452" y="202270"/>
                  </a:lnTo>
                  <a:cubicBezTo>
                    <a:pt x="198058" y="202270"/>
                    <a:pt x="202508" y="206803"/>
                    <a:pt x="202508" y="212313"/>
                  </a:cubicBezTo>
                  <a:cubicBezTo>
                    <a:pt x="202508" y="217912"/>
                    <a:pt x="198058" y="222444"/>
                    <a:pt x="192452" y="222444"/>
                  </a:cubicBezTo>
                  <a:lnTo>
                    <a:pt x="182307" y="222444"/>
                  </a:lnTo>
                  <a:lnTo>
                    <a:pt x="182307" y="242707"/>
                  </a:lnTo>
                  <a:lnTo>
                    <a:pt x="232942" y="242707"/>
                  </a:lnTo>
                  <a:cubicBezTo>
                    <a:pt x="238548" y="242707"/>
                    <a:pt x="243086" y="247239"/>
                    <a:pt x="243086" y="252749"/>
                  </a:cubicBezTo>
                  <a:cubicBezTo>
                    <a:pt x="243086" y="258348"/>
                    <a:pt x="238548" y="262880"/>
                    <a:pt x="232942" y="262880"/>
                  </a:cubicBezTo>
                  <a:lnTo>
                    <a:pt x="182307" y="262880"/>
                  </a:lnTo>
                  <a:lnTo>
                    <a:pt x="182307" y="283143"/>
                  </a:lnTo>
                  <a:lnTo>
                    <a:pt x="192452" y="283143"/>
                  </a:lnTo>
                  <a:cubicBezTo>
                    <a:pt x="198058" y="283143"/>
                    <a:pt x="202508" y="287675"/>
                    <a:pt x="202508" y="293274"/>
                  </a:cubicBezTo>
                  <a:cubicBezTo>
                    <a:pt x="202508" y="298784"/>
                    <a:pt x="198058" y="303317"/>
                    <a:pt x="192452" y="303317"/>
                  </a:cubicBezTo>
                  <a:lnTo>
                    <a:pt x="182307" y="303317"/>
                  </a:lnTo>
                  <a:lnTo>
                    <a:pt x="182307" y="323579"/>
                  </a:lnTo>
                  <a:lnTo>
                    <a:pt x="192452" y="323579"/>
                  </a:lnTo>
                  <a:cubicBezTo>
                    <a:pt x="198058" y="323579"/>
                    <a:pt x="202508" y="328112"/>
                    <a:pt x="202508" y="333710"/>
                  </a:cubicBezTo>
                  <a:cubicBezTo>
                    <a:pt x="202508" y="339220"/>
                    <a:pt x="198058" y="343753"/>
                    <a:pt x="192452" y="343753"/>
                  </a:cubicBezTo>
                  <a:lnTo>
                    <a:pt x="182307" y="343753"/>
                  </a:lnTo>
                  <a:lnTo>
                    <a:pt x="182307" y="364015"/>
                  </a:lnTo>
                  <a:lnTo>
                    <a:pt x="192452" y="364015"/>
                  </a:lnTo>
                  <a:cubicBezTo>
                    <a:pt x="198058" y="364015"/>
                    <a:pt x="202508" y="368548"/>
                    <a:pt x="202508" y="374147"/>
                  </a:cubicBezTo>
                  <a:cubicBezTo>
                    <a:pt x="202508" y="379746"/>
                    <a:pt x="198058" y="384278"/>
                    <a:pt x="192452" y="384278"/>
                  </a:cubicBezTo>
                  <a:lnTo>
                    <a:pt x="182307" y="384278"/>
                  </a:lnTo>
                  <a:lnTo>
                    <a:pt x="182307" y="404452"/>
                  </a:lnTo>
                  <a:lnTo>
                    <a:pt x="232942" y="404452"/>
                  </a:lnTo>
                  <a:cubicBezTo>
                    <a:pt x="238548" y="404452"/>
                    <a:pt x="243086" y="408984"/>
                    <a:pt x="243086" y="414583"/>
                  </a:cubicBezTo>
                  <a:cubicBezTo>
                    <a:pt x="243086" y="420182"/>
                    <a:pt x="238548" y="424714"/>
                    <a:pt x="232942" y="424714"/>
                  </a:cubicBezTo>
                  <a:lnTo>
                    <a:pt x="172163" y="424714"/>
                  </a:lnTo>
                  <a:cubicBezTo>
                    <a:pt x="166556" y="424714"/>
                    <a:pt x="162018" y="420182"/>
                    <a:pt x="162018" y="414583"/>
                  </a:cubicBezTo>
                  <a:lnTo>
                    <a:pt x="162018" y="50568"/>
                  </a:lnTo>
                  <a:cubicBezTo>
                    <a:pt x="162018" y="22662"/>
                    <a:pt x="184799" y="0"/>
                    <a:pt x="212652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23" name="椭圆 22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28" name="椭圆 27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31" name="椭圆 30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47548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913094" cy="68580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4634140" y="1970043"/>
            <a:ext cx="1131207" cy="0"/>
          </a:xfrm>
          <a:prstGeom prst="line">
            <a:avLst/>
          </a:prstGeom>
          <a:ln w="76200">
            <a:solidFill>
              <a:srgbClr val="1C47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544572" y="1093741"/>
            <a:ext cx="2921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434343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福建农林大学</a:t>
            </a:r>
            <a:endParaRPr lang="en-US" altLang="zh-CN" sz="3200" dirty="0">
              <a:solidFill>
                <a:srgbClr val="434343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0430" y="2107981"/>
            <a:ext cx="44038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Fujian Agriculture and Forestry University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9993" y="3174294"/>
            <a:ext cx="1292572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1C47F5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66%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59993" y="4567677"/>
            <a:ext cx="2691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福建农大，是全国建校最早的农林院校之一，是福建省重点建设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所高水平大学之一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58496" y="4063281"/>
            <a:ext cx="170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D7E7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输入你的标题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60028" y="3174294"/>
            <a:ext cx="1292572" cy="75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1C47F5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  <a:cs typeface="Open Sans Extrabold" panose="020B0906030804020204" pitchFamily="34" charset="0"/>
              </a:rPr>
              <a:t>88%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60028" y="4567677"/>
            <a:ext cx="2691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福建农大，是全国建校最早的农林院校之一，是福建省重点建设</a:t>
            </a:r>
            <a:r>
              <a:rPr lang="en-US" altLang="zh-CN" sz="1400" dirty="0">
                <a:solidFill>
                  <a:srgbClr val="AFAFAF"/>
                </a:solidFill>
                <a:latin typeface="+mn-ea"/>
              </a:rPr>
              <a:t>3</a:t>
            </a:r>
            <a:r>
              <a:rPr lang="zh-CN" altLang="en-US" sz="1400" dirty="0">
                <a:solidFill>
                  <a:srgbClr val="AFAFAF"/>
                </a:solidFill>
                <a:latin typeface="+mn-ea"/>
              </a:rPr>
              <a:t>所高水平大学之一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658531" y="4063281"/>
            <a:ext cx="1706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D7E7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输入你的标题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0294391" y="300730"/>
            <a:ext cx="376237" cy="376237"/>
            <a:chOff x="10294391" y="300730"/>
            <a:chExt cx="376237" cy="376237"/>
          </a:xfrm>
        </p:grpSpPr>
        <p:sp>
          <p:nvSpPr>
            <p:cNvPr id="28" name="椭圆 27"/>
            <p:cNvSpPr/>
            <p:nvPr/>
          </p:nvSpPr>
          <p:spPr>
            <a:xfrm>
              <a:off x="10294391" y="300730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qzone"/>
            <p:cNvSpPr>
              <a:spLocks noChangeAspect="1"/>
            </p:cNvSpPr>
            <p:nvPr/>
          </p:nvSpPr>
          <p:spPr bwMode="auto">
            <a:xfrm>
              <a:off x="10364975" y="377051"/>
              <a:ext cx="235067" cy="223591"/>
            </a:xfrm>
            <a:custGeom>
              <a:avLst/>
              <a:gdLst>
                <a:gd name="T0" fmla="*/ 1303 w 1306"/>
                <a:gd name="T1" fmla="*/ 474 h 1244"/>
                <a:gd name="T2" fmla="*/ 1280 w 1306"/>
                <a:gd name="T3" fmla="*/ 455 h 1244"/>
                <a:gd name="T4" fmla="*/ 861 w 1306"/>
                <a:gd name="T5" fmla="*/ 417 h 1244"/>
                <a:gd name="T6" fmla="*/ 680 w 1306"/>
                <a:gd name="T7" fmla="*/ 16 h 1244"/>
                <a:gd name="T8" fmla="*/ 655 w 1306"/>
                <a:gd name="T9" fmla="*/ 0 h 1244"/>
                <a:gd name="T10" fmla="*/ 630 w 1306"/>
                <a:gd name="T11" fmla="*/ 16 h 1244"/>
                <a:gd name="T12" fmla="*/ 442 w 1306"/>
                <a:gd name="T13" fmla="*/ 408 h 1244"/>
                <a:gd name="T14" fmla="*/ 26 w 1306"/>
                <a:gd name="T15" fmla="*/ 455 h 1244"/>
                <a:gd name="T16" fmla="*/ 3 w 1306"/>
                <a:gd name="T17" fmla="*/ 474 h 1244"/>
                <a:gd name="T18" fmla="*/ 11 w 1306"/>
                <a:gd name="T19" fmla="*/ 502 h 1244"/>
                <a:gd name="T20" fmla="*/ 319 w 1306"/>
                <a:gd name="T21" fmla="*/ 784 h 1244"/>
                <a:gd name="T22" fmla="*/ 243 w 1306"/>
                <a:gd name="T23" fmla="*/ 1210 h 1244"/>
                <a:gd name="T24" fmla="*/ 254 w 1306"/>
                <a:gd name="T25" fmla="*/ 1237 h 1244"/>
                <a:gd name="T26" fmla="*/ 269 w 1306"/>
                <a:gd name="T27" fmla="*/ 1242 h 1244"/>
                <a:gd name="T28" fmla="*/ 283 w 1306"/>
                <a:gd name="T29" fmla="*/ 1238 h 1244"/>
                <a:gd name="T30" fmla="*/ 657 w 1306"/>
                <a:gd name="T31" fmla="*/ 1023 h 1244"/>
                <a:gd name="T32" fmla="*/ 1026 w 1306"/>
                <a:gd name="T33" fmla="*/ 1241 h 1244"/>
                <a:gd name="T34" fmla="*/ 1055 w 1306"/>
                <a:gd name="T35" fmla="*/ 1237 h 1244"/>
                <a:gd name="T36" fmla="*/ 1066 w 1306"/>
                <a:gd name="T37" fmla="*/ 1210 h 1244"/>
                <a:gd name="T38" fmla="*/ 1011 w 1306"/>
                <a:gd name="T39" fmla="*/ 895 h 1244"/>
                <a:gd name="T40" fmla="*/ 1091 w 1306"/>
                <a:gd name="T41" fmla="*/ 843 h 1244"/>
                <a:gd name="T42" fmla="*/ 1003 w 1306"/>
                <a:gd name="T43" fmla="*/ 869 h 1244"/>
                <a:gd name="T44" fmla="*/ 1003 w 1306"/>
                <a:gd name="T45" fmla="*/ 868 h 1244"/>
                <a:gd name="T46" fmla="*/ 363 w 1306"/>
                <a:gd name="T47" fmla="*/ 875 h 1244"/>
                <a:gd name="T48" fmla="*/ 780 w 1306"/>
                <a:gd name="T49" fmla="*/ 570 h 1244"/>
                <a:gd name="T50" fmla="*/ 291 w 1306"/>
                <a:gd name="T51" fmla="*/ 533 h 1244"/>
                <a:gd name="T52" fmla="*/ 290 w 1306"/>
                <a:gd name="T53" fmla="*/ 533 h 1244"/>
                <a:gd name="T54" fmla="*/ 291 w 1306"/>
                <a:gd name="T55" fmla="*/ 533 h 1244"/>
                <a:gd name="T56" fmla="*/ 983 w 1306"/>
                <a:gd name="T57" fmla="*/ 530 h 1244"/>
                <a:gd name="T58" fmla="*/ 564 w 1306"/>
                <a:gd name="T59" fmla="*/ 824 h 1244"/>
                <a:gd name="T60" fmla="*/ 1001 w 1306"/>
                <a:gd name="T61" fmla="*/ 843 h 1244"/>
                <a:gd name="T62" fmla="*/ 994 w 1306"/>
                <a:gd name="T63" fmla="*/ 784 h 1244"/>
                <a:gd name="T64" fmla="*/ 1298 w 1306"/>
                <a:gd name="T65" fmla="*/ 502 h 1244"/>
                <a:gd name="T66" fmla="*/ 1303 w 1306"/>
                <a:gd name="T67" fmla="*/ 474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6" h="1244">
                  <a:moveTo>
                    <a:pt x="1303" y="474"/>
                  </a:moveTo>
                  <a:cubicBezTo>
                    <a:pt x="1300" y="463"/>
                    <a:pt x="1291" y="456"/>
                    <a:pt x="1280" y="455"/>
                  </a:cubicBezTo>
                  <a:lnTo>
                    <a:pt x="861" y="417"/>
                  </a:lnTo>
                  <a:lnTo>
                    <a:pt x="680" y="16"/>
                  </a:lnTo>
                  <a:cubicBezTo>
                    <a:pt x="675" y="6"/>
                    <a:pt x="666" y="0"/>
                    <a:pt x="655" y="0"/>
                  </a:cubicBezTo>
                  <a:cubicBezTo>
                    <a:pt x="644" y="0"/>
                    <a:pt x="634" y="6"/>
                    <a:pt x="630" y="16"/>
                  </a:cubicBezTo>
                  <a:lnTo>
                    <a:pt x="442" y="408"/>
                  </a:lnTo>
                  <a:lnTo>
                    <a:pt x="26" y="455"/>
                  </a:lnTo>
                  <a:cubicBezTo>
                    <a:pt x="16" y="456"/>
                    <a:pt x="7" y="464"/>
                    <a:pt x="3" y="474"/>
                  </a:cubicBezTo>
                  <a:cubicBezTo>
                    <a:pt x="0" y="484"/>
                    <a:pt x="3" y="495"/>
                    <a:pt x="11" y="502"/>
                  </a:cubicBezTo>
                  <a:lnTo>
                    <a:pt x="319" y="784"/>
                  </a:lnTo>
                  <a:lnTo>
                    <a:pt x="243" y="1210"/>
                  </a:lnTo>
                  <a:cubicBezTo>
                    <a:pt x="241" y="1220"/>
                    <a:pt x="245" y="1231"/>
                    <a:pt x="254" y="1237"/>
                  </a:cubicBezTo>
                  <a:cubicBezTo>
                    <a:pt x="258" y="1240"/>
                    <a:pt x="264" y="1242"/>
                    <a:pt x="269" y="1242"/>
                  </a:cubicBezTo>
                  <a:cubicBezTo>
                    <a:pt x="274" y="1242"/>
                    <a:pt x="279" y="1241"/>
                    <a:pt x="283" y="1238"/>
                  </a:cubicBezTo>
                  <a:lnTo>
                    <a:pt x="657" y="1023"/>
                  </a:lnTo>
                  <a:lnTo>
                    <a:pt x="1026" y="1241"/>
                  </a:lnTo>
                  <a:cubicBezTo>
                    <a:pt x="1035" y="1244"/>
                    <a:pt x="1047" y="1243"/>
                    <a:pt x="1055" y="1237"/>
                  </a:cubicBezTo>
                  <a:cubicBezTo>
                    <a:pt x="1064" y="1231"/>
                    <a:pt x="1068" y="1221"/>
                    <a:pt x="1066" y="1210"/>
                  </a:cubicBezTo>
                  <a:lnTo>
                    <a:pt x="1011" y="895"/>
                  </a:lnTo>
                  <a:cubicBezTo>
                    <a:pt x="1025" y="888"/>
                    <a:pt x="1068" y="869"/>
                    <a:pt x="1091" y="843"/>
                  </a:cubicBezTo>
                  <a:cubicBezTo>
                    <a:pt x="1054" y="858"/>
                    <a:pt x="1040" y="862"/>
                    <a:pt x="1003" y="869"/>
                  </a:cubicBezTo>
                  <a:lnTo>
                    <a:pt x="1003" y="868"/>
                  </a:lnTo>
                  <a:cubicBezTo>
                    <a:pt x="756" y="916"/>
                    <a:pt x="376" y="876"/>
                    <a:pt x="363" y="875"/>
                  </a:cubicBezTo>
                  <a:lnTo>
                    <a:pt x="780" y="570"/>
                  </a:lnTo>
                  <a:cubicBezTo>
                    <a:pt x="639" y="544"/>
                    <a:pt x="311" y="534"/>
                    <a:pt x="291" y="533"/>
                  </a:cubicBezTo>
                  <a:cubicBezTo>
                    <a:pt x="288" y="534"/>
                    <a:pt x="288" y="534"/>
                    <a:pt x="290" y="533"/>
                  </a:cubicBezTo>
                  <a:cubicBezTo>
                    <a:pt x="290" y="533"/>
                    <a:pt x="290" y="533"/>
                    <a:pt x="291" y="533"/>
                  </a:cubicBezTo>
                  <a:cubicBezTo>
                    <a:pt x="308" y="530"/>
                    <a:pt x="735" y="460"/>
                    <a:pt x="983" y="530"/>
                  </a:cubicBezTo>
                  <a:lnTo>
                    <a:pt x="564" y="824"/>
                  </a:lnTo>
                  <a:cubicBezTo>
                    <a:pt x="564" y="824"/>
                    <a:pt x="887" y="856"/>
                    <a:pt x="1001" y="843"/>
                  </a:cubicBezTo>
                  <a:lnTo>
                    <a:pt x="994" y="784"/>
                  </a:lnTo>
                  <a:lnTo>
                    <a:pt x="1298" y="502"/>
                  </a:lnTo>
                  <a:cubicBezTo>
                    <a:pt x="1303" y="495"/>
                    <a:pt x="1306" y="484"/>
                    <a:pt x="1303" y="474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0" name="组合 29"/>
          <p:cNvGrpSpPr/>
          <p:nvPr/>
        </p:nvGrpSpPr>
        <p:grpSpPr>
          <a:xfrm>
            <a:off x="10899298" y="300729"/>
            <a:ext cx="376237" cy="376237"/>
            <a:chOff x="10899298" y="300729"/>
            <a:chExt cx="376237" cy="376237"/>
          </a:xfrm>
        </p:grpSpPr>
        <p:sp>
          <p:nvSpPr>
            <p:cNvPr id="31" name="椭圆 30"/>
            <p:cNvSpPr/>
            <p:nvPr/>
          </p:nvSpPr>
          <p:spPr>
            <a:xfrm>
              <a:off x="10899298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weibo"/>
            <p:cNvSpPr>
              <a:spLocks noChangeAspect="1"/>
            </p:cNvSpPr>
            <p:nvPr/>
          </p:nvSpPr>
          <p:spPr bwMode="auto">
            <a:xfrm>
              <a:off x="10972344" y="395748"/>
              <a:ext cx="230144" cy="186196"/>
            </a:xfrm>
            <a:custGeom>
              <a:avLst/>
              <a:gdLst>
                <a:gd name="connsiteX0" fmla="*/ 188582 w 594496"/>
                <a:gd name="connsiteY0" fmla="*/ 329337 h 480973"/>
                <a:gd name="connsiteX1" fmla="*/ 168300 w 594496"/>
                <a:gd name="connsiteY1" fmla="*/ 344705 h 480973"/>
                <a:gd name="connsiteX2" fmla="*/ 178441 w 594496"/>
                <a:gd name="connsiteY2" fmla="*/ 383845 h 480973"/>
                <a:gd name="connsiteX3" fmla="*/ 223616 w 594496"/>
                <a:gd name="connsiteY3" fmla="*/ 369110 h 480973"/>
                <a:gd name="connsiteX4" fmla="*/ 213013 w 594496"/>
                <a:gd name="connsiteY4" fmla="*/ 329510 h 480973"/>
                <a:gd name="connsiteX5" fmla="*/ 188582 w 594496"/>
                <a:gd name="connsiteY5" fmla="*/ 329337 h 480973"/>
                <a:gd name="connsiteX6" fmla="*/ 250352 w 594496"/>
                <a:gd name="connsiteY6" fmla="*/ 314315 h 480973"/>
                <a:gd name="connsiteX7" fmla="*/ 233757 w 594496"/>
                <a:gd name="connsiteY7" fmla="*/ 320301 h 480973"/>
                <a:gd name="connsiteX8" fmla="*/ 238367 w 594496"/>
                <a:gd name="connsiteY8" fmla="*/ 335036 h 480973"/>
                <a:gd name="connsiteX9" fmla="*/ 254961 w 594496"/>
                <a:gd name="connsiteY9" fmla="*/ 329049 h 480973"/>
                <a:gd name="connsiteX10" fmla="*/ 250352 w 594496"/>
                <a:gd name="connsiteY10" fmla="*/ 314315 h 480973"/>
                <a:gd name="connsiteX11" fmla="*/ 223860 w 594496"/>
                <a:gd name="connsiteY11" fmla="*/ 258951 h 480973"/>
                <a:gd name="connsiteX12" fmla="*/ 259571 w 594496"/>
                <a:gd name="connsiteY12" fmla="*/ 261822 h 480973"/>
                <a:gd name="connsiteX13" fmla="*/ 313043 w 594496"/>
                <a:gd name="connsiteY13" fmla="*/ 364505 h 480973"/>
                <a:gd name="connsiteX14" fmla="*/ 186277 w 594496"/>
                <a:gd name="connsiteY14" fmla="*/ 417919 h 480973"/>
                <a:gd name="connsiteX15" fmla="*/ 139720 w 594496"/>
                <a:gd name="connsiteY15" fmla="*/ 314315 h 480973"/>
                <a:gd name="connsiteX16" fmla="*/ 223860 w 594496"/>
                <a:gd name="connsiteY16" fmla="*/ 258951 h 480973"/>
                <a:gd name="connsiteX17" fmla="*/ 226382 w 594496"/>
                <a:gd name="connsiteY17" fmla="*/ 212086 h 480973"/>
                <a:gd name="connsiteX18" fmla="*/ 59938 w 594496"/>
                <a:gd name="connsiteY18" fmla="*/ 346530 h 480973"/>
                <a:gd name="connsiteX19" fmla="*/ 249896 w 594496"/>
                <a:gd name="connsiteY19" fmla="*/ 445981 h 480973"/>
                <a:gd name="connsiteX20" fmla="*/ 416339 w 594496"/>
                <a:gd name="connsiteY20" fmla="*/ 311538 h 480973"/>
                <a:gd name="connsiteX21" fmla="*/ 226382 w 594496"/>
                <a:gd name="connsiteY21" fmla="*/ 212086 h 480973"/>
                <a:gd name="connsiteX22" fmla="*/ 420931 w 594496"/>
                <a:gd name="connsiteY22" fmla="*/ 82261 h 480973"/>
                <a:gd name="connsiteX23" fmla="*/ 493805 w 594496"/>
                <a:gd name="connsiteY23" fmla="*/ 105741 h 480973"/>
                <a:gd name="connsiteX24" fmla="*/ 509948 w 594496"/>
                <a:gd name="connsiteY24" fmla="*/ 180783 h 480973"/>
                <a:gd name="connsiteX25" fmla="*/ 485503 w 594496"/>
                <a:gd name="connsiteY25" fmla="*/ 193214 h 480973"/>
                <a:gd name="connsiteX26" fmla="*/ 472588 w 594496"/>
                <a:gd name="connsiteY26" fmla="*/ 168813 h 480973"/>
                <a:gd name="connsiteX27" fmla="*/ 464747 w 594496"/>
                <a:gd name="connsiteY27" fmla="*/ 131983 h 480973"/>
                <a:gd name="connsiteX28" fmla="*/ 429233 w 594496"/>
                <a:gd name="connsiteY28" fmla="*/ 120473 h 480973"/>
                <a:gd name="connsiteX29" fmla="*/ 406171 w 594496"/>
                <a:gd name="connsiteY29" fmla="*/ 105741 h 480973"/>
                <a:gd name="connsiteX30" fmla="*/ 420931 w 594496"/>
                <a:gd name="connsiteY30" fmla="*/ 82261 h 480973"/>
                <a:gd name="connsiteX31" fmla="*/ 249838 w 594496"/>
                <a:gd name="connsiteY31" fmla="*/ 67995 h 480973"/>
                <a:gd name="connsiteX32" fmla="*/ 283553 w 594496"/>
                <a:gd name="connsiteY32" fmla="*/ 80405 h 480973"/>
                <a:gd name="connsiteX33" fmla="*/ 290469 w 594496"/>
                <a:gd name="connsiteY33" fmla="*/ 149929 h 480973"/>
                <a:gd name="connsiteX34" fmla="*/ 304301 w 594496"/>
                <a:gd name="connsiteY34" fmla="*/ 156375 h 480973"/>
                <a:gd name="connsiteX35" fmla="*/ 437087 w 594496"/>
                <a:gd name="connsiteY35" fmla="*/ 157295 h 480973"/>
                <a:gd name="connsiteX36" fmla="*/ 437087 w 594496"/>
                <a:gd name="connsiteY36" fmla="*/ 216230 h 480973"/>
                <a:gd name="connsiteX37" fmla="*/ 446769 w 594496"/>
                <a:gd name="connsiteY37" fmla="*/ 231424 h 480973"/>
                <a:gd name="connsiteX38" fmla="*/ 518695 w 594496"/>
                <a:gd name="connsiteY38" fmla="*/ 312458 h 480973"/>
                <a:gd name="connsiteX39" fmla="*/ 249435 w 594496"/>
                <a:gd name="connsiteY39" fmla="*/ 480973 h 480973"/>
                <a:gd name="connsiteX40" fmla="*/ 0 w 594496"/>
                <a:gd name="connsiteY40" fmla="*/ 323048 h 480973"/>
                <a:gd name="connsiteX41" fmla="*/ 88524 w 594496"/>
                <a:gd name="connsiteY41" fmla="*/ 156375 h 480973"/>
                <a:gd name="connsiteX42" fmla="*/ 249838 w 594496"/>
                <a:gd name="connsiteY42" fmla="*/ 67995 h 480973"/>
                <a:gd name="connsiteX43" fmla="*/ 444588 w 594496"/>
                <a:gd name="connsiteY43" fmla="*/ 161 h 480973"/>
                <a:gd name="connsiteX44" fmla="*/ 553734 w 594496"/>
                <a:gd name="connsiteY44" fmla="*/ 51888 h 480973"/>
                <a:gd name="connsiteX45" fmla="*/ 586938 w 594496"/>
                <a:gd name="connsiteY45" fmla="*/ 205653 h 480973"/>
                <a:gd name="connsiteX46" fmla="*/ 558346 w 594496"/>
                <a:gd name="connsiteY46" fmla="*/ 220385 h 480973"/>
                <a:gd name="connsiteX47" fmla="*/ 543588 w 594496"/>
                <a:gd name="connsiteY47" fmla="*/ 191842 h 480973"/>
                <a:gd name="connsiteX48" fmla="*/ 520069 w 594496"/>
                <a:gd name="connsiteY48" fmla="*/ 82273 h 480973"/>
                <a:gd name="connsiteX49" fmla="*/ 413539 w 594496"/>
                <a:gd name="connsiteY49" fmla="*/ 48205 h 480973"/>
                <a:gd name="connsiteX50" fmla="*/ 386791 w 594496"/>
                <a:gd name="connsiteY50" fmla="*/ 30711 h 480973"/>
                <a:gd name="connsiteX51" fmla="*/ 404315 w 594496"/>
                <a:gd name="connsiteY51" fmla="*/ 3549 h 480973"/>
                <a:gd name="connsiteX52" fmla="*/ 444588 w 594496"/>
                <a:gd name="connsiteY52" fmla="*/ 161 h 480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94496" h="480973">
                  <a:moveTo>
                    <a:pt x="188582" y="329337"/>
                  </a:moveTo>
                  <a:cubicBezTo>
                    <a:pt x="180515" y="332042"/>
                    <a:pt x="173140" y="337338"/>
                    <a:pt x="168300" y="344705"/>
                  </a:cubicBezTo>
                  <a:cubicBezTo>
                    <a:pt x="159080" y="359440"/>
                    <a:pt x="163229" y="376938"/>
                    <a:pt x="178441" y="383845"/>
                  </a:cubicBezTo>
                  <a:cubicBezTo>
                    <a:pt x="194114" y="390752"/>
                    <a:pt x="214396" y="384305"/>
                    <a:pt x="223616" y="369110"/>
                  </a:cubicBezTo>
                  <a:cubicBezTo>
                    <a:pt x="233296" y="353915"/>
                    <a:pt x="228225" y="336417"/>
                    <a:pt x="213013" y="329510"/>
                  </a:cubicBezTo>
                  <a:cubicBezTo>
                    <a:pt x="205407" y="326517"/>
                    <a:pt x="196649" y="326632"/>
                    <a:pt x="188582" y="329337"/>
                  </a:cubicBezTo>
                  <a:close/>
                  <a:moveTo>
                    <a:pt x="250352" y="314315"/>
                  </a:moveTo>
                  <a:cubicBezTo>
                    <a:pt x="244359" y="312012"/>
                    <a:pt x="237445" y="314775"/>
                    <a:pt x="233757" y="320301"/>
                  </a:cubicBezTo>
                  <a:cubicBezTo>
                    <a:pt x="230530" y="326287"/>
                    <a:pt x="232374" y="332733"/>
                    <a:pt x="238367" y="335036"/>
                  </a:cubicBezTo>
                  <a:cubicBezTo>
                    <a:pt x="243898" y="337798"/>
                    <a:pt x="251735" y="334575"/>
                    <a:pt x="254961" y="329049"/>
                  </a:cubicBezTo>
                  <a:cubicBezTo>
                    <a:pt x="258649" y="323063"/>
                    <a:pt x="256344" y="316157"/>
                    <a:pt x="250352" y="314315"/>
                  </a:cubicBezTo>
                  <a:close/>
                  <a:moveTo>
                    <a:pt x="223860" y="258951"/>
                  </a:moveTo>
                  <a:cubicBezTo>
                    <a:pt x="235716" y="257850"/>
                    <a:pt x="247816" y="258714"/>
                    <a:pt x="259571" y="261822"/>
                  </a:cubicBezTo>
                  <a:cubicBezTo>
                    <a:pt x="307973" y="274254"/>
                    <a:pt x="332865" y="319840"/>
                    <a:pt x="313043" y="364505"/>
                  </a:cubicBezTo>
                  <a:cubicBezTo>
                    <a:pt x="292761" y="409631"/>
                    <a:pt x="235140" y="434035"/>
                    <a:pt x="186277" y="417919"/>
                  </a:cubicBezTo>
                  <a:cubicBezTo>
                    <a:pt x="138798" y="402724"/>
                    <a:pt x="118976" y="356217"/>
                    <a:pt x="139720" y="314315"/>
                  </a:cubicBezTo>
                  <a:cubicBezTo>
                    <a:pt x="154932" y="283233"/>
                    <a:pt x="188294" y="262253"/>
                    <a:pt x="223860" y="258951"/>
                  </a:cubicBezTo>
                  <a:close/>
                  <a:moveTo>
                    <a:pt x="226382" y="212086"/>
                  </a:moveTo>
                  <a:cubicBezTo>
                    <a:pt x="128175" y="221755"/>
                    <a:pt x="53483" y="282071"/>
                    <a:pt x="59938" y="346530"/>
                  </a:cubicBezTo>
                  <a:cubicBezTo>
                    <a:pt x="66393" y="410989"/>
                    <a:pt x="151228" y="455650"/>
                    <a:pt x="249896" y="445981"/>
                  </a:cubicBezTo>
                  <a:cubicBezTo>
                    <a:pt x="348102" y="435852"/>
                    <a:pt x="422794" y="375997"/>
                    <a:pt x="416339" y="311538"/>
                  </a:cubicBezTo>
                  <a:cubicBezTo>
                    <a:pt x="409884" y="246617"/>
                    <a:pt x="325049" y="202417"/>
                    <a:pt x="226382" y="212086"/>
                  </a:cubicBezTo>
                  <a:close/>
                  <a:moveTo>
                    <a:pt x="420931" y="82261"/>
                  </a:moveTo>
                  <a:cubicBezTo>
                    <a:pt x="446759" y="76737"/>
                    <a:pt x="474894" y="85024"/>
                    <a:pt x="493805" y="105741"/>
                  </a:cubicBezTo>
                  <a:cubicBezTo>
                    <a:pt x="513176" y="126919"/>
                    <a:pt x="518250" y="155462"/>
                    <a:pt x="509948" y="180783"/>
                  </a:cubicBezTo>
                  <a:cubicBezTo>
                    <a:pt x="506719" y="190912"/>
                    <a:pt x="495650" y="196897"/>
                    <a:pt x="485503" y="193214"/>
                  </a:cubicBezTo>
                  <a:cubicBezTo>
                    <a:pt x="474894" y="189991"/>
                    <a:pt x="469360" y="178942"/>
                    <a:pt x="472588" y="168813"/>
                  </a:cubicBezTo>
                  <a:cubicBezTo>
                    <a:pt x="476739" y="156383"/>
                    <a:pt x="473972" y="142572"/>
                    <a:pt x="464747" y="131983"/>
                  </a:cubicBezTo>
                  <a:cubicBezTo>
                    <a:pt x="455523" y="121854"/>
                    <a:pt x="441686" y="118171"/>
                    <a:pt x="429233" y="120473"/>
                  </a:cubicBezTo>
                  <a:cubicBezTo>
                    <a:pt x="418624" y="122775"/>
                    <a:pt x="408016" y="116330"/>
                    <a:pt x="406171" y="105741"/>
                  </a:cubicBezTo>
                  <a:cubicBezTo>
                    <a:pt x="403865" y="95152"/>
                    <a:pt x="410322" y="84563"/>
                    <a:pt x="420931" y="82261"/>
                  </a:cubicBezTo>
                  <a:close/>
                  <a:moveTo>
                    <a:pt x="249838" y="67995"/>
                  </a:moveTo>
                  <a:cubicBezTo>
                    <a:pt x="263785" y="68232"/>
                    <a:pt x="275369" y="72232"/>
                    <a:pt x="283553" y="80405"/>
                  </a:cubicBezTo>
                  <a:cubicBezTo>
                    <a:pt x="298307" y="94678"/>
                    <a:pt x="299690" y="120001"/>
                    <a:pt x="290469" y="149929"/>
                  </a:cubicBezTo>
                  <a:cubicBezTo>
                    <a:pt x="285397" y="164662"/>
                    <a:pt x="304301" y="156375"/>
                    <a:pt x="304301" y="156375"/>
                  </a:cubicBezTo>
                  <a:cubicBezTo>
                    <a:pt x="364700" y="131051"/>
                    <a:pt x="417722" y="129670"/>
                    <a:pt x="437087" y="157295"/>
                  </a:cubicBezTo>
                  <a:cubicBezTo>
                    <a:pt x="447230" y="172029"/>
                    <a:pt x="446308" y="192288"/>
                    <a:pt x="437087" y="216230"/>
                  </a:cubicBezTo>
                  <a:cubicBezTo>
                    <a:pt x="432476" y="227280"/>
                    <a:pt x="438009" y="229121"/>
                    <a:pt x="446769" y="231424"/>
                  </a:cubicBezTo>
                  <a:cubicBezTo>
                    <a:pt x="480888" y="242013"/>
                    <a:pt x="518695" y="267797"/>
                    <a:pt x="518695" y="312458"/>
                  </a:cubicBezTo>
                  <a:cubicBezTo>
                    <a:pt x="518695" y="387047"/>
                    <a:pt x="411267" y="480973"/>
                    <a:pt x="249435" y="480973"/>
                  </a:cubicBezTo>
                  <a:cubicBezTo>
                    <a:pt x="125870" y="480973"/>
                    <a:pt x="0" y="421118"/>
                    <a:pt x="0" y="323048"/>
                  </a:cubicBezTo>
                  <a:cubicBezTo>
                    <a:pt x="0" y="271941"/>
                    <a:pt x="32735" y="212546"/>
                    <a:pt x="88524" y="156375"/>
                  </a:cubicBezTo>
                  <a:cubicBezTo>
                    <a:pt x="144889" y="100433"/>
                    <a:pt x="207997" y="67283"/>
                    <a:pt x="249838" y="67995"/>
                  </a:cubicBezTo>
                  <a:close/>
                  <a:moveTo>
                    <a:pt x="444588" y="161"/>
                  </a:moveTo>
                  <a:cubicBezTo>
                    <a:pt x="484991" y="1995"/>
                    <a:pt x="524680" y="19432"/>
                    <a:pt x="553734" y="51888"/>
                  </a:cubicBezTo>
                  <a:cubicBezTo>
                    <a:pt x="592933" y="95163"/>
                    <a:pt x="603540" y="154091"/>
                    <a:pt x="586938" y="205653"/>
                  </a:cubicBezTo>
                  <a:cubicBezTo>
                    <a:pt x="582787" y="217623"/>
                    <a:pt x="570336" y="224068"/>
                    <a:pt x="558346" y="220385"/>
                  </a:cubicBezTo>
                  <a:cubicBezTo>
                    <a:pt x="546355" y="216241"/>
                    <a:pt x="539899" y="203811"/>
                    <a:pt x="543588" y="191842"/>
                  </a:cubicBezTo>
                  <a:cubicBezTo>
                    <a:pt x="555579" y="155012"/>
                    <a:pt x="547739" y="113118"/>
                    <a:pt x="520069" y="82273"/>
                  </a:cubicBezTo>
                  <a:cubicBezTo>
                    <a:pt x="492398" y="51888"/>
                    <a:pt x="451355" y="39919"/>
                    <a:pt x="413539" y="48205"/>
                  </a:cubicBezTo>
                  <a:cubicBezTo>
                    <a:pt x="401548" y="50507"/>
                    <a:pt x="389097" y="42681"/>
                    <a:pt x="386791" y="30711"/>
                  </a:cubicBezTo>
                  <a:cubicBezTo>
                    <a:pt x="384024" y="18281"/>
                    <a:pt x="391864" y="6311"/>
                    <a:pt x="404315" y="3549"/>
                  </a:cubicBezTo>
                  <a:cubicBezTo>
                    <a:pt x="417574" y="672"/>
                    <a:pt x="431121" y="-450"/>
                    <a:pt x="444588" y="161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11504205" y="300729"/>
            <a:ext cx="376237" cy="376237"/>
            <a:chOff x="11504205" y="300729"/>
            <a:chExt cx="376237" cy="376237"/>
          </a:xfrm>
        </p:grpSpPr>
        <p:sp>
          <p:nvSpPr>
            <p:cNvPr id="34" name="椭圆 33"/>
            <p:cNvSpPr/>
            <p:nvPr/>
          </p:nvSpPr>
          <p:spPr>
            <a:xfrm>
              <a:off x="11504205" y="300729"/>
              <a:ext cx="376237" cy="3762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baidu"/>
            <p:cNvSpPr>
              <a:spLocks noChangeAspect="1"/>
            </p:cNvSpPr>
            <p:nvPr/>
          </p:nvSpPr>
          <p:spPr bwMode="auto">
            <a:xfrm>
              <a:off x="11594139" y="382024"/>
              <a:ext cx="196367" cy="213643"/>
            </a:xfrm>
            <a:custGeom>
              <a:avLst/>
              <a:gdLst>
                <a:gd name="connsiteX0" fmla="*/ 260361 w 546040"/>
                <a:gd name="connsiteY0" fmla="*/ 242331 h 594078"/>
                <a:gd name="connsiteX1" fmla="*/ 356770 w 546040"/>
                <a:gd name="connsiteY1" fmla="*/ 297865 h 594078"/>
                <a:gd name="connsiteX2" fmla="*/ 473406 w 546040"/>
                <a:gd name="connsiteY2" fmla="*/ 416645 h 594078"/>
                <a:gd name="connsiteX3" fmla="*/ 493690 w 546040"/>
                <a:gd name="connsiteY3" fmla="*/ 542791 h 594078"/>
                <a:gd name="connsiteX4" fmla="*/ 329109 w 546040"/>
                <a:gd name="connsiteY4" fmla="*/ 582845 h 594078"/>
                <a:gd name="connsiteX5" fmla="*/ 225843 w 546040"/>
                <a:gd name="connsiteY5" fmla="*/ 580082 h 594078"/>
                <a:gd name="connsiteX6" fmla="*/ 122576 w 546040"/>
                <a:gd name="connsiteY6" fmla="*/ 587448 h 594078"/>
                <a:gd name="connsiteX7" fmla="*/ 39594 w 546040"/>
                <a:gd name="connsiteY7" fmla="*/ 507341 h 594078"/>
                <a:gd name="connsiteX8" fmla="*/ 110129 w 546040"/>
                <a:gd name="connsiteY8" fmla="*/ 373368 h 594078"/>
                <a:gd name="connsiteX9" fmla="*/ 187118 w 546040"/>
                <a:gd name="connsiteY9" fmla="*/ 290038 h 594078"/>
                <a:gd name="connsiteX10" fmla="*/ 260361 w 546040"/>
                <a:gd name="connsiteY10" fmla="*/ 242331 h 594078"/>
                <a:gd name="connsiteX11" fmla="*/ 473414 w 546040"/>
                <a:gd name="connsiteY11" fmla="*/ 180499 h 594078"/>
                <a:gd name="connsiteX12" fmla="*/ 545784 w 546040"/>
                <a:gd name="connsiteY12" fmla="*/ 254596 h 594078"/>
                <a:gd name="connsiteX13" fmla="*/ 482633 w 546040"/>
                <a:gd name="connsiteY13" fmla="*/ 353086 h 594078"/>
                <a:gd name="connsiteX14" fmla="*/ 408880 w 546040"/>
                <a:gd name="connsiteY14" fmla="*/ 269784 h 594078"/>
                <a:gd name="connsiteX15" fmla="*/ 473414 w 546040"/>
                <a:gd name="connsiteY15" fmla="*/ 180499 h 594078"/>
                <a:gd name="connsiteX16" fmla="*/ 61231 w 546040"/>
                <a:gd name="connsiteY16" fmla="*/ 137171 h 594078"/>
                <a:gd name="connsiteX17" fmla="*/ 136392 w 546040"/>
                <a:gd name="connsiteY17" fmla="*/ 205315 h 594078"/>
                <a:gd name="connsiteX18" fmla="*/ 82442 w 546040"/>
                <a:gd name="connsiteY18" fmla="*/ 313056 h 594078"/>
                <a:gd name="connsiteX19" fmla="*/ 1287 w 546040"/>
                <a:gd name="connsiteY19" fmla="*/ 217286 h 594078"/>
                <a:gd name="connsiteX20" fmla="*/ 61231 w 546040"/>
                <a:gd name="connsiteY20" fmla="*/ 137171 h 594078"/>
                <a:gd name="connsiteX21" fmla="*/ 382581 w 546040"/>
                <a:gd name="connsiteY21" fmla="*/ 15213 h 594078"/>
                <a:gd name="connsiteX22" fmla="*/ 441145 w 546040"/>
                <a:gd name="connsiteY22" fmla="*/ 106358 h 594078"/>
                <a:gd name="connsiteX23" fmla="*/ 356758 w 546040"/>
                <a:gd name="connsiteY23" fmla="*/ 189676 h 594078"/>
                <a:gd name="connsiteX24" fmla="*/ 302807 w 546040"/>
                <a:gd name="connsiteY24" fmla="*/ 97151 h 594078"/>
                <a:gd name="connsiteX25" fmla="*/ 382581 w 546040"/>
                <a:gd name="connsiteY25" fmla="*/ 15213 h 594078"/>
                <a:gd name="connsiteX26" fmla="*/ 202765 w 546040"/>
                <a:gd name="connsiteY26" fmla="*/ 0 h 594078"/>
                <a:gd name="connsiteX27" fmla="*/ 267325 w 546040"/>
                <a:gd name="connsiteY27" fmla="*/ 91842 h 594078"/>
                <a:gd name="connsiteX28" fmla="*/ 202765 w 546040"/>
                <a:gd name="connsiteY28" fmla="*/ 183684 h 594078"/>
                <a:gd name="connsiteX29" fmla="*/ 138205 w 546040"/>
                <a:gd name="connsiteY29" fmla="*/ 91842 h 594078"/>
                <a:gd name="connsiteX30" fmla="*/ 202765 w 546040"/>
                <a:gd name="connsiteY30" fmla="*/ 0 h 594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6040" h="594078">
                  <a:moveTo>
                    <a:pt x="260361" y="242331"/>
                  </a:moveTo>
                  <a:cubicBezTo>
                    <a:pt x="291998" y="238705"/>
                    <a:pt x="327495" y="252286"/>
                    <a:pt x="356770" y="297865"/>
                  </a:cubicBezTo>
                  <a:cubicBezTo>
                    <a:pt x="399644" y="359557"/>
                    <a:pt x="473406" y="416645"/>
                    <a:pt x="473406" y="416645"/>
                  </a:cubicBezTo>
                  <a:cubicBezTo>
                    <a:pt x="473406" y="416645"/>
                    <a:pt x="529188" y="459461"/>
                    <a:pt x="493690" y="542791"/>
                  </a:cubicBezTo>
                  <a:cubicBezTo>
                    <a:pt x="458193" y="626121"/>
                    <a:pt x="329109" y="582845"/>
                    <a:pt x="329109" y="582845"/>
                  </a:cubicBezTo>
                  <a:cubicBezTo>
                    <a:pt x="329109" y="582845"/>
                    <a:pt x="281164" y="567652"/>
                    <a:pt x="225843" y="580082"/>
                  </a:cubicBezTo>
                  <a:cubicBezTo>
                    <a:pt x="170521" y="592513"/>
                    <a:pt x="122576" y="587448"/>
                    <a:pt x="122576" y="587448"/>
                  </a:cubicBezTo>
                  <a:cubicBezTo>
                    <a:pt x="122576" y="587448"/>
                    <a:pt x="58035" y="589290"/>
                    <a:pt x="39594" y="507341"/>
                  </a:cubicBezTo>
                  <a:cubicBezTo>
                    <a:pt x="21154" y="425852"/>
                    <a:pt x="104136" y="380734"/>
                    <a:pt x="110129" y="373368"/>
                  </a:cubicBezTo>
                  <a:cubicBezTo>
                    <a:pt x="116583" y="365542"/>
                    <a:pt x="159457" y="336077"/>
                    <a:pt x="187118" y="290038"/>
                  </a:cubicBezTo>
                  <a:cubicBezTo>
                    <a:pt x="200948" y="266789"/>
                    <a:pt x="228724" y="245956"/>
                    <a:pt x="260361" y="242331"/>
                  </a:cubicBezTo>
                  <a:close/>
                  <a:moveTo>
                    <a:pt x="473414" y="180499"/>
                  </a:moveTo>
                  <a:cubicBezTo>
                    <a:pt x="530572" y="180499"/>
                    <a:pt x="545784" y="236187"/>
                    <a:pt x="545784" y="254596"/>
                  </a:cubicBezTo>
                  <a:cubicBezTo>
                    <a:pt x="545784" y="273006"/>
                    <a:pt x="553620" y="351705"/>
                    <a:pt x="482633" y="353086"/>
                  </a:cubicBezTo>
                  <a:cubicBezTo>
                    <a:pt x="412107" y="354927"/>
                    <a:pt x="408880" y="305222"/>
                    <a:pt x="408880" y="269784"/>
                  </a:cubicBezTo>
                  <a:cubicBezTo>
                    <a:pt x="408880" y="232966"/>
                    <a:pt x="416716" y="180499"/>
                    <a:pt x="473414" y="180499"/>
                  </a:cubicBezTo>
                  <a:close/>
                  <a:moveTo>
                    <a:pt x="61231" y="137171"/>
                  </a:moveTo>
                  <a:cubicBezTo>
                    <a:pt x="102731" y="133487"/>
                    <a:pt x="133164" y="179070"/>
                    <a:pt x="136392" y="205315"/>
                  </a:cubicBezTo>
                  <a:cubicBezTo>
                    <a:pt x="138237" y="221890"/>
                    <a:pt x="147459" y="299243"/>
                    <a:pt x="82442" y="313056"/>
                  </a:cubicBezTo>
                  <a:cubicBezTo>
                    <a:pt x="17887" y="326869"/>
                    <a:pt x="-6091" y="252279"/>
                    <a:pt x="1287" y="217286"/>
                  </a:cubicBezTo>
                  <a:cubicBezTo>
                    <a:pt x="1287" y="217286"/>
                    <a:pt x="8664" y="141775"/>
                    <a:pt x="61231" y="137171"/>
                  </a:cubicBezTo>
                  <a:close/>
                  <a:moveTo>
                    <a:pt x="382581" y="15213"/>
                  </a:moveTo>
                  <a:cubicBezTo>
                    <a:pt x="416705" y="23039"/>
                    <a:pt x="447600" y="67690"/>
                    <a:pt x="441145" y="106358"/>
                  </a:cubicBezTo>
                  <a:cubicBezTo>
                    <a:pt x="435150" y="145025"/>
                    <a:pt x="404254" y="196121"/>
                    <a:pt x="356758" y="189676"/>
                  </a:cubicBezTo>
                  <a:cubicBezTo>
                    <a:pt x="308802" y="183692"/>
                    <a:pt x="298196" y="140422"/>
                    <a:pt x="302807" y="97151"/>
                  </a:cubicBezTo>
                  <a:cubicBezTo>
                    <a:pt x="306496" y="61706"/>
                    <a:pt x="348919" y="7848"/>
                    <a:pt x="382581" y="15213"/>
                  </a:cubicBezTo>
                  <a:close/>
                  <a:moveTo>
                    <a:pt x="202765" y="0"/>
                  </a:moveTo>
                  <a:cubicBezTo>
                    <a:pt x="238421" y="0"/>
                    <a:pt x="267325" y="41119"/>
                    <a:pt x="267325" y="91842"/>
                  </a:cubicBezTo>
                  <a:cubicBezTo>
                    <a:pt x="267325" y="142565"/>
                    <a:pt x="238421" y="183684"/>
                    <a:pt x="202765" y="183684"/>
                  </a:cubicBezTo>
                  <a:cubicBezTo>
                    <a:pt x="167109" y="183684"/>
                    <a:pt x="138205" y="142565"/>
                    <a:pt x="138205" y="91842"/>
                  </a:cubicBezTo>
                  <a:cubicBezTo>
                    <a:pt x="138205" y="41119"/>
                    <a:pt x="167109" y="0"/>
                    <a:pt x="202765" y="0"/>
                  </a:cubicBezTo>
                  <a:close/>
                </a:path>
              </a:pathLst>
            </a:custGeom>
            <a:solidFill>
              <a:srgbClr val="1C47F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4331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有任何疑问欢迎联系微信：1859679214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4903</Words>
  <Application>Microsoft Office PowerPoint</Application>
  <PresentationFormat>宽屏</PresentationFormat>
  <Paragraphs>321</Paragraphs>
  <Slides>42</Slides>
  <Notes>24</Notes>
  <HiddenSlides>16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63" baseType="lpstr">
      <vt:lpstr>Century Gothic</vt:lpstr>
      <vt:lpstr>Open Sans Extrabold</vt:lpstr>
      <vt:lpstr>潮字社凌渡鲲鹏简</vt:lpstr>
      <vt:lpstr>等线</vt:lpstr>
      <vt:lpstr>方正黑体简体</vt:lpstr>
      <vt:lpstr>方正兰亭粗黑简体</vt:lpstr>
      <vt:lpstr>方正正中黑简体</vt:lpstr>
      <vt:lpstr>仿宋</vt:lpstr>
      <vt:lpstr>思源黑体</vt:lpstr>
      <vt:lpstr>宋体</vt:lpstr>
      <vt:lpstr>微软雅黑</vt:lpstr>
      <vt:lpstr>Arial</vt:lpstr>
      <vt:lpstr>Arial</vt:lpstr>
      <vt:lpstr>Calibri</vt:lpstr>
      <vt:lpstr>Calibri Light</vt:lpstr>
      <vt:lpstr>Segoe UI</vt:lpstr>
      <vt:lpstr>Segoe UI Light</vt:lpstr>
      <vt:lpstr>Times New Roman</vt:lpstr>
      <vt:lpstr>有任何疑问欢迎联系微信：18596792149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#我给母校送模板#</dc:title>
  <dc:creator>小奕</dc:creator>
  <cp:keywords>51PPT模板网</cp:keywords>
  <cp:lastModifiedBy>阳光 男孩</cp:lastModifiedBy>
  <cp:revision>205</cp:revision>
  <dcterms:created xsi:type="dcterms:W3CDTF">2019-03-31T16:02:59Z</dcterms:created>
  <dcterms:modified xsi:type="dcterms:W3CDTF">2019-07-04T15:20:25Z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2019-04-13T07:20:14.3638588Z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d94be2ba-3fae-4501-99ee-cb36a4039f5b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