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28"/>
  </p:notesMasterIdLst>
  <p:sldIdLst>
    <p:sldId id="2686" r:id="rId2"/>
    <p:sldId id="2687" r:id="rId3"/>
    <p:sldId id="2681" r:id="rId4"/>
    <p:sldId id="2697" r:id="rId5"/>
    <p:sldId id="2698" r:id="rId6"/>
    <p:sldId id="2699" r:id="rId7"/>
    <p:sldId id="2700" r:id="rId8"/>
    <p:sldId id="2701" r:id="rId9"/>
    <p:sldId id="2702" r:id="rId10"/>
    <p:sldId id="2703" r:id="rId11"/>
    <p:sldId id="2704" r:id="rId12"/>
    <p:sldId id="2708" r:id="rId13"/>
    <p:sldId id="2705" r:id="rId14"/>
    <p:sldId id="2706" r:id="rId15"/>
    <p:sldId id="2707" r:id="rId16"/>
    <p:sldId id="2709" r:id="rId17"/>
    <p:sldId id="2711" r:id="rId18"/>
    <p:sldId id="2710" r:id="rId19"/>
    <p:sldId id="2712" r:id="rId20"/>
    <p:sldId id="2713" r:id="rId21"/>
    <p:sldId id="2714" r:id="rId22"/>
    <p:sldId id="2715" r:id="rId23"/>
    <p:sldId id="2716" r:id="rId24"/>
    <p:sldId id="2717" r:id="rId25"/>
    <p:sldId id="2696" r:id="rId26"/>
    <p:sldId id="2718" r:id="rId27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6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CAC2"/>
    <a:srgbClr val="591E87"/>
    <a:srgbClr val="749A03"/>
    <a:srgbClr val="9EC304"/>
    <a:srgbClr val="A432E1"/>
    <a:srgbClr val="A7BC1B"/>
    <a:srgbClr val="C65568"/>
    <a:srgbClr val="591F0E"/>
    <a:srgbClr val="725A41"/>
    <a:srgbClr val="EED1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773" autoAdjust="0"/>
    <p:restoredTop sz="92986" autoAdjust="0"/>
  </p:normalViewPr>
  <p:slideViewPr>
    <p:cSldViewPr>
      <p:cViewPr>
        <p:scale>
          <a:sx n="66" d="100"/>
          <a:sy n="66" d="100"/>
        </p:scale>
        <p:origin x="648" y="475"/>
      </p:cViewPr>
      <p:guideLst>
        <p:guide orient="horz" pos="736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750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2330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746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0594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2543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578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4731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297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4641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1380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956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4393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430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1642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2894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9988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9341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790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7509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562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2346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9640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4254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2790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579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9189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0101783" y="215525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rgbClr val="ECCAC2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srgbClr val="ECCAC2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srgbClr val="ECCAC2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srgbClr val="ECCAC2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srgbClr val="ECCAC2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srgbClr val="ECCAC2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rgbClr val="ECCAC2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srgbClr val="ECCAC2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381582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6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23.jpeg"/><Relationship Id="rId4" Type="http://schemas.openxmlformats.org/officeDocument/2006/relationships/image" Target="../media/image6.png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6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8.png"/><Relationship Id="rId10" Type="http://schemas.openxmlformats.org/officeDocument/2006/relationships/image" Target="../media/image29.jpeg"/><Relationship Id="rId4" Type="http://schemas.openxmlformats.org/officeDocument/2006/relationships/image" Target="../media/image7.png"/><Relationship Id="rId9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3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24719" y="591989"/>
            <a:ext cx="11809312" cy="60486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2851766" y="3709819"/>
            <a:ext cx="57270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b="1" cap="all" dirty="0">
                <a:solidFill>
                  <a:srgbClr val="591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Fresh lavender common template</a:t>
            </a:r>
            <a:endParaRPr lang="zh-CN" altLang="en-US" sz="1600" b="1" cap="all" dirty="0">
              <a:solidFill>
                <a:srgbClr val="591E8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525469" y="4124972"/>
            <a:ext cx="63796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dirty="0">
                <a:solidFill>
                  <a:srgbClr val="591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rgbClr val="591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600" dirty="0" smtClean="0">
                <a:solidFill>
                  <a:srgbClr val="591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US" altLang="zh-CN" sz="1600" dirty="0" err="1" smtClean="0">
                <a:solidFill>
                  <a:srgbClr val="591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solidFill>
                  <a:srgbClr val="591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 err="1" smtClean="0">
                <a:solidFill>
                  <a:srgbClr val="591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zh-CN" altLang="en-US" sz="1600" dirty="0">
              <a:solidFill>
                <a:srgbClr val="591E8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9535" y="1043741"/>
            <a:ext cx="4595242" cy="61832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365629" y="3404893"/>
            <a:ext cx="3597978" cy="177871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2498" y="1289174"/>
            <a:ext cx="1905165" cy="2133785"/>
          </a:xfrm>
          <a:prstGeom prst="rect">
            <a:avLst/>
          </a:prstGeom>
        </p:spPr>
      </p:pic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114875" y="2692995"/>
            <a:ext cx="7200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dirty="0" smtClean="0">
                <a:solidFill>
                  <a:srgbClr val="591E87"/>
                </a:solidFill>
                <a:cs typeface="Arial" panose="020B0604020202020204" pitchFamily="34" charset="0"/>
              </a:rPr>
              <a:t>紫色扁平文艺风薰衣草</a:t>
            </a:r>
            <a:endParaRPr lang="zh-CN" altLang="en-US" sz="5400" dirty="0">
              <a:solidFill>
                <a:srgbClr val="591E87"/>
              </a:solidFill>
              <a:cs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5643" y="1977293"/>
            <a:ext cx="586895" cy="8950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7425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24719" y="591989"/>
            <a:ext cx="11809312" cy="60486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00424" y="-100424"/>
            <a:ext cx="2206752" cy="2407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41502" flipH="1">
            <a:off x="4291905" y="374034"/>
            <a:ext cx="1405012" cy="1458682"/>
          </a:xfrm>
          <a:prstGeom prst="rect">
            <a:avLst/>
          </a:prstGeom>
        </p:spPr>
      </p:pic>
      <p:sp>
        <p:nvSpPr>
          <p:cNvPr id="7" name="Text Box 18"/>
          <p:cNvSpPr txBox="1">
            <a:spLocks noChangeArrowheads="1"/>
          </p:cNvSpPr>
          <p:nvPr/>
        </p:nvSpPr>
        <p:spPr bwMode="gray">
          <a:xfrm>
            <a:off x="2334896" y="835015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892871" y="1456085"/>
            <a:ext cx="9721080" cy="0"/>
          </a:xfrm>
          <a:prstGeom prst="line">
            <a:avLst/>
          </a:prstGeom>
          <a:ln>
            <a:solidFill>
              <a:srgbClr val="591E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"/>
          <p:cNvGrpSpPr>
            <a:grpSpLocks noChangeAspect="1"/>
          </p:cNvGrpSpPr>
          <p:nvPr/>
        </p:nvGrpSpPr>
        <p:grpSpPr bwMode="auto">
          <a:xfrm>
            <a:off x="596727" y="2774482"/>
            <a:ext cx="11737304" cy="2789942"/>
            <a:chOff x="186273" y="-19593"/>
            <a:chExt cx="13836246" cy="3288572"/>
          </a:xfrm>
        </p:grpSpPr>
        <p:pic>
          <p:nvPicPr>
            <p:cNvPr id="10" name="图片 2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86273" y="-19593"/>
              <a:ext cx="4523110" cy="3268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图片 3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828514" y="9525"/>
              <a:ext cx="4523109" cy="3249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图片 1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485724" y="-9837"/>
              <a:ext cx="4536795" cy="3278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1428">
            <a:off x="8758919" y="4435593"/>
            <a:ext cx="3435622" cy="1778712"/>
          </a:xfrm>
          <a:prstGeom prst="rect">
            <a:avLst/>
          </a:prstGeom>
        </p:spPr>
      </p:pic>
      <p:sp>
        <p:nvSpPr>
          <p:cNvPr id="13" name="矩形 34"/>
          <p:cNvSpPr>
            <a:spLocks noChangeArrowheads="1"/>
          </p:cNvSpPr>
          <p:nvPr/>
        </p:nvSpPr>
        <p:spPr bwMode="auto">
          <a:xfrm>
            <a:off x="2108895" y="2061323"/>
            <a:ext cx="984877" cy="32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6" tIns="34289" rIns="68576" bIns="3428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sz="1650" dirty="0">
              <a:solidFill>
                <a:srgbClr val="591E8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2098179" y="2348264"/>
            <a:ext cx="4849348" cy="246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6" tIns="34289" rIns="68576" bIns="3428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在此录入本图表的综合描述说明，在此录入本图表</a:t>
            </a:r>
            <a:endParaRPr lang="zh-CN" altLang="en-US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68715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062E-6 -2.79192E-6 L -0.15062 -2.79192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5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utoUpdateAnimBg="0"/>
      <p:bldP spid="14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334031" cy="6640661"/>
            <a:chOff x="0" y="0"/>
            <a:chExt cx="12334031" cy="6640661"/>
          </a:xfrm>
        </p:grpSpPr>
        <p:sp>
          <p:nvSpPr>
            <p:cNvPr id="3" name="矩形 2"/>
            <p:cNvSpPr/>
            <p:nvPr/>
          </p:nvSpPr>
          <p:spPr>
            <a:xfrm>
              <a:off x="524719" y="591989"/>
              <a:ext cx="11809312" cy="6048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00424" y="-100424"/>
              <a:ext cx="2206752" cy="2407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41502" flipH="1">
              <a:off x="4291905" y="374034"/>
              <a:ext cx="1405012" cy="145868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31428">
              <a:off x="8758919" y="4435593"/>
              <a:ext cx="3435622" cy="1778712"/>
            </a:xfrm>
            <a:prstGeom prst="rect">
              <a:avLst/>
            </a:prstGeom>
          </p:spPr>
        </p:pic>
        <p:sp>
          <p:nvSpPr>
            <p:cNvPr id="7" name="Text Box 18"/>
            <p:cNvSpPr txBox="1">
              <a:spLocks noChangeArrowheads="1"/>
            </p:cNvSpPr>
            <p:nvPr/>
          </p:nvSpPr>
          <p:spPr bwMode="gray">
            <a:xfrm>
              <a:off x="2334896" y="835015"/>
              <a:ext cx="158417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500" b="1" dirty="0">
                  <a:solidFill>
                    <a:srgbClr val="591E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892871" y="1456085"/>
              <a:ext cx="9721080" cy="0"/>
            </a:xfrm>
            <a:prstGeom prst="line">
              <a:avLst/>
            </a:prstGeom>
            <a:ln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任意多边形 4"/>
          <p:cNvSpPr>
            <a:spLocks/>
          </p:cNvSpPr>
          <p:nvPr/>
        </p:nvSpPr>
        <p:spPr bwMode="auto">
          <a:xfrm rot="10800000">
            <a:off x="5459350" y="2790390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591E87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任意多边形 5"/>
          <p:cNvSpPr>
            <a:spLocks/>
          </p:cNvSpPr>
          <p:nvPr/>
        </p:nvSpPr>
        <p:spPr bwMode="auto">
          <a:xfrm rot="14400000">
            <a:off x="6368056" y="3022095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591E87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任意多边形 6"/>
          <p:cNvSpPr>
            <a:spLocks/>
          </p:cNvSpPr>
          <p:nvPr/>
        </p:nvSpPr>
        <p:spPr bwMode="auto">
          <a:xfrm rot="18000000">
            <a:off x="6641623" y="3921055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591E87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任意多边形 7"/>
          <p:cNvSpPr>
            <a:spLocks/>
          </p:cNvSpPr>
          <p:nvPr/>
        </p:nvSpPr>
        <p:spPr bwMode="auto">
          <a:xfrm rot="10800000" flipH="1" flipV="1">
            <a:off x="6005015" y="4595955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591E87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3" name="任意多边形 8"/>
          <p:cNvSpPr>
            <a:spLocks/>
          </p:cNvSpPr>
          <p:nvPr/>
        </p:nvSpPr>
        <p:spPr bwMode="auto">
          <a:xfrm rot="14400000" flipH="1" flipV="1">
            <a:off x="5096309" y="4364250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591E87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任意多边形 9"/>
          <p:cNvSpPr>
            <a:spLocks/>
          </p:cNvSpPr>
          <p:nvPr/>
        </p:nvSpPr>
        <p:spPr bwMode="auto">
          <a:xfrm rot="18000000" flipH="1" flipV="1">
            <a:off x="4808455" y="3465290"/>
            <a:ext cx="1228715" cy="401493"/>
          </a:xfrm>
          <a:custGeom>
            <a:avLst/>
            <a:gdLst>
              <a:gd name="connsiteX0" fmla="*/ 1161826 w 1638286"/>
              <a:gd name="connsiteY0" fmla="*/ 535324 h 535324"/>
              <a:gd name="connsiteX1" fmla="*/ 309069 w 1638286"/>
              <a:gd name="connsiteY1" fmla="*/ 535324 h 535324"/>
              <a:gd name="connsiteX2" fmla="*/ 0 w 1638286"/>
              <a:gd name="connsiteY2" fmla="*/ 0 h 535324"/>
              <a:gd name="connsiteX3" fmla="*/ 105173 w 1638286"/>
              <a:gd name="connsiteY3" fmla="*/ 0 h 535324"/>
              <a:gd name="connsiteX4" fmla="*/ 108430 w 1638286"/>
              <a:gd name="connsiteY4" fmla="*/ 524 h 535324"/>
              <a:gd name="connsiteX5" fmla="*/ 916509 w 1638286"/>
              <a:gd name="connsiteY5" fmla="*/ 524 h 535324"/>
              <a:gd name="connsiteX6" fmla="*/ 919811 w 1638286"/>
              <a:gd name="connsiteY6" fmla="*/ 0 h 535324"/>
              <a:gd name="connsiteX7" fmla="*/ 1638286 w 1638286"/>
              <a:gd name="connsiteY7" fmla="*/ 0 h 535324"/>
              <a:gd name="connsiteX8" fmla="*/ 1623613 w 1638286"/>
              <a:gd name="connsiteY8" fmla="*/ 25429 h 535324"/>
              <a:gd name="connsiteX9" fmla="*/ 1412461 w 1638286"/>
              <a:gd name="connsiteY9" fmla="*/ 391366 h 535324"/>
              <a:gd name="connsiteX10" fmla="*/ 1161826 w 1638286"/>
              <a:gd name="connsiteY10" fmla="*/ 535324 h 53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8286" h="535324">
                <a:moveTo>
                  <a:pt x="1161826" y="535324"/>
                </a:moveTo>
                <a:lnTo>
                  <a:pt x="309069" y="535324"/>
                </a:lnTo>
                <a:lnTo>
                  <a:pt x="0" y="0"/>
                </a:lnTo>
                <a:lnTo>
                  <a:pt x="105173" y="0"/>
                </a:lnTo>
                <a:lnTo>
                  <a:pt x="108430" y="524"/>
                </a:lnTo>
                <a:lnTo>
                  <a:pt x="916509" y="524"/>
                </a:lnTo>
                <a:lnTo>
                  <a:pt x="919811" y="0"/>
                </a:lnTo>
                <a:lnTo>
                  <a:pt x="1638286" y="0"/>
                </a:lnTo>
                <a:lnTo>
                  <a:pt x="1623613" y="25429"/>
                </a:lnTo>
                <a:cubicBezTo>
                  <a:pt x="1412461" y="391366"/>
                  <a:pt x="1412461" y="391366"/>
                  <a:pt x="1412461" y="391366"/>
                </a:cubicBezTo>
                <a:cubicBezTo>
                  <a:pt x="1366047" y="470311"/>
                  <a:pt x="1254654" y="535324"/>
                  <a:pt x="1161826" y="535324"/>
                </a:cubicBezTo>
                <a:close/>
              </a:path>
            </a:pathLst>
          </a:custGeom>
          <a:solidFill>
            <a:srgbClr val="591E87"/>
          </a:solidFill>
          <a:ln w="19050">
            <a:noFill/>
          </a:ln>
          <a:effec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任意多边形 10"/>
          <p:cNvSpPr/>
          <p:nvPr/>
        </p:nvSpPr>
        <p:spPr>
          <a:xfrm flipH="1" flipV="1">
            <a:off x="3116895" y="2868104"/>
            <a:ext cx="2116159" cy="478971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rgbClr val="749A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1"/>
          <p:cNvSpPr/>
          <p:nvPr/>
        </p:nvSpPr>
        <p:spPr>
          <a:xfrm flipH="1">
            <a:off x="3110813" y="4483971"/>
            <a:ext cx="2175741" cy="478971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rgbClr val="749A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2"/>
          <p:cNvSpPr/>
          <p:nvPr/>
        </p:nvSpPr>
        <p:spPr>
          <a:xfrm flipV="1">
            <a:off x="7392501" y="2884775"/>
            <a:ext cx="2205113" cy="478971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rgbClr val="749A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</a:endParaRPr>
          </a:p>
        </p:txBody>
      </p:sp>
      <p:sp>
        <p:nvSpPr>
          <p:cNvPr id="18" name="任意多边形 13"/>
          <p:cNvSpPr/>
          <p:nvPr/>
        </p:nvSpPr>
        <p:spPr>
          <a:xfrm>
            <a:off x="7394858" y="4474137"/>
            <a:ext cx="2205113" cy="478971"/>
          </a:xfrm>
          <a:custGeom>
            <a:avLst/>
            <a:gdLst>
              <a:gd name="connsiteX0" fmla="*/ 0 w 2815771"/>
              <a:gd name="connsiteY0" fmla="*/ 0 h 638628"/>
              <a:gd name="connsiteX1" fmla="*/ 725714 w 2815771"/>
              <a:gd name="connsiteY1" fmla="*/ 638628 h 638628"/>
              <a:gd name="connsiteX2" fmla="*/ 2815771 w 2815771"/>
              <a:gd name="connsiteY2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5771" h="638628">
                <a:moveTo>
                  <a:pt x="0" y="0"/>
                </a:moveTo>
                <a:lnTo>
                  <a:pt x="725714" y="638628"/>
                </a:lnTo>
                <a:lnTo>
                  <a:pt x="2815771" y="638628"/>
                </a:lnTo>
              </a:path>
            </a:pathLst>
          </a:custGeom>
          <a:noFill/>
          <a:ln w="9525">
            <a:solidFill>
              <a:srgbClr val="749A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2700">
                <a:solidFill>
                  <a:srgbClr val="F45157">
                    <a:satMod val="155000"/>
                  </a:srgbClr>
                </a:solidFill>
                <a:prstDash val="solid"/>
              </a:ln>
              <a:solidFill>
                <a:srgbClr val="8FA3A4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845579" y="3396591"/>
            <a:ext cx="1028283" cy="1028283"/>
            <a:chOff x="4982373" y="2208496"/>
            <a:chExt cx="2227648" cy="2227648"/>
          </a:xfrm>
          <a:solidFill>
            <a:srgbClr val="591E87"/>
          </a:solidFill>
          <a:effectLst/>
        </p:grpSpPr>
        <p:sp>
          <p:nvSpPr>
            <p:cNvPr id="20" name="椭圆 19"/>
            <p:cNvSpPr/>
            <p:nvPr/>
          </p:nvSpPr>
          <p:spPr>
            <a:xfrm>
              <a:off x="4982373" y="2208496"/>
              <a:ext cx="2227648" cy="22276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64B45"/>
                </a:solidFill>
              </a:endParaRPr>
            </a:p>
          </p:txBody>
        </p:sp>
        <p:grpSp>
          <p:nvGrpSpPr>
            <p:cNvPr id="21" name="Group 35"/>
            <p:cNvGrpSpPr>
              <a:grpSpLocks noChangeAspect="1"/>
            </p:cNvGrpSpPr>
            <p:nvPr/>
          </p:nvGrpSpPr>
          <p:grpSpPr bwMode="auto">
            <a:xfrm>
              <a:off x="7021143" y="3577005"/>
              <a:ext cx="86125" cy="161136"/>
              <a:chOff x="4164" y="2298"/>
              <a:chExt cx="31" cy="58"/>
            </a:xfrm>
            <a:grpFill/>
          </p:grpSpPr>
          <p:sp>
            <p:nvSpPr>
              <p:cNvPr id="22" name="Freeform 43"/>
              <p:cNvSpPr>
                <a:spLocks noEditPoints="1"/>
              </p:cNvSpPr>
              <p:nvPr/>
            </p:nvSpPr>
            <p:spPr bwMode="auto">
              <a:xfrm>
                <a:off x="4164" y="2301"/>
                <a:ext cx="31" cy="55"/>
              </a:xfrm>
              <a:custGeom>
                <a:avLst/>
                <a:gdLst>
                  <a:gd name="T0" fmla="*/ 12 w 13"/>
                  <a:gd name="T1" fmla="*/ 0 h 23"/>
                  <a:gd name="T2" fmla="*/ 12 w 13"/>
                  <a:gd name="T3" fmla="*/ 0 h 23"/>
                  <a:gd name="T4" fmla="*/ 12 w 13"/>
                  <a:gd name="T5" fmla="*/ 0 h 23"/>
                  <a:gd name="T6" fmla="*/ 12 w 13"/>
                  <a:gd name="T7" fmla="*/ 0 h 23"/>
                  <a:gd name="T8" fmla="*/ 9 w 13"/>
                  <a:gd name="T9" fmla="*/ 0 h 23"/>
                  <a:gd name="T10" fmla="*/ 7 w 13"/>
                  <a:gd name="T11" fmla="*/ 2 h 23"/>
                  <a:gd name="T12" fmla="*/ 6 w 13"/>
                  <a:gd name="T13" fmla="*/ 4 h 23"/>
                  <a:gd name="T14" fmla="*/ 5 w 13"/>
                  <a:gd name="T15" fmla="*/ 6 h 23"/>
                  <a:gd name="T16" fmla="*/ 5 w 13"/>
                  <a:gd name="T17" fmla="*/ 6 h 23"/>
                  <a:gd name="T18" fmla="*/ 4 w 13"/>
                  <a:gd name="T19" fmla="*/ 7 h 23"/>
                  <a:gd name="T20" fmla="*/ 3 w 13"/>
                  <a:gd name="T21" fmla="*/ 9 h 23"/>
                  <a:gd name="T22" fmla="*/ 3 w 13"/>
                  <a:gd name="T23" fmla="*/ 9 h 23"/>
                  <a:gd name="T24" fmla="*/ 3 w 13"/>
                  <a:gd name="T25" fmla="*/ 10 h 23"/>
                  <a:gd name="T26" fmla="*/ 2 w 13"/>
                  <a:gd name="T27" fmla="*/ 14 h 23"/>
                  <a:gd name="T28" fmla="*/ 2 w 13"/>
                  <a:gd name="T29" fmla="*/ 14 h 23"/>
                  <a:gd name="T30" fmla="*/ 1 w 13"/>
                  <a:gd name="T31" fmla="*/ 14 h 23"/>
                  <a:gd name="T32" fmla="*/ 0 w 13"/>
                  <a:gd name="T33" fmla="*/ 19 h 23"/>
                  <a:gd name="T34" fmla="*/ 1 w 13"/>
                  <a:gd name="T35" fmla="*/ 21 h 23"/>
                  <a:gd name="T36" fmla="*/ 0 w 13"/>
                  <a:gd name="T37" fmla="*/ 22 h 23"/>
                  <a:gd name="T38" fmla="*/ 1 w 13"/>
                  <a:gd name="T39" fmla="*/ 23 h 23"/>
                  <a:gd name="T40" fmla="*/ 2 w 13"/>
                  <a:gd name="T41" fmla="*/ 23 h 23"/>
                  <a:gd name="T42" fmla="*/ 6 w 13"/>
                  <a:gd name="T43" fmla="*/ 19 h 23"/>
                  <a:gd name="T44" fmla="*/ 6 w 13"/>
                  <a:gd name="T45" fmla="*/ 18 h 23"/>
                  <a:gd name="T46" fmla="*/ 7 w 13"/>
                  <a:gd name="T47" fmla="*/ 18 h 23"/>
                  <a:gd name="T48" fmla="*/ 7 w 13"/>
                  <a:gd name="T49" fmla="*/ 16 h 23"/>
                  <a:gd name="T50" fmla="*/ 7 w 13"/>
                  <a:gd name="T51" fmla="*/ 14 h 23"/>
                  <a:gd name="T52" fmla="*/ 7 w 13"/>
                  <a:gd name="T53" fmla="*/ 14 h 23"/>
                  <a:gd name="T54" fmla="*/ 7 w 13"/>
                  <a:gd name="T55" fmla="*/ 13 h 23"/>
                  <a:gd name="T56" fmla="*/ 7 w 13"/>
                  <a:gd name="T57" fmla="*/ 12 h 23"/>
                  <a:gd name="T58" fmla="*/ 7 w 13"/>
                  <a:gd name="T59" fmla="*/ 12 h 23"/>
                  <a:gd name="T60" fmla="*/ 8 w 13"/>
                  <a:gd name="T61" fmla="*/ 10 h 23"/>
                  <a:gd name="T62" fmla="*/ 8 w 13"/>
                  <a:gd name="T63" fmla="*/ 10 h 23"/>
                  <a:gd name="T64" fmla="*/ 8 w 13"/>
                  <a:gd name="T65" fmla="*/ 9 h 23"/>
                  <a:gd name="T66" fmla="*/ 8 w 13"/>
                  <a:gd name="T67" fmla="*/ 9 h 23"/>
                  <a:gd name="T68" fmla="*/ 9 w 13"/>
                  <a:gd name="T69" fmla="*/ 9 h 23"/>
                  <a:gd name="T70" fmla="*/ 12 w 13"/>
                  <a:gd name="T71" fmla="*/ 2 h 23"/>
                  <a:gd name="T72" fmla="*/ 12 w 13"/>
                  <a:gd name="T73" fmla="*/ 3 h 23"/>
                  <a:gd name="T74" fmla="*/ 11 w 13"/>
                  <a:gd name="T75" fmla="*/ 3 h 23"/>
                  <a:gd name="T76" fmla="*/ 11 w 13"/>
                  <a:gd name="T77" fmla="*/ 2 h 23"/>
                  <a:gd name="T78" fmla="*/ 10 w 13"/>
                  <a:gd name="T79" fmla="*/ 1 h 23"/>
                  <a:gd name="T80" fmla="*/ 10 w 13"/>
                  <a:gd name="T81" fmla="*/ 0 h 23"/>
                  <a:gd name="T82" fmla="*/ 9 w 13"/>
                  <a:gd name="T8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" h="23"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9" y="0"/>
                    </a:moveTo>
                    <a:cubicBezTo>
                      <a:pt x="9" y="1"/>
                      <a:pt x="8" y="1"/>
                      <a:pt x="7" y="2"/>
                    </a:cubicBezTo>
                    <a:cubicBezTo>
                      <a:pt x="7" y="3"/>
                      <a:pt x="6" y="3"/>
                      <a:pt x="6" y="4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1"/>
                      <a:pt x="2" y="12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7"/>
                      <a:pt x="0" y="19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5" y="23"/>
                      <a:pt x="5" y="20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8"/>
                      <a:pt x="13" y="5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56777F"/>
                  </a:solidFill>
                </a:endParaRPr>
              </a:p>
            </p:txBody>
          </p:sp>
          <p:sp>
            <p:nvSpPr>
              <p:cNvPr id="23" name="Freeform 44"/>
              <p:cNvSpPr>
                <a:spLocks/>
              </p:cNvSpPr>
              <p:nvPr/>
            </p:nvSpPr>
            <p:spPr bwMode="auto">
              <a:xfrm>
                <a:off x="4188" y="2298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1 h 4"/>
                  <a:gd name="T4" fmla="*/ 0 w 3"/>
                  <a:gd name="T5" fmla="*/ 2 h 4"/>
                  <a:gd name="T6" fmla="*/ 1 w 3"/>
                  <a:gd name="T7" fmla="*/ 3 h 4"/>
                  <a:gd name="T8" fmla="*/ 1 w 3"/>
                  <a:gd name="T9" fmla="*/ 4 h 4"/>
                  <a:gd name="T10" fmla="*/ 2 w 3"/>
                  <a:gd name="T11" fmla="*/ 4 h 4"/>
                  <a:gd name="T12" fmla="*/ 2 w 3"/>
                  <a:gd name="T13" fmla="*/ 3 h 4"/>
                  <a:gd name="T14" fmla="*/ 3 w 3"/>
                  <a:gd name="T15" fmla="*/ 2 h 4"/>
                  <a:gd name="T16" fmla="*/ 2 w 3"/>
                  <a:gd name="T17" fmla="*/ 1 h 4"/>
                  <a:gd name="T18" fmla="*/ 2 w 3"/>
                  <a:gd name="T19" fmla="*/ 1 h 4"/>
                  <a:gd name="T20" fmla="*/ 1 w 3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</a:path>
                </a:pathLst>
              </a:custGeom>
              <a:grpFill/>
              <a:ln w="12700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56777F"/>
                  </a:solidFill>
                </a:endParaRPr>
              </a:p>
            </p:txBody>
          </p:sp>
        </p:grpSp>
      </p:grpSp>
      <p:grpSp>
        <p:nvGrpSpPr>
          <p:cNvPr id="24" name="组合 1"/>
          <p:cNvGrpSpPr/>
          <p:nvPr/>
        </p:nvGrpSpPr>
        <p:grpSpPr>
          <a:xfrm>
            <a:off x="3044887" y="2120618"/>
            <a:ext cx="1764007" cy="669759"/>
            <a:chOff x="6382171" y="2195545"/>
            <a:chExt cx="1764007" cy="669759"/>
          </a:xfrm>
        </p:grpSpPr>
        <p:sp>
          <p:nvSpPr>
            <p:cNvPr id="25" name="TextBox 20"/>
            <p:cNvSpPr txBox="1"/>
            <p:nvPr/>
          </p:nvSpPr>
          <p:spPr bwMode="auto">
            <a:xfrm>
              <a:off x="6382171" y="2494098"/>
              <a:ext cx="1764007" cy="371206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</a:t>
              </a:r>
            </a:p>
          </p:txBody>
        </p:sp>
        <p:sp>
          <p:nvSpPr>
            <p:cNvPr id="26" name="TextBox 19"/>
            <p:cNvSpPr txBox="1">
              <a:spLocks noChangeArrowheads="1"/>
            </p:cNvSpPr>
            <p:nvPr/>
          </p:nvSpPr>
          <p:spPr bwMode="auto">
            <a:xfrm>
              <a:off x="6382172" y="2195545"/>
              <a:ext cx="1764006" cy="309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1E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40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27" name="组合 1"/>
          <p:cNvGrpSpPr/>
          <p:nvPr/>
        </p:nvGrpSpPr>
        <p:grpSpPr>
          <a:xfrm>
            <a:off x="3044887" y="4160750"/>
            <a:ext cx="1764007" cy="669759"/>
            <a:chOff x="6382171" y="2195545"/>
            <a:chExt cx="1764007" cy="669759"/>
          </a:xfrm>
        </p:grpSpPr>
        <p:sp>
          <p:nvSpPr>
            <p:cNvPr id="28" name="TextBox 20"/>
            <p:cNvSpPr txBox="1"/>
            <p:nvPr/>
          </p:nvSpPr>
          <p:spPr bwMode="auto">
            <a:xfrm>
              <a:off x="6382171" y="2494098"/>
              <a:ext cx="1764007" cy="371206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</a:t>
              </a:r>
            </a:p>
          </p:txBody>
        </p:sp>
        <p:sp>
          <p:nvSpPr>
            <p:cNvPr id="29" name="TextBox 19"/>
            <p:cNvSpPr txBox="1">
              <a:spLocks noChangeArrowheads="1"/>
            </p:cNvSpPr>
            <p:nvPr/>
          </p:nvSpPr>
          <p:spPr bwMode="auto">
            <a:xfrm>
              <a:off x="6382172" y="2195545"/>
              <a:ext cx="1764006" cy="309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1E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40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30" name="组合 1"/>
          <p:cNvGrpSpPr/>
          <p:nvPr/>
        </p:nvGrpSpPr>
        <p:grpSpPr>
          <a:xfrm>
            <a:off x="7905616" y="2120618"/>
            <a:ext cx="1764007" cy="669759"/>
            <a:chOff x="6382171" y="2195545"/>
            <a:chExt cx="1764007" cy="669759"/>
          </a:xfrm>
        </p:grpSpPr>
        <p:sp>
          <p:nvSpPr>
            <p:cNvPr id="31" name="TextBox 20"/>
            <p:cNvSpPr txBox="1"/>
            <p:nvPr/>
          </p:nvSpPr>
          <p:spPr bwMode="auto">
            <a:xfrm>
              <a:off x="6382171" y="2494098"/>
              <a:ext cx="1764007" cy="371206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</a:t>
              </a:r>
            </a:p>
          </p:txBody>
        </p:sp>
        <p:sp>
          <p:nvSpPr>
            <p:cNvPr id="32" name="TextBox 19"/>
            <p:cNvSpPr txBox="1">
              <a:spLocks noChangeArrowheads="1"/>
            </p:cNvSpPr>
            <p:nvPr/>
          </p:nvSpPr>
          <p:spPr bwMode="auto">
            <a:xfrm>
              <a:off x="6382172" y="2195545"/>
              <a:ext cx="1764006" cy="309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1E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40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grpSp>
        <p:nvGrpSpPr>
          <p:cNvPr id="33" name="组合 1"/>
          <p:cNvGrpSpPr/>
          <p:nvPr/>
        </p:nvGrpSpPr>
        <p:grpSpPr>
          <a:xfrm>
            <a:off x="7905616" y="4160750"/>
            <a:ext cx="1764007" cy="669759"/>
            <a:chOff x="6382171" y="2195545"/>
            <a:chExt cx="1764007" cy="669759"/>
          </a:xfrm>
        </p:grpSpPr>
        <p:sp>
          <p:nvSpPr>
            <p:cNvPr id="34" name="TextBox 20"/>
            <p:cNvSpPr txBox="1"/>
            <p:nvPr/>
          </p:nvSpPr>
          <p:spPr bwMode="auto">
            <a:xfrm>
              <a:off x="6382171" y="2494098"/>
              <a:ext cx="1764007" cy="371206"/>
            </a:xfrm>
            <a:prstGeom prst="rect">
              <a:avLst/>
            </a:prstGeom>
            <a:noFill/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</a:t>
              </a:r>
            </a:p>
          </p:txBody>
        </p:sp>
        <p:sp>
          <p:nvSpPr>
            <p:cNvPr id="35" name="TextBox 19"/>
            <p:cNvSpPr txBox="1">
              <a:spLocks noChangeArrowheads="1"/>
            </p:cNvSpPr>
            <p:nvPr/>
          </p:nvSpPr>
          <p:spPr bwMode="auto">
            <a:xfrm>
              <a:off x="6382172" y="2195545"/>
              <a:ext cx="1764006" cy="309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3296" tIns="46648" rIns="93296" bIns="46648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1E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sz="140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</p:grpSp>
      <p:sp>
        <p:nvSpPr>
          <p:cNvPr id="36" name="TextBox 19"/>
          <p:cNvSpPr txBox="1">
            <a:spLocks noChangeArrowheads="1"/>
          </p:cNvSpPr>
          <p:nvPr/>
        </p:nvSpPr>
        <p:spPr bwMode="auto">
          <a:xfrm>
            <a:off x="5898919" y="3622200"/>
            <a:ext cx="926862" cy="58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296" tIns="46648" rIns="93296" bIns="46648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标题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文字</a:t>
            </a:r>
            <a:endParaRPr lang="zh-CN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52348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4719" y="591989"/>
            <a:ext cx="11809312" cy="60486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1428">
            <a:off x="8276069" y="3650458"/>
            <a:ext cx="3435622" cy="1778712"/>
          </a:xfrm>
          <a:prstGeom prst="rect">
            <a:avLst/>
          </a:prstGeom>
        </p:spPr>
      </p:pic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5423785" y="2968253"/>
            <a:ext cx="30938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宋体" pitchFamily="2" charset="-122"/>
              </a:rPr>
              <a:t>标题文字</a:t>
            </a:r>
            <a:endParaRPr lang="zh-CN" altLang="zh-CN" b="1" dirty="0">
              <a:solidFill>
                <a:schemeClr val="tx1">
                  <a:lumMod val="75000"/>
                  <a:lumOff val="25000"/>
                </a:schemeClr>
              </a:solidFill>
              <a:cs typeface="宋体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404821" y="1671378"/>
            <a:ext cx="3466407" cy="3466407"/>
          </a:xfrm>
          <a:prstGeom prst="ellipse">
            <a:avLst/>
          </a:prstGeom>
          <a:noFill/>
          <a:ln w="254000">
            <a:solidFill>
              <a:srgbClr val="591E87"/>
            </a:solidFill>
          </a:ln>
          <a:effectLst>
            <a:reflection blurRad="114300" stA="50000" endA="300" endPos="1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/>
          <p:cNvSpPr/>
          <p:nvPr/>
        </p:nvSpPr>
        <p:spPr>
          <a:xfrm rot="18900000">
            <a:off x="4366551" y="1682661"/>
            <a:ext cx="3542946" cy="3542946"/>
          </a:xfrm>
          <a:prstGeom prst="arc">
            <a:avLst>
              <a:gd name="adj1" fmla="val 16200000"/>
              <a:gd name="adj2" fmla="val 10439"/>
            </a:avLst>
          </a:prstGeom>
          <a:noFill/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138024" y="-4761"/>
            <a:ext cx="0" cy="1571625"/>
          </a:xfrm>
          <a:prstGeom prst="line">
            <a:avLst/>
          </a:prstGeom>
          <a:ln w="190500">
            <a:solidFill>
              <a:srgbClr val="591E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009299" y="326438"/>
            <a:ext cx="3523558" cy="423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20000" b="1" dirty="0">
                <a:solidFill>
                  <a:srgbClr val="749A03"/>
                </a:solidFill>
                <a:latin typeface="+mj-lt"/>
                <a:cs typeface="Arial" panose="020B0604020202020204" pitchFamily="34" charset="0"/>
              </a:rPr>
              <a:t>3</a:t>
            </a:r>
            <a:endParaRPr lang="zh-CN" altLang="en-US" sz="4000" b="1" dirty="0">
              <a:solidFill>
                <a:srgbClr val="749A03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580102" flipH="1">
            <a:off x="5895010" y="2956502"/>
            <a:ext cx="2109981" cy="36028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410094" y="1602824"/>
            <a:ext cx="3542946" cy="3571168"/>
            <a:chOff x="4308495" y="1602824"/>
            <a:chExt cx="3542946" cy="3571168"/>
          </a:xfrm>
        </p:grpSpPr>
        <p:sp>
          <p:nvSpPr>
            <p:cNvPr id="11" name="弧形 10"/>
            <p:cNvSpPr/>
            <p:nvPr/>
          </p:nvSpPr>
          <p:spPr>
            <a:xfrm rot="10988464">
              <a:off x="4308495" y="1602824"/>
              <a:ext cx="3542946" cy="3542946"/>
            </a:xfrm>
            <a:prstGeom prst="arc">
              <a:avLst>
                <a:gd name="adj1" fmla="val 16200000"/>
                <a:gd name="adj2" fmla="val 21564464"/>
              </a:avLst>
            </a:prstGeom>
            <a:ln w="254000"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/>
            <p:cNvSpPr/>
            <p:nvPr/>
          </p:nvSpPr>
          <p:spPr>
            <a:xfrm rot="12514269">
              <a:off x="4310714" y="1637959"/>
              <a:ext cx="3535969" cy="3536033"/>
            </a:xfrm>
            <a:prstGeom prst="arc">
              <a:avLst>
                <a:gd name="adj1" fmla="val 18123459"/>
                <a:gd name="adj2" fmla="val 21564464"/>
              </a:avLst>
            </a:prstGeom>
            <a:ln w="254000"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41502" flipH="1">
            <a:off x="7712701" y="2886983"/>
            <a:ext cx="1405012" cy="14586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70344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334031" cy="6640661"/>
            <a:chOff x="0" y="0"/>
            <a:chExt cx="12334031" cy="6640661"/>
          </a:xfrm>
        </p:grpSpPr>
        <p:sp>
          <p:nvSpPr>
            <p:cNvPr id="3" name="矩形 2"/>
            <p:cNvSpPr/>
            <p:nvPr/>
          </p:nvSpPr>
          <p:spPr>
            <a:xfrm>
              <a:off x="524719" y="591989"/>
              <a:ext cx="11809312" cy="6048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00424" y="-100424"/>
              <a:ext cx="2206752" cy="2407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41502" flipH="1">
              <a:off x="4291905" y="374034"/>
              <a:ext cx="1405012" cy="145868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31428">
              <a:off x="8758919" y="4435593"/>
              <a:ext cx="3435622" cy="1778712"/>
            </a:xfrm>
            <a:prstGeom prst="rect">
              <a:avLst/>
            </a:prstGeom>
          </p:spPr>
        </p:pic>
        <p:sp>
          <p:nvSpPr>
            <p:cNvPr id="7" name="Text Box 18"/>
            <p:cNvSpPr txBox="1">
              <a:spLocks noChangeArrowheads="1"/>
            </p:cNvSpPr>
            <p:nvPr/>
          </p:nvSpPr>
          <p:spPr bwMode="gray">
            <a:xfrm>
              <a:off x="2334896" y="835015"/>
              <a:ext cx="158417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500" b="1" dirty="0">
                  <a:solidFill>
                    <a:srgbClr val="591E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892871" y="1456085"/>
              <a:ext cx="9721080" cy="0"/>
            </a:xfrm>
            <a:prstGeom prst="line">
              <a:avLst/>
            </a:prstGeom>
            <a:ln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0"/>
          <p:cNvGrpSpPr>
            <a:grpSpLocks/>
          </p:cNvGrpSpPr>
          <p:nvPr/>
        </p:nvGrpSpPr>
        <p:grpSpPr bwMode="auto">
          <a:xfrm>
            <a:off x="1604839" y="2536205"/>
            <a:ext cx="2900404" cy="1439862"/>
            <a:chOff x="0" y="0"/>
            <a:chExt cx="2899309" cy="1440000"/>
          </a:xfrm>
        </p:grpSpPr>
        <p:pic>
          <p:nvPicPr>
            <p:cNvPr id="10" name="图片 63"/>
            <p:cNvPicPr preferRelativeResize="0">
              <a:picLocks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422769" y="0"/>
              <a:ext cx="1476540" cy="14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grpSp>
          <p:nvGrpSpPr>
            <p:cNvPr id="11" name="Group 12"/>
            <p:cNvGrpSpPr>
              <a:grpSpLocks/>
            </p:cNvGrpSpPr>
            <p:nvPr/>
          </p:nvGrpSpPr>
          <p:grpSpPr bwMode="auto">
            <a:xfrm>
              <a:off x="0" y="0"/>
              <a:ext cx="1440000" cy="1440000"/>
              <a:chOff x="0" y="0"/>
              <a:chExt cx="1440000" cy="1440000"/>
            </a:xfrm>
          </p:grpSpPr>
          <p:sp>
            <p:nvSpPr>
              <p:cNvPr id="12" name="矩形 6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000" cy="1440000"/>
              </a:xfrm>
              <a:prstGeom prst="rect">
                <a:avLst/>
              </a:prstGeom>
              <a:solidFill>
                <a:srgbClr val="591E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13" name="Group 14"/>
              <p:cNvGrpSpPr>
                <a:grpSpLocks/>
              </p:cNvGrpSpPr>
              <p:nvPr/>
            </p:nvGrpSpPr>
            <p:grpSpPr bwMode="auto">
              <a:xfrm>
                <a:off x="554900" y="375513"/>
                <a:ext cx="330200" cy="688975"/>
                <a:chOff x="0" y="0"/>
                <a:chExt cx="330200" cy="688975"/>
              </a:xfrm>
            </p:grpSpPr>
            <p:sp>
              <p:nvSpPr>
                <p:cNvPr id="14" name="Freeform 6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330200" cy="688975"/>
                </a:xfrm>
                <a:custGeom>
                  <a:avLst/>
                  <a:gdLst>
                    <a:gd name="T0" fmla="*/ 330200 w 88"/>
                    <a:gd name="T1" fmla="*/ 538379 h 183"/>
                    <a:gd name="T2" fmla="*/ 330200 w 88"/>
                    <a:gd name="T3" fmla="*/ 380254 h 183"/>
                    <a:gd name="T4" fmla="*/ 232641 w 88"/>
                    <a:gd name="T5" fmla="*/ 233423 h 183"/>
                    <a:gd name="T6" fmla="*/ 180109 w 88"/>
                    <a:gd name="T7" fmla="*/ 188245 h 183"/>
                    <a:gd name="T8" fmla="*/ 176357 w 88"/>
                    <a:gd name="T9" fmla="*/ 158125 h 183"/>
                    <a:gd name="T10" fmla="*/ 131330 w 88"/>
                    <a:gd name="T11" fmla="*/ 105417 h 183"/>
                    <a:gd name="T12" fmla="*/ 108816 w 88"/>
                    <a:gd name="T13" fmla="*/ 86592 h 183"/>
                    <a:gd name="T14" fmla="*/ 90055 w 88"/>
                    <a:gd name="T15" fmla="*/ 22589 h 183"/>
                    <a:gd name="T16" fmla="*/ 90055 w 88"/>
                    <a:gd name="T17" fmla="*/ 11295 h 183"/>
                    <a:gd name="T18" fmla="*/ 82550 w 88"/>
                    <a:gd name="T19" fmla="*/ 0 h 183"/>
                    <a:gd name="T20" fmla="*/ 71293 w 88"/>
                    <a:gd name="T21" fmla="*/ 0 h 183"/>
                    <a:gd name="T22" fmla="*/ 63789 w 88"/>
                    <a:gd name="T23" fmla="*/ 3765 h 183"/>
                    <a:gd name="T24" fmla="*/ 60036 w 88"/>
                    <a:gd name="T25" fmla="*/ 11295 h 183"/>
                    <a:gd name="T26" fmla="*/ 60036 w 88"/>
                    <a:gd name="T27" fmla="*/ 22589 h 183"/>
                    <a:gd name="T28" fmla="*/ 86302 w 88"/>
                    <a:gd name="T29" fmla="*/ 109182 h 183"/>
                    <a:gd name="T30" fmla="*/ 116320 w 88"/>
                    <a:gd name="T31" fmla="*/ 131771 h 183"/>
                    <a:gd name="T32" fmla="*/ 146339 w 88"/>
                    <a:gd name="T33" fmla="*/ 169420 h 183"/>
                    <a:gd name="T34" fmla="*/ 150091 w 88"/>
                    <a:gd name="T35" fmla="*/ 188245 h 183"/>
                    <a:gd name="T36" fmla="*/ 97559 w 88"/>
                    <a:gd name="T37" fmla="*/ 233423 h 183"/>
                    <a:gd name="T38" fmla="*/ 0 w 88"/>
                    <a:gd name="T39" fmla="*/ 380254 h 183"/>
                    <a:gd name="T40" fmla="*/ 0 w 88"/>
                    <a:gd name="T41" fmla="*/ 538379 h 183"/>
                    <a:gd name="T42" fmla="*/ 165100 w 88"/>
                    <a:gd name="T43" fmla="*/ 688975 h 183"/>
                    <a:gd name="T44" fmla="*/ 330200 w 88"/>
                    <a:gd name="T45" fmla="*/ 538379 h 183"/>
                    <a:gd name="T46" fmla="*/ 232641 w 88"/>
                    <a:gd name="T47" fmla="*/ 361430 h 183"/>
                    <a:gd name="T48" fmla="*/ 232641 w 88"/>
                    <a:gd name="T49" fmla="*/ 267307 h 183"/>
                    <a:gd name="T50" fmla="*/ 296430 w 88"/>
                    <a:gd name="T51" fmla="*/ 380254 h 183"/>
                    <a:gd name="T52" fmla="*/ 296430 w 88"/>
                    <a:gd name="T53" fmla="*/ 448022 h 183"/>
                    <a:gd name="T54" fmla="*/ 180109 w 88"/>
                    <a:gd name="T55" fmla="*/ 448022 h 183"/>
                    <a:gd name="T56" fmla="*/ 180109 w 88"/>
                    <a:gd name="T57" fmla="*/ 417903 h 183"/>
                    <a:gd name="T58" fmla="*/ 232641 w 88"/>
                    <a:gd name="T59" fmla="*/ 361430 h 183"/>
                    <a:gd name="T60" fmla="*/ 127577 w 88"/>
                    <a:gd name="T61" fmla="*/ 244718 h 183"/>
                    <a:gd name="T62" fmla="*/ 165100 w 88"/>
                    <a:gd name="T63" fmla="*/ 218364 h 183"/>
                    <a:gd name="T64" fmla="*/ 202623 w 88"/>
                    <a:gd name="T65" fmla="*/ 244718 h 183"/>
                    <a:gd name="T66" fmla="*/ 202623 w 88"/>
                    <a:gd name="T67" fmla="*/ 361430 h 183"/>
                    <a:gd name="T68" fmla="*/ 165100 w 88"/>
                    <a:gd name="T69" fmla="*/ 387784 h 183"/>
                    <a:gd name="T70" fmla="*/ 127577 w 88"/>
                    <a:gd name="T71" fmla="*/ 361430 h 183"/>
                    <a:gd name="T72" fmla="*/ 127577 w 88"/>
                    <a:gd name="T73" fmla="*/ 244718 h 183"/>
                    <a:gd name="T74" fmla="*/ 33770 w 88"/>
                    <a:gd name="T75" fmla="*/ 380254 h 183"/>
                    <a:gd name="T76" fmla="*/ 97559 w 88"/>
                    <a:gd name="T77" fmla="*/ 267307 h 183"/>
                    <a:gd name="T78" fmla="*/ 97559 w 88"/>
                    <a:gd name="T79" fmla="*/ 361430 h 183"/>
                    <a:gd name="T80" fmla="*/ 150091 w 88"/>
                    <a:gd name="T81" fmla="*/ 417903 h 183"/>
                    <a:gd name="T82" fmla="*/ 150091 w 88"/>
                    <a:gd name="T83" fmla="*/ 448022 h 183"/>
                    <a:gd name="T84" fmla="*/ 33770 w 88"/>
                    <a:gd name="T85" fmla="*/ 448022 h 183"/>
                    <a:gd name="T86" fmla="*/ 33770 w 88"/>
                    <a:gd name="T87" fmla="*/ 380254 h 183"/>
                    <a:gd name="T88" fmla="*/ 33770 w 88"/>
                    <a:gd name="T89" fmla="*/ 538379 h 183"/>
                    <a:gd name="T90" fmla="*/ 33770 w 88"/>
                    <a:gd name="T91" fmla="*/ 474376 h 183"/>
                    <a:gd name="T92" fmla="*/ 296430 w 88"/>
                    <a:gd name="T93" fmla="*/ 474376 h 183"/>
                    <a:gd name="T94" fmla="*/ 296430 w 88"/>
                    <a:gd name="T95" fmla="*/ 538379 h 183"/>
                    <a:gd name="T96" fmla="*/ 165100 w 88"/>
                    <a:gd name="T97" fmla="*/ 658856 h 183"/>
                    <a:gd name="T98" fmla="*/ 33770 w 88"/>
                    <a:gd name="T99" fmla="*/ 538379 h 18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88"/>
                    <a:gd name="T151" fmla="*/ 0 h 183"/>
                    <a:gd name="T152" fmla="*/ 88 w 88"/>
                    <a:gd name="T153" fmla="*/ 183 h 18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88" h="183">
                      <a:moveTo>
                        <a:pt x="88" y="143"/>
                      </a:moveTo>
                      <a:cubicBezTo>
                        <a:pt x="88" y="101"/>
                        <a:pt x="88" y="101"/>
                        <a:pt x="88" y="101"/>
                      </a:cubicBezTo>
                      <a:cubicBezTo>
                        <a:pt x="88" y="84"/>
                        <a:pt x="78" y="69"/>
                        <a:pt x="62" y="62"/>
                      </a:cubicBezTo>
                      <a:cubicBezTo>
                        <a:pt x="61" y="55"/>
                        <a:pt x="56" y="51"/>
                        <a:pt x="48" y="50"/>
                      </a:cubicBezTo>
                      <a:cubicBezTo>
                        <a:pt x="48" y="47"/>
                        <a:pt x="48" y="45"/>
                        <a:pt x="47" y="42"/>
                      </a:cubicBezTo>
                      <a:cubicBezTo>
                        <a:pt x="45" y="35"/>
                        <a:pt x="40" y="31"/>
                        <a:pt x="35" y="28"/>
                      </a:cubicBezTo>
                      <a:cubicBezTo>
                        <a:pt x="33" y="27"/>
                        <a:pt x="31" y="25"/>
                        <a:pt x="29" y="23"/>
                      </a:cubicBezTo>
                      <a:cubicBezTo>
                        <a:pt x="25" y="19"/>
                        <a:pt x="25" y="13"/>
                        <a:pt x="24" y="6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24" y="1"/>
                        <a:pt x="24" y="0"/>
                        <a:pt x="22" y="0"/>
                      </a:cubicBezTo>
                      <a:cubicBezTo>
                        <a:pt x="22" y="0"/>
                        <a:pt x="19" y="0"/>
                        <a:pt x="19" y="0"/>
                      </a:cubicBezTo>
                      <a:cubicBezTo>
                        <a:pt x="18" y="0"/>
                        <a:pt x="17" y="0"/>
                        <a:pt x="17" y="1"/>
                      </a:cubicBezTo>
                      <a:cubicBezTo>
                        <a:pt x="16" y="1"/>
                        <a:pt x="16" y="2"/>
                        <a:pt x="16" y="3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14"/>
                        <a:pt x="17" y="22"/>
                        <a:pt x="23" y="29"/>
                      </a:cubicBezTo>
                      <a:cubicBezTo>
                        <a:pt x="26" y="32"/>
                        <a:pt x="28" y="33"/>
                        <a:pt x="31" y="35"/>
                      </a:cubicBezTo>
                      <a:cubicBezTo>
                        <a:pt x="35" y="38"/>
                        <a:pt x="38" y="40"/>
                        <a:pt x="39" y="45"/>
                      </a:cubicBezTo>
                      <a:cubicBezTo>
                        <a:pt x="40" y="46"/>
                        <a:pt x="40" y="48"/>
                        <a:pt x="40" y="50"/>
                      </a:cubicBezTo>
                      <a:cubicBezTo>
                        <a:pt x="32" y="51"/>
                        <a:pt x="27" y="55"/>
                        <a:pt x="26" y="62"/>
                      </a:cubicBezTo>
                      <a:cubicBezTo>
                        <a:pt x="11" y="69"/>
                        <a:pt x="0" y="84"/>
                        <a:pt x="0" y="101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0" y="166"/>
                        <a:pt x="19" y="183"/>
                        <a:pt x="44" y="183"/>
                      </a:cubicBezTo>
                      <a:cubicBezTo>
                        <a:pt x="69" y="183"/>
                        <a:pt x="88" y="166"/>
                        <a:pt x="88" y="143"/>
                      </a:cubicBezTo>
                      <a:close/>
                      <a:moveTo>
                        <a:pt x="62" y="96"/>
                      </a:moveTo>
                      <a:cubicBezTo>
                        <a:pt x="62" y="71"/>
                        <a:pt x="62" y="71"/>
                        <a:pt x="62" y="71"/>
                      </a:cubicBezTo>
                      <a:cubicBezTo>
                        <a:pt x="73" y="77"/>
                        <a:pt x="79" y="89"/>
                        <a:pt x="79" y="101"/>
                      </a:cubicBezTo>
                      <a:cubicBezTo>
                        <a:pt x="79" y="119"/>
                        <a:pt x="79" y="119"/>
                        <a:pt x="79" y="119"/>
                      </a:cubicBezTo>
                      <a:cubicBezTo>
                        <a:pt x="48" y="119"/>
                        <a:pt x="48" y="119"/>
                        <a:pt x="48" y="119"/>
                      </a:cubicBezTo>
                      <a:cubicBezTo>
                        <a:pt x="48" y="111"/>
                        <a:pt x="48" y="111"/>
                        <a:pt x="48" y="111"/>
                      </a:cubicBezTo>
                      <a:cubicBezTo>
                        <a:pt x="57" y="110"/>
                        <a:pt x="62" y="104"/>
                        <a:pt x="62" y="96"/>
                      </a:cubicBezTo>
                      <a:close/>
                      <a:moveTo>
                        <a:pt x="34" y="65"/>
                      </a:moveTo>
                      <a:cubicBezTo>
                        <a:pt x="34" y="63"/>
                        <a:pt x="34" y="58"/>
                        <a:pt x="44" y="58"/>
                      </a:cubicBezTo>
                      <a:cubicBezTo>
                        <a:pt x="54" y="58"/>
                        <a:pt x="54" y="63"/>
                        <a:pt x="54" y="65"/>
                      </a:cubicBezTo>
                      <a:cubicBezTo>
                        <a:pt x="54" y="96"/>
                        <a:pt x="54" y="96"/>
                        <a:pt x="54" y="96"/>
                      </a:cubicBezTo>
                      <a:cubicBezTo>
                        <a:pt x="54" y="102"/>
                        <a:pt x="48" y="103"/>
                        <a:pt x="44" y="103"/>
                      </a:cubicBezTo>
                      <a:cubicBezTo>
                        <a:pt x="40" y="103"/>
                        <a:pt x="34" y="102"/>
                        <a:pt x="34" y="96"/>
                      </a:cubicBezTo>
                      <a:lnTo>
                        <a:pt x="34" y="65"/>
                      </a:lnTo>
                      <a:close/>
                      <a:moveTo>
                        <a:pt x="9" y="101"/>
                      </a:moveTo>
                      <a:cubicBezTo>
                        <a:pt x="9" y="89"/>
                        <a:pt x="15" y="77"/>
                        <a:pt x="26" y="71"/>
                      </a:cubicBezTo>
                      <a:cubicBezTo>
                        <a:pt x="26" y="96"/>
                        <a:pt x="26" y="96"/>
                        <a:pt x="26" y="96"/>
                      </a:cubicBezTo>
                      <a:cubicBezTo>
                        <a:pt x="26" y="104"/>
                        <a:pt x="31" y="110"/>
                        <a:pt x="40" y="111"/>
                      </a:cubicBezTo>
                      <a:cubicBezTo>
                        <a:pt x="40" y="119"/>
                        <a:pt x="40" y="119"/>
                        <a:pt x="40" y="119"/>
                      </a:cubicBezTo>
                      <a:cubicBezTo>
                        <a:pt x="9" y="119"/>
                        <a:pt x="9" y="119"/>
                        <a:pt x="9" y="119"/>
                      </a:cubicBezTo>
                      <a:lnTo>
                        <a:pt x="9" y="101"/>
                      </a:lnTo>
                      <a:close/>
                      <a:moveTo>
                        <a:pt x="9" y="143"/>
                      </a:moveTo>
                      <a:cubicBezTo>
                        <a:pt x="9" y="126"/>
                        <a:pt x="9" y="126"/>
                        <a:pt x="9" y="126"/>
                      </a:cubicBezTo>
                      <a:cubicBezTo>
                        <a:pt x="79" y="126"/>
                        <a:pt x="79" y="126"/>
                        <a:pt x="79" y="126"/>
                      </a:cubicBezTo>
                      <a:cubicBezTo>
                        <a:pt x="79" y="143"/>
                        <a:pt x="79" y="143"/>
                        <a:pt x="79" y="143"/>
                      </a:cubicBezTo>
                      <a:cubicBezTo>
                        <a:pt x="79" y="162"/>
                        <a:pt x="65" y="175"/>
                        <a:pt x="44" y="175"/>
                      </a:cubicBezTo>
                      <a:cubicBezTo>
                        <a:pt x="23" y="175"/>
                        <a:pt x="9" y="162"/>
                        <a:pt x="9" y="1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" name="Freeform 7"/>
                <p:cNvSpPr>
                  <a:spLocks noChangeArrowheads="1"/>
                </p:cNvSpPr>
                <p:nvPr/>
              </p:nvSpPr>
              <p:spPr bwMode="auto">
                <a:xfrm>
                  <a:off x="139700" y="244475"/>
                  <a:ext cx="52388" cy="26988"/>
                </a:xfrm>
                <a:custGeom>
                  <a:avLst/>
                  <a:gdLst>
                    <a:gd name="T0" fmla="*/ 11226 w 14"/>
                    <a:gd name="T1" fmla="*/ 0 h 7"/>
                    <a:gd name="T2" fmla="*/ 0 w 14"/>
                    <a:gd name="T3" fmla="*/ 11566 h 7"/>
                    <a:gd name="T4" fmla="*/ 0 w 14"/>
                    <a:gd name="T5" fmla="*/ 15422 h 7"/>
                    <a:gd name="T6" fmla="*/ 11226 w 14"/>
                    <a:gd name="T7" fmla="*/ 26988 h 7"/>
                    <a:gd name="T8" fmla="*/ 41162 w 14"/>
                    <a:gd name="T9" fmla="*/ 26988 h 7"/>
                    <a:gd name="T10" fmla="*/ 52388 w 14"/>
                    <a:gd name="T11" fmla="*/ 15422 h 7"/>
                    <a:gd name="T12" fmla="*/ 52388 w 14"/>
                    <a:gd name="T13" fmla="*/ 11566 h 7"/>
                    <a:gd name="T14" fmla="*/ 41162 w 14"/>
                    <a:gd name="T15" fmla="*/ 0 h 7"/>
                    <a:gd name="T16" fmla="*/ 11226 w 14"/>
                    <a:gd name="T17" fmla="*/ 0 h 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"/>
                    <a:gd name="T28" fmla="*/ 0 h 7"/>
                    <a:gd name="T29" fmla="*/ 14 w 14"/>
                    <a:gd name="T30" fmla="*/ 7 h 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" h="7"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6"/>
                        <a:pt x="1" y="7"/>
                        <a:pt x="3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3" y="7"/>
                        <a:pt x="14" y="6"/>
                        <a:pt x="14" y="4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3" y="0"/>
                        <a:pt x="11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" name="Freeform 8"/>
                <p:cNvSpPr>
                  <a:spLocks noChangeArrowheads="1"/>
                </p:cNvSpPr>
                <p:nvPr/>
              </p:nvSpPr>
              <p:spPr bwMode="auto">
                <a:xfrm>
                  <a:off x="139700" y="290513"/>
                  <a:ext cx="52388" cy="30163"/>
                </a:xfrm>
                <a:custGeom>
                  <a:avLst/>
                  <a:gdLst>
                    <a:gd name="T0" fmla="*/ 11226 w 14"/>
                    <a:gd name="T1" fmla="*/ 0 h 8"/>
                    <a:gd name="T2" fmla="*/ 0 w 14"/>
                    <a:gd name="T3" fmla="*/ 11311 h 8"/>
                    <a:gd name="T4" fmla="*/ 0 w 14"/>
                    <a:gd name="T5" fmla="*/ 18852 h 8"/>
                    <a:gd name="T6" fmla="*/ 11226 w 14"/>
                    <a:gd name="T7" fmla="*/ 30163 h 8"/>
                    <a:gd name="T8" fmla="*/ 41162 w 14"/>
                    <a:gd name="T9" fmla="*/ 30163 h 8"/>
                    <a:gd name="T10" fmla="*/ 52388 w 14"/>
                    <a:gd name="T11" fmla="*/ 18852 h 8"/>
                    <a:gd name="T12" fmla="*/ 52388 w 14"/>
                    <a:gd name="T13" fmla="*/ 11311 h 8"/>
                    <a:gd name="T14" fmla="*/ 41162 w 14"/>
                    <a:gd name="T15" fmla="*/ 0 h 8"/>
                    <a:gd name="T16" fmla="*/ 11226 w 14"/>
                    <a:gd name="T17" fmla="*/ 0 h 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"/>
                    <a:gd name="T28" fmla="*/ 0 h 8"/>
                    <a:gd name="T29" fmla="*/ 14 w 14"/>
                    <a:gd name="T30" fmla="*/ 8 h 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" h="8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1" y="8"/>
                        <a:pt x="3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3" y="8"/>
                        <a:pt x="14" y="6"/>
                        <a:pt x="14" y="5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2"/>
                        <a:pt x="13" y="0"/>
                        <a:pt x="11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" name="Freeform 9"/>
                <p:cNvSpPr>
                  <a:spLocks noChangeArrowheads="1"/>
                </p:cNvSpPr>
                <p:nvPr/>
              </p:nvSpPr>
              <p:spPr bwMode="auto">
                <a:xfrm>
                  <a:off x="139700" y="339725"/>
                  <a:ext cx="52388" cy="25400"/>
                </a:xfrm>
                <a:custGeom>
                  <a:avLst/>
                  <a:gdLst>
                    <a:gd name="T0" fmla="*/ 11226 w 14"/>
                    <a:gd name="T1" fmla="*/ 0 h 7"/>
                    <a:gd name="T2" fmla="*/ 0 w 14"/>
                    <a:gd name="T3" fmla="*/ 10886 h 7"/>
                    <a:gd name="T4" fmla="*/ 0 w 14"/>
                    <a:gd name="T5" fmla="*/ 18143 h 7"/>
                    <a:gd name="T6" fmla="*/ 11226 w 14"/>
                    <a:gd name="T7" fmla="*/ 25400 h 7"/>
                    <a:gd name="T8" fmla="*/ 41162 w 14"/>
                    <a:gd name="T9" fmla="*/ 25400 h 7"/>
                    <a:gd name="T10" fmla="*/ 52388 w 14"/>
                    <a:gd name="T11" fmla="*/ 18143 h 7"/>
                    <a:gd name="T12" fmla="*/ 52388 w 14"/>
                    <a:gd name="T13" fmla="*/ 10886 h 7"/>
                    <a:gd name="T14" fmla="*/ 41162 w 14"/>
                    <a:gd name="T15" fmla="*/ 0 h 7"/>
                    <a:gd name="T16" fmla="*/ 11226 w 14"/>
                    <a:gd name="T17" fmla="*/ 0 h 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"/>
                    <a:gd name="T28" fmla="*/ 0 h 7"/>
                    <a:gd name="T29" fmla="*/ 14 w 14"/>
                    <a:gd name="T30" fmla="*/ 7 h 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" h="7">
                      <a:moveTo>
                        <a:pt x="3" y="0"/>
                      </a:move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1" y="7"/>
                        <a:pt x="3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3" y="7"/>
                        <a:pt x="14" y="6"/>
                        <a:pt x="14" y="5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4" y="1"/>
                        <a:pt x="13" y="0"/>
                        <a:pt x="11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" name="Group 19"/>
          <p:cNvGrpSpPr>
            <a:grpSpLocks/>
          </p:cNvGrpSpPr>
          <p:nvPr/>
        </p:nvGrpSpPr>
        <p:grpSpPr bwMode="auto">
          <a:xfrm>
            <a:off x="4845199" y="2536205"/>
            <a:ext cx="2986508" cy="1439862"/>
            <a:chOff x="0" y="0"/>
            <a:chExt cx="2986831" cy="1440000"/>
          </a:xfrm>
        </p:grpSpPr>
        <p:pic>
          <p:nvPicPr>
            <p:cNvPr id="19" name="图片 79"/>
            <p:cNvPicPr preferRelativeResize="0">
              <a:picLocks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417809" y="0"/>
              <a:ext cx="1569022" cy="14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grpSp>
          <p:nvGrpSpPr>
            <p:cNvPr id="20" name="Group 21"/>
            <p:cNvGrpSpPr>
              <a:grpSpLocks/>
            </p:cNvGrpSpPr>
            <p:nvPr/>
          </p:nvGrpSpPr>
          <p:grpSpPr bwMode="auto">
            <a:xfrm>
              <a:off x="0" y="0"/>
              <a:ext cx="1440000" cy="1440000"/>
              <a:chOff x="0" y="0"/>
              <a:chExt cx="1440000" cy="1440000"/>
            </a:xfrm>
          </p:grpSpPr>
          <p:sp>
            <p:nvSpPr>
              <p:cNvPr id="21" name="矩形 9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40000" cy="1440000"/>
              </a:xfrm>
              <a:prstGeom prst="rect">
                <a:avLst/>
              </a:prstGeom>
              <a:solidFill>
                <a:srgbClr val="749A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grpSp>
            <p:nvGrpSpPr>
              <p:cNvPr id="22" name="Group 23"/>
              <p:cNvGrpSpPr>
                <a:grpSpLocks/>
              </p:cNvGrpSpPr>
              <p:nvPr/>
            </p:nvGrpSpPr>
            <p:grpSpPr bwMode="auto">
              <a:xfrm>
                <a:off x="465206" y="571569"/>
                <a:ext cx="509588" cy="296863"/>
                <a:chOff x="0" y="0"/>
                <a:chExt cx="509588" cy="296863"/>
              </a:xfrm>
            </p:grpSpPr>
            <p:sp>
              <p:nvSpPr>
                <p:cNvPr id="23" name="Freeform 10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509588" cy="296863"/>
                </a:xfrm>
                <a:custGeom>
                  <a:avLst/>
                  <a:gdLst>
                    <a:gd name="T0" fmla="*/ 26229 w 136"/>
                    <a:gd name="T1" fmla="*/ 244254 h 79"/>
                    <a:gd name="T2" fmla="*/ 37470 w 136"/>
                    <a:gd name="T3" fmla="*/ 244254 h 79"/>
                    <a:gd name="T4" fmla="*/ 146132 w 136"/>
                    <a:gd name="T5" fmla="*/ 244254 h 79"/>
                    <a:gd name="T6" fmla="*/ 337227 w 136"/>
                    <a:gd name="T7" fmla="*/ 244254 h 79"/>
                    <a:gd name="T8" fmla="*/ 344721 w 136"/>
                    <a:gd name="T9" fmla="*/ 244254 h 79"/>
                    <a:gd name="T10" fmla="*/ 397179 w 136"/>
                    <a:gd name="T11" fmla="*/ 296863 h 79"/>
                    <a:gd name="T12" fmla="*/ 464624 w 136"/>
                    <a:gd name="T13" fmla="*/ 244254 h 79"/>
                    <a:gd name="T14" fmla="*/ 487106 w 136"/>
                    <a:gd name="T15" fmla="*/ 244254 h 79"/>
                    <a:gd name="T16" fmla="*/ 509588 w 136"/>
                    <a:gd name="T17" fmla="*/ 225466 h 79"/>
                    <a:gd name="T18" fmla="*/ 505841 w 136"/>
                    <a:gd name="T19" fmla="*/ 221708 h 79"/>
                    <a:gd name="T20" fmla="*/ 505841 w 136"/>
                    <a:gd name="T21" fmla="*/ 217950 h 79"/>
                    <a:gd name="T22" fmla="*/ 505841 w 136"/>
                    <a:gd name="T23" fmla="*/ 187888 h 79"/>
                    <a:gd name="T24" fmla="*/ 509588 w 136"/>
                    <a:gd name="T25" fmla="*/ 30062 h 79"/>
                    <a:gd name="T26" fmla="*/ 475865 w 136"/>
                    <a:gd name="T27" fmla="*/ 0 h 79"/>
                    <a:gd name="T28" fmla="*/ 277276 w 136"/>
                    <a:gd name="T29" fmla="*/ 0 h 79"/>
                    <a:gd name="T30" fmla="*/ 262288 w 136"/>
                    <a:gd name="T31" fmla="*/ 0 h 79"/>
                    <a:gd name="T32" fmla="*/ 236059 w 136"/>
                    <a:gd name="T33" fmla="*/ 7516 h 79"/>
                    <a:gd name="T34" fmla="*/ 228565 w 136"/>
                    <a:gd name="T35" fmla="*/ 41335 h 79"/>
                    <a:gd name="T36" fmla="*/ 228565 w 136"/>
                    <a:gd name="T37" fmla="*/ 184130 h 79"/>
                    <a:gd name="T38" fmla="*/ 206083 w 136"/>
                    <a:gd name="T39" fmla="*/ 184130 h 79"/>
                    <a:gd name="T40" fmla="*/ 206083 w 136"/>
                    <a:gd name="T41" fmla="*/ 52609 h 79"/>
                    <a:gd name="T42" fmla="*/ 67445 w 136"/>
                    <a:gd name="T43" fmla="*/ 30062 h 79"/>
                    <a:gd name="T44" fmla="*/ 26229 w 136"/>
                    <a:gd name="T45" fmla="*/ 60124 h 79"/>
                    <a:gd name="T46" fmla="*/ 7494 w 136"/>
                    <a:gd name="T47" fmla="*/ 116491 h 79"/>
                    <a:gd name="T48" fmla="*/ 7494 w 136"/>
                    <a:gd name="T49" fmla="*/ 116491 h 79"/>
                    <a:gd name="T50" fmla="*/ 0 w 136"/>
                    <a:gd name="T51" fmla="*/ 221708 h 79"/>
                    <a:gd name="T52" fmla="*/ 59952 w 136"/>
                    <a:gd name="T53" fmla="*/ 244254 h 79"/>
                    <a:gd name="T54" fmla="*/ 123650 w 136"/>
                    <a:gd name="T55" fmla="*/ 244254 h 79"/>
                    <a:gd name="T56" fmla="*/ 397179 w 136"/>
                    <a:gd name="T57" fmla="*/ 274316 h 79"/>
                    <a:gd name="T58" fmla="*/ 397179 w 136"/>
                    <a:gd name="T59" fmla="*/ 210435 h 79"/>
                    <a:gd name="T60" fmla="*/ 397179 w 136"/>
                    <a:gd name="T61" fmla="*/ 274316 h 79"/>
                    <a:gd name="T62" fmla="*/ 26229 w 136"/>
                    <a:gd name="T63" fmla="*/ 165341 h 79"/>
                    <a:gd name="T64" fmla="*/ 44964 w 136"/>
                    <a:gd name="T65" fmla="*/ 78913 h 79"/>
                    <a:gd name="T66" fmla="*/ 52458 w 136"/>
                    <a:gd name="T67" fmla="*/ 63882 h 79"/>
                    <a:gd name="T68" fmla="*/ 71192 w 136"/>
                    <a:gd name="T69" fmla="*/ 56366 h 79"/>
                    <a:gd name="T70" fmla="*/ 164867 w 136"/>
                    <a:gd name="T71" fmla="*/ 56366 h 79"/>
                    <a:gd name="T72" fmla="*/ 183602 w 136"/>
                    <a:gd name="T73" fmla="*/ 116491 h 79"/>
                    <a:gd name="T74" fmla="*/ 183602 w 136"/>
                    <a:gd name="T75" fmla="*/ 206677 h 79"/>
                    <a:gd name="T76" fmla="*/ 251047 w 136"/>
                    <a:gd name="T77" fmla="*/ 206677 h 79"/>
                    <a:gd name="T78" fmla="*/ 251047 w 136"/>
                    <a:gd name="T79" fmla="*/ 26304 h 79"/>
                    <a:gd name="T80" fmla="*/ 483359 w 136"/>
                    <a:gd name="T81" fmla="*/ 184130 h 79"/>
                    <a:gd name="T82" fmla="*/ 475865 w 136"/>
                    <a:gd name="T83" fmla="*/ 221708 h 79"/>
                    <a:gd name="T84" fmla="*/ 397179 w 136"/>
                    <a:gd name="T85" fmla="*/ 191646 h 79"/>
                    <a:gd name="T86" fmla="*/ 344721 w 136"/>
                    <a:gd name="T87" fmla="*/ 221708 h 79"/>
                    <a:gd name="T88" fmla="*/ 337227 w 136"/>
                    <a:gd name="T89" fmla="*/ 221708 h 79"/>
                    <a:gd name="T90" fmla="*/ 337227 w 136"/>
                    <a:gd name="T91" fmla="*/ 221708 h 79"/>
                    <a:gd name="T92" fmla="*/ 243553 w 136"/>
                    <a:gd name="T93" fmla="*/ 221708 h 79"/>
                    <a:gd name="T94" fmla="*/ 138638 w 136"/>
                    <a:gd name="T95" fmla="*/ 221708 h 79"/>
                    <a:gd name="T96" fmla="*/ 44964 w 136"/>
                    <a:gd name="T97" fmla="*/ 221708 h 79"/>
                    <a:gd name="T98" fmla="*/ 26229 w 136"/>
                    <a:gd name="T99" fmla="*/ 221708 h 7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36"/>
                    <a:gd name="T151" fmla="*/ 0 h 79"/>
                    <a:gd name="T152" fmla="*/ 136 w 136"/>
                    <a:gd name="T153" fmla="*/ 79 h 7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36" h="79">
                      <a:moveTo>
                        <a:pt x="0" y="59"/>
                      </a:moveTo>
                      <a:cubicBezTo>
                        <a:pt x="1" y="65"/>
                        <a:pt x="4" y="65"/>
                        <a:pt x="7" y="65"/>
                      </a:cubicBezTo>
                      <a:cubicBezTo>
                        <a:pt x="8" y="65"/>
                        <a:pt x="8" y="65"/>
                        <a:pt x="8" y="65"/>
                      </a:cubicBezTo>
                      <a:cubicBezTo>
                        <a:pt x="10" y="65"/>
                        <a:pt x="10" y="65"/>
                        <a:pt x="10" y="65"/>
                      </a:cubicBezTo>
                      <a:cubicBezTo>
                        <a:pt x="11" y="73"/>
                        <a:pt x="17" y="79"/>
                        <a:pt x="24" y="79"/>
                      </a:cubicBezTo>
                      <a:cubicBezTo>
                        <a:pt x="32" y="79"/>
                        <a:pt x="38" y="73"/>
                        <a:pt x="39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2" y="65"/>
                        <a:pt x="92" y="65"/>
                        <a:pt x="92" y="65"/>
                      </a:cubicBezTo>
                      <a:cubicBezTo>
                        <a:pt x="92" y="65"/>
                        <a:pt x="92" y="65"/>
                        <a:pt x="92" y="65"/>
                      </a:cubicBezTo>
                      <a:cubicBezTo>
                        <a:pt x="92" y="73"/>
                        <a:pt x="99" y="79"/>
                        <a:pt x="106" y="79"/>
                      </a:cubicBezTo>
                      <a:cubicBezTo>
                        <a:pt x="114" y="79"/>
                        <a:pt x="120" y="73"/>
                        <a:pt x="120" y="65"/>
                      </a:cubicBezTo>
                      <a:cubicBezTo>
                        <a:pt x="124" y="65"/>
                        <a:pt x="124" y="65"/>
                        <a:pt x="124" y="65"/>
                      </a:cubicBezTo>
                      <a:cubicBezTo>
                        <a:pt x="127" y="65"/>
                        <a:pt x="127" y="65"/>
                        <a:pt x="127" y="65"/>
                      </a:cubicBezTo>
                      <a:cubicBezTo>
                        <a:pt x="130" y="65"/>
                        <a:pt x="130" y="65"/>
                        <a:pt x="130" y="65"/>
                      </a:cubicBezTo>
                      <a:cubicBezTo>
                        <a:pt x="130" y="65"/>
                        <a:pt x="131" y="65"/>
                        <a:pt x="131" y="65"/>
                      </a:cubicBezTo>
                      <a:cubicBezTo>
                        <a:pt x="134" y="65"/>
                        <a:pt x="136" y="63"/>
                        <a:pt x="136" y="60"/>
                      </a:cubicBezTo>
                      <a:cubicBezTo>
                        <a:pt x="136" y="60"/>
                        <a:pt x="136" y="60"/>
                        <a:pt x="135" y="60"/>
                      </a:cubicBezTo>
                      <a:cubicBezTo>
                        <a:pt x="135" y="59"/>
                        <a:pt x="135" y="59"/>
                        <a:pt x="135" y="59"/>
                      </a:cubicBezTo>
                      <a:cubicBezTo>
                        <a:pt x="135" y="60"/>
                        <a:pt x="135" y="60"/>
                        <a:pt x="135" y="60"/>
                      </a:cubicBezTo>
                      <a:cubicBezTo>
                        <a:pt x="135" y="59"/>
                        <a:pt x="135" y="59"/>
                        <a:pt x="135" y="58"/>
                      </a:cubicBezTo>
                      <a:cubicBezTo>
                        <a:pt x="135" y="58"/>
                        <a:pt x="135" y="52"/>
                        <a:pt x="135" y="52"/>
                      </a:cubicBezTo>
                      <a:cubicBezTo>
                        <a:pt x="135" y="50"/>
                        <a:pt x="135" y="50"/>
                        <a:pt x="135" y="50"/>
                      </a:cubicBezTo>
                      <a:cubicBezTo>
                        <a:pt x="136" y="50"/>
                        <a:pt x="136" y="50"/>
                        <a:pt x="136" y="50"/>
                      </a:cubicBezTo>
                      <a:cubicBezTo>
                        <a:pt x="136" y="8"/>
                        <a:pt x="136" y="8"/>
                        <a:pt x="136" y="8"/>
                      </a:cubicBezTo>
                      <a:cubicBezTo>
                        <a:pt x="136" y="6"/>
                        <a:pt x="135" y="4"/>
                        <a:pt x="133" y="2"/>
                      </a:cubicBezTo>
                      <a:cubicBezTo>
                        <a:pt x="132" y="1"/>
                        <a:pt x="129" y="0"/>
                        <a:pt x="127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69" y="0"/>
                        <a:pt x="69" y="0"/>
                        <a:pt x="69" y="0"/>
                      </a:cubicBezTo>
                      <a:cubicBezTo>
                        <a:pt x="67" y="0"/>
                        <a:pt x="65" y="1"/>
                        <a:pt x="63" y="2"/>
                      </a:cubicBezTo>
                      <a:cubicBezTo>
                        <a:pt x="61" y="4"/>
                        <a:pt x="61" y="6"/>
                        <a:pt x="61" y="8"/>
                      </a:cubicBezTo>
                      <a:cubicBezTo>
                        <a:pt x="61" y="11"/>
                        <a:pt x="61" y="11"/>
                        <a:pt x="61" y="11"/>
                      </a:cubicBezTo>
                      <a:cubicBezTo>
                        <a:pt x="61" y="16"/>
                        <a:pt x="61" y="16"/>
                        <a:pt x="61" y="16"/>
                      </a:cubicBezTo>
                      <a:cubicBezTo>
                        <a:pt x="61" y="49"/>
                        <a:pt x="61" y="49"/>
                        <a:pt x="61" y="49"/>
                      </a:cubicBezTo>
                      <a:cubicBezTo>
                        <a:pt x="58" y="49"/>
                        <a:pt x="58" y="49"/>
                        <a:pt x="58" y="49"/>
                      </a:cubicBezTo>
                      <a:cubicBezTo>
                        <a:pt x="55" y="49"/>
                        <a:pt x="55" y="49"/>
                        <a:pt x="55" y="49"/>
                      </a:cubicBezTo>
                      <a:cubicBezTo>
                        <a:pt x="55" y="46"/>
                        <a:pt x="55" y="46"/>
                        <a:pt x="55" y="46"/>
                      </a:cubicBezTo>
                      <a:cubicBezTo>
                        <a:pt x="55" y="14"/>
                        <a:pt x="55" y="14"/>
                        <a:pt x="55" y="14"/>
                      </a:cubicBezTo>
                      <a:cubicBezTo>
                        <a:pt x="55" y="10"/>
                        <a:pt x="53" y="8"/>
                        <a:pt x="49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3" y="8"/>
                        <a:pt x="9" y="11"/>
                        <a:pt x="7" y="15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2" y="30"/>
                        <a:pt x="2" y="31"/>
                        <a:pt x="2" y="31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5"/>
                        <a:pt x="0" y="55"/>
                        <a:pt x="0" y="59"/>
                      </a:cubicBezTo>
                      <a:close/>
                      <a:moveTo>
                        <a:pt x="24" y="73"/>
                      </a:moveTo>
                      <a:cubicBezTo>
                        <a:pt x="20" y="73"/>
                        <a:pt x="16" y="70"/>
                        <a:pt x="16" y="65"/>
                      </a:cubicBezTo>
                      <a:cubicBezTo>
                        <a:pt x="16" y="60"/>
                        <a:pt x="20" y="56"/>
                        <a:pt x="24" y="56"/>
                      </a:cubicBezTo>
                      <a:cubicBezTo>
                        <a:pt x="29" y="56"/>
                        <a:pt x="33" y="60"/>
                        <a:pt x="33" y="65"/>
                      </a:cubicBezTo>
                      <a:cubicBezTo>
                        <a:pt x="33" y="70"/>
                        <a:pt x="29" y="73"/>
                        <a:pt x="24" y="73"/>
                      </a:cubicBezTo>
                      <a:close/>
                      <a:moveTo>
                        <a:pt x="106" y="73"/>
                      </a:moveTo>
                      <a:cubicBezTo>
                        <a:pt x="102" y="73"/>
                        <a:pt x="98" y="70"/>
                        <a:pt x="98" y="65"/>
                      </a:cubicBezTo>
                      <a:cubicBezTo>
                        <a:pt x="98" y="60"/>
                        <a:pt x="102" y="56"/>
                        <a:pt x="106" y="56"/>
                      </a:cubicBezTo>
                      <a:cubicBezTo>
                        <a:pt x="111" y="56"/>
                        <a:pt x="115" y="60"/>
                        <a:pt x="115" y="65"/>
                      </a:cubicBezTo>
                      <a:cubicBezTo>
                        <a:pt x="115" y="70"/>
                        <a:pt x="111" y="73"/>
                        <a:pt x="106" y="73"/>
                      </a:cubicBezTo>
                      <a:close/>
                      <a:moveTo>
                        <a:pt x="7" y="53"/>
                      </a:moveTo>
                      <a:cubicBezTo>
                        <a:pt x="7" y="50"/>
                        <a:pt x="7" y="47"/>
                        <a:pt x="7" y="44"/>
                      </a:cubicBezTo>
                      <a:cubicBezTo>
                        <a:pt x="8" y="40"/>
                        <a:pt x="7" y="35"/>
                        <a:pt x="9" y="31"/>
                      </a:cubicBezTo>
                      <a:cubicBezTo>
                        <a:pt x="10" y="28"/>
                        <a:pt x="11" y="24"/>
                        <a:pt x="12" y="21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3" y="19"/>
                        <a:pt x="13" y="18"/>
                        <a:pt x="14" y="17"/>
                      </a:cubicBezTo>
                      <a:cubicBezTo>
                        <a:pt x="15" y="16"/>
                        <a:pt x="16" y="15"/>
                        <a:pt x="18" y="15"/>
                      </a:cubicBezTo>
                      <a:cubicBezTo>
                        <a:pt x="18" y="15"/>
                        <a:pt x="19" y="15"/>
                        <a:pt x="19" y="15"/>
                      </a:cubicBezTo>
                      <a:cubicBezTo>
                        <a:pt x="22" y="15"/>
                        <a:pt x="24" y="15"/>
                        <a:pt x="26" y="15"/>
                      </a:cubicBezTo>
                      <a:cubicBezTo>
                        <a:pt x="32" y="15"/>
                        <a:pt x="38" y="15"/>
                        <a:pt x="44" y="15"/>
                      </a:cubicBezTo>
                      <a:cubicBezTo>
                        <a:pt x="46" y="15"/>
                        <a:pt x="47" y="15"/>
                        <a:pt x="49" y="15"/>
                      </a:cubicBezTo>
                      <a:cubicBezTo>
                        <a:pt x="49" y="20"/>
                        <a:pt x="49" y="25"/>
                        <a:pt x="49" y="31"/>
                      </a:cubicBezTo>
                      <a:cubicBezTo>
                        <a:pt x="49" y="36"/>
                        <a:pt x="49" y="41"/>
                        <a:pt x="49" y="46"/>
                      </a:cubicBezTo>
                      <a:cubicBezTo>
                        <a:pt x="49" y="49"/>
                        <a:pt x="49" y="52"/>
                        <a:pt x="49" y="55"/>
                      </a:cubicBezTo>
                      <a:cubicBezTo>
                        <a:pt x="52" y="55"/>
                        <a:pt x="56" y="55"/>
                        <a:pt x="59" y="55"/>
                      </a:cubicBezTo>
                      <a:cubicBezTo>
                        <a:pt x="62" y="55"/>
                        <a:pt x="64" y="55"/>
                        <a:pt x="67" y="55"/>
                      </a:cubicBezTo>
                      <a:cubicBezTo>
                        <a:pt x="67" y="49"/>
                        <a:pt x="67" y="49"/>
                        <a:pt x="67" y="49"/>
                      </a:cubicBezTo>
                      <a:cubicBezTo>
                        <a:pt x="67" y="7"/>
                        <a:pt x="67" y="7"/>
                        <a:pt x="67" y="7"/>
                      </a:cubicBezTo>
                      <a:cubicBezTo>
                        <a:pt x="129" y="7"/>
                        <a:pt x="129" y="7"/>
                        <a:pt x="129" y="7"/>
                      </a:cubicBezTo>
                      <a:cubicBezTo>
                        <a:pt x="129" y="49"/>
                        <a:pt x="129" y="49"/>
                        <a:pt x="129" y="49"/>
                      </a:cubicBezTo>
                      <a:cubicBezTo>
                        <a:pt x="129" y="59"/>
                        <a:pt x="129" y="59"/>
                        <a:pt x="129" y="59"/>
                      </a:cubicBezTo>
                      <a:cubicBezTo>
                        <a:pt x="127" y="59"/>
                        <a:pt x="127" y="59"/>
                        <a:pt x="127" y="59"/>
                      </a:cubicBezTo>
                      <a:cubicBezTo>
                        <a:pt x="124" y="59"/>
                        <a:pt x="122" y="59"/>
                        <a:pt x="119" y="59"/>
                      </a:cubicBezTo>
                      <a:cubicBezTo>
                        <a:pt x="117" y="54"/>
                        <a:pt x="112" y="51"/>
                        <a:pt x="106" y="51"/>
                      </a:cubicBezTo>
                      <a:cubicBezTo>
                        <a:pt x="101" y="51"/>
                        <a:pt x="96" y="54"/>
                        <a:pt x="94" y="59"/>
                      </a:cubicBezTo>
                      <a:cubicBezTo>
                        <a:pt x="94" y="59"/>
                        <a:pt x="93" y="59"/>
                        <a:pt x="92" y="59"/>
                      </a:cubicBezTo>
                      <a:cubicBezTo>
                        <a:pt x="92" y="59"/>
                        <a:pt x="92" y="59"/>
                        <a:pt x="92" y="59"/>
                      </a:cubicBezTo>
                      <a:cubicBezTo>
                        <a:pt x="91" y="59"/>
                        <a:pt x="91" y="59"/>
                        <a:pt x="90" y="59"/>
                      </a:cubicBezTo>
                      <a:cubicBezTo>
                        <a:pt x="90" y="59"/>
                        <a:pt x="90" y="59"/>
                        <a:pt x="90" y="59"/>
                      </a:cubicBezTo>
                      <a:cubicBezTo>
                        <a:pt x="90" y="59"/>
                        <a:pt x="90" y="59"/>
                        <a:pt x="90" y="59"/>
                      </a:cubicBezTo>
                      <a:cubicBezTo>
                        <a:pt x="87" y="59"/>
                        <a:pt x="85" y="59"/>
                        <a:pt x="82" y="59"/>
                      </a:cubicBezTo>
                      <a:cubicBezTo>
                        <a:pt x="77" y="59"/>
                        <a:pt x="71" y="59"/>
                        <a:pt x="65" y="59"/>
                      </a:cubicBezTo>
                      <a:cubicBezTo>
                        <a:pt x="60" y="59"/>
                        <a:pt x="54" y="59"/>
                        <a:pt x="49" y="59"/>
                      </a:cubicBezTo>
                      <a:cubicBezTo>
                        <a:pt x="45" y="59"/>
                        <a:pt x="41" y="59"/>
                        <a:pt x="37" y="59"/>
                      </a:cubicBezTo>
                      <a:cubicBezTo>
                        <a:pt x="35" y="54"/>
                        <a:pt x="30" y="51"/>
                        <a:pt x="24" y="51"/>
                      </a:cubicBezTo>
                      <a:cubicBezTo>
                        <a:pt x="19" y="51"/>
                        <a:pt x="14" y="54"/>
                        <a:pt x="12" y="59"/>
                      </a:cubicBezTo>
                      <a:cubicBezTo>
                        <a:pt x="10" y="59"/>
                        <a:pt x="9" y="59"/>
                        <a:pt x="8" y="59"/>
                      </a:cubicBez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7" y="57"/>
                        <a:pt x="7" y="55"/>
                        <a:pt x="7" y="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" name="Freeform 11"/>
                <p:cNvSpPr>
                  <a:spLocks noChangeArrowheads="1"/>
                </p:cNvSpPr>
                <p:nvPr/>
              </p:nvSpPr>
              <p:spPr bwMode="auto">
                <a:xfrm>
                  <a:off x="47625" y="77788"/>
                  <a:ext cx="84138" cy="49213"/>
                </a:xfrm>
                <a:custGeom>
                  <a:avLst/>
                  <a:gdLst>
                    <a:gd name="T0" fmla="*/ 84138 w 22"/>
                    <a:gd name="T1" fmla="*/ 0 h 13"/>
                    <a:gd name="T2" fmla="*/ 30596 w 22"/>
                    <a:gd name="T3" fmla="*/ 0 h 13"/>
                    <a:gd name="T4" fmla="*/ 15298 w 22"/>
                    <a:gd name="T5" fmla="*/ 7571 h 13"/>
                    <a:gd name="T6" fmla="*/ 15298 w 22"/>
                    <a:gd name="T7" fmla="*/ 7571 h 13"/>
                    <a:gd name="T8" fmla="*/ 15298 w 22"/>
                    <a:gd name="T9" fmla="*/ 7571 h 13"/>
                    <a:gd name="T10" fmla="*/ 0 w 22"/>
                    <a:gd name="T11" fmla="*/ 49213 h 13"/>
                    <a:gd name="T12" fmla="*/ 84138 w 22"/>
                    <a:gd name="T13" fmla="*/ 49213 h 13"/>
                    <a:gd name="T14" fmla="*/ 84138 w 22"/>
                    <a:gd name="T15" fmla="*/ 0 h 1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2"/>
                    <a:gd name="T25" fmla="*/ 0 h 13"/>
                    <a:gd name="T26" fmla="*/ 22 w 22"/>
                    <a:gd name="T27" fmla="*/ 13 h 13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2" h="13">
                      <a:moveTo>
                        <a:pt x="22" y="0"/>
                      </a:moveTo>
                      <a:cubicBezTo>
                        <a:pt x="22" y="0"/>
                        <a:pt x="8" y="0"/>
                        <a:pt x="8" y="0"/>
                      </a:cubicBezTo>
                      <a:cubicBezTo>
                        <a:pt x="6" y="0"/>
                        <a:pt x="4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1" y="10"/>
                        <a:pt x="0" y="13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0"/>
                        <a:pt x="22" y="0"/>
                        <a:pt x="2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5" name="Group 26"/>
          <p:cNvGrpSpPr>
            <a:grpSpLocks/>
          </p:cNvGrpSpPr>
          <p:nvPr/>
        </p:nvGrpSpPr>
        <p:grpSpPr bwMode="auto">
          <a:xfrm>
            <a:off x="8154864" y="2536205"/>
            <a:ext cx="2955031" cy="1439862"/>
            <a:chOff x="0" y="0"/>
            <a:chExt cx="2955332" cy="1440000"/>
          </a:xfrm>
        </p:grpSpPr>
        <p:pic>
          <p:nvPicPr>
            <p:cNvPr id="26" name="图片 80"/>
            <p:cNvPicPr preferRelativeResize="0">
              <a:picLocks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425730" y="0"/>
              <a:ext cx="1529602" cy="1439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27" name="矩形 82"/>
            <p:cNvSpPr>
              <a:spLocks noChangeArrowheads="1"/>
            </p:cNvSpPr>
            <p:nvPr/>
          </p:nvSpPr>
          <p:spPr bwMode="auto">
            <a:xfrm>
              <a:off x="0" y="0"/>
              <a:ext cx="1440000" cy="1440000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28" name="Group 29"/>
            <p:cNvGrpSpPr>
              <a:grpSpLocks/>
            </p:cNvGrpSpPr>
            <p:nvPr/>
          </p:nvGrpSpPr>
          <p:grpSpPr bwMode="auto">
            <a:xfrm>
              <a:off x="494575" y="486638"/>
              <a:ext cx="450850" cy="466725"/>
              <a:chOff x="0" y="0"/>
              <a:chExt cx="450850" cy="466725"/>
            </a:xfrm>
          </p:grpSpPr>
          <p:sp>
            <p:nvSpPr>
              <p:cNvPr id="29" name="Freeform 12"/>
              <p:cNvSpPr>
                <a:spLocks noEditPoints="1" noChangeArrowheads="1"/>
              </p:cNvSpPr>
              <p:nvPr/>
            </p:nvSpPr>
            <p:spPr bwMode="auto">
              <a:xfrm>
                <a:off x="120650" y="131763"/>
                <a:ext cx="209550" cy="206375"/>
              </a:xfrm>
              <a:custGeom>
                <a:avLst/>
                <a:gdLst>
                  <a:gd name="T0" fmla="*/ 0 w 56"/>
                  <a:gd name="T1" fmla="*/ 101311 h 55"/>
                  <a:gd name="T2" fmla="*/ 104775 w 56"/>
                  <a:gd name="T3" fmla="*/ 206375 h 55"/>
                  <a:gd name="T4" fmla="*/ 209550 w 56"/>
                  <a:gd name="T5" fmla="*/ 101311 h 55"/>
                  <a:gd name="T6" fmla="*/ 104775 w 56"/>
                  <a:gd name="T7" fmla="*/ 0 h 55"/>
                  <a:gd name="T8" fmla="*/ 0 w 56"/>
                  <a:gd name="T9" fmla="*/ 101311 h 55"/>
                  <a:gd name="T10" fmla="*/ 33678 w 56"/>
                  <a:gd name="T11" fmla="*/ 101311 h 55"/>
                  <a:gd name="T12" fmla="*/ 104775 w 56"/>
                  <a:gd name="T13" fmla="*/ 30018 h 55"/>
                  <a:gd name="T14" fmla="*/ 175872 w 56"/>
                  <a:gd name="T15" fmla="*/ 101311 h 55"/>
                  <a:gd name="T16" fmla="*/ 104775 w 56"/>
                  <a:gd name="T17" fmla="*/ 176357 h 55"/>
                  <a:gd name="T18" fmla="*/ 33678 w 56"/>
                  <a:gd name="T19" fmla="*/ 101311 h 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6"/>
                  <a:gd name="T31" fmla="*/ 0 h 55"/>
                  <a:gd name="T32" fmla="*/ 56 w 56"/>
                  <a:gd name="T33" fmla="*/ 55 h 5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6" h="55">
                    <a:moveTo>
                      <a:pt x="0" y="27"/>
                    </a:moveTo>
                    <a:cubicBezTo>
                      <a:pt x="0" y="43"/>
                      <a:pt x="12" y="55"/>
                      <a:pt x="28" y="55"/>
                    </a:cubicBezTo>
                    <a:cubicBezTo>
                      <a:pt x="43" y="55"/>
                      <a:pt x="56" y="43"/>
                      <a:pt x="56" y="27"/>
                    </a:cubicBezTo>
                    <a:cubicBezTo>
                      <a:pt x="56" y="12"/>
                      <a:pt x="43" y="0"/>
                      <a:pt x="28" y="0"/>
                    </a:cubicBezTo>
                    <a:cubicBezTo>
                      <a:pt x="12" y="0"/>
                      <a:pt x="0" y="12"/>
                      <a:pt x="0" y="27"/>
                    </a:cubicBezTo>
                    <a:close/>
                    <a:moveTo>
                      <a:pt x="9" y="27"/>
                    </a:moveTo>
                    <a:cubicBezTo>
                      <a:pt x="9" y="17"/>
                      <a:pt x="17" y="8"/>
                      <a:pt x="28" y="8"/>
                    </a:cubicBezTo>
                    <a:cubicBezTo>
                      <a:pt x="38" y="8"/>
                      <a:pt x="47" y="17"/>
                      <a:pt x="47" y="27"/>
                    </a:cubicBezTo>
                    <a:cubicBezTo>
                      <a:pt x="47" y="38"/>
                      <a:pt x="38" y="47"/>
                      <a:pt x="28" y="47"/>
                    </a:cubicBezTo>
                    <a:cubicBezTo>
                      <a:pt x="17" y="47"/>
                      <a:pt x="9" y="38"/>
                      <a:pt x="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Rectangle 13"/>
              <p:cNvSpPr>
                <a:spLocks noChangeArrowheads="1"/>
              </p:cNvSpPr>
              <p:nvPr/>
            </p:nvSpPr>
            <p:spPr bwMode="auto">
              <a:xfrm>
                <a:off x="131763" y="361950"/>
                <a:ext cx="184150" cy="365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31" name="Freeform 14"/>
              <p:cNvSpPr>
                <a:spLocks noChangeArrowheads="1"/>
              </p:cNvSpPr>
              <p:nvPr/>
            </p:nvSpPr>
            <p:spPr bwMode="auto">
              <a:xfrm>
                <a:off x="131763" y="428625"/>
                <a:ext cx="184150" cy="38100"/>
              </a:xfrm>
              <a:custGeom>
                <a:avLst/>
                <a:gdLst>
                  <a:gd name="T0" fmla="*/ 7516 w 49"/>
                  <a:gd name="T1" fmla="*/ 0 h 10"/>
                  <a:gd name="T2" fmla="*/ 0 w 49"/>
                  <a:gd name="T3" fmla="*/ 7620 h 10"/>
                  <a:gd name="T4" fmla="*/ 0 w 49"/>
                  <a:gd name="T5" fmla="*/ 34290 h 10"/>
                  <a:gd name="T6" fmla="*/ 7516 w 49"/>
                  <a:gd name="T7" fmla="*/ 38100 h 10"/>
                  <a:gd name="T8" fmla="*/ 176634 w 49"/>
                  <a:gd name="T9" fmla="*/ 38100 h 10"/>
                  <a:gd name="T10" fmla="*/ 184150 w 49"/>
                  <a:gd name="T11" fmla="*/ 34290 h 10"/>
                  <a:gd name="T12" fmla="*/ 184150 w 49"/>
                  <a:gd name="T13" fmla="*/ 7620 h 10"/>
                  <a:gd name="T14" fmla="*/ 176634 w 49"/>
                  <a:gd name="T15" fmla="*/ 0 h 10"/>
                  <a:gd name="T16" fmla="*/ 7516 w 49"/>
                  <a:gd name="T17" fmla="*/ 0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9"/>
                  <a:gd name="T28" fmla="*/ 0 h 10"/>
                  <a:gd name="T29" fmla="*/ 49 w 49"/>
                  <a:gd name="T30" fmla="*/ 10 h 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9" h="10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0"/>
                      <a:pt x="2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8" y="10"/>
                      <a:pt x="49" y="10"/>
                      <a:pt x="49" y="9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9" y="1"/>
                      <a:pt x="48" y="0"/>
                      <a:pt x="47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0813" cy="150813"/>
              </a:xfrm>
              <a:custGeom>
                <a:avLst/>
                <a:gdLst>
                  <a:gd name="T0" fmla="*/ 120650 w 40"/>
                  <a:gd name="T1" fmla="*/ 0 h 40"/>
                  <a:gd name="T2" fmla="*/ 0 w 40"/>
                  <a:gd name="T3" fmla="*/ 120650 h 40"/>
                  <a:gd name="T4" fmla="*/ 0 w 40"/>
                  <a:gd name="T5" fmla="*/ 131961 h 40"/>
                  <a:gd name="T6" fmla="*/ 18852 w 40"/>
                  <a:gd name="T7" fmla="*/ 147043 h 40"/>
                  <a:gd name="T8" fmla="*/ 26392 w 40"/>
                  <a:gd name="T9" fmla="*/ 150813 h 40"/>
                  <a:gd name="T10" fmla="*/ 30163 w 40"/>
                  <a:gd name="T11" fmla="*/ 147043 h 40"/>
                  <a:gd name="T12" fmla="*/ 150813 w 40"/>
                  <a:gd name="T13" fmla="*/ 26392 h 40"/>
                  <a:gd name="T14" fmla="*/ 150813 w 40"/>
                  <a:gd name="T15" fmla="*/ 22622 h 40"/>
                  <a:gd name="T16" fmla="*/ 150813 w 40"/>
                  <a:gd name="T17" fmla="*/ 18852 h 40"/>
                  <a:gd name="T18" fmla="*/ 131961 w 40"/>
                  <a:gd name="T19" fmla="*/ 0 h 40"/>
                  <a:gd name="T20" fmla="*/ 120650 w 40"/>
                  <a:gd name="T21" fmla="*/ 0 h 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0"/>
                  <a:gd name="T34" fmla="*/ 0 h 40"/>
                  <a:gd name="T35" fmla="*/ 40 w 40"/>
                  <a:gd name="T36" fmla="*/ 40 h 4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0" h="40">
                    <a:moveTo>
                      <a:pt x="32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6" y="40"/>
                      <a:pt x="6" y="40"/>
                      <a:pt x="7" y="40"/>
                    </a:cubicBezTo>
                    <a:cubicBezTo>
                      <a:pt x="7" y="40"/>
                      <a:pt x="7" y="40"/>
                      <a:pt x="8" y="39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7"/>
                      <a:pt x="40" y="7"/>
                      <a:pt x="40" y="6"/>
                    </a:cubicBezTo>
                    <a:cubicBezTo>
                      <a:pt x="40" y="6"/>
                      <a:pt x="40" y="5"/>
                      <a:pt x="40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16"/>
              <p:cNvSpPr>
                <a:spLocks noChangeArrowheads="1"/>
              </p:cNvSpPr>
              <p:nvPr/>
            </p:nvSpPr>
            <p:spPr bwMode="auto">
              <a:xfrm>
                <a:off x="49213" y="49213"/>
                <a:ext cx="150813" cy="150813"/>
              </a:xfrm>
              <a:custGeom>
                <a:avLst/>
                <a:gdLst>
                  <a:gd name="T0" fmla="*/ 124421 w 40"/>
                  <a:gd name="T1" fmla="*/ 0 h 40"/>
                  <a:gd name="T2" fmla="*/ 3770 w 40"/>
                  <a:gd name="T3" fmla="*/ 120650 h 40"/>
                  <a:gd name="T4" fmla="*/ 0 w 40"/>
                  <a:gd name="T5" fmla="*/ 128191 h 40"/>
                  <a:gd name="T6" fmla="*/ 3770 w 40"/>
                  <a:gd name="T7" fmla="*/ 131961 h 40"/>
                  <a:gd name="T8" fmla="*/ 18852 w 40"/>
                  <a:gd name="T9" fmla="*/ 150813 h 40"/>
                  <a:gd name="T10" fmla="*/ 30163 w 40"/>
                  <a:gd name="T11" fmla="*/ 150813 h 40"/>
                  <a:gd name="T12" fmla="*/ 150813 w 40"/>
                  <a:gd name="T13" fmla="*/ 30163 h 40"/>
                  <a:gd name="T14" fmla="*/ 150813 w 40"/>
                  <a:gd name="T15" fmla="*/ 22622 h 40"/>
                  <a:gd name="T16" fmla="*/ 150813 w 40"/>
                  <a:gd name="T17" fmla="*/ 18852 h 40"/>
                  <a:gd name="T18" fmla="*/ 131961 w 40"/>
                  <a:gd name="T19" fmla="*/ 0 h 40"/>
                  <a:gd name="T20" fmla="*/ 124421 w 40"/>
                  <a:gd name="T21" fmla="*/ 0 h 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0"/>
                  <a:gd name="T34" fmla="*/ 0 h 40"/>
                  <a:gd name="T35" fmla="*/ 40 w 40"/>
                  <a:gd name="T36" fmla="*/ 40 h 4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0" h="40">
                    <a:moveTo>
                      <a:pt x="33" y="0"/>
                    </a:moveTo>
                    <a:cubicBezTo>
                      <a:pt x="1" y="32"/>
                      <a:pt x="1" y="32"/>
                      <a:pt x="1" y="32"/>
                    </a:cubicBezTo>
                    <a:cubicBezTo>
                      <a:pt x="0" y="33"/>
                      <a:pt x="0" y="33"/>
                      <a:pt x="0" y="34"/>
                    </a:cubicBezTo>
                    <a:cubicBezTo>
                      <a:pt x="0" y="34"/>
                      <a:pt x="0" y="34"/>
                      <a:pt x="1" y="35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6" y="40"/>
                      <a:pt x="7" y="40"/>
                      <a:pt x="8" y="4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40" y="5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17"/>
              <p:cNvSpPr>
                <a:spLocks noChangeArrowheads="1"/>
              </p:cNvSpPr>
              <p:nvPr/>
            </p:nvSpPr>
            <p:spPr bwMode="auto">
              <a:xfrm>
                <a:off x="247650" y="0"/>
                <a:ext cx="203200" cy="200025"/>
              </a:xfrm>
              <a:custGeom>
                <a:avLst/>
                <a:gdLst>
                  <a:gd name="T0" fmla="*/ 75259 w 54"/>
                  <a:gd name="T1" fmla="*/ 0 h 53"/>
                  <a:gd name="T2" fmla="*/ 71496 w 54"/>
                  <a:gd name="T3" fmla="*/ 0 h 53"/>
                  <a:gd name="T4" fmla="*/ 3763 w 54"/>
                  <a:gd name="T5" fmla="*/ 67933 h 53"/>
                  <a:gd name="T6" fmla="*/ 0 w 54"/>
                  <a:gd name="T7" fmla="*/ 71707 h 53"/>
                  <a:gd name="T8" fmla="*/ 0 w 54"/>
                  <a:gd name="T9" fmla="*/ 71707 h 53"/>
                  <a:gd name="T10" fmla="*/ 3763 w 54"/>
                  <a:gd name="T11" fmla="*/ 79255 h 53"/>
                  <a:gd name="T12" fmla="*/ 124178 w 54"/>
                  <a:gd name="T13" fmla="*/ 200025 h 53"/>
                  <a:gd name="T14" fmla="*/ 131704 w 54"/>
                  <a:gd name="T15" fmla="*/ 200025 h 53"/>
                  <a:gd name="T16" fmla="*/ 199437 w 54"/>
                  <a:gd name="T17" fmla="*/ 132092 h 53"/>
                  <a:gd name="T18" fmla="*/ 199437 w 54"/>
                  <a:gd name="T19" fmla="*/ 120770 h 53"/>
                  <a:gd name="T20" fmla="*/ 79022 w 54"/>
                  <a:gd name="T21" fmla="*/ 0 h 53"/>
                  <a:gd name="T22" fmla="*/ 75259 w 54"/>
                  <a:gd name="T23" fmla="*/ 0 h 5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53"/>
                  <a:gd name="T38" fmla="*/ 54 w 54"/>
                  <a:gd name="T39" fmla="*/ 53 h 5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53">
                    <a:moveTo>
                      <a:pt x="20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1" y="21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4" y="53"/>
                      <a:pt x="35" y="53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4" y="34"/>
                      <a:pt x="54" y="33"/>
                      <a:pt x="53" y="3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Group 38"/>
          <p:cNvGrpSpPr>
            <a:grpSpLocks/>
          </p:cNvGrpSpPr>
          <p:nvPr/>
        </p:nvGrpSpPr>
        <p:grpSpPr bwMode="auto">
          <a:xfrm>
            <a:off x="1627064" y="4112831"/>
            <a:ext cx="2803525" cy="862561"/>
            <a:chOff x="0" y="95515"/>
            <a:chExt cx="2802619" cy="862786"/>
          </a:xfrm>
        </p:grpSpPr>
        <p:sp>
          <p:nvSpPr>
            <p:cNvPr id="36" name="文本框 117"/>
            <p:cNvSpPr>
              <a:spLocks noChangeArrowheads="1"/>
            </p:cNvSpPr>
            <p:nvPr/>
          </p:nvSpPr>
          <p:spPr bwMode="auto">
            <a:xfrm>
              <a:off x="669538" y="95515"/>
              <a:ext cx="1107638" cy="369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591E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  <p:sp>
          <p:nvSpPr>
            <p:cNvPr id="37" name="矩形 121"/>
            <p:cNvSpPr>
              <a:spLocks noChangeArrowheads="1"/>
            </p:cNvSpPr>
            <p:nvPr/>
          </p:nvSpPr>
          <p:spPr bwMode="auto">
            <a:xfrm>
              <a:off x="0" y="496516"/>
              <a:ext cx="2802619" cy="461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</a:t>
              </a:r>
            </a:p>
          </p:txBody>
        </p:sp>
      </p:grpSp>
      <p:grpSp>
        <p:nvGrpSpPr>
          <p:cNvPr id="38" name="Group 41"/>
          <p:cNvGrpSpPr>
            <a:grpSpLocks/>
          </p:cNvGrpSpPr>
          <p:nvPr/>
        </p:nvGrpSpPr>
        <p:grpSpPr bwMode="auto">
          <a:xfrm>
            <a:off x="4916364" y="4103539"/>
            <a:ext cx="2803525" cy="871854"/>
            <a:chOff x="0" y="86220"/>
            <a:chExt cx="2802619" cy="872082"/>
          </a:xfrm>
        </p:grpSpPr>
        <p:sp>
          <p:nvSpPr>
            <p:cNvPr id="39" name="文本框 124"/>
            <p:cNvSpPr>
              <a:spLocks noChangeArrowheads="1"/>
            </p:cNvSpPr>
            <p:nvPr/>
          </p:nvSpPr>
          <p:spPr bwMode="auto">
            <a:xfrm>
              <a:off x="669538" y="86220"/>
              <a:ext cx="1107638" cy="369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591E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  <p:sp>
          <p:nvSpPr>
            <p:cNvPr id="40" name="矩形 125"/>
            <p:cNvSpPr>
              <a:spLocks noChangeArrowheads="1"/>
            </p:cNvSpPr>
            <p:nvPr/>
          </p:nvSpPr>
          <p:spPr bwMode="auto">
            <a:xfrm>
              <a:off x="0" y="496516"/>
              <a:ext cx="2802619" cy="461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</a:t>
              </a:r>
            </a:p>
          </p:txBody>
        </p:sp>
      </p:grpSp>
      <p:grpSp>
        <p:nvGrpSpPr>
          <p:cNvPr id="41" name="Group 44"/>
          <p:cNvGrpSpPr>
            <a:grpSpLocks/>
          </p:cNvGrpSpPr>
          <p:nvPr/>
        </p:nvGrpSpPr>
        <p:grpSpPr bwMode="auto">
          <a:xfrm>
            <a:off x="8204077" y="4103539"/>
            <a:ext cx="2803525" cy="871854"/>
            <a:chOff x="0" y="86220"/>
            <a:chExt cx="2802619" cy="872082"/>
          </a:xfrm>
        </p:grpSpPr>
        <p:sp>
          <p:nvSpPr>
            <p:cNvPr id="42" name="文本框 127"/>
            <p:cNvSpPr>
              <a:spLocks noChangeArrowheads="1"/>
            </p:cNvSpPr>
            <p:nvPr/>
          </p:nvSpPr>
          <p:spPr bwMode="auto">
            <a:xfrm>
              <a:off x="669538" y="86220"/>
              <a:ext cx="1107638" cy="369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591E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标题文字</a:t>
              </a:r>
              <a:endParaRPr lang="zh-CN" altLang="zh-CN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endParaRPr>
            </a:p>
          </p:txBody>
        </p:sp>
        <p:sp>
          <p:nvSpPr>
            <p:cNvPr id="43" name="矩形 128"/>
            <p:cNvSpPr>
              <a:spLocks noChangeArrowheads="1"/>
            </p:cNvSpPr>
            <p:nvPr/>
          </p:nvSpPr>
          <p:spPr bwMode="auto">
            <a:xfrm>
              <a:off x="0" y="496516"/>
              <a:ext cx="2802619" cy="461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66463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334031" cy="6640661"/>
            <a:chOff x="0" y="0"/>
            <a:chExt cx="12334031" cy="6640661"/>
          </a:xfrm>
        </p:grpSpPr>
        <p:sp>
          <p:nvSpPr>
            <p:cNvPr id="3" name="矩形 2"/>
            <p:cNvSpPr/>
            <p:nvPr/>
          </p:nvSpPr>
          <p:spPr>
            <a:xfrm>
              <a:off x="524719" y="591989"/>
              <a:ext cx="11809312" cy="6048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00424" y="-100424"/>
              <a:ext cx="2206752" cy="2407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41502" flipH="1">
              <a:off x="4291905" y="374034"/>
              <a:ext cx="1405012" cy="145868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31428">
              <a:off x="8758919" y="4435593"/>
              <a:ext cx="3435622" cy="1778712"/>
            </a:xfrm>
            <a:prstGeom prst="rect">
              <a:avLst/>
            </a:prstGeom>
          </p:spPr>
        </p:pic>
        <p:sp>
          <p:nvSpPr>
            <p:cNvPr id="7" name="Text Box 18"/>
            <p:cNvSpPr txBox="1">
              <a:spLocks noChangeArrowheads="1"/>
            </p:cNvSpPr>
            <p:nvPr/>
          </p:nvSpPr>
          <p:spPr bwMode="gray">
            <a:xfrm>
              <a:off x="2334896" y="835015"/>
              <a:ext cx="158417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892871" y="1456085"/>
              <a:ext cx="9721080" cy="0"/>
            </a:xfrm>
            <a:prstGeom prst="line">
              <a:avLst/>
            </a:prstGeom>
            <a:ln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647777" y="3864309"/>
            <a:ext cx="516488" cy="939403"/>
            <a:chOff x="4140330" y="4202620"/>
            <a:chExt cx="690184" cy="1252671"/>
          </a:xfrm>
        </p:grpSpPr>
        <p:sp>
          <p:nvSpPr>
            <p:cNvPr id="10" name="矩形 9"/>
            <p:cNvSpPr/>
            <p:nvPr/>
          </p:nvSpPr>
          <p:spPr>
            <a:xfrm>
              <a:off x="4214151" y="4202620"/>
              <a:ext cx="542543" cy="1252671"/>
            </a:xfrm>
            <a:prstGeom prst="rect">
              <a:avLst/>
            </a:prstGeom>
            <a:solidFill>
              <a:srgbClr val="749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8"/>
            <p:cNvSpPr txBox="1">
              <a:spLocks noChangeArrowheads="1"/>
            </p:cNvSpPr>
            <p:nvPr/>
          </p:nvSpPr>
          <p:spPr bwMode="auto">
            <a:xfrm>
              <a:off x="4140330" y="4202621"/>
              <a:ext cx="690184" cy="369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  <a:endParaRPr lang="zh-CN" altLang="en-US" sz="12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052590" y="3040397"/>
            <a:ext cx="516488" cy="1763315"/>
            <a:chOff x="4679972" y="3103682"/>
            <a:chExt cx="690184" cy="2351611"/>
          </a:xfrm>
        </p:grpSpPr>
        <p:sp>
          <p:nvSpPr>
            <p:cNvPr id="13" name="矩形 12"/>
            <p:cNvSpPr/>
            <p:nvPr/>
          </p:nvSpPr>
          <p:spPr>
            <a:xfrm>
              <a:off x="4753794" y="3103682"/>
              <a:ext cx="542543" cy="2351611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9"/>
            <p:cNvSpPr txBox="1">
              <a:spLocks noChangeArrowheads="1"/>
            </p:cNvSpPr>
            <p:nvPr/>
          </p:nvSpPr>
          <p:spPr bwMode="auto">
            <a:xfrm>
              <a:off x="4679972" y="3103682"/>
              <a:ext cx="690184" cy="3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zh-CN" altLang="en-US" sz="12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274390" y="4067906"/>
            <a:ext cx="516488" cy="735806"/>
            <a:chOff x="2310258" y="4473892"/>
            <a:chExt cx="688166" cy="981400"/>
          </a:xfrm>
        </p:grpSpPr>
        <p:sp>
          <p:nvSpPr>
            <p:cNvPr id="16" name="矩形 15"/>
            <p:cNvSpPr/>
            <p:nvPr/>
          </p:nvSpPr>
          <p:spPr>
            <a:xfrm>
              <a:off x="2383069" y="4473892"/>
              <a:ext cx="542543" cy="981400"/>
            </a:xfrm>
            <a:prstGeom prst="rect">
              <a:avLst/>
            </a:prstGeom>
            <a:solidFill>
              <a:srgbClr val="749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4"/>
            <p:cNvSpPr txBox="1">
              <a:spLocks noChangeArrowheads="1"/>
            </p:cNvSpPr>
            <p:nvPr/>
          </p:nvSpPr>
          <p:spPr bwMode="auto">
            <a:xfrm>
              <a:off x="2310258" y="4473893"/>
              <a:ext cx="688166" cy="369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30%</a:t>
              </a:r>
              <a:endParaRPr lang="zh-CN" altLang="en-US" sz="12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3679202" y="3254709"/>
            <a:ext cx="516488" cy="1549003"/>
            <a:chOff x="2849902" y="3388806"/>
            <a:chExt cx="688166" cy="2066485"/>
          </a:xfrm>
        </p:grpSpPr>
        <p:sp>
          <p:nvSpPr>
            <p:cNvPr id="19" name="矩形 18"/>
            <p:cNvSpPr/>
            <p:nvPr/>
          </p:nvSpPr>
          <p:spPr>
            <a:xfrm>
              <a:off x="2922713" y="3388806"/>
              <a:ext cx="542543" cy="2066485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5"/>
            <p:cNvSpPr txBox="1">
              <a:spLocks noChangeArrowheads="1"/>
            </p:cNvSpPr>
            <p:nvPr/>
          </p:nvSpPr>
          <p:spPr bwMode="auto">
            <a:xfrm>
              <a:off x="2849902" y="3388807"/>
              <a:ext cx="688166" cy="36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endPara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6021159" y="3511884"/>
            <a:ext cx="516488" cy="1291828"/>
            <a:chOff x="5972422" y="3731944"/>
            <a:chExt cx="688166" cy="1723349"/>
          </a:xfrm>
        </p:grpSpPr>
        <p:sp>
          <p:nvSpPr>
            <p:cNvPr id="22" name="矩形 21"/>
            <p:cNvSpPr/>
            <p:nvPr/>
          </p:nvSpPr>
          <p:spPr>
            <a:xfrm>
              <a:off x="6045233" y="3736709"/>
              <a:ext cx="542543" cy="1718584"/>
            </a:xfrm>
            <a:prstGeom prst="rect">
              <a:avLst/>
            </a:prstGeom>
            <a:solidFill>
              <a:srgbClr val="749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0"/>
            <p:cNvSpPr txBox="1">
              <a:spLocks noChangeArrowheads="1"/>
            </p:cNvSpPr>
            <p:nvPr/>
          </p:nvSpPr>
          <p:spPr bwMode="auto">
            <a:xfrm>
              <a:off x="5972422" y="3731944"/>
              <a:ext cx="688166" cy="369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12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6433115" y="2711784"/>
            <a:ext cx="516488" cy="2091928"/>
            <a:chOff x="6512064" y="2665416"/>
            <a:chExt cx="688166" cy="2789875"/>
          </a:xfrm>
        </p:grpSpPr>
        <p:sp>
          <p:nvSpPr>
            <p:cNvPr id="25" name="矩形 24"/>
            <p:cNvSpPr/>
            <p:nvPr/>
          </p:nvSpPr>
          <p:spPr>
            <a:xfrm>
              <a:off x="6584876" y="2665416"/>
              <a:ext cx="542543" cy="2789875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21"/>
            <p:cNvSpPr txBox="1">
              <a:spLocks noChangeArrowheads="1"/>
            </p:cNvSpPr>
            <p:nvPr/>
          </p:nvSpPr>
          <p:spPr bwMode="auto">
            <a:xfrm>
              <a:off x="6512064" y="2665417"/>
              <a:ext cx="688166" cy="369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endParaRPr lang="zh-CN" altLang="en-US" sz="12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7393950" y="3243993"/>
            <a:ext cx="516488" cy="1559719"/>
            <a:chOff x="7803503" y="3374953"/>
            <a:chExt cx="688166" cy="2080340"/>
          </a:xfrm>
        </p:grpSpPr>
        <p:sp>
          <p:nvSpPr>
            <p:cNvPr id="28" name="矩形 27"/>
            <p:cNvSpPr/>
            <p:nvPr/>
          </p:nvSpPr>
          <p:spPr>
            <a:xfrm>
              <a:off x="7876314" y="3389246"/>
              <a:ext cx="542543" cy="2066047"/>
            </a:xfrm>
            <a:prstGeom prst="rect">
              <a:avLst/>
            </a:prstGeom>
            <a:solidFill>
              <a:srgbClr val="749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6"/>
            <p:cNvSpPr txBox="1">
              <a:spLocks noChangeArrowheads="1"/>
            </p:cNvSpPr>
            <p:nvPr/>
          </p:nvSpPr>
          <p:spPr bwMode="auto">
            <a:xfrm>
              <a:off x="7803503" y="3374953"/>
              <a:ext cx="688166" cy="369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endParaRPr lang="zh-CN" altLang="en-US" sz="12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7798762" y="2459372"/>
            <a:ext cx="516488" cy="2344340"/>
            <a:chOff x="8343147" y="2328678"/>
            <a:chExt cx="688166" cy="3126615"/>
          </a:xfrm>
        </p:grpSpPr>
        <p:sp>
          <p:nvSpPr>
            <p:cNvPr id="31" name="矩形 30"/>
            <p:cNvSpPr/>
            <p:nvPr/>
          </p:nvSpPr>
          <p:spPr>
            <a:xfrm>
              <a:off x="8415958" y="2328678"/>
              <a:ext cx="542543" cy="3126615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27"/>
            <p:cNvSpPr txBox="1">
              <a:spLocks noChangeArrowheads="1"/>
            </p:cNvSpPr>
            <p:nvPr/>
          </p:nvSpPr>
          <p:spPr bwMode="auto">
            <a:xfrm>
              <a:off x="8343147" y="2328678"/>
              <a:ext cx="688166" cy="369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90%</a:t>
              </a:r>
              <a:endParaRPr lang="zh-CN" altLang="en-US" sz="12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8767931" y="2972531"/>
            <a:ext cx="516488" cy="1831181"/>
            <a:chOff x="9634585" y="3013258"/>
            <a:chExt cx="688166" cy="2442035"/>
          </a:xfrm>
        </p:grpSpPr>
        <p:sp>
          <p:nvSpPr>
            <p:cNvPr id="34" name="矩形 33"/>
            <p:cNvSpPr/>
            <p:nvPr/>
          </p:nvSpPr>
          <p:spPr>
            <a:xfrm>
              <a:off x="9707396" y="3013258"/>
              <a:ext cx="542543" cy="2442035"/>
            </a:xfrm>
            <a:prstGeom prst="rect">
              <a:avLst/>
            </a:prstGeom>
            <a:solidFill>
              <a:srgbClr val="749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32"/>
            <p:cNvSpPr txBox="1">
              <a:spLocks noChangeArrowheads="1"/>
            </p:cNvSpPr>
            <p:nvPr/>
          </p:nvSpPr>
          <p:spPr bwMode="auto">
            <a:xfrm>
              <a:off x="9634585" y="3013258"/>
              <a:ext cx="688166" cy="369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rgbClr val="F8F8F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zh-CN" altLang="en-US" sz="12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9126049" y="2226009"/>
            <a:ext cx="611065" cy="2577703"/>
            <a:chOff x="10093570" y="2018409"/>
            <a:chExt cx="813597" cy="3436883"/>
          </a:xfrm>
        </p:grpSpPr>
        <p:sp>
          <p:nvSpPr>
            <p:cNvPr id="37" name="矩形 36"/>
            <p:cNvSpPr/>
            <p:nvPr/>
          </p:nvSpPr>
          <p:spPr>
            <a:xfrm>
              <a:off x="10228499" y="2018409"/>
              <a:ext cx="543739" cy="3436883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3"/>
            <p:cNvSpPr txBox="1">
              <a:spLocks noChangeArrowheads="1"/>
            </p:cNvSpPr>
            <p:nvPr/>
          </p:nvSpPr>
          <p:spPr bwMode="auto">
            <a:xfrm>
              <a:off x="10093570" y="2018596"/>
              <a:ext cx="813597" cy="369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2800896" y="2545948"/>
            <a:ext cx="0" cy="1966913"/>
          </a:xfrm>
          <a:prstGeom prst="line">
            <a:avLst/>
          </a:prstGeom>
          <a:ln w="38100">
            <a:solidFill>
              <a:srgbClr val="749A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5"/>
          <p:cNvSpPr txBox="1"/>
          <p:nvPr/>
        </p:nvSpPr>
        <p:spPr>
          <a:xfrm>
            <a:off x="2611106" y="4513429"/>
            <a:ext cx="52450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0%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36"/>
          <p:cNvSpPr txBox="1"/>
          <p:nvPr/>
        </p:nvSpPr>
        <p:spPr>
          <a:xfrm>
            <a:off x="2602722" y="2176165"/>
            <a:ext cx="79380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2486074" y="4819190"/>
            <a:ext cx="7255669" cy="0"/>
          </a:xfrm>
          <a:prstGeom prst="line">
            <a:avLst/>
          </a:prstGeom>
          <a:ln w="38100">
            <a:solidFill>
              <a:srgbClr val="591E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457656" y="4990334"/>
            <a:ext cx="56938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831958" y="4990334"/>
            <a:ext cx="56938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6204428" y="4990334"/>
            <a:ext cx="56938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7577218" y="4990334"/>
            <a:ext cx="56938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8950688" y="4990334"/>
            <a:ext cx="56938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7121037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68735" y="635075"/>
            <a:ext cx="11809312" cy="60486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00424" y="-100424"/>
            <a:ext cx="2206752" cy="2407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41502" flipH="1">
            <a:off x="4291905" y="374034"/>
            <a:ext cx="1405012" cy="1458682"/>
          </a:xfrm>
          <a:prstGeom prst="rect">
            <a:avLst/>
          </a:prstGeom>
        </p:spPr>
      </p:pic>
      <p:sp>
        <p:nvSpPr>
          <p:cNvPr id="7" name="Text Box 18"/>
          <p:cNvSpPr txBox="1">
            <a:spLocks noChangeArrowheads="1"/>
          </p:cNvSpPr>
          <p:nvPr/>
        </p:nvSpPr>
        <p:spPr bwMode="gray">
          <a:xfrm>
            <a:off x="2334896" y="835015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892871" y="1456085"/>
            <a:ext cx="9721080" cy="0"/>
          </a:xfrm>
          <a:prstGeom prst="line">
            <a:avLst/>
          </a:prstGeom>
          <a:ln>
            <a:solidFill>
              <a:srgbClr val="591E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"/>
          <p:cNvGrpSpPr>
            <a:grpSpLocks/>
          </p:cNvGrpSpPr>
          <p:nvPr/>
        </p:nvGrpSpPr>
        <p:grpSpPr bwMode="auto">
          <a:xfrm>
            <a:off x="4628677" y="1935883"/>
            <a:ext cx="1674968" cy="1723528"/>
            <a:chOff x="0" y="0"/>
            <a:chExt cx="1955064" cy="2011679"/>
          </a:xfrm>
          <a:solidFill>
            <a:srgbClr val="92D050"/>
          </a:solidFill>
        </p:grpSpPr>
        <p:sp>
          <p:nvSpPr>
            <p:cNvPr id="10" name="矩形 25"/>
            <p:cNvSpPr>
              <a:spLocks noChangeArrowheads="1"/>
            </p:cNvSpPr>
            <p:nvPr/>
          </p:nvSpPr>
          <p:spPr bwMode="auto">
            <a:xfrm>
              <a:off x="0" y="0"/>
              <a:ext cx="1870432" cy="2011679"/>
            </a:xfrm>
            <a:prstGeom prst="rect">
              <a:avLst/>
            </a:prstGeom>
            <a:solidFill>
              <a:srgbClr val="749A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矩形 29"/>
            <p:cNvSpPr>
              <a:spLocks noChangeArrowheads="1"/>
            </p:cNvSpPr>
            <p:nvPr/>
          </p:nvSpPr>
          <p:spPr bwMode="auto">
            <a:xfrm>
              <a:off x="84631" y="426149"/>
              <a:ext cx="1870433" cy="125731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</a:t>
              </a:r>
            </a:p>
          </p:txBody>
        </p:sp>
      </p:grpSp>
      <p:grpSp>
        <p:nvGrpSpPr>
          <p:cNvPr id="14" name="Group 19"/>
          <p:cNvGrpSpPr>
            <a:grpSpLocks/>
          </p:cNvGrpSpPr>
          <p:nvPr/>
        </p:nvGrpSpPr>
        <p:grpSpPr bwMode="auto">
          <a:xfrm>
            <a:off x="9123393" y="1935883"/>
            <a:ext cx="1626462" cy="1723528"/>
            <a:chOff x="0" y="0"/>
            <a:chExt cx="1898448" cy="2011678"/>
          </a:xfrm>
          <a:solidFill>
            <a:srgbClr val="749A03"/>
          </a:solidFill>
        </p:grpSpPr>
        <p:sp>
          <p:nvSpPr>
            <p:cNvPr id="15" name="矩形 31"/>
            <p:cNvSpPr>
              <a:spLocks noChangeArrowheads="1"/>
            </p:cNvSpPr>
            <p:nvPr/>
          </p:nvSpPr>
          <p:spPr bwMode="auto">
            <a:xfrm>
              <a:off x="0" y="0"/>
              <a:ext cx="1870432" cy="20116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16" name="Group 21"/>
            <p:cNvGrpSpPr>
              <a:grpSpLocks/>
            </p:cNvGrpSpPr>
            <p:nvPr/>
          </p:nvGrpSpPr>
          <p:grpSpPr bwMode="auto">
            <a:xfrm>
              <a:off x="0" y="154432"/>
              <a:ext cx="1898448" cy="1470769"/>
              <a:chOff x="0" y="0"/>
              <a:chExt cx="1898448" cy="1470769"/>
            </a:xfrm>
            <a:grpFill/>
          </p:grpSpPr>
          <p:sp>
            <p:nvSpPr>
              <p:cNvPr id="17" name="文本框 3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5623" cy="37719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lnSpc>
                    <a:spcPts val="1800"/>
                  </a:lnSpc>
                </a:pPr>
                <a:endParaRPr lang="zh-CN" altLang="en-US" b="1" dirty="0">
                  <a:solidFill>
                    <a:schemeClr val="bg1"/>
                  </a:solidFill>
                  <a:sym typeface="Arial" pitchFamily="34" charset="0"/>
                </a:endParaRPr>
              </a:p>
            </p:txBody>
          </p:sp>
          <p:sp>
            <p:nvSpPr>
              <p:cNvPr id="18" name="矩形 34"/>
              <p:cNvSpPr>
                <a:spLocks noChangeArrowheads="1"/>
              </p:cNvSpPr>
              <p:nvPr/>
            </p:nvSpPr>
            <p:spPr bwMode="auto">
              <a:xfrm>
                <a:off x="28016" y="213456"/>
                <a:ext cx="1870432" cy="125731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itchFamily="2" charset="-122"/>
                  </a:rPr>
                  <a:t>单击此处添加段落文本单击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此处添加段落文本单击此处</a:t>
                </a:r>
              </a:p>
            </p:txBody>
          </p:sp>
        </p:grpSp>
      </p:grpSp>
      <p:grpSp>
        <p:nvGrpSpPr>
          <p:cNvPr id="19" name="Group 24"/>
          <p:cNvGrpSpPr>
            <a:grpSpLocks/>
          </p:cNvGrpSpPr>
          <p:nvPr/>
        </p:nvGrpSpPr>
        <p:grpSpPr bwMode="auto">
          <a:xfrm>
            <a:off x="4628677" y="3760341"/>
            <a:ext cx="1602460" cy="1723528"/>
            <a:chOff x="0" y="0"/>
            <a:chExt cx="1870432" cy="2011679"/>
          </a:xfrm>
          <a:solidFill>
            <a:srgbClr val="33CC33"/>
          </a:solidFill>
        </p:grpSpPr>
        <p:sp>
          <p:nvSpPr>
            <p:cNvPr id="20" name="矩形 36"/>
            <p:cNvSpPr>
              <a:spLocks noChangeArrowheads="1"/>
            </p:cNvSpPr>
            <p:nvPr/>
          </p:nvSpPr>
          <p:spPr bwMode="auto">
            <a:xfrm>
              <a:off x="0" y="0"/>
              <a:ext cx="1870432" cy="2011679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" name="矩形 39"/>
            <p:cNvSpPr>
              <a:spLocks noChangeArrowheads="1"/>
            </p:cNvSpPr>
            <p:nvPr/>
          </p:nvSpPr>
          <p:spPr bwMode="auto">
            <a:xfrm>
              <a:off x="0" y="336187"/>
              <a:ext cx="1870432" cy="125731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</a:t>
              </a:r>
            </a:p>
          </p:txBody>
        </p:sp>
      </p:grpSp>
      <p:grpSp>
        <p:nvGrpSpPr>
          <p:cNvPr id="24" name="Group 29"/>
          <p:cNvGrpSpPr>
            <a:grpSpLocks/>
          </p:cNvGrpSpPr>
          <p:nvPr/>
        </p:nvGrpSpPr>
        <p:grpSpPr bwMode="auto">
          <a:xfrm>
            <a:off x="9123393" y="3760341"/>
            <a:ext cx="1602460" cy="1723528"/>
            <a:chOff x="0" y="0"/>
            <a:chExt cx="1870432" cy="2011678"/>
          </a:xfrm>
          <a:solidFill>
            <a:srgbClr val="33CC33"/>
          </a:solidFill>
        </p:grpSpPr>
        <p:sp>
          <p:nvSpPr>
            <p:cNvPr id="25" name="矩形 41"/>
            <p:cNvSpPr>
              <a:spLocks noChangeArrowheads="1"/>
            </p:cNvSpPr>
            <p:nvPr/>
          </p:nvSpPr>
          <p:spPr bwMode="auto">
            <a:xfrm>
              <a:off x="0" y="0"/>
              <a:ext cx="1870432" cy="2011678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8" name="矩形 44"/>
            <p:cNvSpPr>
              <a:spLocks noChangeArrowheads="1"/>
            </p:cNvSpPr>
            <p:nvPr/>
          </p:nvSpPr>
          <p:spPr bwMode="auto">
            <a:xfrm>
              <a:off x="0" y="339574"/>
              <a:ext cx="1870432" cy="125731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1428">
            <a:off x="8758919" y="4435593"/>
            <a:ext cx="3435622" cy="177871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1045" y="1935883"/>
            <a:ext cx="2837632" cy="1723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5761" y="1935883"/>
            <a:ext cx="2837632" cy="1723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9614"/>
          <a:stretch/>
        </p:blipFill>
        <p:spPr>
          <a:xfrm>
            <a:off x="1791045" y="3439760"/>
            <a:ext cx="2837632" cy="2044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5761" y="3760341"/>
            <a:ext cx="2837632" cy="1723528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99479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334031" cy="6640661"/>
            <a:chOff x="0" y="0"/>
            <a:chExt cx="12334031" cy="6640661"/>
          </a:xfrm>
        </p:grpSpPr>
        <p:sp>
          <p:nvSpPr>
            <p:cNvPr id="3" name="矩形 2"/>
            <p:cNvSpPr/>
            <p:nvPr/>
          </p:nvSpPr>
          <p:spPr>
            <a:xfrm>
              <a:off x="524719" y="591989"/>
              <a:ext cx="11809312" cy="6048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00424" y="-100424"/>
              <a:ext cx="2206752" cy="2407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41502" flipH="1">
              <a:off x="4291905" y="374034"/>
              <a:ext cx="1405012" cy="145868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31428">
              <a:off x="8758919" y="4435593"/>
              <a:ext cx="3435622" cy="1778712"/>
            </a:xfrm>
            <a:prstGeom prst="rect">
              <a:avLst/>
            </a:prstGeom>
          </p:spPr>
        </p:pic>
        <p:sp>
          <p:nvSpPr>
            <p:cNvPr id="7" name="Text Box 18"/>
            <p:cNvSpPr txBox="1">
              <a:spLocks noChangeArrowheads="1"/>
            </p:cNvSpPr>
            <p:nvPr/>
          </p:nvSpPr>
          <p:spPr bwMode="gray">
            <a:xfrm>
              <a:off x="2334896" y="835015"/>
              <a:ext cx="158417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892871" y="1456085"/>
              <a:ext cx="9721080" cy="0"/>
            </a:xfrm>
            <a:prstGeom prst="line">
              <a:avLst/>
            </a:prstGeom>
            <a:ln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4"/>
          <p:cNvGrpSpPr>
            <a:grpSpLocks/>
          </p:cNvGrpSpPr>
          <p:nvPr/>
        </p:nvGrpSpPr>
        <p:grpSpPr bwMode="auto">
          <a:xfrm>
            <a:off x="3104976" y="2339023"/>
            <a:ext cx="1604963" cy="1417638"/>
            <a:chOff x="0" y="0"/>
            <a:chExt cx="1604963" cy="1417638"/>
          </a:xfrm>
          <a:solidFill>
            <a:srgbClr val="591E87"/>
          </a:solidFill>
        </p:grpSpPr>
        <p:sp>
          <p:nvSpPr>
            <p:cNvPr id="10" name="Freeform 199"/>
            <p:cNvSpPr>
              <a:spLocks noChangeArrowheads="1"/>
            </p:cNvSpPr>
            <p:nvPr/>
          </p:nvSpPr>
          <p:spPr bwMode="auto">
            <a:xfrm>
              <a:off x="195263" y="1174751"/>
              <a:ext cx="201613" cy="190500"/>
            </a:xfrm>
            <a:custGeom>
              <a:avLst/>
              <a:gdLst>
                <a:gd name="T0" fmla="*/ 187612 w 72"/>
                <a:gd name="T1" fmla="*/ 0 h 68"/>
                <a:gd name="T2" fmla="*/ 0 w 72"/>
                <a:gd name="T3" fmla="*/ 159684 h 68"/>
                <a:gd name="T4" fmla="*/ 33602 w 72"/>
                <a:gd name="T5" fmla="*/ 190500 h 68"/>
                <a:gd name="T6" fmla="*/ 201613 w 72"/>
                <a:gd name="T7" fmla="*/ 14007 h 68"/>
                <a:gd name="T8" fmla="*/ 187612 w 72"/>
                <a:gd name="T9" fmla="*/ 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68"/>
                <a:gd name="T17" fmla="*/ 72 w 72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68">
                  <a:moveTo>
                    <a:pt x="67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5" y="62"/>
                    <a:pt x="7" y="63"/>
                    <a:pt x="12" y="68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68" y="2"/>
                    <a:pt x="70" y="3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11" name="Freeform 200"/>
            <p:cNvSpPr>
              <a:spLocks noChangeArrowheads="1"/>
            </p:cNvSpPr>
            <p:nvPr/>
          </p:nvSpPr>
          <p:spPr bwMode="auto">
            <a:xfrm>
              <a:off x="239713" y="1206501"/>
              <a:ext cx="182563" cy="196850"/>
            </a:xfrm>
            <a:custGeom>
              <a:avLst/>
              <a:gdLst>
                <a:gd name="T0" fmla="*/ 174137 w 65"/>
                <a:gd name="T1" fmla="*/ 0 h 71"/>
                <a:gd name="T2" fmla="*/ 0 w 65"/>
                <a:gd name="T3" fmla="*/ 171897 h 71"/>
                <a:gd name="T4" fmla="*/ 28087 w 65"/>
                <a:gd name="T5" fmla="*/ 196850 h 71"/>
                <a:gd name="T6" fmla="*/ 182563 w 65"/>
                <a:gd name="T7" fmla="*/ 13863 h 71"/>
                <a:gd name="T8" fmla="*/ 174137 w 65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71"/>
                <a:gd name="T17" fmla="*/ 65 w 65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71">
                  <a:moveTo>
                    <a:pt x="62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5" y="66"/>
                    <a:pt x="5" y="67"/>
                    <a:pt x="10" y="71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3" y="2"/>
                    <a:pt x="65" y="4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12" name="Freeform 201"/>
            <p:cNvSpPr>
              <a:spLocks noChangeArrowheads="1"/>
            </p:cNvSpPr>
            <p:nvPr/>
          </p:nvSpPr>
          <p:spPr bwMode="auto">
            <a:xfrm>
              <a:off x="136525" y="1133476"/>
              <a:ext cx="230188" cy="176213"/>
            </a:xfrm>
            <a:custGeom>
              <a:avLst/>
              <a:gdLst>
                <a:gd name="T0" fmla="*/ 210538 w 82"/>
                <a:gd name="T1" fmla="*/ 0 h 63"/>
                <a:gd name="T2" fmla="*/ 0 w 82"/>
                <a:gd name="T3" fmla="*/ 123069 h 63"/>
                <a:gd name="T4" fmla="*/ 42108 w 82"/>
                <a:gd name="T5" fmla="*/ 176213 h 63"/>
                <a:gd name="T6" fmla="*/ 230188 w 82"/>
                <a:gd name="T7" fmla="*/ 19579 h 63"/>
                <a:gd name="T8" fmla="*/ 210538 w 82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63"/>
                <a:gd name="T17" fmla="*/ 82 w 82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63">
                  <a:moveTo>
                    <a:pt x="75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7" y="54"/>
                    <a:pt x="7" y="54"/>
                    <a:pt x="15" y="63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77" y="2"/>
                    <a:pt x="79" y="5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13" name="Freeform 202"/>
            <p:cNvSpPr>
              <a:spLocks noChangeArrowheads="1"/>
            </p:cNvSpPr>
            <p:nvPr/>
          </p:nvSpPr>
          <p:spPr bwMode="auto">
            <a:xfrm>
              <a:off x="87313" y="1085851"/>
              <a:ext cx="247650" cy="147638"/>
            </a:xfrm>
            <a:custGeom>
              <a:avLst/>
              <a:gdLst>
                <a:gd name="T0" fmla="*/ 228172 w 89"/>
                <a:gd name="T1" fmla="*/ 0 h 53"/>
                <a:gd name="T2" fmla="*/ 0 w 89"/>
                <a:gd name="T3" fmla="*/ 86354 h 53"/>
                <a:gd name="T4" fmla="*/ 36174 w 89"/>
                <a:gd name="T5" fmla="*/ 147638 h 53"/>
                <a:gd name="T6" fmla="*/ 247650 w 89"/>
                <a:gd name="T7" fmla="*/ 27856 h 53"/>
                <a:gd name="T8" fmla="*/ 228172 w 89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53"/>
                <a:gd name="T17" fmla="*/ 89 w 89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53">
                  <a:moveTo>
                    <a:pt x="82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5" y="40"/>
                    <a:pt x="7" y="45"/>
                    <a:pt x="13" y="53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6" y="5"/>
                    <a:pt x="85" y="5"/>
                    <a:pt x="8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14" name="Freeform 203"/>
            <p:cNvSpPr>
              <a:spLocks noChangeArrowheads="1"/>
            </p:cNvSpPr>
            <p:nvPr/>
          </p:nvSpPr>
          <p:spPr bwMode="auto">
            <a:xfrm>
              <a:off x="44450" y="1041401"/>
              <a:ext cx="263525" cy="111125"/>
            </a:xfrm>
            <a:custGeom>
              <a:avLst/>
              <a:gdLst>
                <a:gd name="T0" fmla="*/ 249508 w 94"/>
                <a:gd name="T1" fmla="*/ 0 h 40"/>
                <a:gd name="T2" fmla="*/ 0 w 94"/>
                <a:gd name="T3" fmla="*/ 30559 h 40"/>
                <a:gd name="T4" fmla="*/ 33641 w 94"/>
                <a:gd name="T5" fmla="*/ 111125 h 40"/>
                <a:gd name="T6" fmla="*/ 263525 w 94"/>
                <a:gd name="T7" fmla="*/ 25003 h 40"/>
                <a:gd name="T8" fmla="*/ 249508 w 94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40"/>
                <a:gd name="T17" fmla="*/ 94 w 94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40">
                  <a:moveTo>
                    <a:pt x="8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4" y="24"/>
                    <a:pt x="6" y="28"/>
                    <a:pt x="12" y="40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0" y="2"/>
                    <a:pt x="92" y="6"/>
                    <a:pt x="8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15" name="Freeform 204"/>
            <p:cNvSpPr>
              <a:spLocks noChangeArrowheads="1"/>
            </p:cNvSpPr>
            <p:nvPr/>
          </p:nvSpPr>
          <p:spPr bwMode="auto">
            <a:xfrm>
              <a:off x="1195388" y="1184276"/>
              <a:ext cx="195263" cy="195263"/>
            </a:xfrm>
            <a:custGeom>
              <a:avLst/>
              <a:gdLst>
                <a:gd name="T0" fmla="*/ 0 w 70"/>
                <a:gd name="T1" fmla="*/ 16737 h 70"/>
                <a:gd name="T2" fmla="*/ 161789 w 70"/>
                <a:gd name="T3" fmla="*/ 195263 h 70"/>
                <a:gd name="T4" fmla="*/ 195263 w 70"/>
                <a:gd name="T5" fmla="*/ 164579 h 70"/>
                <a:gd name="T6" fmla="*/ 13947 w 70"/>
                <a:gd name="T7" fmla="*/ 0 h 70"/>
                <a:gd name="T8" fmla="*/ 0 w 70"/>
                <a:gd name="T9" fmla="*/ 16737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70"/>
                <a:gd name="T17" fmla="*/ 70 w 70"/>
                <a:gd name="T18" fmla="*/ 70 h 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70">
                  <a:moveTo>
                    <a:pt x="0" y="6"/>
                  </a:moveTo>
                  <a:cubicBezTo>
                    <a:pt x="58" y="70"/>
                    <a:pt x="58" y="70"/>
                    <a:pt x="58" y="70"/>
                  </a:cubicBezTo>
                  <a:cubicBezTo>
                    <a:pt x="63" y="66"/>
                    <a:pt x="65" y="65"/>
                    <a:pt x="70" y="5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4"/>
                    <a:pt x="3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16" name="Freeform 206"/>
            <p:cNvSpPr>
              <a:spLocks noChangeArrowheads="1"/>
            </p:cNvSpPr>
            <p:nvPr/>
          </p:nvSpPr>
          <p:spPr bwMode="auto">
            <a:xfrm>
              <a:off x="1166813" y="1217613"/>
              <a:ext cx="176213" cy="200025"/>
            </a:xfrm>
            <a:custGeom>
              <a:avLst/>
              <a:gdLst>
                <a:gd name="T0" fmla="*/ 0 w 63"/>
                <a:gd name="T1" fmla="*/ 11113 h 72"/>
                <a:gd name="T2" fmla="*/ 151040 w 63"/>
                <a:gd name="T3" fmla="*/ 200025 h 72"/>
                <a:gd name="T4" fmla="*/ 176213 w 63"/>
                <a:gd name="T5" fmla="*/ 175022 h 72"/>
                <a:gd name="T6" fmla="*/ 11188 w 63"/>
                <a:gd name="T7" fmla="*/ 0 h 72"/>
                <a:gd name="T8" fmla="*/ 0 w 63"/>
                <a:gd name="T9" fmla="*/ 11113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72"/>
                <a:gd name="T17" fmla="*/ 63 w 63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72">
                  <a:moveTo>
                    <a:pt x="0" y="4"/>
                  </a:moveTo>
                  <a:cubicBezTo>
                    <a:pt x="54" y="72"/>
                    <a:pt x="54" y="72"/>
                    <a:pt x="54" y="72"/>
                  </a:cubicBezTo>
                  <a:cubicBezTo>
                    <a:pt x="59" y="68"/>
                    <a:pt x="59" y="67"/>
                    <a:pt x="63" y="6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3"/>
                    <a:pt x="3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17" name="Freeform 207"/>
            <p:cNvSpPr>
              <a:spLocks noChangeArrowheads="1"/>
            </p:cNvSpPr>
            <p:nvPr/>
          </p:nvSpPr>
          <p:spPr bwMode="auto">
            <a:xfrm>
              <a:off x="1225550" y="1144588"/>
              <a:ext cx="223838" cy="180975"/>
            </a:xfrm>
            <a:custGeom>
              <a:avLst/>
              <a:gdLst>
                <a:gd name="T0" fmla="*/ 0 w 80"/>
                <a:gd name="T1" fmla="*/ 19490 h 65"/>
                <a:gd name="T2" fmla="*/ 184666 w 80"/>
                <a:gd name="T3" fmla="*/ 180975 h 65"/>
                <a:gd name="T4" fmla="*/ 223838 w 80"/>
                <a:gd name="T5" fmla="*/ 128075 h 65"/>
                <a:gd name="T6" fmla="*/ 19586 w 80"/>
                <a:gd name="T7" fmla="*/ 0 h 65"/>
                <a:gd name="T8" fmla="*/ 0 w 80"/>
                <a:gd name="T9" fmla="*/ 19490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65"/>
                <a:gd name="T17" fmla="*/ 80 w 80"/>
                <a:gd name="T18" fmla="*/ 65 h 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65">
                  <a:moveTo>
                    <a:pt x="0" y="7"/>
                  </a:moveTo>
                  <a:cubicBezTo>
                    <a:pt x="66" y="65"/>
                    <a:pt x="66" y="65"/>
                    <a:pt x="66" y="65"/>
                  </a:cubicBezTo>
                  <a:cubicBezTo>
                    <a:pt x="74" y="55"/>
                    <a:pt x="74" y="56"/>
                    <a:pt x="80" y="4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6"/>
                    <a:pt x="6" y="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18" name="Freeform 208"/>
            <p:cNvSpPr>
              <a:spLocks noChangeArrowheads="1"/>
            </p:cNvSpPr>
            <p:nvPr/>
          </p:nvSpPr>
          <p:spPr bwMode="auto">
            <a:xfrm>
              <a:off x="1258888" y="1096963"/>
              <a:ext cx="242888" cy="153988"/>
            </a:xfrm>
            <a:custGeom>
              <a:avLst/>
              <a:gdLst>
                <a:gd name="T0" fmla="*/ 0 w 87"/>
                <a:gd name="T1" fmla="*/ 27998 h 55"/>
                <a:gd name="T2" fmla="*/ 209386 w 87"/>
                <a:gd name="T3" fmla="*/ 153988 h 55"/>
                <a:gd name="T4" fmla="*/ 242888 w 87"/>
                <a:gd name="T5" fmla="*/ 92393 h 55"/>
                <a:gd name="T6" fmla="*/ 16751 w 87"/>
                <a:gd name="T7" fmla="*/ 0 h 55"/>
                <a:gd name="T8" fmla="*/ 0 w 87"/>
                <a:gd name="T9" fmla="*/ 27998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"/>
                <a:gd name="T16" fmla="*/ 0 h 55"/>
                <a:gd name="T17" fmla="*/ 87 w 87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" h="55">
                  <a:moveTo>
                    <a:pt x="0" y="10"/>
                  </a:moveTo>
                  <a:cubicBezTo>
                    <a:pt x="75" y="55"/>
                    <a:pt x="75" y="55"/>
                    <a:pt x="75" y="55"/>
                  </a:cubicBezTo>
                  <a:cubicBezTo>
                    <a:pt x="80" y="47"/>
                    <a:pt x="83" y="42"/>
                    <a:pt x="87" y="3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5"/>
                    <a:pt x="3" y="5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19" name="Freeform 209"/>
            <p:cNvSpPr>
              <a:spLocks noChangeArrowheads="1"/>
            </p:cNvSpPr>
            <p:nvPr/>
          </p:nvSpPr>
          <p:spPr bwMode="auto">
            <a:xfrm>
              <a:off x="1287463" y="1052513"/>
              <a:ext cx="258763" cy="117475"/>
            </a:xfrm>
            <a:custGeom>
              <a:avLst/>
              <a:gdLst>
                <a:gd name="T0" fmla="*/ 0 w 93"/>
                <a:gd name="T1" fmla="*/ 25173 h 42"/>
                <a:gd name="T2" fmla="*/ 225374 w 93"/>
                <a:gd name="T3" fmla="*/ 117475 h 42"/>
                <a:gd name="T4" fmla="*/ 258763 w 93"/>
                <a:gd name="T5" fmla="*/ 36361 h 42"/>
                <a:gd name="T6" fmla="*/ 13912 w 93"/>
                <a:gd name="T7" fmla="*/ 0 h 42"/>
                <a:gd name="T8" fmla="*/ 0 w 93"/>
                <a:gd name="T9" fmla="*/ 25173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"/>
                <a:gd name="T16" fmla="*/ 0 h 42"/>
                <a:gd name="T17" fmla="*/ 93 w 93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" h="42">
                  <a:moveTo>
                    <a:pt x="0" y="9"/>
                  </a:moveTo>
                  <a:cubicBezTo>
                    <a:pt x="81" y="42"/>
                    <a:pt x="81" y="42"/>
                    <a:pt x="81" y="42"/>
                  </a:cubicBezTo>
                  <a:cubicBezTo>
                    <a:pt x="88" y="30"/>
                    <a:pt x="89" y="27"/>
                    <a:pt x="93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7"/>
                    <a:pt x="4" y="3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20" name="Freeform 210"/>
            <p:cNvSpPr>
              <a:spLocks noChangeArrowheads="1"/>
            </p:cNvSpPr>
            <p:nvPr/>
          </p:nvSpPr>
          <p:spPr bwMode="auto">
            <a:xfrm>
              <a:off x="0" y="0"/>
              <a:ext cx="1604963" cy="1071563"/>
            </a:xfrm>
            <a:custGeom>
              <a:avLst/>
              <a:gdLst>
                <a:gd name="T0" fmla="*/ 809460 w 575"/>
                <a:gd name="T1" fmla="*/ 5581 h 384"/>
                <a:gd name="T2" fmla="*/ 809460 w 575"/>
                <a:gd name="T3" fmla="*/ 5581 h 384"/>
                <a:gd name="T4" fmla="*/ 809460 w 575"/>
                <a:gd name="T5" fmla="*/ 5581 h 384"/>
                <a:gd name="T6" fmla="*/ 809460 w 575"/>
                <a:gd name="T7" fmla="*/ 5581 h 384"/>
                <a:gd name="T8" fmla="*/ 809460 w 575"/>
                <a:gd name="T9" fmla="*/ 5581 h 384"/>
                <a:gd name="T10" fmla="*/ 0 w 575"/>
                <a:gd name="T11" fmla="*/ 795301 h 384"/>
                <a:gd name="T12" fmla="*/ 36286 w 575"/>
                <a:gd name="T13" fmla="*/ 1049239 h 384"/>
                <a:gd name="T14" fmla="*/ 284706 w 575"/>
                <a:gd name="T15" fmla="*/ 1018543 h 384"/>
                <a:gd name="T16" fmla="*/ 242838 w 575"/>
                <a:gd name="T17" fmla="*/ 798091 h 384"/>
                <a:gd name="T18" fmla="*/ 806668 w 575"/>
                <a:gd name="T19" fmla="*/ 248357 h 384"/>
                <a:gd name="T20" fmla="*/ 1356543 w 575"/>
                <a:gd name="T21" fmla="*/ 812044 h 384"/>
                <a:gd name="T22" fmla="*/ 1309092 w 575"/>
                <a:gd name="T23" fmla="*/ 1032496 h 384"/>
                <a:gd name="T24" fmla="*/ 1554721 w 575"/>
                <a:gd name="T25" fmla="*/ 1071563 h 384"/>
                <a:gd name="T26" fmla="*/ 1599381 w 575"/>
                <a:gd name="T27" fmla="*/ 817625 h 384"/>
                <a:gd name="T28" fmla="*/ 809460 w 575"/>
                <a:gd name="T29" fmla="*/ 5581 h 3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75"/>
                <a:gd name="T46" fmla="*/ 0 h 384"/>
                <a:gd name="T47" fmla="*/ 575 w 575"/>
                <a:gd name="T48" fmla="*/ 384 h 38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75" h="384">
                  <a:moveTo>
                    <a:pt x="290" y="2"/>
                  </a:moveTo>
                  <a:cubicBezTo>
                    <a:pt x="290" y="2"/>
                    <a:pt x="290" y="2"/>
                    <a:pt x="290" y="2"/>
                  </a:cubicBezTo>
                  <a:cubicBezTo>
                    <a:pt x="290" y="2"/>
                    <a:pt x="290" y="2"/>
                    <a:pt x="290" y="2"/>
                  </a:cubicBezTo>
                  <a:cubicBezTo>
                    <a:pt x="290" y="2"/>
                    <a:pt x="290" y="2"/>
                    <a:pt x="290" y="2"/>
                  </a:cubicBezTo>
                  <a:cubicBezTo>
                    <a:pt x="290" y="2"/>
                    <a:pt x="290" y="2"/>
                    <a:pt x="290" y="2"/>
                  </a:cubicBezTo>
                  <a:cubicBezTo>
                    <a:pt x="132" y="0"/>
                    <a:pt x="1" y="127"/>
                    <a:pt x="0" y="285"/>
                  </a:cubicBezTo>
                  <a:cubicBezTo>
                    <a:pt x="0" y="317"/>
                    <a:pt x="4" y="348"/>
                    <a:pt x="13" y="376"/>
                  </a:cubicBezTo>
                  <a:cubicBezTo>
                    <a:pt x="102" y="365"/>
                    <a:pt x="102" y="365"/>
                    <a:pt x="102" y="365"/>
                  </a:cubicBezTo>
                  <a:cubicBezTo>
                    <a:pt x="91" y="342"/>
                    <a:pt x="86" y="314"/>
                    <a:pt x="87" y="286"/>
                  </a:cubicBezTo>
                  <a:cubicBezTo>
                    <a:pt x="88" y="176"/>
                    <a:pt x="179" y="87"/>
                    <a:pt x="289" y="89"/>
                  </a:cubicBezTo>
                  <a:cubicBezTo>
                    <a:pt x="399" y="90"/>
                    <a:pt x="488" y="181"/>
                    <a:pt x="486" y="291"/>
                  </a:cubicBezTo>
                  <a:cubicBezTo>
                    <a:pt x="486" y="319"/>
                    <a:pt x="480" y="346"/>
                    <a:pt x="469" y="370"/>
                  </a:cubicBezTo>
                  <a:cubicBezTo>
                    <a:pt x="557" y="384"/>
                    <a:pt x="557" y="384"/>
                    <a:pt x="557" y="384"/>
                  </a:cubicBezTo>
                  <a:cubicBezTo>
                    <a:pt x="568" y="355"/>
                    <a:pt x="573" y="324"/>
                    <a:pt x="573" y="293"/>
                  </a:cubicBezTo>
                  <a:cubicBezTo>
                    <a:pt x="575" y="134"/>
                    <a:pt x="448" y="4"/>
                    <a:pt x="29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</p:grpSp>
      <p:grpSp>
        <p:nvGrpSpPr>
          <p:cNvPr id="21" name="组合 6"/>
          <p:cNvGrpSpPr>
            <a:grpSpLocks/>
          </p:cNvGrpSpPr>
          <p:nvPr/>
        </p:nvGrpSpPr>
        <p:grpSpPr bwMode="auto">
          <a:xfrm>
            <a:off x="4882976" y="2200911"/>
            <a:ext cx="1609725" cy="1692275"/>
            <a:chOff x="0" y="0"/>
            <a:chExt cx="1609725" cy="1692275"/>
          </a:xfrm>
          <a:solidFill>
            <a:srgbClr val="591E87"/>
          </a:solidFill>
        </p:grpSpPr>
        <p:sp>
          <p:nvSpPr>
            <p:cNvPr id="22" name="Freeform 214"/>
            <p:cNvSpPr>
              <a:spLocks noChangeArrowheads="1"/>
            </p:cNvSpPr>
            <p:nvPr/>
          </p:nvSpPr>
          <p:spPr bwMode="auto">
            <a:xfrm>
              <a:off x="25400" y="452438"/>
              <a:ext cx="228600" cy="153988"/>
            </a:xfrm>
            <a:custGeom>
              <a:avLst/>
              <a:gdLst>
                <a:gd name="T0" fmla="*/ 228600 w 82"/>
                <a:gd name="T1" fmla="*/ 134390 h 55"/>
                <a:gd name="T2" fmla="*/ 25090 w 82"/>
                <a:gd name="T3" fmla="*/ 0 h 55"/>
                <a:gd name="T4" fmla="*/ 0 w 82"/>
                <a:gd name="T5" fmla="*/ 39197 h 55"/>
                <a:gd name="T6" fmla="*/ 214661 w 82"/>
                <a:gd name="T7" fmla="*/ 153988 h 55"/>
                <a:gd name="T8" fmla="*/ 228600 w 82"/>
                <a:gd name="T9" fmla="*/ 13439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55"/>
                <a:gd name="T17" fmla="*/ 82 w 82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55">
                  <a:moveTo>
                    <a:pt x="82" y="48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6"/>
                    <a:pt x="5" y="8"/>
                    <a:pt x="0" y="14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80" y="51"/>
                    <a:pt x="79" y="52"/>
                    <a:pt x="8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3" name="Freeform 215"/>
            <p:cNvSpPr>
              <a:spLocks noChangeArrowheads="1"/>
            </p:cNvSpPr>
            <p:nvPr/>
          </p:nvSpPr>
          <p:spPr bwMode="auto">
            <a:xfrm>
              <a:off x="0" y="506413"/>
              <a:ext cx="228600" cy="133350"/>
            </a:xfrm>
            <a:custGeom>
              <a:avLst/>
              <a:gdLst>
                <a:gd name="T0" fmla="*/ 228600 w 82"/>
                <a:gd name="T1" fmla="*/ 119459 h 48"/>
                <a:gd name="T2" fmla="*/ 16727 w 82"/>
                <a:gd name="T3" fmla="*/ 0 h 48"/>
                <a:gd name="T4" fmla="*/ 0 w 82"/>
                <a:gd name="T5" fmla="*/ 33338 h 48"/>
                <a:gd name="T6" fmla="*/ 223024 w 82"/>
                <a:gd name="T7" fmla="*/ 133350 h 48"/>
                <a:gd name="T8" fmla="*/ 228600 w 82"/>
                <a:gd name="T9" fmla="*/ 119459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48"/>
                <a:gd name="T17" fmla="*/ 82 w 8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48">
                  <a:moveTo>
                    <a:pt x="82" y="4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7"/>
                    <a:pt x="3" y="6"/>
                    <a:pt x="0" y="12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1" y="44"/>
                    <a:pt x="80" y="46"/>
                    <a:pt x="8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4" name="Freeform 216"/>
            <p:cNvSpPr>
              <a:spLocks noChangeArrowheads="1"/>
            </p:cNvSpPr>
            <p:nvPr/>
          </p:nvSpPr>
          <p:spPr bwMode="auto">
            <a:xfrm>
              <a:off x="66675" y="374651"/>
              <a:ext cx="217488" cy="187325"/>
            </a:xfrm>
            <a:custGeom>
              <a:avLst/>
              <a:gdLst>
                <a:gd name="T0" fmla="*/ 217488 w 78"/>
                <a:gd name="T1" fmla="*/ 167754 h 67"/>
                <a:gd name="T2" fmla="*/ 41825 w 78"/>
                <a:gd name="T3" fmla="*/ 0 h 67"/>
                <a:gd name="T4" fmla="*/ 0 w 78"/>
                <a:gd name="T5" fmla="*/ 53122 h 67"/>
                <a:gd name="T6" fmla="*/ 200758 w 78"/>
                <a:gd name="T7" fmla="*/ 187325 h 67"/>
                <a:gd name="T8" fmla="*/ 217488 w 78"/>
                <a:gd name="T9" fmla="*/ 167754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67"/>
                <a:gd name="T17" fmla="*/ 78 w 78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67">
                  <a:moveTo>
                    <a:pt x="78" y="6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9"/>
                    <a:pt x="7" y="9"/>
                    <a:pt x="0" y="1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7" y="62"/>
                    <a:pt x="73" y="66"/>
                    <a:pt x="7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5" name="Freeform 217"/>
            <p:cNvSpPr>
              <a:spLocks noChangeArrowheads="1"/>
            </p:cNvSpPr>
            <p:nvPr/>
          </p:nvSpPr>
          <p:spPr bwMode="auto">
            <a:xfrm>
              <a:off x="125413" y="304801"/>
              <a:ext cx="195263" cy="220663"/>
            </a:xfrm>
            <a:custGeom>
              <a:avLst/>
              <a:gdLst>
                <a:gd name="T0" fmla="*/ 195263 w 70"/>
                <a:gd name="T1" fmla="*/ 195524 h 79"/>
                <a:gd name="T2" fmla="*/ 50210 w 70"/>
                <a:gd name="T3" fmla="*/ 0 h 79"/>
                <a:gd name="T4" fmla="*/ 0 w 70"/>
                <a:gd name="T5" fmla="*/ 50278 h 79"/>
                <a:gd name="T6" fmla="*/ 172947 w 70"/>
                <a:gd name="T7" fmla="*/ 220663 h 79"/>
                <a:gd name="T8" fmla="*/ 195263 w 70"/>
                <a:gd name="T9" fmla="*/ 195524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79"/>
                <a:gd name="T17" fmla="*/ 70 w 70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79">
                  <a:moveTo>
                    <a:pt x="70" y="7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1" y="6"/>
                    <a:pt x="6" y="10"/>
                    <a:pt x="0" y="18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6" y="74"/>
                    <a:pt x="66" y="74"/>
                    <a:pt x="70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6" name="Freeform 218"/>
            <p:cNvSpPr>
              <a:spLocks noChangeArrowheads="1"/>
            </p:cNvSpPr>
            <p:nvPr/>
          </p:nvSpPr>
          <p:spPr bwMode="auto">
            <a:xfrm>
              <a:off x="188913" y="234951"/>
              <a:ext cx="168275" cy="249238"/>
            </a:xfrm>
            <a:custGeom>
              <a:avLst/>
              <a:gdLst>
                <a:gd name="T0" fmla="*/ 168275 w 60"/>
                <a:gd name="T1" fmla="*/ 229635 h 89"/>
                <a:gd name="T2" fmla="*/ 70115 w 60"/>
                <a:gd name="T3" fmla="*/ 0 h 89"/>
                <a:gd name="T4" fmla="*/ 0 w 60"/>
                <a:gd name="T5" fmla="*/ 53208 h 89"/>
                <a:gd name="T6" fmla="*/ 145838 w 60"/>
                <a:gd name="T7" fmla="*/ 249238 h 89"/>
                <a:gd name="T8" fmla="*/ 168275 w 60"/>
                <a:gd name="T9" fmla="*/ 229635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89"/>
                <a:gd name="T17" fmla="*/ 60 w 60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89">
                  <a:moveTo>
                    <a:pt x="60" y="8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3" y="8"/>
                    <a:pt x="10" y="10"/>
                    <a:pt x="0" y="1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8" y="84"/>
                    <a:pt x="55" y="87"/>
                    <a:pt x="60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7" name="Freeform 219"/>
            <p:cNvSpPr>
              <a:spLocks noChangeArrowheads="1"/>
            </p:cNvSpPr>
            <p:nvPr/>
          </p:nvSpPr>
          <p:spPr bwMode="auto">
            <a:xfrm>
              <a:off x="320675" y="1373188"/>
              <a:ext cx="147638" cy="230188"/>
            </a:xfrm>
            <a:custGeom>
              <a:avLst/>
              <a:gdLst>
                <a:gd name="T0" fmla="*/ 130924 w 53"/>
                <a:gd name="T1" fmla="*/ 0 h 82"/>
                <a:gd name="T2" fmla="*/ 0 w 53"/>
                <a:gd name="T3" fmla="*/ 207731 h 82"/>
                <a:gd name="T4" fmla="*/ 38999 w 53"/>
                <a:gd name="T5" fmla="*/ 230188 h 82"/>
                <a:gd name="T6" fmla="*/ 147638 w 53"/>
                <a:gd name="T7" fmla="*/ 11229 h 82"/>
                <a:gd name="T8" fmla="*/ 130924 w 53"/>
                <a:gd name="T9" fmla="*/ 0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82"/>
                <a:gd name="T17" fmla="*/ 53 w 53"/>
                <a:gd name="T18" fmla="*/ 82 h 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82">
                  <a:moveTo>
                    <a:pt x="47" y="0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7" y="78"/>
                    <a:pt x="8" y="79"/>
                    <a:pt x="14" y="82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2"/>
                    <a:pt x="50" y="3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8" name="Freeform 220"/>
            <p:cNvSpPr>
              <a:spLocks noChangeArrowheads="1"/>
            </p:cNvSpPr>
            <p:nvPr/>
          </p:nvSpPr>
          <p:spPr bwMode="auto">
            <a:xfrm>
              <a:off x="273050" y="1357313"/>
              <a:ext cx="157163" cy="214313"/>
            </a:xfrm>
            <a:custGeom>
              <a:avLst/>
              <a:gdLst>
                <a:gd name="T0" fmla="*/ 143131 w 56"/>
                <a:gd name="T1" fmla="*/ 0 h 77"/>
                <a:gd name="T2" fmla="*/ 0 w 56"/>
                <a:gd name="T3" fmla="*/ 194830 h 77"/>
                <a:gd name="T4" fmla="*/ 30871 w 56"/>
                <a:gd name="T5" fmla="*/ 214313 h 77"/>
                <a:gd name="T6" fmla="*/ 157163 w 56"/>
                <a:gd name="T7" fmla="*/ 8350 h 77"/>
                <a:gd name="T8" fmla="*/ 143131 w 56"/>
                <a:gd name="T9" fmla="*/ 0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77"/>
                <a:gd name="T17" fmla="*/ 56 w 56"/>
                <a:gd name="T18" fmla="*/ 77 h 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77">
                  <a:moveTo>
                    <a:pt x="51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6" y="74"/>
                    <a:pt x="6" y="74"/>
                    <a:pt x="11" y="77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3" y="0"/>
                    <a:pt x="54" y="2"/>
                    <a:pt x="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9" name="Freeform 221"/>
            <p:cNvSpPr>
              <a:spLocks noChangeArrowheads="1"/>
            </p:cNvSpPr>
            <p:nvPr/>
          </p:nvSpPr>
          <p:spPr bwMode="auto">
            <a:xfrm>
              <a:off x="387350" y="1395413"/>
              <a:ext cx="131763" cy="246063"/>
            </a:xfrm>
            <a:custGeom>
              <a:avLst/>
              <a:gdLst>
                <a:gd name="T0" fmla="*/ 106532 w 47"/>
                <a:gd name="T1" fmla="*/ 0 h 88"/>
                <a:gd name="T2" fmla="*/ 0 w 47"/>
                <a:gd name="T3" fmla="*/ 220897 h 88"/>
                <a:gd name="T4" fmla="*/ 64480 w 47"/>
                <a:gd name="T5" fmla="*/ 246063 h 88"/>
                <a:gd name="T6" fmla="*/ 131763 w 47"/>
                <a:gd name="T7" fmla="*/ 11185 h 88"/>
                <a:gd name="T8" fmla="*/ 106532 w 47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88"/>
                <a:gd name="T17" fmla="*/ 47 w 47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88">
                  <a:moveTo>
                    <a:pt x="38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2" y="84"/>
                    <a:pt x="11" y="84"/>
                    <a:pt x="23" y="88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0" y="2"/>
                    <a:pt x="45" y="3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0" name="Freeform 222"/>
            <p:cNvSpPr>
              <a:spLocks noChangeArrowheads="1"/>
            </p:cNvSpPr>
            <p:nvPr/>
          </p:nvSpPr>
          <p:spPr bwMode="auto">
            <a:xfrm>
              <a:off x="474663" y="1416051"/>
              <a:ext cx="96838" cy="254000"/>
            </a:xfrm>
            <a:custGeom>
              <a:avLst/>
              <a:gdLst>
                <a:gd name="T0" fmla="*/ 66403 w 35"/>
                <a:gd name="T1" fmla="*/ 0 h 91"/>
                <a:gd name="T2" fmla="*/ 0 w 35"/>
                <a:gd name="T3" fmla="*/ 237253 h 91"/>
                <a:gd name="T4" fmla="*/ 69170 w 35"/>
                <a:gd name="T5" fmla="*/ 254000 h 91"/>
                <a:gd name="T6" fmla="*/ 96838 w 35"/>
                <a:gd name="T7" fmla="*/ 11165 h 91"/>
                <a:gd name="T8" fmla="*/ 66403 w 35"/>
                <a:gd name="T9" fmla="*/ 0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91"/>
                <a:gd name="T17" fmla="*/ 35 w 35"/>
                <a:gd name="T18" fmla="*/ 91 h 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91">
                  <a:moveTo>
                    <a:pt x="24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10" y="87"/>
                    <a:pt x="15" y="89"/>
                    <a:pt x="25" y="9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29" y="3"/>
                    <a:pt x="29" y="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1" name="Freeform 223"/>
            <p:cNvSpPr>
              <a:spLocks noChangeArrowheads="1"/>
            </p:cNvSpPr>
            <p:nvPr/>
          </p:nvSpPr>
          <p:spPr bwMode="auto">
            <a:xfrm>
              <a:off x="566738" y="1431926"/>
              <a:ext cx="85725" cy="254000"/>
            </a:xfrm>
            <a:custGeom>
              <a:avLst/>
              <a:gdLst>
                <a:gd name="T0" fmla="*/ 27653 w 31"/>
                <a:gd name="T1" fmla="*/ 0 h 91"/>
                <a:gd name="T2" fmla="*/ 0 w 31"/>
                <a:gd name="T3" fmla="*/ 242835 h 91"/>
                <a:gd name="T4" fmla="*/ 85725 w 31"/>
                <a:gd name="T5" fmla="*/ 254000 h 91"/>
                <a:gd name="T6" fmla="*/ 55306 w 31"/>
                <a:gd name="T7" fmla="*/ 5582 h 91"/>
                <a:gd name="T8" fmla="*/ 27653 w 31"/>
                <a:gd name="T9" fmla="*/ 0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91"/>
                <a:gd name="T17" fmla="*/ 31 w 31"/>
                <a:gd name="T18" fmla="*/ 91 h 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91">
                  <a:moveTo>
                    <a:pt x="10" y="0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13" y="90"/>
                    <a:pt x="17" y="90"/>
                    <a:pt x="31" y="9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3" y="1"/>
                    <a:pt x="16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2" name="Freeform 224"/>
            <p:cNvSpPr>
              <a:spLocks noChangeArrowheads="1"/>
            </p:cNvSpPr>
            <p:nvPr/>
          </p:nvSpPr>
          <p:spPr bwMode="auto">
            <a:xfrm>
              <a:off x="276225" y="0"/>
              <a:ext cx="1333500" cy="1692275"/>
            </a:xfrm>
            <a:custGeom>
              <a:avLst/>
              <a:gdLst>
                <a:gd name="T0" fmla="*/ 1219120 w 478"/>
                <a:gd name="T1" fmla="*/ 678586 h 606"/>
                <a:gd name="T2" fmla="*/ 1219120 w 478"/>
                <a:gd name="T3" fmla="*/ 678586 h 606"/>
                <a:gd name="T4" fmla="*/ 1219120 w 478"/>
                <a:gd name="T5" fmla="*/ 678586 h 606"/>
                <a:gd name="T6" fmla="*/ 1219120 w 478"/>
                <a:gd name="T7" fmla="*/ 678586 h 606"/>
                <a:gd name="T8" fmla="*/ 1219120 w 478"/>
                <a:gd name="T9" fmla="*/ 678586 h 606"/>
                <a:gd name="T10" fmla="*/ 237129 w 478"/>
                <a:gd name="T11" fmla="*/ 114494 h 606"/>
                <a:gd name="T12" fmla="*/ 0 w 478"/>
                <a:gd name="T13" fmla="*/ 223403 h 606"/>
                <a:gd name="T14" fmla="*/ 97641 w 478"/>
                <a:gd name="T15" fmla="*/ 452390 h 606"/>
                <a:gd name="T16" fmla="*/ 301293 w 478"/>
                <a:gd name="T17" fmla="*/ 349067 h 606"/>
                <a:gd name="T18" fmla="*/ 981992 w 478"/>
                <a:gd name="T19" fmla="*/ 742814 h 606"/>
                <a:gd name="T20" fmla="*/ 588637 w 478"/>
                <a:gd name="T21" fmla="*/ 1426984 h 606"/>
                <a:gd name="T22" fmla="*/ 365457 w 478"/>
                <a:gd name="T23" fmla="*/ 1440947 h 606"/>
                <a:gd name="T24" fmla="*/ 396144 w 478"/>
                <a:gd name="T25" fmla="*/ 1686690 h 606"/>
                <a:gd name="T26" fmla="*/ 652801 w 478"/>
                <a:gd name="T27" fmla="*/ 1661557 h 606"/>
                <a:gd name="T28" fmla="*/ 1219120 w 478"/>
                <a:gd name="T29" fmla="*/ 678586 h 60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8"/>
                <a:gd name="T46" fmla="*/ 0 h 606"/>
                <a:gd name="T47" fmla="*/ 478 w 478"/>
                <a:gd name="T48" fmla="*/ 606 h 60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8" h="606">
                  <a:moveTo>
                    <a:pt x="437" y="243"/>
                  </a:moveTo>
                  <a:cubicBezTo>
                    <a:pt x="437" y="243"/>
                    <a:pt x="437" y="243"/>
                    <a:pt x="437" y="243"/>
                  </a:cubicBezTo>
                  <a:cubicBezTo>
                    <a:pt x="437" y="243"/>
                    <a:pt x="437" y="243"/>
                    <a:pt x="437" y="243"/>
                  </a:cubicBezTo>
                  <a:cubicBezTo>
                    <a:pt x="437" y="243"/>
                    <a:pt x="437" y="243"/>
                    <a:pt x="437" y="243"/>
                  </a:cubicBezTo>
                  <a:cubicBezTo>
                    <a:pt x="437" y="243"/>
                    <a:pt x="437" y="243"/>
                    <a:pt x="437" y="243"/>
                  </a:cubicBezTo>
                  <a:cubicBezTo>
                    <a:pt x="395" y="91"/>
                    <a:pt x="237" y="0"/>
                    <a:pt x="85" y="41"/>
                  </a:cubicBezTo>
                  <a:cubicBezTo>
                    <a:pt x="53" y="49"/>
                    <a:pt x="25" y="63"/>
                    <a:pt x="0" y="80"/>
                  </a:cubicBezTo>
                  <a:cubicBezTo>
                    <a:pt x="35" y="162"/>
                    <a:pt x="35" y="162"/>
                    <a:pt x="35" y="162"/>
                  </a:cubicBezTo>
                  <a:cubicBezTo>
                    <a:pt x="56" y="145"/>
                    <a:pt x="80" y="132"/>
                    <a:pt x="108" y="125"/>
                  </a:cubicBezTo>
                  <a:cubicBezTo>
                    <a:pt x="213" y="96"/>
                    <a:pt x="324" y="160"/>
                    <a:pt x="352" y="266"/>
                  </a:cubicBezTo>
                  <a:cubicBezTo>
                    <a:pt x="381" y="372"/>
                    <a:pt x="318" y="482"/>
                    <a:pt x="211" y="511"/>
                  </a:cubicBezTo>
                  <a:cubicBezTo>
                    <a:pt x="185" y="518"/>
                    <a:pt x="157" y="520"/>
                    <a:pt x="131" y="516"/>
                  </a:cubicBezTo>
                  <a:cubicBezTo>
                    <a:pt x="142" y="604"/>
                    <a:pt x="142" y="604"/>
                    <a:pt x="142" y="604"/>
                  </a:cubicBezTo>
                  <a:cubicBezTo>
                    <a:pt x="172" y="606"/>
                    <a:pt x="203" y="603"/>
                    <a:pt x="234" y="595"/>
                  </a:cubicBezTo>
                  <a:cubicBezTo>
                    <a:pt x="387" y="553"/>
                    <a:pt x="478" y="396"/>
                    <a:pt x="437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grpSp>
        <p:nvGrpSpPr>
          <p:cNvPr id="33" name="组合 7"/>
          <p:cNvGrpSpPr>
            <a:grpSpLocks/>
          </p:cNvGrpSpPr>
          <p:nvPr/>
        </p:nvGrpSpPr>
        <p:grpSpPr bwMode="auto">
          <a:xfrm>
            <a:off x="6565726" y="2373948"/>
            <a:ext cx="1624013" cy="1449388"/>
            <a:chOff x="0" y="0"/>
            <a:chExt cx="1624013" cy="1449388"/>
          </a:xfrm>
          <a:solidFill>
            <a:srgbClr val="591E87"/>
          </a:solidFill>
        </p:grpSpPr>
        <p:sp>
          <p:nvSpPr>
            <p:cNvPr id="34" name="Freeform 228"/>
            <p:cNvSpPr>
              <a:spLocks noChangeArrowheads="1"/>
            </p:cNvSpPr>
            <p:nvPr/>
          </p:nvSpPr>
          <p:spPr bwMode="auto">
            <a:xfrm>
              <a:off x="1236663" y="84138"/>
              <a:ext cx="200025" cy="190500"/>
            </a:xfrm>
            <a:custGeom>
              <a:avLst/>
              <a:gdLst>
                <a:gd name="T0" fmla="*/ 13891 w 72"/>
                <a:gd name="T1" fmla="*/ 190500 h 68"/>
                <a:gd name="T2" fmla="*/ 200025 w 72"/>
                <a:gd name="T3" fmla="*/ 36419 h 68"/>
                <a:gd name="T4" fmla="*/ 172244 w 72"/>
                <a:gd name="T5" fmla="*/ 0 h 68"/>
                <a:gd name="T6" fmla="*/ 0 w 72"/>
                <a:gd name="T7" fmla="*/ 173691 h 68"/>
                <a:gd name="T8" fmla="*/ 13891 w 72"/>
                <a:gd name="T9" fmla="*/ 19050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68"/>
                <a:gd name="T17" fmla="*/ 72 w 72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68">
                  <a:moveTo>
                    <a:pt x="5" y="68"/>
                  </a:moveTo>
                  <a:cubicBezTo>
                    <a:pt x="72" y="13"/>
                    <a:pt x="72" y="13"/>
                    <a:pt x="72" y="13"/>
                  </a:cubicBezTo>
                  <a:cubicBezTo>
                    <a:pt x="68" y="7"/>
                    <a:pt x="67" y="7"/>
                    <a:pt x="62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" y="66"/>
                    <a:pt x="2" y="65"/>
                    <a:pt x="5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35" name="Freeform 229"/>
            <p:cNvSpPr>
              <a:spLocks noChangeArrowheads="1"/>
            </p:cNvSpPr>
            <p:nvPr/>
          </p:nvSpPr>
          <p:spPr bwMode="auto">
            <a:xfrm>
              <a:off x="1208088" y="47625"/>
              <a:ext cx="187325" cy="193675"/>
            </a:xfrm>
            <a:custGeom>
              <a:avLst/>
              <a:gdLst>
                <a:gd name="T0" fmla="*/ 11184 w 67"/>
                <a:gd name="T1" fmla="*/ 193675 h 69"/>
                <a:gd name="T2" fmla="*/ 187325 w 67"/>
                <a:gd name="T3" fmla="*/ 25262 h 69"/>
                <a:gd name="T4" fmla="*/ 159366 w 67"/>
                <a:gd name="T5" fmla="*/ 0 h 69"/>
                <a:gd name="T6" fmla="*/ 0 w 67"/>
                <a:gd name="T7" fmla="*/ 182447 h 69"/>
                <a:gd name="T8" fmla="*/ 11184 w 67"/>
                <a:gd name="T9" fmla="*/ 19367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69"/>
                <a:gd name="T17" fmla="*/ 67 w 67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69">
                  <a:moveTo>
                    <a:pt x="4" y="69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2" y="5"/>
                    <a:pt x="62" y="4"/>
                    <a:pt x="57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3" y="67"/>
                    <a:pt x="1" y="66"/>
                    <a:pt x="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36" name="Freeform 230"/>
            <p:cNvSpPr>
              <a:spLocks noChangeArrowheads="1"/>
            </p:cNvSpPr>
            <p:nvPr/>
          </p:nvSpPr>
          <p:spPr bwMode="auto">
            <a:xfrm>
              <a:off x="1266825" y="146050"/>
              <a:ext cx="228600" cy="173038"/>
            </a:xfrm>
            <a:custGeom>
              <a:avLst/>
              <a:gdLst>
                <a:gd name="T0" fmla="*/ 16727 w 82"/>
                <a:gd name="T1" fmla="*/ 173038 h 62"/>
                <a:gd name="T2" fmla="*/ 228600 w 82"/>
                <a:gd name="T3" fmla="*/ 53028 h 62"/>
                <a:gd name="T4" fmla="*/ 189571 w 82"/>
                <a:gd name="T5" fmla="*/ 0 h 62"/>
                <a:gd name="T6" fmla="*/ 0 w 82"/>
                <a:gd name="T7" fmla="*/ 150711 h 62"/>
                <a:gd name="T8" fmla="*/ 16727 w 82"/>
                <a:gd name="T9" fmla="*/ 173038 h 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62"/>
                <a:gd name="T17" fmla="*/ 82 w 82"/>
                <a:gd name="T18" fmla="*/ 62 h 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62">
                  <a:moveTo>
                    <a:pt x="6" y="62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75" y="9"/>
                    <a:pt x="75" y="9"/>
                    <a:pt x="68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9"/>
                    <a:pt x="2" y="56"/>
                    <a:pt x="6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37" name="Freeform 231"/>
            <p:cNvSpPr>
              <a:spLocks noChangeArrowheads="1"/>
            </p:cNvSpPr>
            <p:nvPr/>
          </p:nvSpPr>
          <p:spPr bwMode="auto">
            <a:xfrm>
              <a:off x="1295400" y="220663"/>
              <a:ext cx="247650" cy="146050"/>
            </a:xfrm>
            <a:custGeom>
              <a:avLst/>
              <a:gdLst>
                <a:gd name="T0" fmla="*/ 16696 w 89"/>
                <a:gd name="T1" fmla="*/ 146050 h 52"/>
                <a:gd name="T2" fmla="*/ 247650 w 89"/>
                <a:gd name="T3" fmla="*/ 67408 h 52"/>
                <a:gd name="T4" fmla="*/ 214259 w 89"/>
                <a:gd name="T5" fmla="*/ 0 h 52"/>
                <a:gd name="T6" fmla="*/ 0 w 89"/>
                <a:gd name="T7" fmla="*/ 115155 h 52"/>
                <a:gd name="T8" fmla="*/ 16696 w 89"/>
                <a:gd name="T9" fmla="*/ 14605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52"/>
                <a:gd name="T17" fmla="*/ 89 w 89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52">
                  <a:moveTo>
                    <a:pt x="6" y="52"/>
                  </a:moveTo>
                  <a:cubicBezTo>
                    <a:pt x="89" y="24"/>
                    <a:pt x="89" y="24"/>
                    <a:pt x="89" y="24"/>
                  </a:cubicBezTo>
                  <a:cubicBezTo>
                    <a:pt x="85" y="14"/>
                    <a:pt x="82" y="9"/>
                    <a:pt x="77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6"/>
                    <a:pt x="3" y="46"/>
                    <a:pt x="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38" name="Freeform 232"/>
            <p:cNvSpPr>
              <a:spLocks noChangeArrowheads="1"/>
            </p:cNvSpPr>
            <p:nvPr/>
          </p:nvSpPr>
          <p:spPr bwMode="auto">
            <a:xfrm>
              <a:off x="1322388" y="304800"/>
              <a:ext cx="260350" cy="106363"/>
            </a:xfrm>
            <a:custGeom>
              <a:avLst/>
              <a:gdLst>
                <a:gd name="T0" fmla="*/ 11198 w 93"/>
                <a:gd name="T1" fmla="*/ 106363 h 38"/>
                <a:gd name="T2" fmla="*/ 260350 w 93"/>
                <a:gd name="T3" fmla="*/ 81172 h 38"/>
                <a:gd name="T4" fmla="*/ 229556 w 93"/>
                <a:gd name="T5" fmla="*/ 0 h 38"/>
                <a:gd name="T6" fmla="*/ 0 w 93"/>
                <a:gd name="T7" fmla="*/ 81172 h 38"/>
                <a:gd name="T8" fmla="*/ 11198 w 93"/>
                <a:gd name="T9" fmla="*/ 106363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"/>
                <a:gd name="T16" fmla="*/ 0 h 38"/>
                <a:gd name="T17" fmla="*/ 93 w 93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" h="38">
                  <a:moveTo>
                    <a:pt x="4" y="38"/>
                  </a:moveTo>
                  <a:cubicBezTo>
                    <a:pt x="93" y="29"/>
                    <a:pt x="93" y="29"/>
                    <a:pt x="93" y="29"/>
                  </a:cubicBezTo>
                  <a:cubicBezTo>
                    <a:pt x="89" y="16"/>
                    <a:pt x="88" y="13"/>
                    <a:pt x="82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" y="35"/>
                    <a:pt x="2" y="32"/>
                    <a:pt x="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39" name="Freeform 233"/>
            <p:cNvSpPr>
              <a:spLocks noChangeArrowheads="1"/>
            </p:cNvSpPr>
            <p:nvPr/>
          </p:nvSpPr>
          <p:spPr bwMode="auto">
            <a:xfrm>
              <a:off x="247650" y="39688"/>
              <a:ext cx="190500" cy="198438"/>
            </a:xfrm>
            <a:custGeom>
              <a:avLst/>
              <a:gdLst>
                <a:gd name="T0" fmla="*/ 190500 w 68"/>
                <a:gd name="T1" fmla="*/ 184463 h 71"/>
                <a:gd name="T2" fmla="*/ 30816 w 68"/>
                <a:gd name="T3" fmla="*/ 0 h 71"/>
                <a:gd name="T4" fmla="*/ 0 w 68"/>
                <a:gd name="T5" fmla="*/ 30744 h 71"/>
                <a:gd name="T6" fmla="*/ 176493 w 68"/>
                <a:gd name="T7" fmla="*/ 198438 h 71"/>
                <a:gd name="T8" fmla="*/ 190500 w 68"/>
                <a:gd name="T9" fmla="*/ 184463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71"/>
                <a:gd name="T17" fmla="*/ 68 w 68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71">
                  <a:moveTo>
                    <a:pt x="68" y="6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6" y="4"/>
                    <a:pt x="5" y="5"/>
                    <a:pt x="0" y="1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68"/>
                    <a:pt x="64" y="69"/>
                    <a:pt x="68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40" name="Freeform 234"/>
            <p:cNvSpPr>
              <a:spLocks noChangeArrowheads="1"/>
            </p:cNvSpPr>
            <p:nvPr/>
          </p:nvSpPr>
          <p:spPr bwMode="auto">
            <a:xfrm>
              <a:off x="293688" y="0"/>
              <a:ext cx="171450" cy="204788"/>
            </a:xfrm>
            <a:custGeom>
              <a:avLst/>
              <a:gdLst>
                <a:gd name="T0" fmla="*/ 171450 w 62"/>
                <a:gd name="T1" fmla="*/ 196372 h 73"/>
                <a:gd name="T2" fmla="*/ 27653 w 62"/>
                <a:gd name="T3" fmla="*/ 0 h 73"/>
                <a:gd name="T4" fmla="*/ 0 w 62"/>
                <a:gd name="T5" fmla="*/ 25248 h 73"/>
                <a:gd name="T6" fmla="*/ 160389 w 62"/>
                <a:gd name="T7" fmla="*/ 204788 h 73"/>
                <a:gd name="T8" fmla="*/ 171450 w 62"/>
                <a:gd name="T9" fmla="*/ 196372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73"/>
                <a:gd name="T17" fmla="*/ 62 w 62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73">
                  <a:moveTo>
                    <a:pt x="62" y="7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4"/>
                    <a:pt x="5" y="5"/>
                    <a:pt x="0" y="9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61" y="71"/>
                    <a:pt x="60" y="72"/>
                    <a:pt x="6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41" name="Freeform 235"/>
            <p:cNvSpPr>
              <a:spLocks noChangeArrowheads="1"/>
            </p:cNvSpPr>
            <p:nvPr/>
          </p:nvSpPr>
          <p:spPr bwMode="auto">
            <a:xfrm>
              <a:off x="184150" y="90488"/>
              <a:ext cx="217488" cy="188913"/>
            </a:xfrm>
            <a:custGeom>
              <a:avLst/>
              <a:gdLst>
                <a:gd name="T0" fmla="*/ 217488 w 78"/>
                <a:gd name="T1" fmla="*/ 166688 h 68"/>
                <a:gd name="T2" fmla="*/ 41825 w 78"/>
                <a:gd name="T3" fmla="*/ 0 h 68"/>
                <a:gd name="T4" fmla="*/ 0 w 78"/>
                <a:gd name="T5" fmla="*/ 52785 h 68"/>
                <a:gd name="T6" fmla="*/ 203546 w 78"/>
                <a:gd name="T7" fmla="*/ 188913 h 68"/>
                <a:gd name="T8" fmla="*/ 217488 w 78"/>
                <a:gd name="T9" fmla="*/ 166688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68"/>
                <a:gd name="T17" fmla="*/ 78 w 78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68">
                  <a:moveTo>
                    <a:pt x="78" y="6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10"/>
                    <a:pt x="7" y="9"/>
                    <a:pt x="0" y="19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7" y="62"/>
                    <a:pt x="74" y="66"/>
                    <a:pt x="7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42" name="Freeform 236"/>
            <p:cNvSpPr>
              <a:spLocks noChangeArrowheads="1"/>
            </p:cNvSpPr>
            <p:nvPr/>
          </p:nvSpPr>
          <p:spPr bwMode="auto">
            <a:xfrm>
              <a:off x="128588" y="161925"/>
              <a:ext cx="242888" cy="161925"/>
            </a:xfrm>
            <a:custGeom>
              <a:avLst/>
              <a:gdLst>
                <a:gd name="T0" fmla="*/ 242888 w 87"/>
                <a:gd name="T1" fmla="*/ 134007 h 58"/>
                <a:gd name="T2" fmla="*/ 36294 w 87"/>
                <a:gd name="T3" fmla="*/ 0 h 58"/>
                <a:gd name="T4" fmla="*/ 0 w 87"/>
                <a:gd name="T5" fmla="*/ 61420 h 58"/>
                <a:gd name="T6" fmla="*/ 223345 w 87"/>
                <a:gd name="T7" fmla="*/ 161925 h 58"/>
                <a:gd name="T8" fmla="*/ 242888 w 87"/>
                <a:gd name="T9" fmla="*/ 134007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"/>
                <a:gd name="T16" fmla="*/ 0 h 58"/>
                <a:gd name="T17" fmla="*/ 87 w 87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" h="58">
                  <a:moveTo>
                    <a:pt x="87" y="48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8"/>
                    <a:pt x="5" y="13"/>
                    <a:pt x="0" y="22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3"/>
                    <a:pt x="84" y="53"/>
                    <a:pt x="8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43" name="Freeform 237"/>
            <p:cNvSpPr>
              <a:spLocks noChangeArrowheads="1"/>
            </p:cNvSpPr>
            <p:nvPr/>
          </p:nvSpPr>
          <p:spPr bwMode="auto">
            <a:xfrm>
              <a:off x="77788" y="242888"/>
              <a:ext cx="261938" cy="123825"/>
            </a:xfrm>
            <a:custGeom>
              <a:avLst/>
              <a:gdLst>
                <a:gd name="T0" fmla="*/ 261938 w 94"/>
                <a:gd name="T1" fmla="*/ 98497 h 44"/>
                <a:gd name="T2" fmla="*/ 39012 w 94"/>
                <a:gd name="T3" fmla="*/ 0 h 44"/>
                <a:gd name="T4" fmla="*/ 0 w 94"/>
                <a:gd name="T5" fmla="*/ 78798 h 44"/>
                <a:gd name="T6" fmla="*/ 248005 w 94"/>
                <a:gd name="T7" fmla="*/ 123825 h 44"/>
                <a:gd name="T8" fmla="*/ 261938 w 94"/>
                <a:gd name="T9" fmla="*/ 9849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44"/>
                <a:gd name="T17" fmla="*/ 94 w 9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44">
                  <a:moveTo>
                    <a:pt x="94" y="3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11"/>
                    <a:pt x="5" y="16"/>
                    <a:pt x="0" y="28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92" y="38"/>
                    <a:pt x="90" y="42"/>
                    <a:pt x="9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  <p:sp>
          <p:nvSpPr>
            <p:cNvPr id="44" name="Freeform 238"/>
            <p:cNvSpPr>
              <a:spLocks noChangeArrowheads="1"/>
            </p:cNvSpPr>
            <p:nvPr/>
          </p:nvSpPr>
          <p:spPr bwMode="auto">
            <a:xfrm>
              <a:off x="0" y="341313"/>
              <a:ext cx="1624013" cy="1108075"/>
            </a:xfrm>
            <a:custGeom>
              <a:avLst/>
              <a:gdLst>
                <a:gd name="T0" fmla="*/ 784102 w 582"/>
                <a:gd name="T1" fmla="*/ 1088537 h 397"/>
                <a:gd name="T2" fmla="*/ 784102 w 582"/>
                <a:gd name="T3" fmla="*/ 1088537 h 397"/>
                <a:gd name="T4" fmla="*/ 784102 w 582"/>
                <a:gd name="T5" fmla="*/ 1088537 h 397"/>
                <a:gd name="T6" fmla="*/ 784102 w 582"/>
                <a:gd name="T7" fmla="*/ 1088537 h 397"/>
                <a:gd name="T8" fmla="*/ 784102 w 582"/>
                <a:gd name="T9" fmla="*/ 1088537 h 397"/>
                <a:gd name="T10" fmla="*/ 1618432 w 582"/>
                <a:gd name="T11" fmla="*/ 323770 h 397"/>
                <a:gd name="T12" fmla="*/ 1587738 w 582"/>
                <a:gd name="T13" fmla="*/ 66987 h 397"/>
                <a:gd name="T14" fmla="*/ 1342183 w 582"/>
                <a:gd name="T15" fmla="*/ 89316 h 397"/>
                <a:gd name="T16" fmla="*/ 1378458 w 582"/>
                <a:gd name="T17" fmla="*/ 312606 h 397"/>
                <a:gd name="T18" fmla="*/ 795264 w 582"/>
                <a:gd name="T19" fmla="*/ 845710 h 397"/>
                <a:gd name="T20" fmla="*/ 262298 w 582"/>
                <a:gd name="T21" fmla="*/ 262365 h 397"/>
                <a:gd name="T22" fmla="*/ 318106 w 582"/>
                <a:gd name="T23" fmla="*/ 44658 h 397"/>
                <a:gd name="T24" fmla="*/ 72550 w 582"/>
                <a:gd name="T25" fmla="*/ 0 h 397"/>
                <a:gd name="T26" fmla="*/ 19533 w 582"/>
                <a:gd name="T27" fmla="*/ 253992 h 397"/>
                <a:gd name="T28" fmla="*/ 784102 w 582"/>
                <a:gd name="T29" fmla="*/ 1088537 h 39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82"/>
                <a:gd name="T46" fmla="*/ 0 h 397"/>
                <a:gd name="T47" fmla="*/ 582 w 582"/>
                <a:gd name="T48" fmla="*/ 397 h 39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82" h="397">
                  <a:moveTo>
                    <a:pt x="281" y="390"/>
                  </a:moveTo>
                  <a:cubicBezTo>
                    <a:pt x="281" y="390"/>
                    <a:pt x="281" y="390"/>
                    <a:pt x="281" y="390"/>
                  </a:cubicBezTo>
                  <a:cubicBezTo>
                    <a:pt x="281" y="390"/>
                    <a:pt x="281" y="390"/>
                    <a:pt x="281" y="390"/>
                  </a:cubicBezTo>
                  <a:cubicBezTo>
                    <a:pt x="281" y="390"/>
                    <a:pt x="281" y="390"/>
                    <a:pt x="281" y="390"/>
                  </a:cubicBezTo>
                  <a:cubicBezTo>
                    <a:pt x="281" y="390"/>
                    <a:pt x="281" y="390"/>
                    <a:pt x="281" y="390"/>
                  </a:cubicBezTo>
                  <a:cubicBezTo>
                    <a:pt x="439" y="397"/>
                    <a:pt x="573" y="274"/>
                    <a:pt x="580" y="116"/>
                  </a:cubicBezTo>
                  <a:cubicBezTo>
                    <a:pt x="582" y="84"/>
                    <a:pt x="578" y="53"/>
                    <a:pt x="569" y="24"/>
                  </a:cubicBezTo>
                  <a:cubicBezTo>
                    <a:pt x="481" y="32"/>
                    <a:pt x="481" y="32"/>
                    <a:pt x="481" y="32"/>
                  </a:cubicBezTo>
                  <a:cubicBezTo>
                    <a:pt x="490" y="57"/>
                    <a:pt x="495" y="84"/>
                    <a:pt x="494" y="112"/>
                  </a:cubicBezTo>
                  <a:cubicBezTo>
                    <a:pt x="489" y="222"/>
                    <a:pt x="395" y="308"/>
                    <a:pt x="285" y="303"/>
                  </a:cubicBezTo>
                  <a:cubicBezTo>
                    <a:pt x="175" y="298"/>
                    <a:pt x="89" y="205"/>
                    <a:pt x="94" y="94"/>
                  </a:cubicBezTo>
                  <a:cubicBezTo>
                    <a:pt x="95" y="66"/>
                    <a:pt x="102" y="40"/>
                    <a:pt x="114" y="1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5" y="28"/>
                    <a:pt x="8" y="58"/>
                    <a:pt x="7" y="91"/>
                  </a:cubicBezTo>
                  <a:cubicBezTo>
                    <a:pt x="0" y="249"/>
                    <a:pt x="123" y="382"/>
                    <a:pt x="281" y="3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800">
                <a:solidFill>
                  <a:schemeClr val="accent1"/>
                </a:solidFill>
              </a:endParaRPr>
            </a:p>
          </p:txBody>
        </p:sp>
      </p:grpSp>
      <p:grpSp>
        <p:nvGrpSpPr>
          <p:cNvPr id="45" name="组合 8"/>
          <p:cNvGrpSpPr>
            <a:grpSpLocks/>
          </p:cNvGrpSpPr>
          <p:nvPr/>
        </p:nvGrpSpPr>
        <p:grpSpPr bwMode="auto">
          <a:xfrm>
            <a:off x="8326264" y="2251711"/>
            <a:ext cx="1487487" cy="1644650"/>
            <a:chOff x="0" y="0"/>
            <a:chExt cx="1487487" cy="1644650"/>
          </a:xfrm>
          <a:solidFill>
            <a:srgbClr val="591E87"/>
          </a:solidFill>
        </p:grpSpPr>
        <p:sp>
          <p:nvSpPr>
            <p:cNvPr id="46" name="Freeform 242"/>
            <p:cNvSpPr>
              <a:spLocks noChangeArrowheads="1"/>
            </p:cNvSpPr>
            <p:nvPr/>
          </p:nvSpPr>
          <p:spPr bwMode="auto">
            <a:xfrm>
              <a:off x="1171575" y="1270001"/>
              <a:ext cx="179388" cy="209550"/>
            </a:xfrm>
            <a:custGeom>
              <a:avLst/>
              <a:gdLst>
                <a:gd name="T0" fmla="*/ 0 w 64"/>
                <a:gd name="T1" fmla="*/ 13970 h 75"/>
                <a:gd name="T2" fmla="*/ 145753 w 64"/>
                <a:gd name="T3" fmla="*/ 209550 h 75"/>
                <a:gd name="T4" fmla="*/ 179388 w 64"/>
                <a:gd name="T5" fmla="*/ 181610 h 75"/>
                <a:gd name="T6" fmla="*/ 19621 w 64"/>
                <a:gd name="T7" fmla="*/ 0 h 75"/>
                <a:gd name="T8" fmla="*/ 0 w 64"/>
                <a:gd name="T9" fmla="*/ 1397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75"/>
                <a:gd name="T17" fmla="*/ 64 w 64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75">
                  <a:moveTo>
                    <a:pt x="0" y="5"/>
                  </a:moveTo>
                  <a:cubicBezTo>
                    <a:pt x="52" y="75"/>
                    <a:pt x="52" y="75"/>
                    <a:pt x="52" y="75"/>
                  </a:cubicBezTo>
                  <a:cubicBezTo>
                    <a:pt x="57" y="72"/>
                    <a:pt x="58" y="69"/>
                    <a:pt x="64" y="6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3"/>
                    <a:pt x="4" y="2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7" name="Freeform 243"/>
            <p:cNvSpPr>
              <a:spLocks noChangeArrowheads="1"/>
            </p:cNvSpPr>
            <p:nvPr/>
          </p:nvSpPr>
          <p:spPr bwMode="auto">
            <a:xfrm>
              <a:off x="1208087" y="1244601"/>
              <a:ext cx="184150" cy="195263"/>
            </a:xfrm>
            <a:custGeom>
              <a:avLst/>
              <a:gdLst>
                <a:gd name="T0" fmla="*/ 0 w 66"/>
                <a:gd name="T1" fmla="*/ 11158 h 70"/>
                <a:gd name="T2" fmla="*/ 159039 w 66"/>
                <a:gd name="T3" fmla="*/ 195263 h 70"/>
                <a:gd name="T4" fmla="*/ 184150 w 66"/>
                <a:gd name="T5" fmla="*/ 170158 h 70"/>
                <a:gd name="T6" fmla="*/ 11161 w 66"/>
                <a:gd name="T7" fmla="*/ 0 h 70"/>
                <a:gd name="T8" fmla="*/ 0 w 66"/>
                <a:gd name="T9" fmla="*/ 11158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70"/>
                <a:gd name="T17" fmla="*/ 66 w 66"/>
                <a:gd name="T18" fmla="*/ 70 h 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70">
                  <a:moveTo>
                    <a:pt x="0" y="4"/>
                  </a:moveTo>
                  <a:cubicBezTo>
                    <a:pt x="57" y="70"/>
                    <a:pt x="57" y="70"/>
                    <a:pt x="57" y="70"/>
                  </a:cubicBezTo>
                  <a:cubicBezTo>
                    <a:pt x="61" y="65"/>
                    <a:pt x="61" y="65"/>
                    <a:pt x="66" y="6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3"/>
                    <a:pt x="2" y="1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8" name="Freeform 244"/>
            <p:cNvSpPr>
              <a:spLocks noChangeArrowheads="1"/>
            </p:cNvSpPr>
            <p:nvPr/>
          </p:nvSpPr>
          <p:spPr bwMode="auto">
            <a:xfrm>
              <a:off x="1127125" y="1300163"/>
              <a:ext cx="161925" cy="231775"/>
            </a:xfrm>
            <a:custGeom>
              <a:avLst/>
              <a:gdLst>
                <a:gd name="T0" fmla="*/ 0 w 58"/>
                <a:gd name="T1" fmla="*/ 13962 h 83"/>
                <a:gd name="T2" fmla="*/ 106089 w 58"/>
                <a:gd name="T3" fmla="*/ 231775 h 83"/>
                <a:gd name="T4" fmla="*/ 161925 w 58"/>
                <a:gd name="T5" fmla="*/ 198265 h 83"/>
                <a:gd name="T6" fmla="*/ 19543 w 58"/>
                <a:gd name="T7" fmla="*/ 0 h 83"/>
                <a:gd name="T8" fmla="*/ 0 w 58"/>
                <a:gd name="T9" fmla="*/ 13962 h 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83"/>
                <a:gd name="T17" fmla="*/ 58 w 58"/>
                <a:gd name="T18" fmla="*/ 83 h 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83">
                  <a:moveTo>
                    <a:pt x="0" y="5"/>
                  </a:moveTo>
                  <a:cubicBezTo>
                    <a:pt x="38" y="83"/>
                    <a:pt x="38" y="83"/>
                    <a:pt x="38" y="83"/>
                  </a:cubicBezTo>
                  <a:cubicBezTo>
                    <a:pt x="48" y="77"/>
                    <a:pt x="48" y="77"/>
                    <a:pt x="58" y="7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4"/>
                    <a:pt x="7" y="1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9" name="Freeform 245"/>
            <p:cNvSpPr>
              <a:spLocks noChangeArrowheads="1"/>
            </p:cNvSpPr>
            <p:nvPr/>
          </p:nvSpPr>
          <p:spPr bwMode="auto">
            <a:xfrm>
              <a:off x="1077912" y="1325563"/>
              <a:ext cx="130175" cy="250825"/>
            </a:xfrm>
            <a:custGeom>
              <a:avLst/>
              <a:gdLst>
                <a:gd name="T0" fmla="*/ 0 w 47"/>
                <a:gd name="T1" fmla="*/ 16722 h 90"/>
                <a:gd name="T2" fmla="*/ 69242 w 47"/>
                <a:gd name="T3" fmla="*/ 250825 h 90"/>
                <a:gd name="T4" fmla="*/ 130175 w 47"/>
                <a:gd name="T5" fmla="*/ 220169 h 90"/>
                <a:gd name="T6" fmla="*/ 30466 w 47"/>
                <a:gd name="T7" fmla="*/ 0 h 90"/>
                <a:gd name="T8" fmla="*/ 0 w 47"/>
                <a:gd name="T9" fmla="*/ 16722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90"/>
                <a:gd name="T17" fmla="*/ 47 w 47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90">
                  <a:moveTo>
                    <a:pt x="0" y="6"/>
                  </a:moveTo>
                  <a:cubicBezTo>
                    <a:pt x="25" y="90"/>
                    <a:pt x="25" y="90"/>
                    <a:pt x="25" y="90"/>
                  </a:cubicBezTo>
                  <a:cubicBezTo>
                    <a:pt x="34" y="86"/>
                    <a:pt x="39" y="83"/>
                    <a:pt x="47" y="79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3"/>
                    <a:pt x="6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0" name="Freeform 246"/>
            <p:cNvSpPr>
              <a:spLocks noChangeArrowheads="1"/>
            </p:cNvSpPr>
            <p:nvPr/>
          </p:nvSpPr>
          <p:spPr bwMode="auto">
            <a:xfrm>
              <a:off x="1030287" y="1350963"/>
              <a:ext cx="96838" cy="258763"/>
            </a:xfrm>
            <a:custGeom>
              <a:avLst/>
              <a:gdLst>
                <a:gd name="T0" fmla="*/ 0 w 35"/>
                <a:gd name="T1" fmla="*/ 8347 h 93"/>
                <a:gd name="T2" fmla="*/ 11067 w 35"/>
                <a:gd name="T3" fmla="*/ 258763 h 93"/>
                <a:gd name="T4" fmla="*/ 96838 w 35"/>
                <a:gd name="T5" fmla="*/ 233721 h 93"/>
                <a:gd name="T6" fmla="*/ 27668 w 35"/>
                <a:gd name="T7" fmla="*/ 0 h 93"/>
                <a:gd name="T8" fmla="*/ 0 w 35"/>
                <a:gd name="T9" fmla="*/ 8347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93"/>
                <a:gd name="T17" fmla="*/ 35 w 35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93">
                  <a:moveTo>
                    <a:pt x="0" y="3"/>
                  </a:moveTo>
                  <a:cubicBezTo>
                    <a:pt x="4" y="93"/>
                    <a:pt x="4" y="93"/>
                    <a:pt x="4" y="93"/>
                  </a:cubicBezTo>
                  <a:cubicBezTo>
                    <a:pt x="18" y="90"/>
                    <a:pt x="22" y="89"/>
                    <a:pt x="35" y="8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3"/>
                    <a:pt x="7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1" name="Freeform 247"/>
            <p:cNvSpPr>
              <a:spLocks noChangeArrowheads="1"/>
            </p:cNvSpPr>
            <p:nvPr/>
          </p:nvSpPr>
          <p:spPr bwMode="auto">
            <a:xfrm>
              <a:off x="1244600" y="290513"/>
              <a:ext cx="206375" cy="184150"/>
            </a:xfrm>
            <a:custGeom>
              <a:avLst/>
              <a:gdLst>
                <a:gd name="T0" fmla="*/ 16733 w 74"/>
                <a:gd name="T1" fmla="*/ 184150 h 66"/>
                <a:gd name="T2" fmla="*/ 206375 w 74"/>
                <a:gd name="T3" fmla="*/ 36272 h 66"/>
                <a:gd name="T4" fmla="*/ 181275 w 74"/>
                <a:gd name="T5" fmla="*/ 0 h 66"/>
                <a:gd name="T6" fmla="*/ 0 w 74"/>
                <a:gd name="T7" fmla="*/ 170199 h 66"/>
                <a:gd name="T8" fmla="*/ 16733 w 74"/>
                <a:gd name="T9" fmla="*/ 18415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"/>
                <a:gd name="T16" fmla="*/ 0 h 66"/>
                <a:gd name="T17" fmla="*/ 74 w 74"/>
                <a:gd name="T18" fmla="*/ 66 h 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" h="66">
                  <a:moveTo>
                    <a:pt x="6" y="66"/>
                  </a:moveTo>
                  <a:cubicBezTo>
                    <a:pt x="74" y="13"/>
                    <a:pt x="74" y="13"/>
                    <a:pt x="74" y="13"/>
                  </a:cubicBezTo>
                  <a:cubicBezTo>
                    <a:pt x="70" y="8"/>
                    <a:pt x="69" y="6"/>
                    <a:pt x="65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4"/>
                    <a:pt x="3" y="63"/>
                    <a:pt x="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2" name="Freeform 248"/>
            <p:cNvSpPr>
              <a:spLocks noChangeArrowheads="1"/>
            </p:cNvSpPr>
            <p:nvPr/>
          </p:nvSpPr>
          <p:spPr bwMode="auto">
            <a:xfrm>
              <a:off x="1274762" y="341313"/>
              <a:ext cx="212725" cy="163513"/>
            </a:xfrm>
            <a:custGeom>
              <a:avLst/>
              <a:gdLst>
                <a:gd name="T0" fmla="*/ 8397 w 76"/>
                <a:gd name="T1" fmla="*/ 163513 h 59"/>
                <a:gd name="T2" fmla="*/ 212725 w 76"/>
                <a:gd name="T3" fmla="*/ 27714 h 59"/>
                <a:gd name="T4" fmla="*/ 190333 w 76"/>
                <a:gd name="T5" fmla="*/ 0 h 59"/>
                <a:gd name="T6" fmla="*/ 0 w 76"/>
                <a:gd name="T7" fmla="*/ 152427 h 59"/>
                <a:gd name="T8" fmla="*/ 8397 w 76"/>
                <a:gd name="T9" fmla="*/ 163513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59"/>
                <a:gd name="T17" fmla="*/ 76 w 76"/>
                <a:gd name="T18" fmla="*/ 59 h 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59">
                  <a:moveTo>
                    <a:pt x="3" y="59"/>
                  </a:moveTo>
                  <a:cubicBezTo>
                    <a:pt x="76" y="10"/>
                    <a:pt x="76" y="10"/>
                    <a:pt x="76" y="10"/>
                  </a:cubicBezTo>
                  <a:cubicBezTo>
                    <a:pt x="72" y="5"/>
                    <a:pt x="72" y="6"/>
                    <a:pt x="68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3" y="58"/>
                    <a:pt x="1" y="56"/>
                    <a:pt x="3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3" name="Freeform 249"/>
            <p:cNvSpPr>
              <a:spLocks noChangeArrowheads="1"/>
            </p:cNvSpPr>
            <p:nvPr/>
          </p:nvSpPr>
          <p:spPr bwMode="auto">
            <a:xfrm>
              <a:off x="1208087" y="227013"/>
              <a:ext cx="193675" cy="214313"/>
            </a:xfrm>
            <a:custGeom>
              <a:avLst/>
              <a:gdLst>
                <a:gd name="T0" fmla="*/ 19648 w 69"/>
                <a:gd name="T1" fmla="*/ 214313 h 77"/>
                <a:gd name="T2" fmla="*/ 193675 w 69"/>
                <a:gd name="T3" fmla="*/ 44533 h 77"/>
                <a:gd name="T4" fmla="*/ 145958 w 69"/>
                <a:gd name="T5" fmla="*/ 0 h 77"/>
                <a:gd name="T6" fmla="*/ 0 w 69"/>
                <a:gd name="T7" fmla="*/ 194830 h 77"/>
                <a:gd name="T8" fmla="*/ 19648 w 69"/>
                <a:gd name="T9" fmla="*/ 214313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77"/>
                <a:gd name="T17" fmla="*/ 69 w 69"/>
                <a:gd name="T18" fmla="*/ 77 h 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77">
                  <a:moveTo>
                    <a:pt x="7" y="77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61" y="7"/>
                    <a:pt x="61" y="7"/>
                    <a:pt x="52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5" y="75"/>
                    <a:pt x="2" y="72"/>
                    <a:pt x="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4" name="Freeform 250"/>
            <p:cNvSpPr>
              <a:spLocks noChangeArrowheads="1"/>
            </p:cNvSpPr>
            <p:nvPr/>
          </p:nvSpPr>
          <p:spPr bwMode="auto">
            <a:xfrm>
              <a:off x="1163637" y="168276"/>
              <a:ext cx="169863" cy="239713"/>
            </a:xfrm>
            <a:custGeom>
              <a:avLst/>
              <a:gdLst>
                <a:gd name="T0" fmla="*/ 27846 w 61"/>
                <a:gd name="T1" fmla="*/ 239713 h 86"/>
                <a:gd name="T2" fmla="*/ 169863 w 61"/>
                <a:gd name="T3" fmla="*/ 39023 h 86"/>
                <a:gd name="T4" fmla="*/ 111386 w 61"/>
                <a:gd name="T5" fmla="*/ 0 h 86"/>
                <a:gd name="T6" fmla="*/ 0 w 61"/>
                <a:gd name="T7" fmla="*/ 217414 h 86"/>
                <a:gd name="T8" fmla="*/ 27846 w 61"/>
                <a:gd name="T9" fmla="*/ 239713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86"/>
                <a:gd name="T17" fmla="*/ 61 w 61"/>
                <a:gd name="T18" fmla="*/ 86 h 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86">
                  <a:moveTo>
                    <a:pt x="10" y="86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53" y="8"/>
                    <a:pt x="48" y="5"/>
                    <a:pt x="4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5" y="82"/>
                    <a:pt x="5" y="82"/>
                    <a:pt x="1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5" name="Freeform 251"/>
            <p:cNvSpPr>
              <a:spLocks noChangeArrowheads="1"/>
            </p:cNvSpPr>
            <p:nvPr/>
          </p:nvSpPr>
          <p:spPr bwMode="auto">
            <a:xfrm>
              <a:off x="1122362" y="114301"/>
              <a:ext cx="133350" cy="260350"/>
            </a:xfrm>
            <a:custGeom>
              <a:avLst/>
              <a:gdLst>
                <a:gd name="T0" fmla="*/ 25003 w 48"/>
                <a:gd name="T1" fmla="*/ 260350 h 93"/>
                <a:gd name="T2" fmla="*/ 133350 w 48"/>
                <a:gd name="T3" fmla="*/ 39192 h 93"/>
                <a:gd name="T4" fmla="*/ 55563 w 48"/>
                <a:gd name="T5" fmla="*/ 0 h 93"/>
                <a:gd name="T6" fmla="*/ 0 w 48"/>
                <a:gd name="T7" fmla="*/ 243553 h 93"/>
                <a:gd name="T8" fmla="*/ 25003 w 48"/>
                <a:gd name="T9" fmla="*/ 26035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93"/>
                <a:gd name="T17" fmla="*/ 48 w 48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93">
                  <a:moveTo>
                    <a:pt x="9" y="93"/>
                  </a:moveTo>
                  <a:cubicBezTo>
                    <a:pt x="48" y="14"/>
                    <a:pt x="48" y="14"/>
                    <a:pt x="48" y="14"/>
                  </a:cubicBezTo>
                  <a:cubicBezTo>
                    <a:pt x="37" y="7"/>
                    <a:pt x="33" y="6"/>
                    <a:pt x="2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6" y="90"/>
                    <a:pt x="3" y="89"/>
                    <a:pt x="9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6" name="Freeform 252"/>
            <p:cNvSpPr>
              <a:spLocks noChangeArrowheads="1"/>
            </p:cNvSpPr>
            <p:nvPr/>
          </p:nvSpPr>
          <p:spPr bwMode="auto">
            <a:xfrm>
              <a:off x="0" y="0"/>
              <a:ext cx="1158875" cy="1644650"/>
            </a:xfrm>
            <a:custGeom>
              <a:avLst/>
              <a:gdLst>
                <a:gd name="T0" fmla="*/ 39095 w 415"/>
                <a:gd name="T1" fmla="*/ 765083 h 589"/>
                <a:gd name="T2" fmla="*/ 39095 w 415"/>
                <a:gd name="T3" fmla="*/ 765083 h 589"/>
                <a:gd name="T4" fmla="*/ 39095 w 415"/>
                <a:gd name="T5" fmla="*/ 765083 h 589"/>
                <a:gd name="T6" fmla="*/ 39095 w 415"/>
                <a:gd name="T7" fmla="*/ 765083 h 589"/>
                <a:gd name="T8" fmla="*/ 39095 w 415"/>
                <a:gd name="T9" fmla="*/ 765083 h 589"/>
                <a:gd name="T10" fmla="*/ 765137 w 415"/>
                <a:gd name="T11" fmla="*/ 1636273 h 589"/>
                <a:gd name="T12" fmla="*/ 1022044 w 415"/>
                <a:gd name="T13" fmla="*/ 1616727 h 589"/>
                <a:gd name="T14" fmla="*/ 1010874 w 415"/>
                <a:gd name="T15" fmla="*/ 1368215 h 589"/>
                <a:gd name="T16" fmla="*/ 787477 w 415"/>
                <a:gd name="T17" fmla="*/ 1393345 h 589"/>
                <a:gd name="T18" fmla="*/ 282039 w 415"/>
                <a:gd name="T19" fmla="*/ 787422 h 589"/>
                <a:gd name="T20" fmla="*/ 888005 w 415"/>
                <a:gd name="T21" fmla="*/ 282020 h 589"/>
                <a:gd name="T22" fmla="*/ 1103026 w 415"/>
                <a:gd name="T23" fmla="*/ 349034 h 589"/>
                <a:gd name="T24" fmla="*/ 1158875 w 415"/>
                <a:gd name="T25" fmla="*/ 106106 h 589"/>
                <a:gd name="T26" fmla="*/ 910345 w 415"/>
                <a:gd name="T27" fmla="*/ 41884 h 589"/>
                <a:gd name="T28" fmla="*/ 39095 w 415"/>
                <a:gd name="T29" fmla="*/ 765083 h 5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5"/>
                <a:gd name="T46" fmla="*/ 0 h 589"/>
                <a:gd name="T47" fmla="*/ 415 w 415"/>
                <a:gd name="T48" fmla="*/ 589 h 58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5" h="589">
                  <a:moveTo>
                    <a:pt x="14" y="274"/>
                  </a:moveTo>
                  <a:cubicBezTo>
                    <a:pt x="14" y="274"/>
                    <a:pt x="14" y="274"/>
                    <a:pt x="14" y="274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14" y="274"/>
                    <a:pt x="14" y="274"/>
                    <a:pt x="14" y="274"/>
                  </a:cubicBezTo>
                  <a:cubicBezTo>
                    <a:pt x="0" y="432"/>
                    <a:pt x="116" y="571"/>
                    <a:pt x="274" y="586"/>
                  </a:cubicBezTo>
                  <a:cubicBezTo>
                    <a:pt x="306" y="589"/>
                    <a:pt x="337" y="586"/>
                    <a:pt x="366" y="579"/>
                  </a:cubicBezTo>
                  <a:cubicBezTo>
                    <a:pt x="362" y="490"/>
                    <a:pt x="362" y="490"/>
                    <a:pt x="362" y="490"/>
                  </a:cubicBezTo>
                  <a:cubicBezTo>
                    <a:pt x="337" y="498"/>
                    <a:pt x="311" y="502"/>
                    <a:pt x="282" y="499"/>
                  </a:cubicBezTo>
                  <a:cubicBezTo>
                    <a:pt x="172" y="489"/>
                    <a:pt x="91" y="392"/>
                    <a:pt x="101" y="282"/>
                  </a:cubicBezTo>
                  <a:cubicBezTo>
                    <a:pt x="111" y="173"/>
                    <a:pt x="208" y="91"/>
                    <a:pt x="318" y="101"/>
                  </a:cubicBezTo>
                  <a:cubicBezTo>
                    <a:pt x="346" y="104"/>
                    <a:pt x="372" y="112"/>
                    <a:pt x="395" y="125"/>
                  </a:cubicBezTo>
                  <a:cubicBezTo>
                    <a:pt x="415" y="38"/>
                    <a:pt x="415" y="38"/>
                    <a:pt x="415" y="38"/>
                  </a:cubicBezTo>
                  <a:cubicBezTo>
                    <a:pt x="388" y="25"/>
                    <a:pt x="358" y="18"/>
                    <a:pt x="326" y="15"/>
                  </a:cubicBezTo>
                  <a:cubicBezTo>
                    <a:pt x="169" y="0"/>
                    <a:pt x="29" y="116"/>
                    <a:pt x="14" y="2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57" name="TextBox 682"/>
          <p:cNvSpPr>
            <a:spLocks noChangeArrowheads="1"/>
          </p:cNvSpPr>
          <p:nvPr/>
        </p:nvSpPr>
        <p:spPr bwMode="auto">
          <a:xfrm>
            <a:off x="3559001" y="2862526"/>
            <a:ext cx="6046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591E87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01</a:t>
            </a:r>
            <a:endParaRPr lang="zh-CN" altLang="en-US" sz="2800" dirty="0">
              <a:solidFill>
                <a:srgbClr val="591E87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58" name="TextBox 682"/>
          <p:cNvSpPr>
            <a:spLocks noChangeArrowheads="1"/>
          </p:cNvSpPr>
          <p:nvPr/>
        </p:nvSpPr>
        <p:spPr bwMode="auto">
          <a:xfrm>
            <a:off x="5273501" y="2862526"/>
            <a:ext cx="6046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591E87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02</a:t>
            </a:r>
            <a:endParaRPr lang="zh-CN" altLang="en-US" sz="2800" dirty="0">
              <a:solidFill>
                <a:srgbClr val="591E87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59" name="TextBox 682"/>
          <p:cNvSpPr>
            <a:spLocks noChangeArrowheads="1"/>
          </p:cNvSpPr>
          <p:nvPr/>
        </p:nvSpPr>
        <p:spPr bwMode="auto">
          <a:xfrm>
            <a:off x="7051501" y="2862526"/>
            <a:ext cx="6046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591E87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03</a:t>
            </a:r>
            <a:endParaRPr lang="zh-CN" altLang="en-US" sz="2800" dirty="0">
              <a:solidFill>
                <a:srgbClr val="591E87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60" name="TextBox 682"/>
          <p:cNvSpPr>
            <a:spLocks noChangeArrowheads="1"/>
          </p:cNvSpPr>
          <p:nvPr/>
        </p:nvSpPr>
        <p:spPr bwMode="auto">
          <a:xfrm>
            <a:off x="8867601" y="2862526"/>
            <a:ext cx="6046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rgbClr val="591E87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04</a:t>
            </a:r>
            <a:endParaRPr lang="zh-CN" altLang="en-US" sz="2800" dirty="0">
              <a:solidFill>
                <a:srgbClr val="591E87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61" name="矩形 1"/>
          <p:cNvSpPr>
            <a:spLocks noChangeArrowheads="1"/>
          </p:cNvSpPr>
          <p:nvPr/>
        </p:nvSpPr>
        <p:spPr bwMode="auto">
          <a:xfrm>
            <a:off x="2987773" y="4367854"/>
            <a:ext cx="6713538" cy="47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291"/>
          <p:cNvSpPr>
            <a:spLocks noChangeArrowheads="1"/>
          </p:cNvSpPr>
          <p:nvPr/>
        </p:nvSpPr>
        <p:spPr bwMode="auto">
          <a:xfrm>
            <a:off x="3377768" y="393128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>
              <a:solidFill>
                <a:srgbClr val="591E87"/>
              </a:solidFill>
            </a:endParaRPr>
          </a:p>
        </p:txBody>
      </p:sp>
      <p:sp>
        <p:nvSpPr>
          <p:cNvPr id="63" name="TextBox 292"/>
          <p:cNvSpPr>
            <a:spLocks noChangeArrowheads="1"/>
          </p:cNvSpPr>
          <p:nvPr/>
        </p:nvSpPr>
        <p:spPr bwMode="auto">
          <a:xfrm>
            <a:off x="5197837" y="393128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dirty="0">
              <a:solidFill>
                <a:srgbClr val="591E87"/>
              </a:solidFill>
            </a:endParaRPr>
          </a:p>
        </p:txBody>
      </p:sp>
      <p:sp>
        <p:nvSpPr>
          <p:cNvPr id="64" name="TextBox 293"/>
          <p:cNvSpPr>
            <a:spLocks noChangeArrowheads="1"/>
          </p:cNvSpPr>
          <p:nvPr/>
        </p:nvSpPr>
        <p:spPr bwMode="auto">
          <a:xfrm>
            <a:off x="6853600" y="393128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dirty="0">
              <a:solidFill>
                <a:srgbClr val="591E87"/>
              </a:solidFill>
            </a:endParaRPr>
          </a:p>
        </p:txBody>
      </p:sp>
      <p:sp>
        <p:nvSpPr>
          <p:cNvPr id="65" name="TextBox 294"/>
          <p:cNvSpPr>
            <a:spLocks noChangeArrowheads="1"/>
          </p:cNvSpPr>
          <p:nvPr/>
        </p:nvSpPr>
        <p:spPr bwMode="auto">
          <a:xfrm>
            <a:off x="8595087" y="393128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dirty="0">
              <a:solidFill>
                <a:srgbClr val="591E87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58390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4719" y="591989"/>
            <a:ext cx="11809312" cy="60486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1428">
            <a:off x="8276069" y="3650458"/>
            <a:ext cx="3435622" cy="1778712"/>
          </a:xfrm>
          <a:prstGeom prst="rect">
            <a:avLst/>
          </a:prstGeom>
        </p:spPr>
      </p:pic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5493271" y="2968253"/>
            <a:ext cx="30938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宋体" pitchFamily="2" charset="-122"/>
              </a:rPr>
              <a:t>标题文字</a:t>
            </a:r>
            <a:endParaRPr lang="zh-CN" altLang="zh-CN" b="1" dirty="0">
              <a:solidFill>
                <a:schemeClr val="tx1">
                  <a:lumMod val="75000"/>
                  <a:lumOff val="25000"/>
                </a:schemeClr>
              </a:solidFill>
              <a:cs typeface="宋体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404821" y="1671378"/>
            <a:ext cx="3466407" cy="3466407"/>
          </a:xfrm>
          <a:prstGeom prst="ellipse">
            <a:avLst/>
          </a:prstGeom>
          <a:noFill/>
          <a:ln w="254000">
            <a:solidFill>
              <a:srgbClr val="591E87"/>
            </a:solidFill>
          </a:ln>
          <a:effectLst>
            <a:reflection blurRad="114300" stA="50000" endA="300" endPos="1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/>
          <p:cNvSpPr/>
          <p:nvPr/>
        </p:nvSpPr>
        <p:spPr>
          <a:xfrm rot="18900000">
            <a:off x="4366551" y="1682661"/>
            <a:ext cx="3542946" cy="3542946"/>
          </a:xfrm>
          <a:prstGeom prst="arc">
            <a:avLst>
              <a:gd name="adj1" fmla="val 16200000"/>
              <a:gd name="adj2" fmla="val 10439"/>
            </a:avLst>
          </a:prstGeom>
          <a:noFill/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138024" y="-4761"/>
            <a:ext cx="0" cy="1571625"/>
          </a:xfrm>
          <a:prstGeom prst="line">
            <a:avLst/>
          </a:prstGeom>
          <a:ln w="190500">
            <a:solidFill>
              <a:srgbClr val="591E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197127" y="326438"/>
            <a:ext cx="3523558" cy="423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20000" b="1" dirty="0">
                <a:solidFill>
                  <a:srgbClr val="749A03"/>
                </a:solidFill>
                <a:latin typeface="+mj-lt"/>
                <a:cs typeface="Arial" panose="020B0604020202020204" pitchFamily="34" charset="0"/>
              </a:rPr>
              <a:t>4</a:t>
            </a:r>
            <a:endParaRPr lang="zh-CN" altLang="en-US" sz="4000" b="1" dirty="0">
              <a:solidFill>
                <a:srgbClr val="749A03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580102" flipH="1">
            <a:off x="5895010" y="2956502"/>
            <a:ext cx="2109981" cy="36028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410094" y="1602824"/>
            <a:ext cx="3542946" cy="3571168"/>
            <a:chOff x="4308495" y="1602824"/>
            <a:chExt cx="3542946" cy="3571168"/>
          </a:xfrm>
        </p:grpSpPr>
        <p:sp>
          <p:nvSpPr>
            <p:cNvPr id="11" name="弧形 10"/>
            <p:cNvSpPr/>
            <p:nvPr/>
          </p:nvSpPr>
          <p:spPr>
            <a:xfrm rot="10988464">
              <a:off x="4308495" y="1602824"/>
              <a:ext cx="3542946" cy="3542946"/>
            </a:xfrm>
            <a:prstGeom prst="arc">
              <a:avLst>
                <a:gd name="adj1" fmla="val 16200000"/>
                <a:gd name="adj2" fmla="val 21564464"/>
              </a:avLst>
            </a:prstGeom>
            <a:ln w="254000"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/>
            <p:cNvSpPr/>
            <p:nvPr/>
          </p:nvSpPr>
          <p:spPr>
            <a:xfrm rot="12514269">
              <a:off x="4310714" y="1637959"/>
              <a:ext cx="3535969" cy="3536033"/>
            </a:xfrm>
            <a:prstGeom prst="arc">
              <a:avLst>
                <a:gd name="adj1" fmla="val 18123459"/>
                <a:gd name="adj2" fmla="val 21564464"/>
              </a:avLst>
            </a:prstGeom>
            <a:ln w="254000"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41502" flipH="1">
            <a:off x="7712701" y="2886983"/>
            <a:ext cx="1405012" cy="14586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10547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334031" cy="6640661"/>
            <a:chOff x="0" y="0"/>
            <a:chExt cx="12334031" cy="6640661"/>
          </a:xfrm>
        </p:grpSpPr>
        <p:sp>
          <p:nvSpPr>
            <p:cNvPr id="3" name="矩形 2"/>
            <p:cNvSpPr/>
            <p:nvPr/>
          </p:nvSpPr>
          <p:spPr>
            <a:xfrm>
              <a:off x="524719" y="591989"/>
              <a:ext cx="11809312" cy="6048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00424" y="-100424"/>
              <a:ext cx="2206752" cy="2407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41502" flipH="1">
              <a:off x="4291905" y="374034"/>
              <a:ext cx="1405012" cy="145868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31428">
              <a:off x="8758919" y="4435593"/>
              <a:ext cx="3435622" cy="1778712"/>
            </a:xfrm>
            <a:prstGeom prst="rect">
              <a:avLst/>
            </a:prstGeom>
          </p:spPr>
        </p:pic>
        <p:sp>
          <p:nvSpPr>
            <p:cNvPr id="7" name="Text Box 18"/>
            <p:cNvSpPr txBox="1">
              <a:spLocks noChangeArrowheads="1"/>
            </p:cNvSpPr>
            <p:nvPr/>
          </p:nvSpPr>
          <p:spPr bwMode="gray">
            <a:xfrm>
              <a:off x="2334896" y="835015"/>
              <a:ext cx="158417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892871" y="1456085"/>
              <a:ext cx="9721080" cy="0"/>
            </a:xfrm>
            <a:prstGeom prst="line">
              <a:avLst/>
            </a:prstGeom>
            <a:ln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932319" y="2190985"/>
            <a:ext cx="2603308" cy="2773217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22"/>
          <p:cNvSpPr>
            <a:spLocks noChangeArrowheads="1"/>
          </p:cNvSpPr>
          <p:nvPr/>
        </p:nvSpPr>
        <p:spPr bwMode="auto">
          <a:xfrm>
            <a:off x="5933295" y="2628639"/>
            <a:ext cx="2568178" cy="354806"/>
          </a:xfrm>
          <a:prstGeom prst="rect">
            <a:avLst/>
          </a:prstGeom>
          <a:solidFill>
            <a:srgbClr val="591E87"/>
          </a:solid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zh-CN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" name="TextBox 32"/>
          <p:cNvSpPr>
            <a:spLocks noChangeArrowheads="1"/>
          </p:cNvSpPr>
          <p:nvPr/>
        </p:nvSpPr>
        <p:spPr bwMode="auto">
          <a:xfrm>
            <a:off x="5973777" y="2690551"/>
            <a:ext cx="2268140" cy="236604"/>
          </a:xfrm>
          <a:prstGeom prst="rect">
            <a:avLst/>
          </a:prstGeom>
          <a:solidFill>
            <a:srgbClr val="591E87"/>
          </a:solidFill>
          <a:ln>
            <a:noFill/>
          </a:ln>
          <a:extLst/>
        </p:spPr>
        <p:txBody>
          <a:bodyPr lIns="51435" tIns="25718" rIns="51435" bIns="2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在此添加您的描述说明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矩形 24"/>
          <p:cNvSpPr>
            <a:spLocks noChangeArrowheads="1"/>
          </p:cNvSpPr>
          <p:nvPr/>
        </p:nvSpPr>
        <p:spPr bwMode="auto">
          <a:xfrm>
            <a:off x="5933295" y="3039405"/>
            <a:ext cx="2822972" cy="354806"/>
          </a:xfrm>
          <a:prstGeom prst="rect">
            <a:avLst/>
          </a:prstGeom>
          <a:solidFill>
            <a:srgbClr val="591E87"/>
          </a:solid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zh-CN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" name="TextBox 34"/>
          <p:cNvSpPr>
            <a:spLocks noChangeArrowheads="1"/>
          </p:cNvSpPr>
          <p:nvPr/>
        </p:nvSpPr>
        <p:spPr bwMode="auto">
          <a:xfrm>
            <a:off x="5973776" y="3102507"/>
            <a:ext cx="2375297" cy="236604"/>
          </a:xfrm>
          <a:prstGeom prst="rect">
            <a:avLst/>
          </a:prstGeom>
          <a:solidFill>
            <a:srgbClr val="591E87"/>
          </a:solidFill>
          <a:ln>
            <a:noFill/>
          </a:ln>
          <a:extLst/>
        </p:spPr>
        <p:txBody>
          <a:bodyPr lIns="51435" tIns="25718" rIns="51435" bIns="2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在此添加您的描述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矩形 26"/>
          <p:cNvSpPr>
            <a:spLocks noChangeArrowheads="1"/>
          </p:cNvSpPr>
          <p:nvPr/>
        </p:nvSpPr>
        <p:spPr bwMode="auto">
          <a:xfrm>
            <a:off x="5933295" y="3450171"/>
            <a:ext cx="2822972" cy="354806"/>
          </a:xfrm>
          <a:prstGeom prst="rect">
            <a:avLst/>
          </a:prstGeom>
          <a:solidFill>
            <a:srgbClr val="591E87"/>
          </a:solid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zh-CN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5" name="TextBox 36"/>
          <p:cNvSpPr>
            <a:spLocks noChangeArrowheads="1"/>
          </p:cNvSpPr>
          <p:nvPr/>
        </p:nvSpPr>
        <p:spPr bwMode="auto">
          <a:xfrm>
            <a:off x="5973777" y="3513273"/>
            <a:ext cx="2544365" cy="236604"/>
          </a:xfrm>
          <a:prstGeom prst="rect">
            <a:avLst/>
          </a:prstGeom>
          <a:solidFill>
            <a:srgbClr val="591E87"/>
          </a:solidFill>
          <a:ln>
            <a:noFill/>
          </a:ln>
          <a:extLst/>
        </p:spPr>
        <p:txBody>
          <a:bodyPr lIns="51435" tIns="25718" rIns="51435" bIns="2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在此添加您的小标签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6" name="矩形 28"/>
          <p:cNvSpPr>
            <a:spLocks noChangeArrowheads="1"/>
          </p:cNvSpPr>
          <p:nvPr/>
        </p:nvSpPr>
        <p:spPr bwMode="auto">
          <a:xfrm>
            <a:off x="5933295" y="3860937"/>
            <a:ext cx="3240881" cy="354806"/>
          </a:xfrm>
          <a:prstGeom prst="rect">
            <a:avLst/>
          </a:prstGeom>
          <a:solidFill>
            <a:srgbClr val="591E87"/>
          </a:solid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zh-CN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7" name="TextBox 38"/>
          <p:cNvSpPr>
            <a:spLocks noChangeArrowheads="1"/>
          </p:cNvSpPr>
          <p:nvPr/>
        </p:nvSpPr>
        <p:spPr bwMode="auto">
          <a:xfrm>
            <a:off x="5973777" y="3924039"/>
            <a:ext cx="2859881" cy="236604"/>
          </a:xfrm>
          <a:prstGeom prst="rect">
            <a:avLst/>
          </a:prstGeom>
          <a:solidFill>
            <a:srgbClr val="591E87"/>
          </a:solidFill>
          <a:ln>
            <a:noFill/>
          </a:ln>
          <a:extLst/>
        </p:spPr>
        <p:txBody>
          <a:bodyPr lIns="51435" tIns="25718" rIns="51435" bIns="2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在此添加您的描述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8" name="矩形 30"/>
          <p:cNvSpPr>
            <a:spLocks noChangeArrowheads="1"/>
          </p:cNvSpPr>
          <p:nvPr/>
        </p:nvSpPr>
        <p:spPr bwMode="auto">
          <a:xfrm>
            <a:off x="5933295" y="2217874"/>
            <a:ext cx="3082528" cy="353615"/>
          </a:xfrm>
          <a:prstGeom prst="rect">
            <a:avLst/>
          </a:prstGeom>
          <a:solidFill>
            <a:srgbClr val="591E87"/>
          </a:solid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zh-CN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9" name="TextBox 40"/>
          <p:cNvSpPr>
            <a:spLocks noChangeArrowheads="1"/>
          </p:cNvSpPr>
          <p:nvPr/>
        </p:nvSpPr>
        <p:spPr bwMode="auto">
          <a:xfrm>
            <a:off x="5973776" y="2280976"/>
            <a:ext cx="2327672" cy="236604"/>
          </a:xfrm>
          <a:prstGeom prst="rect">
            <a:avLst/>
          </a:prstGeom>
          <a:solidFill>
            <a:srgbClr val="591E87"/>
          </a:solidFill>
          <a:ln>
            <a:noFill/>
          </a:ln>
          <a:extLst/>
        </p:spPr>
        <p:txBody>
          <a:bodyPr lIns="51435" tIns="25718" rIns="51435" bIns="2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在此添加您的小标签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0" name="矩形 32"/>
          <p:cNvSpPr>
            <a:spLocks noChangeArrowheads="1"/>
          </p:cNvSpPr>
          <p:nvPr/>
        </p:nvSpPr>
        <p:spPr bwMode="auto">
          <a:xfrm>
            <a:off x="5933295" y="4271702"/>
            <a:ext cx="2185988" cy="354806"/>
          </a:xfrm>
          <a:prstGeom prst="rect">
            <a:avLst/>
          </a:prstGeom>
          <a:solidFill>
            <a:srgbClr val="591E87"/>
          </a:solid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zh-CN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" name="TextBox 42"/>
          <p:cNvSpPr>
            <a:spLocks noChangeArrowheads="1"/>
          </p:cNvSpPr>
          <p:nvPr/>
        </p:nvSpPr>
        <p:spPr bwMode="auto">
          <a:xfrm>
            <a:off x="5973776" y="4321707"/>
            <a:ext cx="1825228" cy="236604"/>
          </a:xfrm>
          <a:prstGeom prst="rect">
            <a:avLst/>
          </a:prstGeom>
          <a:solidFill>
            <a:srgbClr val="591E87"/>
          </a:solidFill>
          <a:ln>
            <a:noFill/>
          </a:ln>
          <a:extLst/>
        </p:spPr>
        <p:txBody>
          <a:bodyPr lIns="51435" tIns="25718" rIns="51435" bIns="2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在此添加您的小标签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2" name="矩形 34"/>
          <p:cNvSpPr>
            <a:spLocks noChangeArrowheads="1"/>
          </p:cNvSpPr>
          <p:nvPr/>
        </p:nvSpPr>
        <p:spPr bwMode="auto">
          <a:xfrm>
            <a:off x="5876145" y="4704932"/>
            <a:ext cx="984877" cy="32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6" tIns="34289" rIns="68576" bIns="3428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 dirty="0">
                <a:solidFill>
                  <a:srgbClr val="749A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sz="1650" dirty="0">
              <a:solidFill>
                <a:srgbClr val="749A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5865429" y="5031487"/>
            <a:ext cx="1857375" cy="45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6" tIns="34289" rIns="68576" bIns="3428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在此录入本图表的综合描述说明，在此录入本图表</a:t>
            </a:r>
            <a:endParaRPr lang="zh-CN" altLang="en-US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36"/>
          <p:cNvSpPr>
            <a:spLocks noChangeArrowheads="1"/>
          </p:cNvSpPr>
          <p:nvPr/>
        </p:nvSpPr>
        <p:spPr bwMode="auto">
          <a:xfrm>
            <a:off x="7845439" y="4704932"/>
            <a:ext cx="984877" cy="32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6" tIns="34289" rIns="68576" bIns="3428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 dirty="0">
                <a:solidFill>
                  <a:srgbClr val="749A0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sz="1650" dirty="0">
              <a:solidFill>
                <a:srgbClr val="749A0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25" name="矩形 37"/>
          <p:cNvSpPr>
            <a:spLocks noChangeArrowheads="1"/>
          </p:cNvSpPr>
          <p:nvPr/>
        </p:nvSpPr>
        <p:spPr bwMode="auto">
          <a:xfrm>
            <a:off x="7834723" y="5031487"/>
            <a:ext cx="1857375" cy="45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6" tIns="34289" rIns="68576" bIns="3428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在此录入本图表的综合描述说明，在此录入本图表</a:t>
            </a:r>
            <a:endParaRPr lang="zh-CN" altLang="en-US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59916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5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 autoUpdateAnimBg="0"/>
      <p:bldP spid="11" grpId="0" bldLvl="0" animBg="1" autoUpdateAnimBg="0"/>
      <p:bldP spid="12" grpId="0" bldLvl="0" animBg="1" autoUpdateAnimBg="0"/>
      <p:bldP spid="13" grpId="0" bldLvl="0" animBg="1" autoUpdateAnimBg="0"/>
      <p:bldP spid="14" grpId="0" bldLvl="0" animBg="1" autoUpdateAnimBg="0"/>
      <p:bldP spid="15" grpId="0" bldLvl="0" animBg="1" autoUpdateAnimBg="0"/>
      <p:bldP spid="16" grpId="0" bldLvl="0" animBg="1" autoUpdateAnimBg="0"/>
      <p:bldP spid="17" grpId="0" bldLvl="0" animBg="1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nimBg="1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334031" cy="6640661"/>
            <a:chOff x="0" y="0"/>
            <a:chExt cx="12334031" cy="6640661"/>
          </a:xfrm>
        </p:grpSpPr>
        <p:sp>
          <p:nvSpPr>
            <p:cNvPr id="3" name="矩形 2"/>
            <p:cNvSpPr/>
            <p:nvPr/>
          </p:nvSpPr>
          <p:spPr>
            <a:xfrm>
              <a:off x="524719" y="591989"/>
              <a:ext cx="11809312" cy="6048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00424" y="-100424"/>
              <a:ext cx="2206752" cy="2407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41502" flipH="1">
              <a:off x="4291905" y="374034"/>
              <a:ext cx="1405012" cy="145868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31428">
              <a:off x="8758919" y="4435593"/>
              <a:ext cx="3435622" cy="1778712"/>
            </a:xfrm>
            <a:prstGeom prst="rect">
              <a:avLst/>
            </a:prstGeom>
          </p:spPr>
        </p:pic>
        <p:sp>
          <p:nvSpPr>
            <p:cNvPr id="7" name="Text Box 18"/>
            <p:cNvSpPr txBox="1">
              <a:spLocks noChangeArrowheads="1"/>
            </p:cNvSpPr>
            <p:nvPr/>
          </p:nvSpPr>
          <p:spPr bwMode="gray">
            <a:xfrm>
              <a:off x="2334896" y="835015"/>
              <a:ext cx="158417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892871" y="1456085"/>
              <a:ext cx="9721080" cy="0"/>
            </a:xfrm>
            <a:prstGeom prst="line">
              <a:avLst/>
            </a:prstGeom>
            <a:ln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0"/>
          <p:cNvGrpSpPr>
            <a:grpSpLocks/>
          </p:cNvGrpSpPr>
          <p:nvPr/>
        </p:nvGrpSpPr>
        <p:grpSpPr bwMode="auto">
          <a:xfrm>
            <a:off x="1975463" y="3784886"/>
            <a:ext cx="2215589" cy="1678184"/>
            <a:chOff x="0" y="0"/>
            <a:chExt cx="2780734" cy="2106960"/>
          </a:xfrm>
          <a:solidFill>
            <a:schemeClr val="accent1">
              <a:lumMod val="50000"/>
            </a:schemeClr>
          </a:solidFill>
        </p:grpSpPr>
        <p:sp>
          <p:nvSpPr>
            <p:cNvPr id="16" name="矩形 11"/>
            <p:cNvSpPr>
              <a:spLocks noChangeArrowheads="1"/>
            </p:cNvSpPr>
            <p:nvPr/>
          </p:nvSpPr>
          <p:spPr bwMode="auto">
            <a:xfrm>
              <a:off x="0" y="0"/>
              <a:ext cx="2780734" cy="2106960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7" name="文本框 18"/>
            <p:cNvSpPr>
              <a:spLocks noChangeArrowheads="1"/>
            </p:cNvSpPr>
            <p:nvPr/>
          </p:nvSpPr>
          <p:spPr bwMode="auto">
            <a:xfrm>
              <a:off x="239760" y="298883"/>
              <a:ext cx="2313054" cy="104331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</a:t>
              </a:r>
            </a:p>
          </p:txBody>
        </p:sp>
      </p:grpSp>
      <p:grpSp>
        <p:nvGrpSpPr>
          <p:cNvPr id="18" name="Group 23"/>
          <p:cNvGrpSpPr>
            <a:grpSpLocks/>
          </p:cNvGrpSpPr>
          <p:nvPr/>
        </p:nvGrpSpPr>
        <p:grpSpPr bwMode="auto">
          <a:xfrm>
            <a:off x="6398133" y="2124966"/>
            <a:ext cx="2208653" cy="1642774"/>
            <a:chOff x="0" y="0"/>
            <a:chExt cx="2771761" cy="2061815"/>
          </a:xfrm>
        </p:grpSpPr>
        <p:sp>
          <p:nvSpPr>
            <p:cNvPr id="19" name="矩形 22"/>
            <p:cNvSpPr>
              <a:spLocks noChangeArrowheads="1"/>
            </p:cNvSpPr>
            <p:nvPr/>
          </p:nvSpPr>
          <p:spPr bwMode="auto">
            <a:xfrm>
              <a:off x="0" y="0"/>
              <a:ext cx="2771761" cy="2061815"/>
            </a:xfrm>
            <a:prstGeom prst="rect">
              <a:avLst/>
            </a:prstGeom>
            <a:solidFill>
              <a:srgbClr val="749A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0" name="文本框 28"/>
            <p:cNvSpPr>
              <a:spLocks noChangeArrowheads="1"/>
            </p:cNvSpPr>
            <p:nvPr/>
          </p:nvSpPr>
          <p:spPr bwMode="auto">
            <a:xfrm>
              <a:off x="245991" y="310970"/>
              <a:ext cx="2369900" cy="1042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itchFamily="2" charset="-122"/>
                </a:rPr>
                <a:t>单击此处添加段落文本单击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此处添加段落文本单击此处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463" y="2143115"/>
            <a:ext cx="2215658" cy="165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0591" y="2143114"/>
            <a:ext cx="2208072" cy="1638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08755" y="2124966"/>
            <a:ext cx="2200484" cy="1642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3791" y="3783637"/>
            <a:ext cx="2208072" cy="1679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8134" y="3767740"/>
            <a:ext cx="2215658" cy="1695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0591" y="3767740"/>
            <a:ext cx="2208072" cy="16953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27788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524719" y="591989"/>
            <a:ext cx="11809312" cy="60486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00424" y="-100424"/>
            <a:ext cx="2206752" cy="24076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41502" flipH="1">
            <a:off x="1838508" y="1058367"/>
            <a:ext cx="1405012" cy="145868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8661623" y="2555409"/>
            <a:ext cx="1466622" cy="2160587"/>
            <a:chOff x="6849794" y="1331797"/>
            <a:chExt cx="1466622" cy="2160587"/>
          </a:xfrm>
          <a:solidFill>
            <a:srgbClr val="FF6699"/>
          </a:solidFill>
        </p:grpSpPr>
        <p:sp>
          <p:nvSpPr>
            <p:cNvPr id="30" name="矩形 2"/>
            <p:cNvSpPr>
              <a:spLocks noChangeArrowheads="1"/>
            </p:cNvSpPr>
            <p:nvPr/>
          </p:nvSpPr>
          <p:spPr bwMode="auto">
            <a:xfrm>
              <a:off x="6849794" y="1331797"/>
              <a:ext cx="1441450" cy="2160587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chemeClr val="accent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1" name="TextBox 42"/>
            <p:cNvSpPr>
              <a:spLocks noChangeArrowheads="1"/>
            </p:cNvSpPr>
            <p:nvPr/>
          </p:nvSpPr>
          <p:spPr bwMode="auto">
            <a:xfrm>
              <a:off x="6856139" y="1563638"/>
              <a:ext cx="1428760" cy="276999"/>
            </a:xfrm>
            <a:prstGeom prst="rect">
              <a:avLst/>
            </a:prstGeom>
            <a:solidFill>
              <a:srgbClr val="749A03"/>
            </a:solidFill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明年工作计划</a:t>
              </a:r>
            </a:p>
          </p:txBody>
        </p:sp>
        <p:sp>
          <p:nvSpPr>
            <p:cNvPr id="32" name="TextBox 43"/>
            <p:cNvSpPr>
              <a:spLocks noChangeArrowheads="1"/>
            </p:cNvSpPr>
            <p:nvPr/>
          </p:nvSpPr>
          <p:spPr bwMode="auto">
            <a:xfrm>
              <a:off x="6876553" y="2571750"/>
              <a:ext cx="1439863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在此处添加详细描述</a:t>
              </a:r>
              <a:endParaRPr lang="en-US" altLang="zh-CN" sz="800" dirty="0">
                <a:solidFill>
                  <a:schemeClr val="bg1"/>
                </a:solidFill>
                <a:sym typeface="微软雅黑" pitchFamily="34" charset="-122"/>
              </a:endParaRPr>
            </a:p>
            <a:p>
              <a:pPr algn="ctr" eaLnBrk="1" hangingPunct="1"/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文本</a:t>
              </a:r>
              <a:r>
                <a:rPr lang="en-US" altLang="zh-CN" sz="800" dirty="0">
                  <a:solidFill>
                    <a:schemeClr val="bg1"/>
                  </a:solidFill>
                  <a:sym typeface="微软雅黑" pitchFamily="34" charset="-122"/>
                </a:rPr>
                <a:t>,</a:t>
              </a:r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尽量与标题文本语</a:t>
              </a:r>
              <a:endParaRPr lang="en-US" altLang="zh-CN" sz="800" dirty="0">
                <a:solidFill>
                  <a:schemeClr val="bg1"/>
                </a:solidFill>
                <a:sym typeface="微软雅黑" pitchFamily="34" charset="-122"/>
              </a:endParaRPr>
            </a:p>
            <a:p>
              <a:pPr algn="ctr" eaLnBrk="1" hangingPunct="1"/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言风格相符合</a:t>
              </a:r>
              <a:endParaRPr lang="en-US" altLang="zh-CN" sz="800" dirty="0">
                <a:solidFill>
                  <a:schemeClr val="bg1"/>
                </a:solidFill>
                <a:sym typeface="微软雅黑" pitchFamily="34" charset="-122"/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7308601" y="1892811"/>
              <a:ext cx="575768" cy="602894"/>
            </a:xfrm>
            <a:custGeom>
              <a:avLst/>
              <a:gdLst>
                <a:gd name="T0" fmla="*/ 1613865 w 3162301"/>
                <a:gd name="T1" fmla="*/ 3301682 h 3309937"/>
                <a:gd name="T2" fmla="*/ 853686 w 3162301"/>
                <a:gd name="T3" fmla="*/ 2989897 h 3309937"/>
                <a:gd name="T4" fmla="*/ 755609 w 3162301"/>
                <a:gd name="T5" fmla="*/ 2991167 h 3309937"/>
                <a:gd name="T6" fmla="*/ 628648 w 3162301"/>
                <a:gd name="T7" fmla="*/ 2941320 h 3309937"/>
                <a:gd name="T8" fmla="*/ 660706 w 3162301"/>
                <a:gd name="T9" fmla="*/ 2794000 h 3309937"/>
                <a:gd name="T10" fmla="*/ 801315 w 3162301"/>
                <a:gd name="T11" fmla="*/ 2823527 h 3309937"/>
                <a:gd name="T12" fmla="*/ 862891 w 3162301"/>
                <a:gd name="T13" fmla="*/ 2756217 h 3309937"/>
                <a:gd name="T14" fmla="*/ 1096499 w 3162301"/>
                <a:gd name="T15" fmla="*/ 2524760 h 3309937"/>
                <a:gd name="T16" fmla="*/ 1098404 w 3162301"/>
                <a:gd name="T17" fmla="*/ 2684145 h 3309937"/>
                <a:gd name="T18" fmla="*/ 1293289 w 3162301"/>
                <a:gd name="T19" fmla="*/ 2731135 h 3309937"/>
                <a:gd name="T20" fmla="*/ 1393905 w 3162301"/>
                <a:gd name="T21" fmla="*/ 2606040 h 3309937"/>
                <a:gd name="T22" fmla="*/ 447040 w 3162301"/>
                <a:gd name="T23" fmla="*/ 2280920 h 3309937"/>
                <a:gd name="T24" fmla="*/ 525463 w 3162301"/>
                <a:gd name="T25" fmla="*/ 2367597 h 3309937"/>
                <a:gd name="T26" fmla="*/ 489903 w 3162301"/>
                <a:gd name="T27" fmla="*/ 2499042 h 3309937"/>
                <a:gd name="T28" fmla="*/ 782321 w 3162301"/>
                <a:gd name="T29" fmla="*/ 2513330 h 3309937"/>
                <a:gd name="T30" fmla="*/ 740728 w 3162301"/>
                <a:gd name="T31" fmla="*/ 2738120 h 3309937"/>
                <a:gd name="T32" fmla="*/ 598805 w 3162301"/>
                <a:gd name="T33" fmla="*/ 2784475 h 3309937"/>
                <a:gd name="T34" fmla="*/ 595948 w 3162301"/>
                <a:gd name="T35" fmla="*/ 2990850 h 3309937"/>
                <a:gd name="T36" fmla="*/ 735648 w 3162301"/>
                <a:gd name="T37" fmla="*/ 3050540 h 3309937"/>
                <a:gd name="T38" fmla="*/ 797561 w 3162301"/>
                <a:gd name="T39" fmla="*/ 3231832 h 3309937"/>
                <a:gd name="T40" fmla="*/ 91758 w 3162301"/>
                <a:gd name="T41" fmla="*/ 2508885 h 3309937"/>
                <a:gd name="T42" fmla="*/ 341630 w 3162301"/>
                <a:gd name="T43" fmla="*/ 2479992 h 3309937"/>
                <a:gd name="T44" fmla="*/ 309563 w 3162301"/>
                <a:gd name="T45" fmla="*/ 2350135 h 3309937"/>
                <a:gd name="T46" fmla="*/ 814705 w 3162301"/>
                <a:gd name="T47" fmla="*/ 1655762 h 3309937"/>
                <a:gd name="T48" fmla="*/ 814388 w 3162301"/>
                <a:gd name="T49" fmla="*/ 1992629 h 3309937"/>
                <a:gd name="T50" fmla="*/ 935038 w 3162301"/>
                <a:gd name="T51" fmla="*/ 1963419 h 3309937"/>
                <a:gd name="T52" fmla="*/ 1028383 w 3162301"/>
                <a:gd name="T53" fmla="*/ 2044382 h 3309937"/>
                <a:gd name="T54" fmla="*/ 976313 w 3162301"/>
                <a:gd name="T55" fmla="*/ 2178684 h 3309937"/>
                <a:gd name="T56" fmla="*/ 834073 w 3162301"/>
                <a:gd name="T57" fmla="*/ 2139632 h 3309937"/>
                <a:gd name="T58" fmla="*/ 789305 w 3162301"/>
                <a:gd name="T59" fmla="*/ 2332672 h 3309937"/>
                <a:gd name="T60" fmla="*/ 569278 w 3162301"/>
                <a:gd name="T61" fmla="*/ 2405380 h 3309937"/>
                <a:gd name="T62" fmla="*/ 516573 w 3162301"/>
                <a:gd name="T63" fmla="*/ 2250439 h 3309937"/>
                <a:gd name="T64" fmla="*/ 313373 w 3162301"/>
                <a:gd name="T65" fmla="*/ 2257424 h 3309937"/>
                <a:gd name="T66" fmla="*/ 265748 w 3162301"/>
                <a:gd name="T67" fmla="*/ 2417762 h 3309937"/>
                <a:gd name="T68" fmla="*/ 7938 w 3162301"/>
                <a:gd name="T69" fmla="*/ 2442845 h 3309937"/>
                <a:gd name="T70" fmla="*/ 1391446 w 3162301"/>
                <a:gd name="T71" fmla="*/ 1450631 h 3309937"/>
                <a:gd name="T72" fmla="*/ 1336570 w 3162301"/>
                <a:gd name="T73" fmla="*/ 1700670 h 3309937"/>
                <a:gd name="T74" fmla="*/ 1477725 w 3162301"/>
                <a:gd name="T75" fmla="*/ 1830132 h 3309937"/>
                <a:gd name="T76" fmla="*/ 1810472 w 3162301"/>
                <a:gd name="T77" fmla="*/ 2121104 h 3309937"/>
                <a:gd name="T78" fmla="*/ 1585574 w 3162301"/>
                <a:gd name="T79" fmla="*/ 2228989 h 3309937"/>
                <a:gd name="T80" fmla="*/ 1660434 w 3162301"/>
                <a:gd name="T81" fmla="*/ 2340682 h 3309937"/>
                <a:gd name="T82" fmla="*/ 1579548 w 3162301"/>
                <a:gd name="T83" fmla="*/ 2451741 h 3309937"/>
                <a:gd name="T84" fmla="*/ 1455521 w 3162301"/>
                <a:gd name="T85" fmla="*/ 2413981 h 3309937"/>
                <a:gd name="T86" fmla="*/ 1445371 w 3162301"/>
                <a:gd name="T87" fmla="*/ 2272461 h 3309937"/>
                <a:gd name="T88" fmla="*/ 1161791 w 3162301"/>
                <a:gd name="T89" fmla="*/ 2355596 h 3309937"/>
                <a:gd name="T90" fmla="*/ 1140221 w 3162301"/>
                <a:gd name="T91" fmla="*/ 2127133 h 3309937"/>
                <a:gd name="T92" fmla="*/ 1243312 w 3162301"/>
                <a:gd name="T93" fmla="*/ 2016710 h 3309937"/>
                <a:gd name="T94" fmla="*/ 1159253 w 3162301"/>
                <a:gd name="T95" fmla="*/ 1835526 h 3309937"/>
                <a:gd name="T96" fmla="*/ 1004458 w 3162301"/>
                <a:gd name="T97" fmla="*/ 1845363 h 3309937"/>
                <a:gd name="T98" fmla="*/ 891217 w 3162301"/>
                <a:gd name="T99" fmla="*/ 1648632 h 3309937"/>
                <a:gd name="T100" fmla="*/ 2300014 w 3162301"/>
                <a:gd name="T101" fmla="*/ 1106336 h 3309937"/>
                <a:gd name="T102" fmla="*/ 2025116 w 3162301"/>
                <a:gd name="T103" fmla="*/ 1370306 h 3309937"/>
                <a:gd name="T104" fmla="*/ 1518490 w 3162301"/>
                <a:gd name="T105" fmla="*/ 1775461 h 3309937"/>
                <a:gd name="T106" fmla="*/ 1392152 w 3162301"/>
                <a:gd name="T107" fmla="*/ 1704392 h 3309937"/>
                <a:gd name="T108" fmla="*/ 1434370 w 3162301"/>
                <a:gd name="T109" fmla="*/ 1476909 h 3309937"/>
                <a:gd name="T110" fmla="*/ 1653717 w 3162301"/>
                <a:gd name="T111" fmla="*/ 1123469 h 3309937"/>
                <a:gd name="T112" fmla="*/ 1607690 w 3162301"/>
                <a:gd name="T113" fmla="*/ 1110461 h 3309937"/>
                <a:gd name="T114" fmla="*/ 1064560 w 3162301"/>
                <a:gd name="T115" fmla="*/ 1502291 h 3309937"/>
                <a:gd name="T116" fmla="*/ 986153 w 3162301"/>
                <a:gd name="T117" fmla="*/ 1181213 h 3309937"/>
                <a:gd name="T118" fmla="*/ 1447068 w 3162301"/>
                <a:gd name="T119" fmla="*/ 716410 h 3309937"/>
                <a:gd name="T120" fmla="*/ 3150550 w 3162301"/>
                <a:gd name="T121" fmla="*/ 456696 h 3309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62301" h="3309937">
                  <a:moveTo>
                    <a:pt x="1393905" y="2493962"/>
                  </a:moveTo>
                  <a:lnTo>
                    <a:pt x="1403427" y="2493962"/>
                  </a:lnTo>
                  <a:lnTo>
                    <a:pt x="1421519" y="2494280"/>
                  </a:lnTo>
                  <a:lnTo>
                    <a:pt x="1441833" y="2495232"/>
                  </a:lnTo>
                  <a:lnTo>
                    <a:pt x="1463416" y="2497137"/>
                  </a:lnTo>
                  <a:lnTo>
                    <a:pt x="1485000" y="2499360"/>
                  </a:lnTo>
                  <a:lnTo>
                    <a:pt x="1507853" y="2501582"/>
                  </a:lnTo>
                  <a:lnTo>
                    <a:pt x="1529753" y="2504757"/>
                  </a:lnTo>
                  <a:lnTo>
                    <a:pt x="1573238" y="2510790"/>
                  </a:lnTo>
                  <a:lnTo>
                    <a:pt x="1611961" y="2517457"/>
                  </a:lnTo>
                  <a:lnTo>
                    <a:pt x="1643066" y="2522855"/>
                  </a:lnTo>
                  <a:lnTo>
                    <a:pt x="1651001" y="2524125"/>
                  </a:lnTo>
                  <a:lnTo>
                    <a:pt x="1651001" y="3238817"/>
                  </a:lnTo>
                  <a:lnTo>
                    <a:pt x="1650684" y="3246120"/>
                  </a:lnTo>
                  <a:lnTo>
                    <a:pt x="1649731" y="3253105"/>
                  </a:lnTo>
                  <a:lnTo>
                    <a:pt x="1648144" y="3259772"/>
                  </a:lnTo>
                  <a:lnTo>
                    <a:pt x="1645923" y="3266440"/>
                  </a:lnTo>
                  <a:lnTo>
                    <a:pt x="1642749" y="3272472"/>
                  </a:lnTo>
                  <a:lnTo>
                    <a:pt x="1638940" y="3278505"/>
                  </a:lnTo>
                  <a:lnTo>
                    <a:pt x="1635131" y="3283902"/>
                  </a:lnTo>
                  <a:lnTo>
                    <a:pt x="1630370" y="3288982"/>
                  </a:lnTo>
                  <a:lnTo>
                    <a:pt x="1624974" y="3293427"/>
                  </a:lnTo>
                  <a:lnTo>
                    <a:pt x="1619896" y="3297555"/>
                  </a:lnTo>
                  <a:lnTo>
                    <a:pt x="1613865" y="3301682"/>
                  </a:lnTo>
                  <a:lnTo>
                    <a:pt x="1607517" y="3304222"/>
                  </a:lnTo>
                  <a:lnTo>
                    <a:pt x="1601169" y="3306762"/>
                  </a:lnTo>
                  <a:lnTo>
                    <a:pt x="1594186" y="3308350"/>
                  </a:lnTo>
                  <a:lnTo>
                    <a:pt x="1587203" y="3309620"/>
                  </a:lnTo>
                  <a:lnTo>
                    <a:pt x="1579903" y="3309937"/>
                  </a:lnTo>
                  <a:lnTo>
                    <a:pt x="836547" y="3309937"/>
                  </a:lnTo>
                  <a:lnTo>
                    <a:pt x="842260" y="3278505"/>
                  </a:lnTo>
                  <a:lnTo>
                    <a:pt x="848291" y="3239452"/>
                  </a:lnTo>
                  <a:lnTo>
                    <a:pt x="854956" y="3195637"/>
                  </a:lnTo>
                  <a:lnTo>
                    <a:pt x="857813" y="3172142"/>
                  </a:lnTo>
                  <a:lnTo>
                    <a:pt x="860669" y="3149282"/>
                  </a:lnTo>
                  <a:lnTo>
                    <a:pt x="862891" y="3126422"/>
                  </a:lnTo>
                  <a:lnTo>
                    <a:pt x="864478" y="3103880"/>
                  </a:lnTo>
                  <a:lnTo>
                    <a:pt x="865748" y="3082290"/>
                  </a:lnTo>
                  <a:lnTo>
                    <a:pt x="866065" y="3061970"/>
                  </a:lnTo>
                  <a:lnTo>
                    <a:pt x="866065" y="3048317"/>
                  </a:lnTo>
                  <a:lnTo>
                    <a:pt x="865113" y="3034982"/>
                  </a:lnTo>
                  <a:lnTo>
                    <a:pt x="863843" y="3022600"/>
                  </a:lnTo>
                  <a:lnTo>
                    <a:pt x="862891" y="3016885"/>
                  </a:lnTo>
                  <a:lnTo>
                    <a:pt x="861939" y="3011170"/>
                  </a:lnTo>
                  <a:lnTo>
                    <a:pt x="860352" y="3005772"/>
                  </a:lnTo>
                  <a:lnTo>
                    <a:pt x="858447" y="3000057"/>
                  </a:lnTo>
                  <a:lnTo>
                    <a:pt x="856543" y="2995295"/>
                  </a:lnTo>
                  <a:lnTo>
                    <a:pt x="853686" y="2989897"/>
                  </a:lnTo>
                  <a:lnTo>
                    <a:pt x="850195" y="2984817"/>
                  </a:lnTo>
                  <a:lnTo>
                    <a:pt x="847973" y="2982277"/>
                  </a:lnTo>
                  <a:lnTo>
                    <a:pt x="845751" y="2979737"/>
                  </a:lnTo>
                  <a:lnTo>
                    <a:pt x="843212" y="2977197"/>
                  </a:lnTo>
                  <a:lnTo>
                    <a:pt x="840356" y="2975292"/>
                  </a:lnTo>
                  <a:lnTo>
                    <a:pt x="836864" y="2973387"/>
                  </a:lnTo>
                  <a:lnTo>
                    <a:pt x="833373" y="2971800"/>
                  </a:lnTo>
                  <a:lnTo>
                    <a:pt x="828294" y="2969577"/>
                  </a:lnTo>
                  <a:lnTo>
                    <a:pt x="822898" y="2968307"/>
                  </a:lnTo>
                  <a:lnTo>
                    <a:pt x="817185" y="2967355"/>
                  </a:lnTo>
                  <a:lnTo>
                    <a:pt x="811472" y="2966720"/>
                  </a:lnTo>
                  <a:lnTo>
                    <a:pt x="810837" y="2967355"/>
                  </a:lnTo>
                  <a:lnTo>
                    <a:pt x="809885" y="2966720"/>
                  </a:lnTo>
                  <a:lnTo>
                    <a:pt x="806393" y="2967355"/>
                  </a:lnTo>
                  <a:lnTo>
                    <a:pt x="802902" y="2967672"/>
                  </a:lnTo>
                  <a:lnTo>
                    <a:pt x="799411" y="2967990"/>
                  </a:lnTo>
                  <a:lnTo>
                    <a:pt x="796554" y="2969260"/>
                  </a:lnTo>
                  <a:lnTo>
                    <a:pt x="790206" y="2971165"/>
                  </a:lnTo>
                  <a:lnTo>
                    <a:pt x="784810" y="2973387"/>
                  </a:lnTo>
                  <a:lnTo>
                    <a:pt x="778462" y="2977197"/>
                  </a:lnTo>
                  <a:lnTo>
                    <a:pt x="772431" y="2981007"/>
                  </a:lnTo>
                  <a:lnTo>
                    <a:pt x="767036" y="2984817"/>
                  </a:lnTo>
                  <a:lnTo>
                    <a:pt x="761640" y="2988310"/>
                  </a:lnTo>
                  <a:lnTo>
                    <a:pt x="755609" y="2991167"/>
                  </a:lnTo>
                  <a:lnTo>
                    <a:pt x="748626" y="2994342"/>
                  </a:lnTo>
                  <a:lnTo>
                    <a:pt x="740691" y="2997517"/>
                  </a:lnTo>
                  <a:lnTo>
                    <a:pt x="730852" y="3000057"/>
                  </a:lnTo>
                  <a:lnTo>
                    <a:pt x="725773" y="3001327"/>
                  </a:lnTo>
                  <a:lnTo>
                    <a:pt x="720695" y="3001962"/>
                  </a:lnTo>
                  <a:lnTo>
                    <a:pt x="715616" y="3002280"/>
                  </a:lnTo>
                  <a:lnTo>
                    <a:pt x="710855" y="3002280"/>
                  </a:lnTo>
                  <a:lnTo>
                    <a:pt x="705777" y="3002280"/>
                  </a:lnTo>
                  <a:lnTo>
                    <a:pt x="701651" y="3001962"/>
                  </a:lnTo>
                  <a:lnTo>
                    <a:pt x="696890" y="3001327"/>
                  </a:lnTo>
                  <a:lnTo>
                    <a:pt x="692763" y="3000375"/>
                  </a:lnTo>
                  <a:lnTo>
                    <a:pt x="688637" y="2999422"/>
                  </a:lnTo>
                  <a:lnTo>
                    <a:pt x="684194" y="2998152"/>
                  </a:lnTo>
                  <a:lnTo>
                    <a:pt x="680067" y="2996565"/>
                  </a:lnTo>
                  <a:lnTo>
                    <a:pt x="675941" y="2994660"/>
                  </a:lnTo>
                  <a:lnTo>
                    <a:pt x="668324" y="2990850"/>
                  </a:lnTo>
                  <a:lnTo>
                    <a:pt x="661023" y="2986087"/>
                  </a:lnTo>
                  <a:lnTo>
                    <a:pt x="654675" y="2980372"/>
                  </a:lnTo>
                  <a:lnTo>
                    <a:pt x="648010" y="2974022"/>
                  </a:lnTo>
                  <a:lnTo>
                    <a:pt x="642297" y="2966720"/>
                  </a:lnTo>
                  <a:lnTo>
                    <a:pt x="636901" y="2958782"/>
                  </a:lnTo>
                  <a:lnTo>
                    <a:pt x="632457" y="2950527"/>
                  </a:lnTo>
                  <a:lnTo>
                    <a:pt x="630553" y="2945765"/>
                  </a:lnTo>
                  <a:lnTo>
                    <a:pt x="628648" y="2941320"/>
                  </a:lnTo>
                  <a:lnTo>
                    <a:pt x="626744" y="2936557"/>
                  </a:lnTo>
                  <a:lnTo>
                    <a:pt x="625157" y="2931795"/>
                  </a:lnTo>
                  <a:lnTo>
                    <a:pt x="623887" y="2926715"/>
                  </a:lnTo>
                  <a:lnTo>
                    <a:pt x="622935" y="2921317"/>
                  </a:lnTo>
                  <a:lnTo>
                    <a:pt x="621983" y="2915920"/>
                  </a:lnTo>
                  <a:lnTo>
                    <a:pt x="621665" y="2910522"/>
                  </a:lnTo>
                  <a:lnTo>
                    <a:pt x="621348" y="2904807"/>
                  </a:lnTo>
                  <a:lnTo>
                    <a:pt x="620713" y="2899092"/>
                  </a:lnTo>
                  <a:lnTo>
                    <a:pt x="621348" y="2886392"/>
                  </a:lnTo>
                  <a:lnTo>
                    <a:pt x="622300" y="2874327"/>
                  </a:lnTo>
                  <a:lnTo>
                    <a:pt x="623887" y="2862897"/>
                  </a:lnTo>
                  <a:lnTo>
                    <a:pt x="625792" y="2851785"/>
                  </a:lnTo>
                  <a:lnTo>
                    <a:pt x="628966" y="2840990"/>
                  </a:lnTo>
                  <a:lnTo>
                    <a:pt x="632457" y="2831465"/>
                  </a:lnTo>
                  <a:lnTo>
                    <a:pt x="636266" y="2822575"/>
                  </a:lnTo>
                  <a:lnTo>
                    <a:pt x="638488" y="2818447"/>
                  </a:lnTo>
                  <a:lnTo>
                    <a:pt x="640709" y="2814637"/>
                  </a:lnTo>
                  <a:lnTo>
                    <a:pt x="642931" y="2810827"/>
                  </a:lnTo>
                  <a:lnTo>
                    <a:pt x="645788" y="2807652"/>
                  </a:lnTo>
                  <a:lnTo>
                    <a:pt x="648327" y="2804160"/>
                  </a:lnTo>
                  <a:lnTo>
                    <a:pt x="651184" y="2801620"/>
                  </a:lnTo>
                  <a:lnTo>
                    <a:pt x="654040" y="2798762"/>
                  </a:lnTo>
                  <a:lnTo>
                    <a:pt x="657214" y="2796222"/>
                  </a:lnTo>
                  <a:lnTo>
                    <a:pt x="660706" y="2794000"/>
                  </a:lnTo>
                  <a:lnTo>
                    <a:pt x="664197" y="2792095"/>
                  </a:lnTo>
                  <a:lnTo>
                    <a:pt x="667371" y="2790190"/>
                  </a:lnTo>
                  <a:lnTo>
                    <a:pt x="670863" y="2788602"/>
                  </a:lnTo>
                  <a:lnTo>
                    <a:pt x="675306" y="2787015"/>
                  </a:lnTo>
                  <a:lnTo>
                    <a:pt x="679433" y="2786062"/>
                  </a:lnTo>
                  <a:lnTo>
                    <a:pt x="683559" y="2785110"/>
                  </a:lnTo>
                  <a:lnTo>
                    <a:pt x="688637" y="2784475"/>
                  </a:lnTo>
                  <a:lnTo>
                    <a:pt x="693398" y="2783840"/>
                  </a:lnTo>
                  <a:lnTo>
                    <a:pt x="698794" y="2783522"/>
                  </a:lnTo>
                  <a:lnTo>
                    <a:pt x="703873" y="2783522"/>
                  </a:lnTo>
                  <a:lnTo>
                    <a:pt x="709268" y="2783840"/>
                  </a:lnTo>
                  <a:lnTo>
                    <a:pt x="714982" y="2784792"/>
                  </a:lnTo>
                  <a:lnTo>
                    <a:pt x="720695" y="2786062"/>
                  </a:lnTo>
                  <a:lnTo>
                    <a:pt x="728947" y="2787332"/>
                  </a:lnTo>
                  <a:lnTo>
                    <a:pt x="736882" y="2789237"/>
                  </a:lnTo>
                  <a:lnTo>
                    <a:pt x="743548" y="2791777"/>
                  </a:lnTo>
                  <a:lnTo>
                    <a:pt x="749896" y="2794317"/>
                  </a:lnTo>
                  <a:lnTo>
                    <a:pt x="754974" y="2796857"/>
                  </a:lnTo>
                  <a:lnTo>
                    <a:pt x="760370" y="2799715"/>
                  </a:lnTo>
                  <a:lnTo>
                    <a:pt x="769892" y="2805747"/>
                  </a:lnTo>
                  <a:lnTo>
                    <a:pt x="779097" y="2811780"/>
                  </a:lnTo>
                  <a:lnTo>
                    <a:pt x="789254" y="2818130"/>
                  </a:lnTo>
                  <a:lnTo>
                    <a:pt x="794967" y="2820987"/>
                  </a:lnTo>
                  <a:lnTo>
                    <a:pt x="801315" y="2823527"/>
                  </a:lnTo>
                  <a:lnTo>
                    <a:pt x="804807" y="2824480"/>
                  </a:lnTo>
                  <a:lnTo>
                    <a:pt x="808615" y="2825432"/>
                  </a:lnTo>
                  <a:lnTo>
                    <a:pt x="812424" y="2825750"/>
                  </a:lnTo>
                  <a:lnTo>
                    <a:pt x="816550" y="2826067"/>
                  </a:lnTo>
                  <a:lnTo>
                    <a:pt x="817503" y="2826067"/>
                  </a:lnTo>
                  <a:lnTo>
                    <a:pt x="818137" y="2826067"/>
                  </a:lnTo>
                  <a:lnTo>
                    <a:pt x="822898" y="2825750"/>
                  </a:lnTo>
                  <a:lnTo>
                    <a:pt x="827342" y="2825432"/>
                  </a:lnTo>
                  <a:lnTo>
                    <a:pt x="831468" y="2824162"/>
                  </a:lnTo>
                  <a:lnTo>
                    <a:pt x="835912" y="2822575"/>
                  </a:lnTo>
                  <a:lnTo>
                    <a:pt x="838768" y="2821622"/>
                  </a:lnTo>
                  <a:lnTo>
                    <a:pt x="840990" y="2820035"/>
                  </a:lnTo>
                  <a:lnTo>
                    <a:pt x="843530" y="2818447"/>
                  </a:lnTo>
                  <a:lnTo>
                    <a:pt x="845434" y="2816860"/>
                  </a:lnTo>
                  <a:lnTo>
                    <a:pt x="848925" y="2813367"/>
                  </a:lnTo>
                  <a:lnTo>
                    <a:pt x="851147" y="2810510"/>
                  </a:lnTo>
                  <a:lnTo>
                    <a:pt x="854004" y="2805112"/>
                  </a:lnTo>
                  <a:lnTo>
                    <a:pt x="855908" y="2800032"/>
                  </a:lnTo>
                  <a:lnTo>
                    <a:pt x="857495" y="2795587"/>
                  </a:lnTo>
                  <a:lnTo>
                    <a:pt x="858765" y="2790507"/>
                  </a:lnTo>
                  <a:lnTo>
                    <a:pt x="860352" y="2782570"/>
                  </a:lnTo>
                  <a:lnTo>
                    <a:pt x="861304" y="2774315"/>
                  </a:lnTo>
                  <a:lnTo>
                    <a:pt x="862574" y="2765742"/>
                  </a:lnTo>
                  <a:lnTo>
                    <a:pt x="862891" y="2756217"/>
                  </a:lnTo>
                  <a:lnTo>
                    <a:pt x="864161" y="2734945"/>
                  </a:lnTo>
                  <a:lnTo>
                    <a:pt x="864161" y="2712085"/>
                  </a:lnTo>
                  <a:lnTo>
                    <a:pt x="864161" y="2687955"/>
                  </a:lnTo>
                  <a:lnTo>
                    <a:pt x="863209" y="2662872"/>
                  </a:lnTo>
                  <a:lnTo>
                    <a:pt x="862256" y="2637155"/>
                  </a:lnTo>
                  <a:lnTo>
                    <a:pt x="860987" y="2611120"/>
                  </a:lnTo>
                  <a:lnTo>
                    <a:pt x="859400" y="2582862"/>
                  </a:lnTo>
                  <a:lnTo>
                    <a:pt x="857495" y="2555240"/>
                  </a:lnTo>
                  <a:lnTo>
                    <a:pt x="855591" y="2529205"/>
                  </a:lnTo>
                  <a:lnTo>
                    <a:pt x="853369" y="2505392"/>
                  </a:lnTo>
                  <a:lnTo>
                    <a:pt x="882888" y="2503170"/>
                  </a:lnTo>
                  <a:lnTo>
                    <a:pt x="918119" y="2500630"/>
                  </a:lnTo>
                  <a:lnTo>
                    <a:pt x="950812" y="2498725"/>
                  </a:lnTo>
                  <a:lnTo>
                    <a:pt x="984456" y="2497137"/>
                  </a:lnTo>
                  <a:lnTo>
                    <a:pt x="1018101" y="2495867"/>
                  </a:lnTo>
                  <a:lnTo>
                    <a:pt x="1050476" y="2495550"/>
                  </a:lnTo>
                  <a:lnTo>
                    <a:pt x="1066029" y="2495550"/>
                  </a:lnTo>
                  <a:lnTo>
                    <a:pt x="1088882" y="2496820"/>
                  </a:lnTo>
                  <a:lnTo>
                    <a:pt x="1099038" y="2497137"/>
                  </a:lnTo>
                  <a:lnTo>
                    <a:pt x="1107608" y="2498407"/>
                  </a:lnTo>
                  <a:lnTo>
                    <a:pt x="1112687" y="2499042"/>
                  </a:lnTo>
                  <a:lnTo>
                    <a:pt x="1106973" y="2507297"/>
                  </a:lnTo>
                  <a:lnTo>
                    <a:pt x="1099673" y="2519362"/>
                  </a:lnTo>
                  <a:lnTo>
                    <a:pt x="1096499" y="2524760"/>
                  </a:lnTo>
                  <a:lnTo>
                    <a:pt x="1093008" y="2530792"/>
                  </a:lnTo>
                  <a:lnTo>
                    <a:pt x="1090151" y="2537142"/>
                  </a:lnTo>
                  <a:lnTo>
                    <a:pt x="1086977" y="2544445"/>
                  </a:lnTo>
                  <a:lnTo>
                    <a:pt x="1084438" y="2552065"/>
                  </a:lnTo>
                  <a:lnTo>
                    <a:pt x="1081581" y="2560320"/>
                  </a:lnTo>
                  <a:lnTo>
                    <a:pt x="1079359" y="2568892"/>
                  </a:lnTo>
                  <a:lnTo>
                    <a:pt x="1077772" y="2578735"/>
                  </a:lnTo>
                  <a:lnTo>
                    <a:pt x="1076185" y="2586672"/>
                  </a:lnTo>
                  <a:lnTo>
                    <a:pt x="1075551" y="2594610"/>
                  </a:lnTo>
                  <a:lnTo>
                    <a:pt x="1074916" y="2602230"/>
                  </a:lnTo>
                  <a:lnTo>
                    <a:pt x="1074916" y="2609850"/>
                  </a:lnTo>
                  <a:lnTo>
                    <a:pt x="1074916" y="2616200"/>
                  </a:lnTo>
                  <a:lnTo>
                    <a:pt x="1075551" y="2622232"/>
                  </a:lnTo>
                  <a:lnTo>
                    <a:pt x="1076185" y="2628582"/>
                  </a:lnTo>
                  <a:lnTo>
                    <a:pt x="1077138" y="2635250"/>
                  </a:lnTo>
                  <a:lnTo>
                    <a:pt x="1078725" y="2641600"/>
                  </a:lnTo>
                  <a:lnTo>
                    <a:pt x="1080312" y="2647950"/>
                  </a:lnTo>
                  <a:lnTo>
                    <a:pt x="1082216" y="2653665"/>
                  </a:lnTo>
                  <a:lnTo>
                    <a:pt x="1084120" y="2659380"/>
                  </a:lnTo>
                  <a:lnTo>
                    <a:pt x="1086660" y="2665095"/>
                  </a:lnTo>
                  <a:lnTo>
                    <a:pt x="1089199" y="2670492"/>
                  </a:lnTo>
                  <a:lnTo>
                    <a:pt x="1092373" y="2675255"/>
                  </a:lnTo>
                  <a:lnTo>
                    <a:pt x="1095547" y="2680017"/>
                  </a:lnTo>
                  <a:lnTo>
                    <a:pt x="1098404" y="2684145"/>
                  </a:lnTo>
                  <a:lnTo>
                    <a:pt x="1101895" y="2688272"/>
                  </a:lnTo>
                  <a:lnTo>
                    <a:pt x="1105386" y="2692082"/>
                  </a:lnTo>
                  <a:lnTo>
                    <a:pt x="1109195" y="2695892"/>
                  </a:lnTo>
                  <a:lnTo>
                    <a:pt x="1113004" y="2699702"/>
                  </a:lnTo>
                  <a:lnTo>
                    <a:pt x="1117130" y="2703195"/>
                  </a:lnTo>
                  <a:lnTo>
                    <a:pt x="1126018" y="2709862"/>
                  </a:lnTo>
                  <a:lnTo>
                    <a:pt x="1134905" y="2715260"/>
                  </a:lnTo>
                  <a:lnTo>
                    <a:pt x="1144427" y="2720022"/>
                  </a:lnTo>
                  <a:lnTo>
                    <a:pt x="1153949" y="2724467"/>
                  </a:lnTo>
                  <a:lnTo>
                    <a:pt x="1164423" y="2728277"/>
                  </a:lnTo>
                  <a:lnTo>
                    <a:pt x="1174580" y="2731135"/>
                  </a:lnTo>
                  <a:lnTo>
                    <a:pt x="1185372" y="2733357"/>
                  </a:lnTo>
                  <a:lnTo>
                    <a:pt x="1196164" y="2735897"/>
                  </a:lnTo>
                  <a:lnTo>
                    <a:pt x="1206638" y="2737485"/>
                  </a:lnTo>
                  <a:lnTo>
                    <a:pt x="1218064" y="2738120"/>
                  </a:lnTo>
                  <a:lnTo>
                    <a:pt x="1229173" y="2738755"/>
                  </a:lnTo>
                  <a:lnTo>
                    <a:pt x="1240917" y="2739390"/>
                  </a:lnTo>
                  <a:lnTo>
                    <a:pt x="1248535" y="2738755"/>
                  </a:lnTo>
                  <a:lnTo>
                    <a:pt x="1256153" y="2738437"/>
                  </a:lnTo>
                  <a:lnTo>
                    <a:pt x="1263770" y="2737802"/>
                  </a:lnTo>
                  <a:lnTo>
                    <a:pt x="1271388" y="2736532"/>
                  </a:lnTo>
                  <a:lnTo>
                    <a:pt x="1279006" y="2734945"/>
                  </a:lnTo>
                  <a:lnTo>
                    <a:pt x="1285988" y="2733040"/>
                  </a:lnTo>
                  <a:lnTo>
                    <a:pt x="1293289" y="2731135"/>
                  </a:lnTo>
                  <a:lnTo>
                    <a:pt x="1299954" y="2728595"/>
                  </a:lnTo>
                  <a:lnTo>
                    <a:pt x="1306937" y="2725737"/>
                  </a:lnTo>
                  <a:lnTo>
                    <a:pt x="1313285" y="2722880"/>
                  </a:lnTo>
                  <a:lnTo>
                    <a:pt x="1319950" y="2719705"/>
                  </a:lnTo>
                  <a:lnTo>
                    <a:pt x="1325981" y="2715895"/>
                  </a:lnTo>
                  <a:lnTo>
                    <a:pt x="1332329" y="2712085"/>
                  </a:lnTo>
                  <a:lnTo>
                    <a:pt x="1338042" y="2708275"/>
                  </a:lnTo>
                  <a:lnTo>
                    <a:pt x="1343756" y="2703512"/>
                  </a:lnTo>
                  <a:lnTo>
                    <a:pt x="1349151" y="2699067"/>
                  </a:lnTo>
                  <a:lnTo>
                    <a:pt x="1353913" y="2694622"/>
                  </a:lnTo>
                  <a:lnTo>
                    <a:pt x="1358991" y="2689225"/>
                  </a:lnTo>
                  <a:lnTo>
                    <a:pt x="1363435" y="2684145"/>
                  </a:lnTo>
                  <a:lnTo>
                    <a:pt x="1367878" y="2678430"/>
                  </a:lnTo>
                  <a:lnTo>
                    <a:pt x="1372004" y="2672715"/>
                  </a:lnTo>
                  <a:lnTo>
                    <a:pt x="1375496" y="2667000"/>
                  </a:lnTo>
                  <a:lnTo>
                    <a:pt x="1378987" y="2660967"/>
                  </a:lnTo>
                  <a:lnTo>
                    <a:pt x="1381844" y="2654300"/>
                  </a:lnTo>
                  <a:lnTo>
                    <a:pt x="1385018" y="2647950"/>
                  </a:lnTo>
                  <a:lnTo>
                    <a:pt x="1387240" y="2641282"/>
                  </a:lnTo>
                  <a:lnTo>
                    <a:pt x="1389144" y="2634297"/>
                  </a:lnTo>
                  <a:lnTo>
                    <a:pt x="1391049" y="2627630"/>
                  </a:lnTo>
                  <a:lnTo>
                    <a:pt x="1392318" y="2620645"/>
                  </a:lnTo>
                  <a:lnTo>
                    <a:pt x="1393270" y="2613342"/>
                  </a:lnTo>
                  <a:lnTo>
                    <a:pt x="1393905" y="2606040"/>
                  </a:lnTo>
                  <a:lnTo>
                    <a:pt x="1394223" y="2598420"/>
                  </a:lnTo>
                  <a:lnTo>
                    <a:pt x="1393905" y="2590482"/>
                  </a:lnTo>
                  <a:lnTo>
                    <a:pt x="1392953" y="2581910"/>
                  </a:lnTo>
                  <a:lnTo>
                    <a:pt x="1391683" y="2573972"/>
                  </a:lnTo>
                  <a:lnTo>
                    <a:pt x="1390414" y="2565717"/>
                  </a:lnTo>
                  <a:lnTo>
                    <a:pt x="1387875" y="2556510"/>
                  </a:lnTo>
                  <a:lnTo>
                    <a:pt x="1385335" y="2547937"/>
                  </a:lnTo>
                  <a:lnTo>
                    <a:pt x="1382161" y="2540317"/>
                  </a:lnTo>
                  <a:lnTo>
                    <a:pt x="1379305" y="2533332"/>
                  </a:lnTo>
                  <a:lnTo>
                    <a:pt x="1376131" y="2526982"/>
                  </a:lnTo>
                  <a:lnTo>
                    <a:pt x="1372639" y="2521267"/>
                  </a:lnTo>
                  <a:lnTo>
                    <a:pt x="1366926" y="2511742"/>
                  </a:lnTo>
                  <a:lnTo>
                    <a:pt x="1361848" y="2504757"/>
                  </a:lnTo>
                  <a:lnTo>
                    <a:pt x="1359308" y="2500312"/>
                  </a:lnTo>
                  <a:lnTo>
                    <a:pt x="1358991" y="2498725"/>
                  </a:lnTo>
                  <a:lnTo>
                    <a:pt x="1363435" y="2497137"/>
                  </a:lnTo>
                  <a:lnTo>
                    <a:pt x="1370417" y="2495867"/>
                  </a:lnTo>
                  <a:lnTo>
                    <a:pt x="1377400" y="2495232"/>
                  </a:lnTo>
                  <a:lnTo>
                    <a:pt x="1385335" y="2494280"/>
                  </a:lnTo>
                  <a:lnTo>
                    <a:pt x="1393905" y="2493962"/>
                  </a:lnTo>
                  <a:close/>
                  <a:moveTo>
                    <a:pt x="410528" y="2278062"/>
                  </a:moveTo>
                  <a:lnTo>
                    <a:pt x="423228" y="2278380"/>
                  </a:lnTo>
                  <a:lnTo>
                    <a:pt x="435293" y="2279015"/>
                  </a:lnTo>
                  <a:lnTo>
                    <a:pt x="447040" y="2280920"/>
                  </a:lnTo>
                  <a:lnTo>
                    <a:pt x="458153" y="2282825"/>
                  </a:lnTo>
                  <a:lnTo>
                    <a:pt x="468948" y="2286000"/>
                  </a:lnTo>
                  <a:lnTo>
                    <a:pt x="478473" y="2289175"/>
                  </a:lnTo>
                  <a:lnTo>
                    <a:pt x="487363" y="2293302"/>
                  </a:lnTo>
                  <a:lnTo>
                    <a:pt x="491491" y="2295525"/>
                  </a:lnTo>
                  <a:lnTo>
                    <a:pt x="495301" y="2297747"/>
                  </a:lnTo>
                  <a:lnTo>
                    <a:pt x="498793" y="2299970"/>
                  </a:lnTo>
                  <a:lnTo>
                    <a:pt x="502285" y="2302827"/>
                  </a:lnTo>
                  <a:lnTo>
                    <a:pt x="505460" y="2305367"/>
                  </a:lnTo>
                  <a:lnTo>
                    <a:pt x="508318" y="2308225"/>
                  </a:lnTo>
                  <a:lnTo>
                    <a:pt x="511176" y="2311082"/>
                  </a:lnTo>
                  <a:lnTo>
                    <a:pt x="513716" y="2314257"/>
                  </a:lnTo>
                  <a:lnTo>
                    <a:pt x="515621" y="2317432"/>
                  </a:lnTo>
                  <a:lnTo>
                    <a:pt x="517843" y="2320925"/>
                  </a:lnTo>
                  <a:lnTo>
                    <a:pt x="519748" y="2324735"/>
                  </a:lnTo>
                  <a:lnTo>
                    <a:pt x="521336" y="2328545"/>
                  </a:lnTo>
                  <a:lnTo>
                    <a:pt x="522923" y="2332355"/>
                  </a:lnTo>
                  <a:lnTo>
                    <a:pt x="524193" y="2336482"/>
                  </a:lnTo>
                  <a:lnTo>
                    <a:pt x="524828" y="2340927"/>
                  </a:lnTo>
                  <a:lnTo>
                    <a:pt x="525463" y="2346007"/>
                  </a:lnTo>
                  <a:lnTo>
                    <a:pt x="526098" y="2351087"/>
                  </a:lnTo>
                  <a:lnTo>
                    <a:pt x="526415" y="2356802"/>
                  </a:lnTo>
                  <a:lnTo>
                    <a:pt x="526098" y="2361565"/>
                  </a:lnTo>
                  <a:lnTo>
                    <a:pt x="525463" y="2367597"/>
                  </a:lnTo>
                  <a:lnTo>
                    <a:pt x="525146" y="2373312"/>
                  </a:lnTo>
                  <a:lnTo>
                    <a:pt x="524193" y="2379345"/>
                  </a:lnTo>
                  <a:lnTo>
                    <a:pt x="522288" y="2387600"/>
                  </a:lnTo>
                  <a:lnTo>
                    <a:pt x="520383" y="2394902"/>
                  </a:lnTo>
                  <a:lnTo>
                    <a:pt x="517843" y="2401887"/>
                  </a:lnTo>
                  <a:lnTo>
                    <a:pt x="515621" y="2407920"/>
                  </a:lnTo>
                  <a:lnTo>
                    <a:pt x="513080" y="2413635"/>
                  </a:lnTo>
                  <a:lnTo>
                    <a:pt x="509906" y="2418715"/>
                  </a:lnTo>
                  <a:lnTo>
                    <a:pt x="504190" y="2428240"/>
                  </a:lnTo>
                  <a:lnTo>
                    <a:pt x="498158" y="2437447"/>
                  </a:lnTo>
                  <a:lnTo>
                    <a:pt x="494983" y="2441892"/>
                  </a:lnTo>
                  <a:lnTo>
                    <a:pt x="491808" y="2447290"/>
                  </a:lnTo>
                  <a:lnTo>
                    <a:pt x="488950" y="2453005"/>
                  </a:lnTo>
                  <a:lnTo>
                    <a:pt x="486728" y="2459672"/>
                  </a:lnTo>
                  <a:lnTo>
                    <a:pt x="485458" y="2463165"/>
                  </a:lnTo>
                  <a:lnTo>
                    <a:pt x="484823" y="2466975"/>
                  </a:lnTo>
                  <a:lnTo>
                    <a:pt x="483870" y="2471102"/>
                  </a:lnTo>
                  <a:lnTo>
                    <a:pt x="483870" y="2475230"/>
                  </a:lnTo>
                  <a:lnTo>
                    <a:pt x="483870" y="2479992"/>
                  </a:lnTo>
                  <a:lnTo>
                    <a:pt x="484823" y="2484437"/>
                  </a:lnTo>
                  <a:lnTo>
                    <a:pt x="485775" y="2488565"/>
                  </a:lnTo>
                  <a:lnTo>
                    <a:pt x="487045" y="2493010"/>
                  </a:lnTo>
                  <a:lnTo>
                    <a:pt x="488633" y="2495867"/>
                  </a:lnTo>
                  <a:lnTo>
                    <a:pt x="489903" y="2499042"/>
                  </a:lnTo>
                  <a:lnTo>
                    <a:pt x="491808" y="2501265"/>
                  </a:lnTo>
                  <a:lnTo>
                    <a:pt x="493396" y="2503170"/>
                  </a:lnTo>
                  <a:lnTo>
                    <a:pt x="497206" y="2506345"/>
                  </a:lnTo>
                  <a:lnTo>
                    <a:pt x="500698" y="2508567"/>
                  </a:lnTo>
                  <a:lnTo>
                    <a:pt x="503555" y="2510155"/>
                  </a:lnTo>
                  <a:lnTo>
                    <a:pt x="506095" y="2511107"/>
                  </a:lnTo>
                  <a:lnTo>
                    <a:pt x="508318" y="2512377"/>
                  </a:lnTo>
                  <a:lnTo>
                    <a:pt x="511176" y="2513330"/>
                  </a:lnTo>
                  <a:lnTo>
                    <a:pt x="512128" y="2513647"/>
                  </a:lnTo>
                  <a:lnTo>
                    <a:pt x="520383" y="2515870"/>
                  </a:lnTo>
                  <a:lnTo>
                    <a:pt x="528003" y="2517457"/>
                  </a:lnTo>
                  <a:lnTo>
                    <a:pt x="536576" y="2518410"/>
                  </a:lnTo>
                  <a:lnTo>
                    <a:pt x="545783" y="2519362"/>
                  </a:lnTo>
                  <a:lnTo>
                    <a:pt x="555943" y="2519997"/>
                  </a:lnTo>
                  <a:lnTo>
                    <a:pt x="567691" y="2520950"/>
                  </a:lnTo>
                  <a:lnTo>
                    <a:pt x="580708" y="2521267"/>
                  </a:lnTo>
                  <a:lnTo>
                    <a:pt x="608013" y="2521585"/>
                  </a:lnTo>
                  <a:lnTo>
                    <a:pt x="631826" y="2521267"/>
                  </a:lnTo>
                  <a:lnTo>
                    <a:pt x="657543" y="2520315"/>
                  </a:lnTo>
                  <a:lnTo>
                    <a:pt x="683261" y="2519680"/>
                  </a:lnTo>
                  <a:lnTo>
                    <a:pt x="709296" y="2518410"/>
                  </a:lnTo>
                  <a:lnTo>
                    <a:pt x="734378" y="2517140"/>
                  </a:lnTo>
                  <a:lnTo>
                    <a:pt x="758826" y="2515235"/>
                  </a:lnTo>
                  <a:lnTo>
                    <a:pt x="782321" y="2513330"/>
                  </a:lnTo>
                  <a:lnTo>
                    <a:pt x="803276" y="2511107"/>
                  </a:lnTo>
                  <a:lnTo>
                    <a:pt x="806133" y="2540952"/>
                  </a:lnTo>
                  <a:lnTo>
                    <a:pt x="808673" y="2577782"/>
                  </a:lnTo>
                  <a:lnTo>
                    <a:pt x="810896" y="2611120"/>
                  </a:lnTo>
                  <a:lnTo>
                    <a:pt x="810896" y="2611755"/>
                  </a:lnTo>
                  <a:lnTo>
                    <a:pt x="810896" y="2612390"/>
                  </a:lnTo>
                  <a:lnTo>
                    <a:pt x="811848" y="2633980"/>
                  </a:lnTo>
                  <a:lnTo>
                    <a:pt x="812483" y="2655887"/>
                  </a:lnTo>
                  <a:lnTo>
                    <a:pt x="812801" y="2677160"/>
                  </a:lnTo>
                  <a:lnTo>
                    <a:pt x="812801" y="2697480"/>
                  </a:lnTo>
                  <a:lnTo>
                    <a:pt x="812801" y="2717165"/>
                  </a:lnTo>
                  <a:lnTo>
                    <a:pt x="812483" y="2734945"/>
                  </a:lnTo>
                  <a:lnTo>
                    <a:pt x="811531" y="2751137"/>
                  </a:lnTo>
                  <a:lnTo>
                    <a:pt x="810261" y="2764790"/>
                  </a:lnTo>
                  <a:lnTo>
                    <a:pt x="809308" y="2770505"/>
                  </a:lnTo>
                  <a:lnTo>
                    <a:pt x="801053" y="2765107"/>
                  </a:lnTo>
                  <a:lnTo>
                    <a:pt x="790258" y="2758440"/>
                  </a:lnTo>
                  <a:lnTo>
                    <a:pt x="784861" y="2755265"/>
                  </a:lnTo>
                  <a:lnTo>
                    <a:pt x="778828" y="2751772"/>
                  </a:lnTo>
                  <a:lnTo>
                    <a:pt x="772478" y="2748915"/>
                  </a:lnTo>
                  <a:lnTo>
                    <a:pt x="765176" y="2745740"/>
                  </a:lnTo>
                  <a:lnTo>
                    <a:pt x="757556" y="2743200"/>
                  </a:lnTo>
                  <a:lnTo>
                    <a:pt x="749301" y="2740342"/>
                  </a:lnTo>
                  <a:lnTo>
                    <a:pt x="740728" y="2738120"/>
                  </a:lnTo>
                  <a:lnTo>
                    <a:pt x="730886" y="2736215"/>
                  </a:lnTo>
                  <a:lnTo>
                    <a:pt x="722948" y="2734945"/>
                  </a:lnTo>
                  <a:lnTo>
                    <a:pt x="715011" y="2734310"/>
                  </a:lnTo>
                  <a:lnTo>
                    <a:pt x="707391" y="2733357"/>
                  </a:lnTo>
                  <a:lnTo>
                    <a:pt x="700088" y="2733357"/>
                  </a:lnTo>
                  <a:lnTo>
                    <a:pt x="699136" y="2733357"/>
                  </a:lnTo>
                  <a:lnTo>
                    <a:pt x="698501" y="2733357"/>
                  </a:lnTo>
                  <a:lnTo>
                    <a:pt x="690246" y="2733357"/>
                  </a:lnTo>
                  <a:lnTo>
                    <a:pt x="681673" y="2734310"/>
                  </a:lnTo>
                  <a:lnTo>
                    <a:pt x="674053" y="2735262"/>
                  </a:lnTo>
                  <a:lnTo>
                    <a:pt x="666433" y="2736850"/>
                  </a:lnTo>
                  <a:lnTo>
                    <a:pt x="658813" y="2739390"/>
                  </a:lnTo>
                  <a:lnTo>
                    <a:pt x="651511" y="2741612"/>
                  </a:lnTo>
                  <a:lnTo>
                    <a:pt x="644526" y="2744470"/>
                  </a:lnTo>
                  <a:lnTo>
                    <a:pt x="638176" y="2747962"/>
                  </a:lnTo>
                  <a:lnTo>
                    <a:pt x="633096" y="2750820"/>
                  </a:lnTo>
                  <a:lnTo>
                    <a:pt x="628651" y="2753677"/>
                  </a:lnTo>
                  <a:lnTo>
                    <a:pt x="624206" y="2757170"/>
                  </a:lnTo>
                  <a:lnTo>
                    <a:pt x="620078" y="2760662"/>
                  </a:lnTo>
                  <a:lnTo>
                    <a:pt x="615951" y="2764155"/>
                  </a:lnTo>
                  <a:lnTo>
                    <a:pt x="612141" y="2767965"/>
                  </a:lnTo>
                  <a:lnTo>
                    <a:pt x="608648" y="2771775"/>
                  </a:lnTo>
                  <a:lnTo>
                    <a:pt x="605156" y="2775902"/>
                  </a:lnTo>
                  <a:lnTo>
                    <a:pt x="598805" y="2784475"/>
                  </a:lnTo>
                  <a:lnTo>
                    <a:pt x="593408" y="2793682"/>
                  </a:lnTo>
                  <a:lnTo>
                    <a:pt x="588328" y="2803207"/>
                  </a:lnTo>
                  <a:lnTo>
                    <a:pt x="584201" y="2812732"/>
                  </a:lnTo>
                  <a:lnTo>
                    <a:pt x="580391" y="2822892"/>
                  </a:lnTo>
                  <a:lnTo>
                    <a:pt x="577216" y="2833370"/>
                  </a:lnTo>
                  <a:lnTo>
                    <a:pt x="574675" y="2843530"/>
                  </a:lnTo>
                  <a:lnTo>
                    <a:pt x="572771" y="2854642"/>
                  </a:lnTo>
                  <a:lnTo>
                    <a:pt x="571183" y="2865437"/>
                  </a:lnTo>
                  <a:lnTo>
                    <a:pt x="569913" y="2876550"/>
                  </a:lnTo>
                  <a:lnTo>
                    <a:pt x="569596" y="2887980"/>
                  </a:lnTo>
                  <a:lnTo>
                    <a:pt x="569278" y="2899092"/>
                  </a:lnTo>
                  <a:lnTo>
                    <a:pt x="569596" y="2907030"/>
                  </a:lnTo>
                  <a:lnTo>
                    <a:pt x="569913" y="2914967"/>
                  </a:lnTo>
                  <a:lnTo>
                    <a:pt x="570866" y="2922587"/>
                  </a:lnTo>
                  <a:lnTo>
                    <a:pt x="571818" y="2930207"/>
                  </a:lnTo>
                  <a:lnTo>
                    <a:pt x="573406" y="2937510"/>
                  </a:lnTo>
                  <a:lnTo>
                    <a:pt x="575311" y="2944495"/>
                  </a:lnTo>
                  <a:lnTo>
                    <a:pt x="577216" y="2951797"/>
                  </a:lnTo>
                  <a:lnTo>
                    <a:pt x="580073" y="2958782"/>
                  </a:lnTo>
                  <a:lnTo>
                    <a:pt x="582613" y="2965767"/>
                  </a:lnTo>
                  <a:lnTo>
                    <a:pt x="585788" y="2972117"/>
                  </a:lnTo>
                  <a:lnTo>
                    <a:pt x="588646" y="2978785"/>
                  </a:lnTo>
                  <a:lnTo>
                    <a:pt x="592138" y="2984817"/>
                  </a:lnTo>
                  <a:lnTo>
                    <a:pt x="595948" y="2990850"/>
                  </a:lnTo>
                  <a:lnTo>
                    <a:pt x="600076" y="2996565"/>
                  </a:lnTo>
                  <a:lnTo>
                    <a:pt x="604521" y="3002280"/>
                  </a:lnTo>
                  <a:lnTo>
                    <a:pt x="608966" y="3007677"/>
                  </a:lnTo>
                  <a:lnTo>
                    <a:pt x="614046" y="3012757"/>
                  </a:lnTo>
                  <a:lnTo>
                    <a:pt x="618808" y="3017837"/>
                  </a:lnTo>
                  <a:lnTo>
                    <a:pt x="624206" y="3022282"/>
                  </a:lnTo>
                  <a:lnTo>
                    <a:pt x="629921" y="3026410"/>
                  </a:lnTo>
                  <a:lnTo>
                    <a:pt x="635636" y="3030220"/>
                  </a:lnTo>
                  <a:lnTo>
                    <a:pt x="641668" y="3034030"/>
                  </a:lnTo>
                  <a:lnTo>
                    <a:pt x="647701" y="3037522"/>
                  </a:lnTo>
                  <a:lnTo>
                    <a:pt x="654051" y="3040697"/>
                  </a:lnTo>
                  <a:lnTo>
                    <a:pt x="660718" y="3043237"/>
                  </a:lnTo>
                  <a:lnTo>
                    <a:pt x="667068" y="3046095"/>
                  </a:lnTo>
                  <a:lnTo>
                    <a:pt x="674053" y="3048000"/>
                  </a:lnTo>
                  <a:lnTo>
                    <a:pt x="681038" y="3049905"/>
                  </a:lnTo>
                  <a:lnTo>
                    <a:pt x="687706" y="3050857"/>
                  </a:lnTo>
                  <a:lnTo>
                    <a:pt x="695008" y="3052127"/>
                  </a:lnTo>
                  <a:lnTo>
                    <a:pt x="702311" y="3052445"/>
                  </a:lnTo>
                  <a:lnTo>
                    <a:pt x="709931" y="3052762"/>
                  </a:lnTo>
                  <a:lnTo>
                    <a:pt x="710883" y="3052445"/>
                  </a:lnTo>
                  <a:lnTo>
                    <a:pt x="711201" y="3052762"/>
                  </a:lnTo>
                  <a:lnTo>
                    <a:pt x="719456" y="3052445"/>
                  </a:lnTo>
                  <a:lnTo>
                    <a:pt x="727711" y="3051810"/>
                  </a:lnTo>
                  <a:lnTo>
                    <a:pt x="735648" y="3050540"/>
                  </a:lnTo>
                  <a:lnTo>
                    <a:pt x="743903" y="3048952"/>
                  </a:lnTo>
                  <a:lnTo>
                    <a:pt x="753111" y="3046730"/>
                  </a:lnTo>
                  <a:lnTo>
                    <a:pt x="761683" y="3044190"/>
                  </a:lnTo>
                  <a:lnTo>
                    <a:pt x="769303" y="3041015"/>
                  </a:lnTo>
                  <a:lnTo>
                    <a:pt x="776288" y="3037840"/>
                  </a:lnTo>
                  <a:lnTo>
                    <a:pt x="782638" y="3034665"/>
                  </a:lnTo>
                  <a:lnTo>
                    <a:pt x="788353" y="3031490"/>
                  </a:lnTo>
                  <a:lnTo>
                    <a:pt x="797878" y="3025457"/>
                  </a:lnTo>
                  <a:lnTo>
                    <a:pt x="809308" y="3018155"/>
                  </a:lnTo>
                  <a:lnTo>
                    <a:pt x="809943" y="3017837"/>
                  </a:lnTo>
                  <a:lnTo>
                    <a:pt x="811531" y="3022600"/>
                  </a:lnTo>
                  <a:lnTo>
                    <a:pt x="812483" y="3029267"/>
                  </a:lnTo>
                  <a:lnTo>
                    <a:pt x="813436" y="3035935"/>
                  </a:lnTo>
                  <a:lnTo>
                    <a:pt x="814071" y="3043872"/>
                  </a:lnTo>
                  <a:lnTo>
                    <a:pt x="814388" y="3052445"/>
                  </a:lnTo>
                  <a:lnTo>
                    <a:pt x="814388" y="3061970"/>
                  </a:lnTo>
                  <a:lnTo>
                    <a:pt x="814071" y="3080385"/>
                  </a:lnTo>
                  <a:lnTo>
                    <a:pt x="812801" y="3100705"/>
                  </a:lnTo>
                  <a:lnTo>
                    <a:pt x="811531" y="3121660"/>
                  </a:lnTo>
                  <a:lnTo>
                    <a:pt x="808991" y="3143885"/>
                  </a:lnTo>
                  <a:lnTo>
                    <a:pt x="806451" y="3166427"/>
                  </a:lnTo>
                  <a:lnTo>
                    <a:pt x="803593" y="3188652"/>
                  </a:lnTo>
                  <a:lnTo>
                    <a:pt x="800736" y="3210877"/>
                  </a:lnTo>
                  <a:lnTo>
                    <a:pt x="797561" y="3231832"/>
                  </a:lnTo>
                  <a:lnTo>
                    <a:pt x="791211" y="3270885"/>
                  </a:lnTo>
                  <a:lnTo>
                    <a:pt x="785813" y="3302000"/>
                  </a:lnTo>
                  <a:lnTo>
                    <a:pt x="784226" y="3309937"/>
                  </a:lnTo>
                  <a:lnTo>
                    <a:pt x="71120" y="3309937"/>
                  </a:lnTo>
                  <a:lnTo>
                    <a:pt x="63818" y="3309620"/>
                  </a:lnTo>
                  <a:lnTo>
                    <a:pt x="56515" y="3308350"/>
                  </a:lnTo>
                  <a:lnTo>
                    <a:pt x="50165" y="3306762"/>
                  </a:lnTo>
                  <a:lnTo>
                    <a:pt x="43498" y="3304222"/>
                  </a:lnTo>
                  <a:lnTo>
                    <a:pt x="37148" y="3301682"/>
                  </a:lnTo>
                  <a:lnTo>
                    <a:pt x="31433" y="3297555"/>
                  </a:lnTo>
                  <a:lnTo>
                    <a:pt x="26035" y="3293427"/>
                  </a:lnTo>
                  <a:lnTo>
                    <a:pt x="20638" y="3288982"/>
                  </a:lnTo>
                  <a:lnTo>
                    <a:pt x="16193" y="3283902"/>
                  </a:lnTo>
                  <a:lnTo>
                    <a:pt x="12383" y="3278505"/>
                  </a:lnTo>
                  <a:lnTo>
                    <a:pt x="8573" y="3272472"/>
                  </a:lnTo>
                  <a:lnTo>
                    <a:pt x="5398" y="3266440"/>
                  </a:lnTo>
                  <a:lnTo>
                    <a:pt x="3175" y="3259772"/>
                  </a:lnTo>
                  <a:lnTo>
                    <a:pt x="1588" y="3253105"/>
                  </a:lnTo>
                  <a:lnTo>
                    <a:pt x="318" y="3246120"/>
                  </a:lnTo>
                  <a:lnTo>
                    <a:pt x="0" y="3238817"/>
                  </a:lnTo>
                  <a:lnTo>
                    <a:pt x="0" y="2493645"/>
                  </a:lnTo>
                  <a:lnTo>
                    <a:pt x="31433" y="2499360"/>
                  </a:lnTo>
                  <a:lnTo>
                    <a:pt x="70485" y="2505392"/>
                  </a:lnTo>
                  <a:lnTo>
                    <a:pt x="91758" y="2508885"/>
                  </a:lnTo>
                  <a:lnTo>
                    <a:pt x="114300" y="2512060"/>
                  </a:lnTo>
                  <a:lnTo>
                    <a:pt x="137478" y="2515235"/>
                  </a:lnTo>
                  <a:lnTo>
                    <a:pt x="160655" y="2517775"/>
                  </a:lnTo>
                  <a:lnTo>
                    <a:pt x="183515" y="2519680"/>
                  </a:lnTo>
                  <a:lnTo>
                    <a:pt x="205740" y="2521585"/>
                  </a:lnTo>
                  <a:lnTo>
                    <a:pt x="227648" y="2522855"/>
                  </a:lnTo>
                  <a:lnTo>
                    <a:pt x="247968" y="2523172"/>
                  </a:lnTo>
                  <a:lnTo>
                    <a:pt x="261620" y="2522855"/>
                  </a:lnTo>
                  <a:lnTo>
                    <a:pt x="274955" y="2522220"/>
                  </a:lnTo>
                  <a:lnTo>
                    <a:pt x="287338" y="2520950"/>
                  </a:lnTo>
                  <a:lnTo>
                    <a:pt x="298768" y="2519045"/>
                  </a:lnTo>
                  <a:lnTo>
                    <a:pt x="304165" y="2517457"/>
                  </a:lnTo>
                  <a:lnTo>
                    <a:pt x="309563" y="2515552"/>
                  </a:lnTo>
                  <a:lnTo>
                    <a:pt x="314960" y="2513647"/>
                  </a:lnTo>
                  <a:lnTo>
                    <a:pt x="320040" y="2510790"/>
                  </a:lnTo>
                  <a:lnTo>
                    <a:pt x="325120" y="2507297"/>
                  </a:lnTo>
                  <a:lnTo>
                    <a:pt x="327978" y="2505075"/>
                  </a:lnTo>
                  <a:lnTo>
                    <a:pt x="330200" y="2502852"/>
                  </a:lnTo>
                  <a:lnTo>
                    <a:pt x="332423" y="2500312"/>
                  </a:lnTo>
                  <a:lnTo>
                    <a:pt x="334645" y="2497455"/>
                  </a:lnTo>
                  <a:lnTo>
                    <a:pt x="336550" y="2493962"/>
                  </a:lnTo>
                  <a:lnTo>
                    <a:pt x="338138" y="2490470"/>
                  </a:lnTo>
                  <a:lnTo>
                    <a:pt x="340043" y="2485390"/>
                  </a:lnTo>
                  <a:lnTo>
                    <a:pt x="341630" y="2479992"/>
                  </a:lnTo>
                  <a:lnTo>
                    <a:pt x="342265" y="2474277"/>
                  </a:lnTo>
                  <a:lnTo>
                    <a:pt x="342900" y="2468562"/>
                  </a:lnTo>
                  <a:lnTo>
                    <a:pt x="342900" y="2464752"/>
                  </a:lnTo>
                  <a:lnTo>
                    <a:pt x="342265" y="2461260"/>
                  </a:lnTo>
                  <a:lnTo>
                    <a:pt x="341630" y="2457767"/>
                  </a:lnTo>
                  <a:lnTo>
                    <a:pt x="340995" y="2454592"/>
                  </a:lnTo>
                  <a:lnTo>
                    <a:pt x="339090" y="2448560"/>
                  </a:lnTo>
                  <a:lnTo>
                    <a:pt x="336233" y="2443162"/>
                  </a:lnTo>
                  <a:lnTo>
                    <a:pt x="332423" y="2436812"/>
                  </a:lnTo>
                  <a:lnTo>
                    <a:pt x="328613" y="2430780"/>
                  </a:lnTo>
                  <a:lnTo>
                    <a:pt x="325120" y="2425065"/>
                  </a:lnTo>
                  <a:lnTo>
                    <a:pt x="321628" y="2419985"/>
                  </a:lnTo>
                  <a:lnTo>
                    <a:pt x="318770" y="2413635"/>
                  </a:lnTo>
                  <a:lnTo>
                    <a:pt x="315278" y="2406967"/>
                  </a:lnTo>
                  <a:lnTo>
                    <a:pt x="312420" y="2398712"/>
                  </a:lnTo>
                  <a:lnTo>
                    <a:pt x="309880" y="2389187"/>
                  </a:lnTo>
                  <a:lnTo>
                    <a:pt x="308610" y="2383790"/>
                  </a:lnTo>
                  <a:lnTo>
                    <a:pt x="307975" y="2378392"/>
                  </a:lnTo>
                  <a:lnTo>
                    <a:pt x="307658" y="2373630"/>
                  </a:lnTo>
                  <a:lnTo>
                    <a:pt x="307340" y="2368232"/>
                  </a:lnTo>
                  <a:lnTo>
                    <a:pt x="307658" y="2363470"/>
                  </a:lnTo>
                  <a:lnTo>
                    <a:pt x="307975" y="2359025"/>
                  </a:lnTo>
                  <a:lnTo>
                    <a:pt x="308293" y="2354580"/>
                  </a:lnTo>
                  <a:lnTo>
                    <a:pt x="309563" y="2350135"/>
                  </a:lnTo>
                  <a:lnTo>
                    <a:pt x="310198" y="2346007"/>
                  </a:lnTo>
                  <a:lnTo>
                    <a:pt x="311785" y="2341562"/>
                  </a:lnTo>
                  <a:lnTo>
                    <a:pt x="313373" y="2337752"/>
                  </a:lnTo>
                  <a:lnTo>
                    <a:pt x="314960" y="2333307"/>
                  </a:lnTo>
                  <a:lnTo>
                    <a:pt x="316865" y="2329497"/>
                  </a:lnTo>
                  <a:lnTo>
                    <a:pt x="319088" y="2325687"/>
                  </a:lnTo>
                  <a:lnTo>
                    <a:pt x="324168" y="2318385"/>
                  </a:lnTo>
                  <a:lnTo>
                    <a:pt x="329248" y="2311717"/>
                  </a:lnTo>
                  <a:lnTo>
                    <a:pt x="335915" y="2305050"/>
                  </a:lnTo>
                  <a:lnTo>
                    <a:pt x="343218" y="2299335"/>
                  </a:lnTo>
                  <a:lnTo>
                    <a:pt x="350838" y="2293937"/>
                  </a:lnTo>
                  <a:lnTo>
                    <a:pt x="359728" y="2289492"/>
                  </a:lnTo>
                  <a:lnTo>
                    <a:pt x="363855" y="2287270"/>
                  </a:lnTo>
                  <a:lnTo>
                    <a:pt x="368618" y="2285682"/>
                  </a:lnTo>
                  <a:lnTo>
                    <a:pt x="373380" y="2283777"/>
                  </a:lnTo>
                  <a:lnTo>
                    <a:pt x="378460" y="2282190"/>
                  </a:lnTo>
                  <a:lnTo>
                    <a:pt x="383223" y="2280920"/>
                  </a:lnTo>
                  <a:lnTo>
                    <a:pt x="388620" y="2279967"/>
                  </a:lnTo>
                  <a:lnTo>
                    <a:pt x="394018" y="2279015"/>
                  </a:lnTo>
                  <a:lnTo>
                    <a:pt x="399415" y="2278697"/>
                  </a:lnTo>
                  <a:lnTo>
                    <a:pt x="405130" y="2278380"/>
                  </a:lnTo>
                  <a:lnTo>
                    <a:pt x="410528" y="2278062"/>
                  </a:lnTo>
                  <a:close/>
                  <a:moveTo>
                    <a:pt x="71120" y="1655762"/>
                  </a:moveTo>
                  <a:lnTo>
                    <a:pt x="814705" y="1655762"/>
                  </a:lnTo>
                  <a:lnTo>
                    <a:pt x="808990" y="1687194"/>
                  </a:lnTo>
                  <a:lnTo>
                    <a:pt x="802958" y="1726247"/>
                  </a:lnTo>
                  <a:lnTo>
                    <a:pt x="796608" y="1770062"/>
                  </a:lnTo>
                  <a:lnTo>
                    <a:pt x="793433" y="1793557"/>
                  </a:lnTo>
                  <a:lnTo>
                    <a:pt x="790575" y="1816417"/>
                  </a:lnTo>
                  <a:lnTo>
                    <a:pt x="788353" y="1839277"/>
                  </a:lnTo>
                  <a:lnTo>
                    <a:pt x="786765" y="1861819"/>
                  </a:lnTo>
                  <a:lnTo>
                    <a:pt x="785813" y="1883409"/>
                  </a:lnTo>
                  <a:lnTo>
                    <a:pt x="785495" y="1903729"/>
                  </a:lnTo>
                  <a:lnTo>
                    <a:pt x="785495" y="1917699"/>
                  </a:lnTo>
                  <a:lnTo>
                    <a:pt x="786130" y="1930717"/>
                  </a:lnTo>
                  <a:lnTo>
                    <a:pt x="787718" y="1943099"/>
                  </a:lnTo>
                  <a:lnTo>
                    <a:pt x="788353" y="1948814"/>
                  </a:lnTo>
                  <a:lnTo>
                    <a:pt x="789623" y="1954529"/>
                  </a:lnTo>
                  <a:lnTo>
                    <a:pt x="791210" y="1960244"/>
                  </a:lnTo>
                  <a:lnTo>
                    <a:pt x="793115" y="1965642"/>
                  </a:lnTo>
                  <a:lnTo>
                    <a:pt x="795020" y="1970722"/>
                  </a:lnTo>
                  <a:lnTo>
                    <a:pt x="797560" y="1975802"/>
                  </a:lnTo>
                  <a:lnTo>
                    <a:pt x="801053" y="1981199"/>
                  </a:lnTo>
                  <a:lnTo>
                    <a:pt x="802958" y="1983739"/>
                  </a:lnTo>
                  <a:lnTo>
                    <a:pt x="805498" y="1986279"/>
                  </a:lnTo>
                  <a:lnTo>
                    <a:pt x="808038" y="1988502"/>
                  </a:lnTo>
                  <a:lnTo>
                    <a:pt x="810895" y="1990724"/>
                  </a:lnTo>
                  <a:lnTo>
                    <a:pt x="814388" y="1992629"/>
                  </a:lnTo>
                  <a:lnTo>
                    <a:pt x="817880" y="1994217"/>
                  </a:lnTo>
                  <a:lnTo>
                    <a:pt x="823278" y="1996122"/>
                  </a:lnTo>
                  <a:lnTo>
                    <a:pt x="828675" y="1997709"/>
                  </a:lnTo>
                  <a:lnTo>
                    <a:pt x="834390" y="1998662"/>
                  </a:lnTo>
                  <a:lnTo>
                    <a:pt x="840106" y="1998979"/>
                  </a:lnTo>
                  <a:lnTo>
                    <a:pt x="840423" y="1998662"/>
                  </a:lnTo>
                  <a:lnTo>
                    <a:pt x="841693" y="1998979"/>
                  </a:lnTo>
                  <a:lnTo>
                    <a:pt x="845185" y="1998662"/>
                  </a:lnTo>
                  <a:lnTo>
                    <a:pt x="848361" y="1998027"/>
                  </a:lnTo>
                  <a:lnTo>
                    <a:pt x="851853" y="1997709"/>
                  </a:lnTo>
                  <a:lnTo>
                    <a:pt x="855346" y="1997074"/>
                  </a:lnTo>
                  <a:lnTo>
                    <a:pt x="861061" y="1994534"/>
                  </a:lnTo>
                  <a:lnTo>
                    <a:pt x="866458" y="1992312"/>
                  </a:lnTo>
                  <a:lnTo>
                    <a:pt x="872808" y="1988502"/>
                  </a:lnTo>
                  <a:lnTo>
                    <a:pt x="879158" y="1984692"/>
                  </a:lnTo>
                  <a:lnTo>
                    <a:pt x="884556" y="1980882"/>
                  </a:lnTo>
                  <a:lnTo>
                    <a:pt x="889635" y="1977389"/>
                  </a:lnTo>
                  <a:lnTo>
                    <a:pt x="895986" y="1974532"/>
                  </a:lnTo>
                  <a:lnTo>
                    <a:pt x="902653" y="1971357"/>
                  </a:lnTo>
                  <a:lnTo>
                    <a:pt x="910908" y="1968182"/>
                  </a:lnTo>
                  <a:lnTo>
                    <a:pt x="920433" y="1965642"/>
                  </a:lnTo>
                  <a:lnTo>
                    <a:pt x="923608" y="1965324"/>
                  </a:lnTo>
                  <a:lnTo>
                    <a:pt x="931228" y="1964054"/>
                  </a:lnTo>
                  <a:lnTo>
                    <a:pt x="935038" y="1963419"/>
                  </a:lnTo>
                  <a:lnTo>
                    <a:pt x="938848" y="1963419"/>
                  </a:lnTo>
                  <a:lnTo>
                    <a:pt x="940753" y="1963419"/>
                  </a:lnTo>
                  <a:lnTo>
                    <a:pt x="945198" y="1963419"/>
                  </a:lnTo>
                  <a:lnTo>
                    <a:pt x="949961" y="1963737"/>
                  </a:lnTo>
                  <a:lnTo>
                    <a:pt x="954088" y="1964372"/>
                  </a:lnTo>
                  <a:lnTo>
                    <a:pt x="958533" y="1965324"/>
                  </a:lnTo>
                  <a:lnTo>
                    <a:pt x="962978" y="1966277"/>
                  </a:lnTo>
                  <a:lnTo>
                    <a:pt x="967106" y="1967547"/>
                  </a:lnTo>
                  <a:lnTo>
                    <a:pt x="971233" y="1969134"/>
                  </a:lnTo>
                  <a:lnTo>
                    <a:pt x="975043" y="1971039"/>
                  </a:lnTo>
                  <a:lnTo>
                    <a:pt x="978853" y="1972944"/>
                  </a:lnTo>
                  <a:lnTo>
                    <a:pt x="982663" y="1974849"/>
                  </a:lnTo>
                  <a:lnTo>
                    <a:pt x="989966" y="1979929"/>
                  </a:lnTo>
                  <a:lnTo>
                    <a:pt x="996951" y="1985644"/>
                  </a:lnTo>
                  <a:lnTo>
                    <a:pt x="1003301" y="1991994"/>
                  </a:lnTo>
                  <a:lnTo>
                    <a:pt x="1009016" y="1998979"/>
                  </a:lnTo>
                  <a:lnTo>
                    <a:pt x="1014413" y="2006917"/>
                  </a:lnTo>
                  <a:lnTo>
                    <a:pt x="1019176" y="2015489"/>
                  </a:lnTo>
                  <a:lnTo>
                    <a:pt x="1021081" y="2019934"/>
                  </a:lnTo>
                  <a:lnTo>
                    <a:pt x="1022986" y="2024379"/>
                  </a:lnTo>
                  <a:lnTo>
                    <a:pt x="1024891" y="2029142"/>
                  </a:lnTo>
                  <a:lnTo>
                    <a:pt x="1025843" y="2034222"/>
                  </a:lnTo>
                  <a:lnTo>
                    <a:pt x="1027431" y="2038984"/>
                  </a:lnTo>
                  <a:lnTo>
                    <a:pt x="1028383" y="2044382"/>
                  </a:lnTo>
                  <a:lnTo>
                    <a:pt x="1029336" y="2049779"/>
                  </a:lnTo>
                  <a:lnTo>
                    <a:pt x="1029653" y="2055177"/>
                  </a:lnTo>
                  <a:lnTo>
                    <a:pt x="1030288" y="2060892"/>
                  </a:lnTo>
                  <a:lnTo>
                    <a:pt x="1030288" y="2066289"/>
                  </a:lnTo>
                  <a:lnTo>
                    <a:pt x="1030288" y="2079307"/>
                  </a:lnTo>
                  <a:lnTo>
                    <a:pt x="1029018" y="2091372"/>
                  </a:lnTo>
                  <a:lnTo>
                    <a:pt x="1027431" y="2102802"/>
                  </a:lnTo>
                  <a:lnTo>
                    <a:pt x="1025208" y="2114549"/>
                  </a:lnTo>
                  <a:lnTo>
                    <a:pt x="1022668" y="2124709"/>
                  </a:lnTo>
                  <a:lnTo>
                    <a:pt x="1019176" y="2134234"/>
                  </a:lnTo>
                  <a:lnTo>
                    <a:pt x="1015366" y="2143442"/>
                  </a:lnTo>
                  <a:lnTo>
                    <a:pt x="1012826" y="2147252"/>
                  </a:lnTo>
                  <a:lnTo>
                    <a:pt x="1010603" y="2151062"/>
                  </a:lnTo>
                  <a:lnTo>
                    <a:pt x="1008381" y="2154872"/>
                  </a:lnTo>
                  <a:lnTo>
                    <a:pt x="1005841" y="2158364"/>
                  </a:lnTo>
                  <a:lnTo>
                    <a:pt x="1002983" y="2161539"/>
                  </a:lnTo>
                  <a:lnTo>
                    <a:pt x="1000443" y="2164079"/>
                  </a:lnTo>
                  <a:lnTo>
                    <a:pt x="997268" y="2166937"/>
                  </a:lnTo>
                  <a:lnTo>
                    <a:pt x="994093" y="2169477"/>
                  </a:lnTo>
                  <a:lnTo>
                    <a:pt x="990918" y="2171699"/>
                  </a:lnTo>
                  <a:lnTo>
                    <a:pt x="987426" y="2173604"/>
                  </a:lnTo>
                  <a:lnTo>
                    <a:pt x="983933" y="2175509"/>
                  </a:lnTo>
                  <a:lnTo>
                    <a:pt x="980441" y="2177097"/>
                  </a:lnTo>
                  <a:lnTo>
                    <a:pt x="976313" y="2178684"/>
                  </a:lnTo>
                  <a:lnTo>
                    <a:pt x="972186" y="2179954"/>
                  </a:lnTo>
                  <a:lnTo>
                    <a:pt x="967741" y="2180589"/>
                  </a:lnTo>
                  <a:lnTo>
                    <a:pt x="962978" y="2181224"/>
                  </a:lnTo>
                  <a:lnTo>
                    <a:pt x="957898" y="2181859"/>
                  </a:lnTo>
                  <a:lnTo>
                    <a:pt x="952500" y="2182177"/>
                  </a:lnTo>
                  <a:lnTo>
                    <a:pt x="947421" y="2182177"/>
                  </a:lnTo>
                  <a:lnTo>
                    <a:pt x="942341" y="2181859"/>
                  </a:lnTo>
                  <a:lnTo>
                    <a:pt x="930593" y="2179954"/>
                  </a:lnTo>
                  <a:lnTo>
                    <a:pt x="922338" y="2178367"/>
                  </a:lnTo>
                  <a:lnTo>
                    <a:pt x="914718" y="2176144"/>
                  </a:lnTo>
                  <a:lnTo>
                    <a:pt x="907733" y="2173604"/>
                  </a:lnTo>
                  <a:lnTo>
                    <a:pt x="901701" y="2171382"/>
                  </a:lnTo>
                  <a:lnTo>
                    <a:pt x="896303" y="2168842"/>
                  </a:lnTo>
                  <a:lnTo>
                    <a:pt x="890906" y="2165984"/>
                  </a:lnTo>
                  <a:lnTo>
                    <a:pt x="881381" y="2159952"/>
                  </a:lnTo>
                  <a:lnTo>
                    <a:pt x="872173" y="2153919"/>
                  </a:lnTo>
                  <a:lnTo>
                    <a:pt x="862331" y="2147569"/>
                  </a:lnTo>
                  <a:lnTo>
                    <a:pt x="856616" y="2145029"/>
                  </a:lnTo>
                  <a:lnTo>
                    <a:pt x="849948" y="2142489"/>
                  </a:lnTo>
                  <a:lnTo>
                    <a:pt x="846456" y="2141219"/>
                  </a:lnTo>
                  <a:lnTo>
                    <a:pt x="842646" y="2140584"/>
                  </a:lnTo>
                  <a:lnTo>
                    <a:pt x="838518" y="2139949"/>
                  </a:lnTo>
                  <a:lnTo>
                    <a:pt x="834708" y="2139632"/>
                  </a:lnTo>
                  <a:lnTo>
                    <a:pt x="834073" y="2139632"/>
                  </a:lnTo>
                  <a:lnTo>
                    <a:pt x="833120" y="2139632"/>
                  </a:lnTo>
                  <a:lnTo>
                    <a:pt x="828675" y="2139949"/>
                  </a:lnTo>
                  <a:lnTo>
                    <a:pt x="823913" y="2140584"/>
                  </a:lnTo>
                  <a:lnTo>
                    <a:pt x="819785" y="2141537"/>
                  </a:lnTo>
                  <a:lnTo>
                    <a:pt x="815340" y="2143124"/>
                  </a:lnTo>
                  <a:lnTo>
                    <a:pt x="812483" y="2144394"/>
                  </a:lnTo>
                  <a:lnTo>
                    <a:pt x="809943" y="2145664"/>
                  </a:lnTo>
                  <a:lnTo>
                    <a:pt x="808038" y="2147252"/>
                  </a:lnTo>
                  <a:lnTo>
                    <a:pt x="805498" y="2148839"/>
                  </a:lnTo>
                  <a:lnTo>
                    <a:pt x="802640" y="2152332"/>
                  </a:lnTo>
                  <a:lnTo>
                    <a:pt x="800418" y="2155189"/>
                  </a:lnTo>
                  <a:lnTo>
                    <a:pt x="797243" y="2160587"/>
                  </a:lnTo>
                  <a:lnTo>
                    <a:pt x="795338" y="2165667"/>
                  </a:lnTo>
                  <a:lnTo>
                    <a:pt x="793750" y="2170112"/>
                  </a:lnTo>
                  <a:lnTo>
                    <a:pt x="792480" y="2175192"/>
                  </a:lnTo>
                  <a:lnTo>
                    <a:pt x="791210" y="2183129"/>
                  </a:lnTo>
                  <a:lnTo>
                    <a:pt x="789940" y="2191384"/>
                  </a:lnTo>
                  <a:lnTo>
                    <a:pt x="788670" y="2200592"/>
                  </a:lnTo>
                  <a:lnTo>
                    <a:pt x="788353" y="2210117"/>
                  </a:lnTo>
                  <a:lnTo>
                    <a:pt x="787400" y="2230754"/>
                  </a:lnTo>
                  <a:lnTo>
                    <a:pt x="787400" y="2253614"/>
                  </a:lnTo>
                  <a:lnTo>
                    <a:pt x="787400" y="2279332"/>
                  </a:lnTo>
                  <a:lnTo>
                    <a:pt x="788035" y="2305685"/>
                  </a:lnTo>
                  <a:lnTo>
                    <a:pt x="789305" y="2332672"/>
                  </a:lnTo>
                  <a:lnTo>
                    <a:pt x="790575" y="2359660"/>
                  </a:lnTo>
                  <a:lnTo>
                    <a:pt x="791845" y="2386647"/>
                  </a:lnTo>
                  <a:lnTo>
                    <a:pt x="793750" y="2412682"/>
                  </a:lnTo>
                  <a:lnTo>
                    <a:pt x="795655" y="2437765"/>
                  </a:lnTo>
                  <a:lnTo>
                    <a:pt x="797878" y="2460307"/>
                  </a:lnTo>
                  <a:lnTo>
                    <a:pt x="768668" y="2462530"/>
                  </a:lnTo>
                  <a:lnTo>
                    <a:pt x="733108" y="2465070"/>
                  </a:lnTo>
                  <a:lnTo>
                    <a:pt x="700405" y="2466975"/>
                  </a:lnTo>
                  <a:lnTo>
                    <a:pt x="666750" y="2468562"/>
                  </a:lnTo>
                  <a:lnTo>
                    <a:pt x="633095" y="2469832"/>
                  </a:lnTo>
                  <a:lnTo>
                    <a:pt x="601028" y="2470150"/>
                  </a:lnTo>
                  <a:lnTo>
                    <a:pt x="586105" y="2470150"/>
                  </a:lnTo>
                  <a:lnTo>
                    <a:pt x="562610" y="2468880"/>
                  </a:lnTo>
                  <a:lnTo>
                    <a:pt x="552450" y="2468562"/>
                  </a:lnTo>
                  <a:lnTo>
                    <a:pt x="543560" y="2467927"/>
                  </a:lnTo>
                  <a:lnTo>
                    <a:pt x="538163" y="2466975"/>
                  </a:lnTo>
                  <a:lnTo>
                    <a:pt x="544513" y="2458402"/>
                  </a:lnTo>
                  <a:lnTo>
                    <a:pt x="551498" y="2446337"/>
                  </a:lnTo>
                  <a:lnTo>
                    <a:pt x="554673" y="2440940"/>
                  </a:lnTo>
                  <a:lnTo>
                    <a:pt x="558165" y="2434907"/>
                  </a:lnTo>
                  <a:lnTo>
                    <a:pt x="561340" y="2428557"/>
                  </a:lnTo>
                  <a:lnTo>
                    <a:pt x="563880" y="2421255"/>
                  </a:lnTo>
                  <a:lnTo>
                    <a:pt x="567055" y="2413635"/>
                  </a:lnTo>
                  <a:lnTo>
                    <a:pt x="569278" y="2405380"/>
                  </a:lnTo>
                  <a:lnTo>
                    <a:pt x="571500" y="2396807"/>
                  </a:lnTo>
                  <a:lnTo>
                    <a:pt x="573405" y="2387282"/>
                  </a:lnTo>
                  <a:lnTo>
                    <a:pt x="574993" y="2379027"/>
                  </a:lnTo>
                  <a:lnTo>
                    <a:pt x="575628" y="2371090"/>
                  </a:lnTo>
                  <a:lnTo>
                    <a:pt x="576580" y="2363470"/>
                  </a:lnTo>
                  <a:lnTo>
                    <a:pt x="576580" y="2355850"/>
                  </a:lnTo>
                  <a:lnTo>
                    <a:pt x="576263" y="2347277"/>
                  </a:lnTo>
                  <a:lnTo>
                    <a:pt x="575628" y="2339340"/>
                  </a:lnTo>
                  <a:lnTo>
                    <a:pt x="574040" y="2331402"/>
                  </a:lnTo>
                  <a:lnTo>
                    <a:pt x="572770" y="2323782"/>
                  </a:lnTo>
                  <a:lnTo>
                    <a:pt x="570865" y="2315845"/>
                  </a:lnTo>
                  <a:lnTo>
                    <a:pt x="568008" y="2308860"/>
                  </a:lnTo>
                  <a:lnTo>
                    <a:pt x="565468" y="2301875"/>
                  </a:lnTo>
                  <a:lnTo>
                    <a:pt x="561975" y="2295207"/>
                  </a:lnTo>
                  <a:lnTo>
                    <a:pt x="558800" y="2290762"/>
                  </a:lnTo>
                  <a:lnTo>
                    <a:pt x="555943" y="2286317"/>
                  </a:lnTo>
                  <a:lnTo>
                    <a:pt x="552768" y="2281555"/>
                  </a:lnTo>
                  <a:lnTo>
                    <a:pt x="549275" y="2277427"/>
                  </a:lnTo>
                  <a:lnTo>
                    <a:pt x="545783" y="2273617"/>
                  </a:lnTo>
                  <a:lnTo>
                    <a:pt x="541973" y="2269807"/>
                  </a:lnTo>
                  <a:lnTo>
                    <a:pt x="537845" y="2265997"/>
                  </a:lnTo>
                  <a:lnTo>
                    <a:pt x="534035" y="2262504"/>
                  </a:lnTo>
                  <a:lnTo>
                    <a:pt x="525145" y="2256472"/>
                  </a:lnTo>
                  <a:lnTo>
                    <a:pt x="516573" y="2250439"/>
                  </a:lnTo>
                  <a:lnTo>
                    <a:pt x="506730" y="2245677"/>
                  </a:lnTo>
                  <a:lnTo>
                    <a:pt x="496888" y="2241549"/>
                  </a:lnTo>
                  <a:lnTo>
                    <a:pt x="487045" y="2237739"/>
                  </a:lnTo>
                  <a:lnTo>
                    <a:pt x="476568" y="2234564"/>
                  </a:lnTo>
                  <a:lnTo>
                    <a:pt x="466090" y="2232342"/>
                  </a:lnTo>
                  <a:lnTo>
                    <a:pt x="455295" y="2230437"/>
                  </a:lnTo>
                  <a:lnTo>
                    <a:pt x="444183" y="2228849"/>
                  </a:lnTo>
                  <a:lnTo>
                    <a:pt x="433070" y="2227579"/>
                  </a:lnTo>
                  <a:lnTo>
                    <a:pt x="421958" y="2226944"/>
                  </a:lnTo>
                  <a:lnTo>
                    <a:pt x="410528" y="2226944"/>
                  </a:lnTo>
                  <a:lnTo>
                    <a:pt x="402908" y="2226944"/>
                  </a:lnTo>
                  <a:lnTo>
                    <a:pt x="395288" y="2227262"/>
                  </a:lnTo>
                  <a:lnTo>
                    <a:pt x="387033" y="2228532"/>
                  </a:lnTo>
                  <a:lnTo>
                    <a:pt x="379730" y="2229484"/>
                  </a:lnTo>
                  <a:lnTo>
                    <a:pt x="372110" y="2230754"/>
                  </a:lnTo>
                  <a:lnTo>
                    <a:pt x="364808" y="2232659"/>
                  </a:lnTo>
                  <a:lnTo>
                    <a:pt x="358140" y="2234882"/>
                  </a:lnTo>
                  <a:lnTo>
                    <a:pt x="351155" y="2237104"/>
                  </a:lnTo>
                  <a:lnTo>
                    <a:pt x="344170" y="2239962"/>
                  </a:lnTo>
                  <a:lnTo>
                    <a:pt x="337820" y="2242819"/>
                  </a:lnTo>
                  <a:lnTo>
                    <a:pt x="331153" y="2245994"/>
                  </a:lnTo>
                  <a:lnTo>
                    <a:pt x="324803" y="2249804"/>
                  </a:lnTo>
                  <a:lnTo>
                    <a:pt x="319088" y="2253614"/>
                  </a:lnTo>
                  <a:lnTo>
                    <a:pt x="313373" y="2257424"/>
                  </a:lnTo>
                  <a:lnTo>
                    <a:pt x="307658" y="2262187"/>
                  </a:lnTo>
                  <a:lnTo>
                    <a:pt x="302260" y="2266632"/>
                  </a:lnTo>
                  <a:lnTo>
                    <a:pt x="297180" y="2271394"/>
                  </a:lnTo>
                  <a:lnTo>
                    <a:pt x="292418" y="2276474"/>
                  </a:lnTo>
                  <a:lnTo>
                    <a:pt x="287655" y="2281872"/>
                  </a:lnTo>
                  <a:lnTo>
                    <a:pt x="283528" y="2287270"/>
                  </a:lnTo>
                  <a:lnTo>
                    <a:pt x="279400" y="2292985"/>
                  </a:lnTo>
                  <a:lnTo>
                    <a:pt x="275908" y="2299017"/>
                  </a:lnTo>
                  <a:lnTo>
                    <a:pt x="272415" y="2305367"/>
                  </a:lnTo>
                  <a:lnTo>
                    <a:pt x="269240" y="2311400"/>
                  </a:lnTo>
                  <a:lnTo>
                    <a:pt x="266383" y="2318067"/>
                  </a:lnTo>
                  <a:lnTo>
                    <a:pt x="263843" y="2324417"/>
                  </a:lnTo>
                  <a:lnTo>
                    <a:pt x="261938" y="2331402"/>
                  </a:lnTo>
                  <a:lnTo>
                    <a:pt x="260033" y="2338070"/>
                  </a:lnTo>
                  <a:lnTo>
                    <a:pt x="259080" y="2345372"/>
                  </a:lnTo>
                  <a:lnTo>
                    <a:pt x="257810" y="2352357"/>
                  </a:lnTo>
                  <a:lnTo>
                    <a:pt x="257493" y="2359660"/>
                  </a:lnTo>
                  <a:lnTo>
                    <a:pt x="257175" y="2367280"/>
                  </a:lnTo>
                  <a:lnTo>
                    <a:pt x="257493" y="2375217"/>
                  </a:lnTo>
                  <a:lnTo>
                    <a:pt x="258128" y="2383790"/>
                  </a:lnTo>
                  <a:lnTo>
                    <a:pt x="259398" y="2391727"/>
                  </a:lnTo>
                  <a:lnTo>
                    <a:pt x="260985" y="2400300"/>
                  </a:lnTo>
                  <a:lnTo>
                    <a:pt x="263208" y="2409190"/>
                  </a:lnTo>
                  <a:lnTo>
                    <a:pt x="265748" y="2417762"/>
                  </a:lnTo>
                  <a:lnTo>
                    <a:pt x="268923" y="2425382"/>
                  </a:lnTo>
                  <a:lnTo>
                    <a:pt x="272098" y="2432367"/>
                  </a:lnTo>
                  <a:lnTo>
                    <a:pt x="274955" y="2438717"/>
                  </a:lnTo>
                  <a:lnTo>
                    <a:pt x="278448" y="2444432"/>
                  </a:lnTo>
                  <a:lnTo>
                    <a:pt x="284163" y="2453957"/>
                  </a:lnTo>
                  <a:lnTo>
                    <a:pt x="289243" y="2460942"/>
                  </a:lnTo>
                  <a:lnTo>
                    <a:pt x="291783" y="2465705"/>
                  </a:lnTo>
                  <a:lnTo>
                    <a:pt x="292418" y="2466975"/>
                  </a:lnTo>
                  <a:lnTo>
                    <a:pt x="287655" y="2468562"/>
                  </a:lnTo>
                  <a:lnTo>
                    <a:pt x="280670" y="2469832"/>
                  </a:lnTo>
                  <a:lnTo>
                    <a:pt x="274003" y="2470467"/>
                  </a:lnTo>
                  <a:lnTo>
                    <a:pt x="265748" y="2471420"/>
                  </a:lnTo>
                  <a:lnTo>
                    <a:pt x="257493" y="2471737"/>
                  </a:lnTo>
                  <a:lnTo>
                    <a:pt x="247968" y="2471737"/>
                  </a:lnTo>
                  <a:lnTo>
                    <a:pt x="229553" y="2471420"/>
                  </a:lnTo>
                  <a:lnTo>
                    <a:pt x="209233" y="2470150"/>
                  </a:lnTo>
                  <a:lnTo>
                    <a:pt x="187960" y="2468562"/>
                  </a:lnTo>
                  <a:lnTo>
                    <a:pt x="166053" y="2466340"/>
                  </a:lnTo>
                  <a:lnTo>
                    <a:pt x="143510" y="2464117"/>
                  </a:lnTo>
                  <a:lnTo>
                    <a:pt x="120968" y="2460942"/>
                  </a:lnTo>
                  <a:lnTo>
                    <a:pt x="99060" y="2457767"/>
                  </a:lnTo>
                  <a:lnTo>
                    <a:pt x="77788" y="2454910"/>
                  </a:lnTo>
                  <a:lnTo>
                    <a:pt x="39053" y="2448242"/>
                  </a:lnTo>
                  <a:lnTo>
                    <a:pt x="7938" y="2442845"/>
                  </a:lnTo>
                  <a:lnTo>
                    <a:pt x="0" y="2441575"/>
                  </a:lnTo>
                  <a:lnTo>
                    <a:pt x="0" y="1726882"/>
                  </a:lnTo>
                  <a:lnTo>
                    <a:pt x="318" y="1719579"/>
                  </a:lnTo>
                  <a:lnTo>
                    <a:pt x="1588" y="1712912"/>
                  </a:lnTo>
                  <a:lnTo>
                    <a:pt x="3175" y="1705927"/>
                  </a:lnTo>
                  <a:lnTo>
                    <a:pt x="5398" y="1699259"/>
                  </a:lnTo>
                  <a:lnTo>
                    <a:pt x="8573" y="1693227"/>
                  </a:lnTo>
                  <a:lnTo>
                    <a:pt x="12383" y="1687194"/>
                  </a:lnTo>
                  <a:lnTo>
                    <a:pt x="16193" y="1681797"/>
                  </a:lnTo>
                  <a:lnTo>
                    <a:pt x="20638" y="1676717"/>
                  </a:lnTo>
                  <a:lnTo>
                    <a:pt x="26035" y="1672272"/>
                  </a:lnTo>
                  <a:lnTo>
                    <a:pt x="31433" y="1668144"/>
                  </a:lnTo>
                  <a:lnTo>
                    <a:pt x="37148" y="1664652"/>
                  </a:lnTo>
                  <a:lnTo>
                    <a:pt x="43498" y="1661477"/>
                  </a:lnTo>
                  <a:lnTo>
                    <a:pt x="50165" y="1658937"/>
                  </a:lnTo>
                  <a:lnTo>
                    <a:pt x="56515" y="1657349"/>
                  </a:lnTo>
                  <a:lnTo>
                    <a:pt x="63818" y="1656079"/>
                  </a:lnTo>
                  <a:lnTo>
                    <a:pt x="71120" y="1655762"/>
                  </a:lnTo>
                  <a:close/>
                  <a:moveTo>
                    <a:pt x="1433951" y="1406525"/>
                  </a:moveTo>
                  <a:lnTo>
                    <a:pt x="1422849" y="1416679"/>
                  </a:lnTo>
                  <a:lnTo>
                    <a:pt x="1412064" y="1427150"/>
                  </a:lnTo>
                  <a:lnTo>
                    <a:pt x="1401279" y="1438256"/>
                  </a:lnTo>
                  <a:lnTo>
                    <a:pt x="1396521" y="1444602"/>
                  </a:lnTo>
                  <a:lnTo>
                    <a:pt x="1391446" y="1450631"/>
                  </a:lnTo>
                  <a:lnTo>
                    <a:pt x="1383199" y="1461737"/>
                  </a:lnTo>
                  <a:lnTo>
                    <a:pt x="1375269" y="1472525"/>
                  </a:lnTo>
                  <a:lnTo>
                    <a:pt x="1368607" y="1483631"/>
                  </a:lnTo>
                  <a:lnTo>
                    <a:pt x="1361946" y="1494419"/>
                  </a:lnTo>
                  <a:lnTo>
                    <a:pt x="1356237" y="1505525"/>
                  </a:lnTo>
                  <a:lnTo>
                    <a:pt x="1350844" y="1516314"/>
                  </a:lnTo>
                  <a:lnTo>
                    <a:pt x="1346086" y="1527420"/>
                  </a:lnTo>
                  <a:lnTo>
                    <a:pt x="1341645" y="1538208"/>
                  </a:lnTo>
                  <a:lnTo>
                    <a:pt x="1337839" y="1549314"/>
                  </a:lnTo>
                  <a:lnTo>
                    <a:pt x="1334667" y="1559785"/>
                  </a:lnTo>
                  <a:lnTo>
                    <a:pt x="1331812" y="1570574"/>
                  </a:lnTo>
                  <a:lnTo>
                    <a:pt x="1329591" y="1581362"/>
                  </a:lnTo>
                  <a:lnTo>
                    <a:pt x="1328005" y="1592151"/>
                  </a:lnTo>
                  <a:lnTo>
                    <a:pt x="1326419" y="1602622"/>
                  </a:lnTo>
                  <a:lnTo>
                    <a:pt x="1325785" y="1613093"/>
                  </a:lnTo>
                  <a:lnTo>
                    <a:pt x="1325468" y="1623247"/>
                  </a:lnTo>
                  <a:lnTo>
                    <a:pt x="1325468" y="1633718"/>
                  </a:lnTo>
                  <a:lnTo>
                    <a:pt x="1325785" y="1643555"/>
                  </a:lnTo>
                  <a:lnTo>
                    <a:pt x="1326419" y="1653709"/>
                  </a:lnTo>
                  <a:lnTo>
                    <a:pt x="1327688" y="1663228"/>
                  </a:lnTo>
                  <a:lnTo>
                    <a:pt x="1329274" y="1673064"/>
                  </a:lnTo>
                  <a:lnTo>
                    <a:pt x="1331495" y="1682266"/>
                  </a:lnTo>
                  <a:lnTo>
                    <a:pt x="1333715" y="1691468"/>
                  </a:lnTo>
                  <a:lnTo>
                    <a:pt x="1336570" y="1700670"/>
                  </a:lnTo>
                  <a:lnTo>
                    <a:pt x="1339425" y="1709555"/>
                  </a:lnTo>
                  <a:lnTo>
                    <a:pt x="1342914" y="1717805"/>
                  </a:lnTo>
                  <a:lnTo>
                    <a:pt x="1346403" y="1726372"/>
                  </a:lnTo>
                  <a:lnTo>
                    <a:pt x="1350527" y="1734622"/>
                  </a:lnTo>
                  <a:lnTo>
                    <a:pt x="1354650" y="1742238"/>
                  </a:lnTo>
                  <a:lnTo>
                    <a:pt x="1359409" y="1749853"/>
                  </a:lnTo>
                  <a:lnTo>
                    <a:pt x="1364484" y="1757151"/>
                  </a:lnTo>
                  <a:lnTo>
                    <a:pt x="1369242" y="1764449"/>
                  </a:lnTo>
                  <a:lnTo>
                    <a:pt x="1374634" y="1771113"/>
                  </a:lnTo>
                  <a:lnTo>
                    <a:pt x="1380344" y="1777459"/>
                  </a:lnTo>
                  <a:lnTo>
                    <a:pt x="1386054" y="1783488"/>
                  </a:lnTo>
                  <a:lnTo>
                    <a:pt x="1392080" y="1789834"/>
                  </a:lnTo>
                  <a:lnTo>
                    <a:pt x="1398425" y="1794911"/>
                  </a:lnTo>
                  <a:lnTo>
                    <a:pt x="1404769" y="1799988"/>
                  </a:lnTo>
                  <a:lnTo>
                    <a:pt x="1411430" y="1805065"/>
                  </a:lnTo>
                  <a:lnTo>
                    <a:pt x="1418091" y="1809190"/>
                  </a:lnTo>
                  <a:lnTo>
                    <a:pt x="1425070" y="1813315"/>
                  </a:lnTo>
                  <a:lnTo>
                    <a:pt x="1432365" y="1816805"/>
                  </a:lnTo>
                  <a:lnTo>
                    <a:pt x="1439661" y="1820296"/>
                  </a:lnTo>
                  <a:lnTo>
                    <a:pt x="1446957" y="1822834"/>
                  </a:lnTo>
                  <a:lnTo>
                    <a:pt x="1454570" y="1825690"/>
                  </a:lnTo>
                  <a:lnTo>
                    <a:pt x="1462182" y="1827594"/>
                  </a:lnTo>
                  <a:lnTo>
                    <a:pt x="1469795" y="1829180"/>
                  </a:lnTo>
                  <a:lnTo>
                    <a:pt x="1477725" y="1830132"/>
                  </a:lnTo>
                  <a:lnTo>
                    <a:pt x="1485338" y="1830450"/>
                  </a:lnTo>
                  <a:lnTo>
                    <a:pt x="1493586" y="1831084"/>
                  </a:lnTo>
                  <a:lnTo>
                    <a:pt x="1501516" y="1830450"/>
                  </a:lnTo>
                  <a:lnTo>
                    <a:pt x="1509446" y="1829498"/>
                  </a:lnTo>
                  <a:lnTo>
                    <a:pt x="1517693" y="1828228"/>
                  </a:lnTo>
                  <a:lnTo>
                    <a:pt x="1525623" y="1826325"/>
                  </a:lnTo>
                  <a:lnTo>
                    <a:pt x="1533553" y="1824104"/>
                  </a:lnTo>
                  <a:lnTo>
                    <a:pt x="1541800" y="1820930"/>
                  </a:lnTo>
                  <a:lnTo>
                    <a:pt x="1549730" y="1817440"/>
                  </a:lnTo>
                  <a:lnTo>
                    <a:pt x="1557661" y="1813632"/>
                  </a:lnTo>
                  <a:lnTo>
                    <a:pt x="1565591" y="1809190"/>
                  </a:lnTo>
                  <a:lnTo>
                    <a:pt x="1573838" y="1803796"/>
                  </a:lnTo>
                  <a:lnTo>
                    <a:pt x="1581768" y="1798084"/>
                  </a:lnTo>
                  <a:lnTo>
                    <a:pt x="1589381" y="1791738"/>
                  </a:lnTo>
                  <a:lnTo>
                    <a:pt x="1596994" y="1784757"/>
                  </a:lnTo>
                  <a:lnTo>
                    <a:pt x="1604607" y="1777142"/>
                  </a:lnTo>
                  <a:lnTo>
                    <a:pt x="1643305" y="1736843"/>
                  </a:lnTo>
                  <a:lnTo>
                    <a:pt x="1676929" y="1702257"/>
                  </a:lnTo>
                  <a:lnTo>
                    <a:pt x="1706429" y="1672430"/>
                  </a:lnTo>
                  <a:lnTo>
                    <a:pt x="1732757" y="1646093"/>
                  </a:lnTo>
                  <a:lnTo>
                    <a:pt x="1901826" y="2103652"/>
                  </a:lnTo>
                  <a:lnTo>
                    <a:pt x="1870423" y="2109364"/>
                  </a:lnTo>
                  <a:lnTo>
                    <a:pt x="1831724" y="2116662"/>
                  </a:lnTo>
                  <a:lnTo>
                    <a:pt x="1810472" y="2121104"/>
                  </a:lnTo>
                  <a:lnTo>
                    <a:pt x="1788267" y="2125864"/>
                  </a:lnTo>
                  <a:lnTo>
                    <a:pt x="1765111" y="2130941"/>
                  </a:lnTo>
                  <a:lnTo>
                    <a:pt x="1742590" y="2136335"/>
                  </a:lnTo>
                  <a:lnTo>
                    <a:pt x="1720386" y="2142681"/>
                  </a:lnTo>
                  <a:lnTo>
                    <a:pt x="1698816" y="2148710"/>
                  </a:lnTo>
                  <a:lnTo>
                    <a:pt x="1678198" y="2154739"/>
                  </a:lnTo>
                  <a:lnTo>
                    <a:pt x="1658848" y="2161720"/>
                  </a:lnTo>
                  <a:lnTo>
                    <a:pt x="1646160" y="2166480"/>
                  </a:lnTo>
                  <a:lnTo>
                    <a:pt x="1634107" y="2171556"/>
                  </a:lnTo>
                  <a:lnTo>
                    <a:pt x="1623004" y="2177268"/>
                  </a:lnTo>
                  <a:lnTo>
                    <a:pt x="1617612" y="2180124"/>
                  </a:lnTo>
                  <a:lnTo>
                    <a:pt x="1613171" y="2182980"/>
                  </a:lnTo>
                  <a:lnTo>
                    <a:pt x="1608096" y="2186470"/>
                  </a:lnTo>
                  <a:lnTo>
                    <a:pt x="1603972" y="2189960"/>
                  </a:lnTo>
                  <a:lnTo>
                    <a:pt x="1599849" y="2193768"/>
                  </a:lnTo>
                  <a:lnTo>
                    <a:pt x="1595408" y="2197893"/>
                  </a:lnTo>
                  <a:lnTo>
                    <a:pt x="1592236" y="2202970"/>
                  </a:lnTo>
                  <a:lnTo>
                    <a:pt x="1590333" y="2206143"/>
                  </a:lnTo>
                  <a:lnTo>
                    <a:pt x="1588746" y="2208999"/>
                  </a:lnTo>
                  <a:lnTo>
                    <a:pt x="1587478" y="2212489"/>
                  </a:lnTo>
                  <a:lnTo>
                    <a:pt x="1586526" y="2215980"/>
                  </a:lnTo>
                  <a:lnTo>
                    <a:pt x="1585892" y="2219470"/>
                  </a:lnTo>
                  <a:lnTo>
                    <a:pt x="1585574" y="2223595"/>
                  </a:lnTo>
                  <a:lnTo>
                    <a:pt x="1585574" y="2228989"/>
                  </a:lnTo>
                  <a:lnTo>
                    <a:pt x="1585892" y="2234701"/>
                  </a:lnTo>
                  <a:lnTo>
                    <a:pt x="1587160" y="2240413"/>
                  </a:lnTo>
                  <a:lnTo>
                    <a:pt x="1589064" y="2245807"/>
                  </a:lnTo>
                  <a:lnTo>
                    <a:pt x="1590333" y="2249297"/>
                  </a:lnTo>
                  <a:lnTo>
                    <a:pt x="1591601" y="2252153"/>
                  </a:lnTo>
                  <a:lnTo>
                    <a:pt x="1593505" y="2255326"/>
                  </a:lnTo>
                  <a:lnTo>
                    <a:pt x="1595408" y="2257864"/>
                  </a:lnTo>
                  <a:lnTo>
                    <a:pt x="1599531" y="2262941"/>
                  </a:lnTo>
                  <a:lnTo>
                    <a:pt x="1603655" y="2266749"/>
                  </a:lnTo>
                  <a:lnTo>
                    <a:pt x="1609682" y="2272143"/>
                  </a:lnTo>
                  <a:lnTo>
                    <a:pt x="1615074" y="2276268"/>
                  </a:lnTo>
                  <a:lnTo>
                    <a:pt x="1620467" y="2280076"/>
                  </a:lnTo>
                  <a:lnTo>
                    <a:pt x="1625859" y="2283884"/>
                  </a:lnTo>
                  <a:lnTo>
                    <a:pt x="1630617" y="2288644"/>
                  </a:lnTo>
                  <a:lnTo>
                    <a:pt x="1636010" y="2294038"/>
                  </a:lnTo>
                  <a:lnTo>
                    <a:pt x="1641402" y="2300384"/>
                  </a:lnTo>
                  <a:lnTo>
                    <a:pt x="1647112" y="2308317"/>
                  </a:lnTo>
                  <a:lnTo>
                    <a:pt x="1650284" y="2313077"/>
                  </a:lnTo>
                  <a:lnTo>
                    <a:pt x="1652822" y="2318153"/>
                  </a:lnTo>
                  <a:lnTo>
                    <a:pt x="1654725" y="2322596"/>
                  </a:lnTo>
                  <a:lnTo>
                    <a:pt x="1656628" y="2327673"/>
                  </a:lnTo>
                  <a:lnTo>
                    <a:pt x="1658214" y="2331798"/>
                  </a:lnTo>
                  <a:lnTo>
                    <a:pt x="1659800" y="2336240"/>
                  </a:lnTo>
                  <a:lnTo>
                    <a:pt x="1660434" y="2340682"/>
                  </a:lnTo>
                  <a:lnTo>
                    <a:pt x="1661386" y="2345125"/>
                  </a:lnTo>
                  <a:lnTo>
                    <a:pt x="1661703" y="2349250"/>
                  </a:lnTo>
                  <a:lnTo>
                    <a:pt x="1662020" y="2354009"/>
                  </a:lnTo>
                  <a:lnTo>
                    <a:pt x="1662020" y="2358134"/>
                  </a:lnTo>
                  <a:lnTo>
                    <a:pt x="1661703" y="2362577"/>
                  </a:lnTo>
                  <a:lnTo>
                    <a:pt x="1661386" y="2367019"/>
                  </a:lnTo>
                  <a:lnTo>
                    <a:pt x="1660752" y="2371461"/>
                  </a:lnTo>
                  <a:lnTo>
                    <a:pt x="1658531" y="2380029"/>
                  </a:lnTo>
                  <a:lnTo>
                    <a:pt x="1655676" y="2388279"/>
                  </a:lnTo>
                  <a:lnTo>
                    <a:pt x="1652187" y="2396211"/>
                  </a:lnTo>
                  <a:lnTo>
                    <a:pt x="1647112" y="2404461"/>
                  </a:lnTo>
                  <a:lnTo>
                    <a:pt x="1641719" y="2412077"/>
                  </a:lnTo>
                  <a:lnTo>
                    <a:pt x="1635375" y="2419375"/>
                  </a:lnTo>
                  <a:lnTo>
                    <a:pt x="1631886" y="2422865"/>
                  </a:lnTo>
                  <a:lnTo>
                    <a:pt x="1628080" y="2426038"/>
                  </a:lnTo>
                  <a:lnTo>
                    <a:pt x="1624273" y="2429529"/>
                  </a:lnTo>
                  <a:lnTo>
                    <a:pt x="1620150" y="2432702"/>
                  </a:lnTo>
                  <a:lnTo>
                    <a:pt x="1615709" y="2435240"/>
                  </a:lnTo>
                  <a:lnTo>
                    <a:pt x="1611268" y="2438414"/>
                  </a:lnTo>
                  <a:lnTo>
                    <a:pt x="1606510" y="2440635"/>
                  </a:lnTo>
                  <a:lnTo>
                    <a:pt x="1601752" y="2443490"/>
                  </a:lnTo>
                  <a:lnTo>
                    <a:pt x="1596677" y="2445712"/>
                  </a:lnTo>
                  <a:lnTo>
                    <a:pt x="1591284" y="2447615"/>
                  </a:lnTo>
                  <a:lnTo>
                    <a:pt x="1579548" y="2451741"/>
                  </a:lnTo>
                  <a:lnTo>
                    <a:pt x="1567811" y="2455231"/>
                  </a:lnTo>
                  <a:lnTo>
                    <a:pt x="1556075" y="2457452"/>
                  </a:lnTo>
                  <a:lnTo>
                    <a:pt x="1544655" y="2459356"/>
                  </a:lnTo>
                  <a:lnTo>
                    <a:pt x="1533870" y="2460625"/>
                  </a:lnTo>
                  <a:lnTo>
                    <a:pt x="1523720" y="2460625"/>
                  </a:lnTo>
                  <a:lnTo>
                    <a:pt x="1514204" y="2460308"/>
                  </a:lnTo>
                  <a:lnTo>
                    <a:pt x="1509446" y="2459356"/>
                  </a:lnTo>
                  <a:lnTo>
                    <a:pt x="1505005" y="2458721"/>
                  </a:lnTo>
                  <a:lnTo>
                    <a:pt x="1500881" y="2457452"/>
                  </a:lnTo>
                  <a:lnTo>
                    <a:pt x="1496440" y="2456500"/>
                  </a:lnTo>
                  <a:lnTo>
                    <a:pt x="1492634" y="2454914"/>
                  </a:lnTo>
                  <a:lnTo>
                    <a:pt x="1489462" y="2453327"/>
                  </a:lnTo>
                  <a:lnTo>
                    <a:pt x="1485338" y="2451423"/>
                  </a:lnTo>
                  <a:lnTo>
                    <a:pt x="1482166" y="2449519"/>
                  </a:lnTo>
                  <a:lnTo>
                    <a:pt x="1478994" y="2447298"/>
                  </a:lnTo>
                  <a:lnTo>
                    <a:pt x="1475822" y="2444442"/>
                  </a:lnTo>
                  <a:lnTo>
                    <a:pt x="1472967" y="2441904"/>
                  </a:lnTo>
                  <a:lnTo>
                    <a:pt x="1470112" y="2438731"/>
                  </a:lnTo>
                  <a:lnTo>
                    <a:pt x="1467575" y="2435875"/>
                  </a:lnTo>
                  <a:lnTo>
                    <a:pt x="1464720" y="2432067"/>
                  </a:lnTo>
                  <a:lnTo>
                    <a:pt x="1462182" y="2427942"/>
                  </a:lnTo>
                  <a:lnTo>
                    <a:pt x="1459962" y="2423817"/>
                  </a:lnTo>
                  <a:lnTo>
                    <a:pt x="1457742" y="2419058"/>
                  </a:lnTo>
                  <a:lnTo>
                    <a:pt x="1455521" y="2413981"/>
                  </a:lnTo>
                  <a:lnTo>
                    <a:pt x="1454252" y="2408904"/>
                  </a:lnTo>
                  <a:lnTo>
                    <a:pt x="1452666" y="2403510"/>
                  </a:lnTo>
                  <a:lnTo>
                    <a:pt x="1451080" y="2398433"/>
                  </a:lnTo>
                  <a:lnTo>
                    <a:pt x="1449811" y="2392086"/>
                  </a:lnTo>
                  <a:lnTo>
                    <a:pt x="1448860" y="2383836"/>
                  </a:lnTo>
                  <a:lnTo>
                    <a:pt x="1447908" y="2376221"/>
                  </a:lnTo>
                  <a:lnTo>
                    <a:pt x="1447591" y="2368923"/>
                  </a:lnTo>
                  <a:lnTo>
                    <a:pt x="1447908" y="2362259"/>
                  </a:lnTo>
                  <a:lnTo>
                    <a:pt x="1448543" y="2355913"/>
                  </a:lnTo>
                  <a:lnTo>
                    <a:pt x="1449494" y="2350202"/>
                  </a:lnTo>
                  <a:lnTo>
                    <a:pt x="1451397" y="2339413"/>
                  </a:lnTo>
                  <a:lnTo>
                    <a:pt x="1454252" y="2328307"/>
                  </a:lnTo>
                  <a:lnTo>
                    <a:pt x="1456473" y="2317202"/>
                  </a:lnTo>
                  <a:lnTo>
                    <a:pt x="1457107" y="2310855"/>
                  </a:lnTo>
                  <a:lnTo>
                    <a:pt x="1457742" y="2303875"/>
                  </a:lnTo>
                  <a:lnTo>
                    <a:pt x="1457107" y="2300067"/>
                  </a:lnTo>
                  <a:lnTo>
                    <a:pt x="1456473" y="2296259"/>
                  </a:lnTo>
                  <a:lnTo>
                    <a:pt x="1455521" y="2292134"/>
                  </a:lnTo>
                  <a:lnTo>
                    <a:pt x="1454570" y="2288326"/>
                  </a:lnTo>
                  <a:lnTo>
                    <a:pt x="1454570" y="2287692"/>
                  </a:lnTo>
                  <a:lnTo>
                    <a:pt x="1452666" y="2283884"/>
                  </a:lnTo>
                  <a:lnTo>
                    <a:pt x="1450446" y="2279759"/>
                  </a:lnTo>
                  <a:lnTo>
                    <a:pt x="1447908" y="2275951"/>
                  </a:lnTo>
                  <a:lnTo>
                    <a:pt x="1445371" y="2272461"/>
                  </a:lnTo>
                  <a:lnTo>
                    <a:pt x="1442833" y="2270240"/>
                  </a:lnTo>
                  <a:lnTo>
                    <a:pt x="1440295" y="2268336"/>
                  </a:lnTo>
                  <a:lnTo>
                    <a:pt x="1437758" y="2266432"/>
                  </a:lnTo>
                  <a:lnTo>
                    <a:pt x="1435537" y="2265163"/>
                  </a:lnTo>
                  <a:lnTo>
                    <a:pt x="1431096" y="2263259"/>
                  </a:lnTo>
                  <a:lnTo>
                    <a:pt x="1426973" y="2262624"/>
                  </a:lnTo>
                  <a:lnTo>
                    <a:pt x="1423801" y="2262307"/>
                  </a:lnTo>
                  <a:lnTo>
                    <a:pt x="1420629" y="2262307"/>
                  </a:lnTo>
                  <a:lnTo>
                    <a:pt x="1415871" y="2261672"/>
                  </a:lnTo>
                  <a:lnTo>
                    <a:pt x="1413968" y="2261672"/>
                  </a:lnTo>
                  <a:lnTo>
                    <a:pt x="1406355" y="2262624"/>
                  </a:lnTo>
                  <a:lnTo>
                    <a:pt x="1398425" y="2263576"/>
                  </a:lnTo>
                  <a:lnTo>
                    <a:pt x="1389860" y="2265480"/>
                  </a:lnTo>
                  <a:lnTo>
                    <a:pt x="1381296" y="2268018"/>
                  </a:lnTo>
                  <a:lnTo>
                    <a:pt x="1371462" y="2270874"/>
                  </a:lnTo>
                  <a:lnTo>
                    <a:pt x="1347989" y="2278490"/>
                  </a:lnTo>
                  <a:lnTo>
                    <a:pt x="1322296" y="2287375"/>
                  </a:lnTo>
                  <a:lnTo>
                    <a:pt x="1299774" y="2296259"/>
                  </a:lnTo>
                  <a:lnTo>
                    <a:pt x="1275984" y="2305461"/>
                  </a:lnTo>
                  <a:lnTo>
                    <a:pt x="1252194" y="2315298"/>
                  </a:lnTo>
                  <a:lnTo>
                    <a:pt x="1228404" y="2325134"/>
                  </a:lnTo>
                  <a:lnTo>
                    <a:pt x="1204931" y="2335605"/>
                  </a:lnTo>
                  <a:lnTo>
                    <a:pt x="1182726" y="2345759"/>
                  </a:lnTo>
                  <a:lnTo>
                    <a:pt x="1161791" y="2355596"/>
                  </a:lnTo>
                  <a:lnTo>
                    <a:pt x="1142442" y="2365115"/>
                  </a:lnTo>
                  <a:lnTo>
                    <a:pt x="1129753" y="2337509"/>
                  </a:lnTo>
                  <a:lnTo>
                    <a:pt x="1114528" y="2304192"/>
                  </a:lnTo>
                  <a:lnTo>
                    <a:pt x="1101839" y="2275951"/>
                  </a:lnTo>
                  <a:lnTo>
                    <a:pt x="1092958" y="2255009"/>
                  </a:lnTo>
                  <a:lnTo>
                    <a:pt x="1084711" y="2233749"/>
                  </a:lnTo>
                  <a:lnTo>
                    <a:pt x="1076463" y="2213124"/>
                  </a:lnTo>
                  <a:lnTo>
                    <a:pt x="1068850" y="2193768"/>
                  </a:lnTo>
                  <a:lnTo>
                    <a:pt x="1062506" y="2175047"/>
                  </a:lnTo>
                  <a:lnTo>
                    <a:pt x="1056797" y="2157912"/>
                  </a:lnTo>
                  <a:lnTo>
                    <a:pt x="1051721" y="2142681"/>
                  </a:lnTo>
                  <a:lnTo>
                    <a:pt x="1048232" y="2129037"/>
                  </a:lnTo>
                  <a:lnTo>
                    <a:pt x="1046963" y="2123643"/>
                  </a:lnTo>
                  <a:lnTo>
                    <a:pt x="1056797" y="2126181"/>
                  </a:lnTo>
                  <a:lnTo>
                    <a:pt x="1069168" y="2128720"/>
                  </a:lnTo>
                  <a:lnTo>
                    <a:pt x="1075512" y="2129989"/>
                  </a:lnTo>
                  <a:lnTo>
                    <a:pt x="1082173" y="2130624"/>
                  </a:lnTo>
                  <a:lnTo>
                    <a:pt x="1089469" y="2131576"/>
                  </a:lnTo>
                  <a:lnTo>
                    <a:pt x="1097081" y="2131893"/>
                  </a:lnTo>
                  <a:lnTo>
                    <a:pt x="1105329" y="2131893"/>
                  </a:lnTo>
                  <a:lnTo>
                    <a:pt x="1113893" y="2130941"/>
                  </a:lnTo>
                  <a:lnTo>
                    <a:pt x="1122775" y="2130306"/>
                  </a:lnTo>
                  <a:lnTo>
                    <a:pt x="1132291" y="2128720"/>
                  </a:lnTo>
                  <a:lnTo>
                    <a:pt x="1140221" y="2127133"/>
                  </a:lnTo>
                  <a:lnTo>
                    <a:pt x="1148151" y="2125229"/>
                  </a:lnTo>
                  <a:lnTo>
                    <a:pt x="1155764" y="2123008"/>
                  </a:lnTo>
                  <a:lnTo>
                    <a:pt x="1163060" y="2120787"/>
                  </a:lnTo>
                  <a:lnTo>
                    <a:pt x="1163377" y="2120470"/>
                  </a:lnTo>
                  <a:lnTo>
                    <a:pt x="1164011" y="2119835"/>
                  </a:lnTo>
                  <a:lnTo>
                    <a:pt x="1171624" y="2116979"/>
                  </a:lnTo>
                  <a:lnTo>
                    <a:pt x="1179237" y="2113489"/>
                  </a:lnTo>
                  <a:lnTo>
                    <a:pt x="1186216" y="2109681"/>
                  </a:lnTo>
                  <a:lnTo>
                    <a:pt x="1193194" y="2105556"/>
                  </a:lnTo>
                  <a:lnTo>
                    <a:pt x="1199221" y="2101114"/>
                  </a:lnTo>
                  <a:lnTo>
                    <a:pt x="1204931" y="2096354"/>
                  </a:lnTo>
                  <a:lnTo>
                    <a:pt x="1210640" y="2090960"/>
                  </a:lnTo>
                  <a:lnTo>
                    <a:pt x="1215715" y="2085566"/>
                  </a:lnTo>
                  <a:lnTo>
                    <a:pt x="1219205" y="2081441"/>
                  </a:lnTo>
                  <a:lnTo>
                    <a:pt x="1222060" y="2076681"/>
                  </a:lnTo>
                  <a:lnTo>
                    <a:pt x="1225232" y="2072239"/>
                  </a:lnTo>
                  <a:lnTo>
                    <a:pt x="1228404" y="2067479"/>
                  </a:lnTo>
                  <a:lnTo>
                    <a:pt x="1230624" y="2063037"/>
                  </a:lnTo>
                  <a:lnTo>
                    <a:pt x="1232844" y="2057960"/>
                  </a:lnTo>
                  <a:lnTo>
                    <a:pt x="1234748" y="2053200"/>
                  </a:lnTo>
                  <a:lnTo>
                    <a:pt x="1236651" y="2048123"/>
                  </a:lnTo>
                  <a:lnTo>
                    <a:pt x="1239823" y="2037652"/>
                  </a:lnTo>
                  <a:lnTo>
                    <a:pt x="1242043" y="2027498"/>
                  </a:lnTo>
                  <a:lnTo>
                    <a:pt x="1243312" y="2016710"/>
                  </a:lnTo>
                  <a:lnTo>
                    <a:pt x="1243947" y="2005921"/>
                  </a:lnTo>
                  <a:lnTo>
                    <a:pt x="1243629" y="1995450"/>
                  </a:lnTo>
                  <a:lnTo>
                    <a:pt x="1243312" y="1984662"/>
                  </a:lnTo>
                  <a:lnTo>
                    <a:pt x="1241726" y="1973873"/>
                  </a:lnTo>
                  <a:lnTo>
                    <a:pt x="1239823" y="1963085"/>
                  </a:lnTo>
                  <a:lnTo>
                    <a:pt x="1237602" y="1952296"/>
                  </a:lnTo>
                  <a:lnTo>
                    <a:pt x="1234748" y="1941508"/>
                  </a:lnTo>
                  <a:lnTo>
                    <a:pt x="1231258" y="1930719"/>
                  </a:lnTo>
                  <a:lnTo>
                    <a:pt x="1227452" y="1919931"/>
                  </a:lnTo>
                  <a:lnTo>
                    <a:pt x="1224914" y="1912632"/>
                  </a:lnTo>
                  <a:lnTo>
                    <a:pt x="1221742" y="1905652"/>
                  </a:lnTo>
                  <a:lnTo>
                    <a:pt x="1218253" y="1898671"/>
                  </a:lnTo>
                  <a:lnTo>
                    <a:pt x="1214447" y="1892007"/>
                  </a:lnTo>
                  <a:lnTo>
                    <a:pt x="1210640" y="1885661"/>
                  </a:lnTo>
                  <a:lnTo>
                    <a:pt x="1206517" y="1879632"/>
                  </a:lnTo>
                  <a:lnTo>
                    <a:pt x="1201759" y="1873286"/>
                  </a:lnTo>
                  <a:lnTo>
                    <a:pt x="1197318" y="1868209"/>
                  </a:lnTo>
                  <a:lnTo>
                    <a:pt x="1192242" y="1862180"/>
                  </a:lnTo>
                  <a:lnTo>
                    <a:pt x="1187484" y="1857421"/>
                  </a:lnTo>
                  <a:lnTo>
                    <a:pt x="1182092" y="1852344"/>
                  </a:lnTo>
                  <a:lnTo>
                    <a:pt x="1176699" y="1847902"/>
                  </a:lnTo>
                  <a:lnTo>
                    <a:pt x="1170990" y="1843459"/>
                  </a:lnTo>
                  <a:lnTo>
                    <a:pt x="1164963" y="1839334"/>
                  </a:lnTo>
                  <a:lnTo>
                    <a:pt x="1159253" y="1835526"/>
                  </a:lnTo>
                  <a:lnTo>
                    <a:pt x="1152909" y="1832036"/>
                  </a:lnTo>
                  <a:lnTo>
                    <a:pt x="1146565" y="1829180"/>
                  </a:lnTo>
                  <a:lnTo>
                    <a:pt x="1139904" y="1826325"/>
                  </a:lnTo>
                  <a:lnTo>
                    <a:pt x="1133560" y="1823786"/>
                  </a:lnTo>
                  <a:lnTo>
                    <a:pt x="1126899" y="1821882"/>
                  </a:lnTo>
                  <a:lnTo>
                    <a:pt x="1120237" y="1819978"/>
                  </a:lnTo>
                  <a:lnTo>
                    <a:pt x="1113259" y="1818392"/>
                  </a:lnTo>
                  <a:lnTo>
                    <a:pt x="1106280" y="1817440"/>
                  </a:lnTo>
                  <a:lnTo>
                    <a:pt x="1099619" y="1816805"/>
                  </a:lnTo>
                  <a:lnTo>
                    <a:pt x="1092323" y="1816488"/>
                  </a:lnTo>
                  <a:lnTo>
                    <a:pt x="1085345" y="1816488"/>
                  </a:lnTo>
                  <a:lnTo>
                    <a:pt x="1078049" y="1816805"/>
                  </a:lnTo>
                  <a:lnTo>
                    <a:pt x="1071071" y="1817440"/>
                  </a:lnTo>
                  <a:lnTo>
                    <a:pt x="1064092" y="1818709"/>
                  </a:lnTo>
                  <a:lnTo>
                    <a:pt x="1057114" y="1820296"/>
                  </a:lnTo>
                  <a:lnTo>
                    <a:pt x="1049818" y="1822517"/>
                  </a:lnTo>
                  <a:lnTo>
                    <a:pt x="1042840" y="1824738"/>
                  </a:lnTo>
                  <a:lnTo>
                    <a:pt x="1042205" y="1824738"/>
                  </a:lnTo>
                  <a:lnTo>
                    <a:pt x="1041254" y="1825373"/>
                  </a:lnTo>
                  <a:lnTo>
                    <a:pt x="1034275" y="1828228"/>
                  </a:lnTo>
                  <a:lnTo>
                    <a:pt x="1026345" y="1831719"/>
                  </a:lnTo>
                  <a:lnTo>
                    <a:pt x="1019367" y="1835526"/>
                  </a:lnTo>
                  <a:lnTo>
                    <a:pt x="1012388" y="1840286"/>
                  </a:lnTo>
                  <a:lnTo>
                    <a:pt x="1004458" y="1845363"/>
                  </a:lnTo>
                  <a:lnTo>
                    <a:pt x="997480" y="1850757"/>
                  </a:lnTo>
                  <a:lnTo>
                    <a:pt x="991453" y="1856152"/>
                  </a:lnTo>
                  <a:lnTo>
                    <a:pt x="985743" y="1861546"/>
                  </a:lnTo>
                  <a:lnTo>
                    <a:pt x="980985" y="1866940"/>
                  </a:lnTo>
                  <a:lnTo>
                    <a:pt x="976544" y="1872017"/>
                  </a:lnTo>
                  <a:lnTo>
                    <a:pt x="969566" y="1880584"/>
                  </a:lnTo>
                  <a:lnTo>
                    <a:pt x="964490" y="1887565"/>
                  </a:lnTo>
                  <a:lnTo>
                    <a:pt x="961636" y="1891690"/>
                  </a:lnTo>
                  <a:lnTo>
                    <a:pt x="961001" y="1892007"/>
                  </a:lnTo>
                  <a:lnTo>
                    <a:pt x="958146" y="1888200"/>
                  </a:lnTo>
                  <a:lnTo>
                    <a:pt x="954974" y="1882488"/>
                  </a:lnTo>
                  <a:lnTo>
                    <a:pt x="951485" y="1876459"/>
                  </a:lnTo>
                  <a:lnTo>
                    <a:pt x="948631" y="1869161"/>
                  </a:lnTo>
                  <a:lnTo>
                    <a:pt x="945141" y="1861229"/>
                  </a:lnTo>
                  <a:lnTo>
                    <a:pt x="941652" y="1852344"/>
                  </a:lnTo>
                  <a:lnTo>
                    <a:pt x="935625" y="1834892"/>
                  </a:lnTo>
                  <a:lnTo>
                    <a:pt x="929915" y="1815536"/>
                  </a:lnTo>
                  <a:lnTo>
                    <a:pt x="924206" y="1794911"/>
                  </a:lnTo>
                  <a:lnTo>
                    <a:pt x="918179" y="1773651"/>
                  </a:lnTo>
                  <a:lnTo>
                    <a:pt x="913104" y="1751757"/>
                  </a:lnTo>
                  <a:lnTo>
                    <a:pt x="908028" y="1729545"/>
                  </a:lnTo>
                  <a:lnTo>
                    <a:pt x="902953" y="1707968"/>
                  </a:lnTo>
                  <a:lnTo>
                    <a:pt x="898830" y="1686709"/>
                  </a:lnTo>
                  <a:lnTo>
                    <a:pt x="891217" y="1648632"/>
                  </a:lnTo>
                  <a:lnTo>
                    <a:pt x="885824" y="1617218"/>
                  </a:lnTo>
                  <a:lnTo>
                    <a:pt x="884238" y="1609285"/>
                  </a:lnTo>
                  <a:lnTo>
                    <a:pt x="1433951" y="1406525"/>
                  </a:lnTo>
                  <a:close/>
                  <a:moveTo>
                    <a:pt x="2109553" y="457200"/>
                  </a:moveTo>
                  <a:lnTo>
                    <a:pt x="2506663" y="808102"/>
                  </a:lnTo>
                  <a:lnTo>
                    <a:pt x="2501584" y="816034"/>
                  </a:lnTo>
                  <a:lnTo>
                    <a:pt x="2495553" y="825234"/>
                  </a:lnTo>
                  <a:lnTo>
                    <a:pt x="2487935" y="836022"/>
                  </a:lnTo>
                  <a:lnTo>
                    <a:pt x="2479046" y="847443"/>
                  </a:lnTo>
                  <a:lnTo>
                    <a:pt x="2459048" y="872825"/>
                  </a:lnTo>
                  <a:lnTo>
                    <a:pt x="2437463" y="899158"/>
                  </a:lnTo>
                  <a:lnTo>
                    <a:pt x="2416194" y="925492"/>
                  </a:lnTo>
                  <a:lnTo>
                    <a:pt x="2397148" y="948970"/>
                  </a:lnTo>
                  <a:lnTo>
                    <a:pt x="2388895" y="959757"/>
                  </a:lnTo>
                  <a:lnTo>
                    <a:pt x="2381912" y="969275"/>
                  </a:lnTo>
                  <a:lnTo>
                    <a:pt x="2376515" y="977524"/>
                  </a:lnTo>
                  <a:lnTo>
                    <a:pt x="2372706" y="983870"/>
                  </a:lnTo>
                  <a:lnTo>
                    <a:pt x="2362231" y="1002589"/>
                  </a:lnTo>
                  <a:lnTo>
                    <a:pt x="2352073" y="1021308"/>
                  </a:lnTo>
                  <a:lnTo>
                    <a:pt x="2341597" y="1039392"/>
                  </a:lnTo>
                  <a:lnTo>
                    <a:pt x="2331440" y="1056525"/>
                  </a:lnTo>
                  <a:lnTo>
                    <a:pt x="2320964" y="1073658"/>
                  </a:lnTo>
                  <a:lnTo>
                    <a:pt x="2310489" y="1090156"/>
                  </a:lnTo>
                  <a:lnTo>
                    <a:pt x="2300014" y="1106336"/>
                  </a:lnTo>
                  <a:lnTo>
                    <a:pt x="2289221" y="1121883"/>
                  </a:lnTo>
                  <a:lnTo>
                    <a:pt x="2278745" y="1136794"/>
                  </a:lnTo>
                  <a:lnTo>
                    <a:pt x="2267953" y="1151706"/>
                  </a:lnTo>
                  <a:lnTo>
                    <a:pt x="2257160" y="1165983"/>
                  </a:lnTo>
                  <a:lnTo>
                    <a:pt x="2246050" y="1179626"/>
                  </a:lnTo>
                  <a:lnTo>
                    <a:pt x="2235257" y="1192951"/>
                  </a:lnTo>
                  <a:lnTo>
                    <a:pt x="2224147" y="1205960"/>
                  </a:lnTo>
                  <a:lnTo>
                    <a:pt x="2213354" y="1218650"/>
                  </a:lnTo>
                  <a:lnTo>
                    <a:pt x="2202244" y="1230707"/>
                  </a:lnTo>
                  <a:lnTo>
                    <a:pt x="2190499" y="1242446"/>
                  </a:lnTo>
                  <a:lnTo>
                    <a:pt x="2179389" y="1253867"/>
                  </a:lnTo>
                  <a:lnTo>
                    <a:pt x="2167961" y="1264972"/>
                  </a:lnTo>
                  <a:lnTo>
                    <a:pt x="2156533" y="1275442"/>
                  </a:lnTo>
                  <a:lnTo>
                    <a:pt x="2145106" y="1285912"/>
                  </a:lnTo>
                  <a:lnTo>
                    <a:pt x="2133678" y="1295747"/>
                  </a:lnTo>
                  <a:lnTo>
                    <a:pt x="2121933" y="1305265"/>
                  </a:lnTo>
                  <a:lnTo>
                    <a:pt x="2109870" y="1314466"/>
                  </a:lnTo>
                  <a:lnTo>
                    <a:pt x="2098125" y="1323350"/>
                  </a:lnTo>
                  <a:lnTo>
                    <a:pt x="2086063" y="1332233"/>
                  </a:lnTo>
                  <a:lnTo>
                    <a:pt x="2074000" y="1340165"/>
                  </a:lnTo>
                  <a:lnTo>
                    <a:pt x="2062255" y="1348097"/>
                  </a:lnTo>
                  <a:lnTo>
                    <a:pt x="2049875" y="1355712"/>
                  </a:lnTo>
                  <a:lnTo>
                    <a:pt x="2037495" y="1363009"/>
                  </a:lnTo>
                  <a:lnTo>
                    <a:pt x="2025116" y="1370306"/>
                  </a:lnTo>
                  <a:lnTo>
                    <a:pt x="2012418" y="1377286"/>
                  </a:lnTo>
                  <a:lnTo>
                    <a:pt x="1991785" y="1388390"/>
                  </a:lnTo>
                  <a:lnTo>
                    <a:pt x="1971152" y="1400129"/>
                  </a:lnTo>
                  <a:lnTo>
                    <a:pt x="1951153" y="1411868"/>
                  </a:lnTo>
                  <a:lnTo>
                    <a:pt x="1931472" y="1424559"/>
                  </a:lnTo>
                  <a:lnTo>
                    <a:pt x="1911474" y="1436933"/>
                  </a:lnTo>
                  <a:lnTo>
                    <a:pt x="1892428" y="1449941"/>
                  </a:lnTo>
                  <a:lnTo>
                    <a:pt x="1873699" y="1462949"/>
                  </a:lnTo>
                  <a:lnTo>
                    <a:pt x="1854971" y="1476274"/>
                  </a:lnTo>
                  <a:lnTo>
                    <a:pt x="1836560" y="1489600"/>
                  </a:lnTo>
                  <a:lnTo>
                    <a:pt x="1818466" y="1502925"/>
                  </a:lnTo>
                  <a:lnTo>
                    <a:pt x="1801324" y="1516885"/>
                  </a:lnTo>
                  <a:lnTo>
                    <a:pt x="1784183" y="1530211"/>
                  </a:lnTo>
                  <a:lnTo>
                    <a:pt x="1767359" y="1543853"/>
                  </a:lnTo>
                  <a:lnTo>
                    <a:pt x="1750852" y="1557496"/>
                  </a:lnTo>
                  <a:lnTo>
                    <a:pt x="1719109" y="1585099"/>
                  </a:lnTo>
                  <a:lnTo>
                    <a:pt x="1688953" y="1612384"/>
                  </a:lnTo>
                  <a:lnTo>
                    <a:pt x="1660066" y="1638717"/>
                  </a:lnTo>
                  <a:lnTo>
                    <a:pt x="1633402" y="1664734"/>
                  </a:lnTo>
                  <a:lnTo>
                    <a:pt x="1608642" y="1689481"/>
                  </a:lnTo>
                  <a:lnTo>
                    <a:pt x="1585152" y="1713276"/>
                  </a:lnTo>
                  <a:lnTo>
                    <a:pt x="1563884" y="1735485"/>
                  </a:lnTo>
                  <a:lnTo>
                    <a:pt x="1527061" y="1774827"/>
                  </a:lnTo>
                  <a:lnTo>
                    <a:pt x="1518490" y="1775461"/>
                  </a:lnTo>
                  <a:lnTo>
                    <a:pt x="1510555" y="1776413"/>
                  </a:lnTo>
                  <a:lnTo>
                    <a:pt x="1502619" y="1776413"/>
                  </a:lnTo>
                  <a:lnTo>
                    <a:pt x="1495318" y="1776413"/>
                  </a:lnTo>
                  <a:lnTo>
                    <a:pt x="1488017" y="1775778"/>
                  </a:lnTo>
                  <a:lnTo>
                    <a:pt x="1480716" y="1774827"/>
                  </a:lnTo>
                  <a:lnTo>
                    <a:pt x="1474050" y="1773557"/>
                  </a:lnTo>
                  <a:lnTo>
                    <a:pt x="1467384" y="1771971"/>
                  </a:lnTo>
                  <a:lnTo>
                    <a:pt x="1461352" y="1770068"/>
                  </a:lnTo>
                  <a:lnTo>
                    <a:pt x="1455004" y="1767847"/>
                  </a:lnTo>
                  <a:lnTo>
                    <a:pt x="1449290" y="1765626"/>
                  </a:lnTo>
                  <a:lnTo>
                    <a:pt x="1443576" y="1762453"/>
                  </a:lnTo>
                  <a:lnTo>
                    <a:pt x="1438180" y="1759598"/>
                  </a:lnTo>
                  <a:lnTo>
                    <a:pt x="1433418" y="1756425"/>
                  </a:lnTo>
                  <a:lnTo>
                    <a:pt x="1428339" y="1752618"/>
                  </a:lnTo>
                  <a:lnTo>
                    <a:pt x="1423895" y="1748810"/>
                  </a:lnTo>
                  <a:lnTo>
                    <a:pt x="1419134" y="1744686"/>
                  </a:lnTo>
                  <a:lnTo>
                    <a:pt x="1415007" y="1740244"/>
                  </a:lnTo>
                  <a:lnTo>
                    <a:pt x="1411198" y="1735802"/>
                  </a:lnTo>
                  <a:lnTo>
                    <a:pt x="1407389" y="1731043"/>
                  </a:lnTo>
                  <a:lnTo>
                    <a:pt x="1403897" y="1726284"/>
                  </a:lnTo>
                  <a:lnTo>
                    <a:pt x="1400405" y="1720891"/>
                  </a:lnTo>
                  <a:lnTo>
                    <a:pt x="1397548" y="1715497"/>
                  </a:lnTo>
                  <a:lnTo>
                    <a:pt x="1394691" y="1710103"/>
                  </a:lnTo>
                  <a:lnTo>
                    <a:pt x="1392152" y="1704392"/>
                  </a:lnTo>
                  <a:lnTo>
                    <a:pt x="1389295" y="1698682"/>
                  </a:lnTo>
                  <a:lnTo>
                    <a:pt x="1387390" y="1692971"/>
                  </a:lnTo>
                  <a:lnTo>
                    <a:pt x="1385168" y="1686943"/>
                  </a:lnTo>
                  <a:lnTo>
                    <a:pt x="1381676" y="1674569"/>
                  </a:lnTo>
                  <a:lnTo>
                    <a:pt x="1379454" y="1661561"/>
                  </a:lnTo>
                  <a:lnTo>
                    <a:pt x="1377550" y="1648553"/>
                  </a:lnTo>
                  <a:lnTo>
                    <a:pt x="1376597" y="1635227"/>
                  </a:lnTo>
                  <a:lnTo>
                    <a:pt x="1376280" y="1621902"/>
                  </a:lnTo>
                  <a:lnTo>
                    <a:pt x="1377232" y="1608577"/>
                  </a:lnTo>
                  <a:lnTo>
                    <a:pt x="1378185" y="1595251"/>
                  </a:lnTo>
                  <a:lnTo>
                    <a:pt x="1380724" y="1581609"/>
                  </a:lnTo>
                  <a:lnTo>
                    <a:pt x="1383264" y="1568600"/>
                  </a:lnTo>
                  <a:lnTo>
                    <a:pt x="1386755" y="1555592"/>
                  </a:lnTo>
                  <a:lnTo>
                    <a:pt x="1390882" y="1543219"/>
                  </a:lnTo>
                  <a:lnTo>
                    <a:pt x="1395961" y="1531162"/>
                  </a:lnTo>
                  <a:lnTo>
                    <a:pt x="1401675" y="1519741"/>
                  </a:lnTo>
                  <a:lnTo>
                    <a:pt x="1407706" y="1508953"/>
                  </a:lnTo>
                  <a:lnTo>
                    <a:pt x="1411198" y="1503877"/>
                  </a:lnTo>
                  <a:lnTo>
                    <a:pt x="1414690" y="1498801"/>
                  </a:lnTo>
                  <a:lnTo>
                    <a:pt x="1418499" y="1494042"/>
                  </a:lnTo>
                  <a:lnTo>
                    <a:pt x="1422308" y="1489600"/>
                  </a:lnTo>
                  <a:lnTo>
                    <a:pt x="1426117" y="1485158"/>
                  </a:lnTo>
                  <a:lnTo>
                    <a:pt x="1430244" y="1480716"/>
                  </a:lnTo>
                  <a:lnTo>
                    <a:pt x="1434370" y="1476909"/>
                  </a:lnTo>
                  <a:lnTo>
                    <a:pt x="1439132" y="1473419"/>
                  </a:lnTo>
                  <a:lnTo>
                    <a:pt x="1469606" y="1446451"/>
                  </a:lnTo>
                  <a:lnTo>
                    <a:pt x="1501032" y="1418214"/>
                  </a:lnTo>
                  <a:lnTo>
                    <a:pt x="1532775" y="1389025"/>
                  </a:lnTo>
                  <a:lnTo>
                    <a:pt x="1563884" y="1360153"/>
                  </a:lnTo>
                  <a:lnTo>
                    <a:pt x="1593088" y="1331599"/>
                  </a:lnTo>
                  <a:lnTo>
                    <a:pt x="1619752" y="1305265"/>
                  </a:lnTo>
                  <a:lnTo>
                    <a:pt x="1631814" y="1292892"/>
                  </a:lnTo>
                  <a:lnTo>
                    <a:pt x="1642925" y="1280836"/>
                  </a:lnTo>
                  <a:lnTo>
                    <a:pt x="1652765" y="1270048"/>
                  </a:lnTo>
                  <a:lnTo>
                    <a:pt x="1661653" y="1259896"/>
                  </a:lnTo>
                  <a:lnTo>
                    <a:pt x="1663875" y="1249426"/>
                  </a:lnTo>
                  <a:lnTo>
                    <a:pt x="1666415" y="1238956"/>
                  </a:lnTo>
                  <a:lnTo>
                    <a:pt x="1668319" y="1228169"/>
                  </a:lnTo>
                  <a:lnTo>
                    <a:pt x="1669272" y="1217064"/>
                  </a:lnTo>
                  <a:lnTo>
                    <a:pt x="1670224" y="1206277"/>
                  </a:lnTo>
                  <a:lnTo>
                    <a:pt x="1670224" y="1195172"/>
                  </a:lnTo>
                  <a:lnTo>
                    <a:pt x="1669589" y="1184068"/>
                  </a:lnTo>
                  <a:lnTo>
                    <a:pt x="1668637" y="1172963"/>
                  </a:lnTo>
                  <a:lnTo>
                    <a:pt x="1666732" y="1162176"/>
                  </a:lnTo>
                  <a:lnTo>
                    <a:pt x="1663875" y="1151072"/>
                  </a:lnTo>
                  <a:lnTo>
                    <a:pt x="1660384" y="1139967"/>
                  </a:lnTo>
                  <a:lnTo>
                    <a:pt x="1655939" y="1128863"/>
                  </a:lnTo>
                  <a:lnTo>
                    <a:pt x="1653717" y="1123469"/>
                  </a:lnTo>
                  <a:lnTo>
                    <a:pt x="1650543" y="1118076"/>
                  </a:lnTo>
                  <a:lnTo>
                    <a:pt x="1647686" y="1112365"/>
                  </a:lnTo>
                  <a:lnTo>
                    <a:pt x="1644512" y="1106971"/>
                  </a:lnTo>
                  <a:lnTo>
                    <a:pt x="1640703" y="1101577"/>
                  </a:lnTo>
                  <a:lnTo>
                    <a:pt x="1636893" y="1096184"/>
                  </a:lnTo>
                  <a:lnTo>
                    <a:pt x="1632767" y="1091425"/>
                  </a:lnTo>
                  <a:lnTo>
                    <a:pt x="1631959" y="1090444"/>
                  </a:lnTo>
                  <a:lnTo>
                    <a:pt x="1631814" y="1090156"/>
                  </a:lnTo>
                  <a:lnTo>
                    <a:pt x="1628323" y="1086031"/>
                  </a:lnTo>
                  <a:lnTo>
                    <a:pt x="1631959" y="1090444"/>
                  </a:lnTo>
                  <a:lnTo>
                    <a:pt x="1633719" y="1093963"/>
                  </a:lnTo>
                  <a:lnTo>
                    <a:pt x="1634989" y="1097453"/>
                  </a:lnTo>
                  <a:lnTo>
                    <a:pt x="1635306" y="1099039"/>
                  </a:lnTo>
                  <a:lnTo>
                    <a:pt x="1635306" y="1100626"/>
                  </a:lnTo>
                  <a:lnTo>
                    <a:pt x="1634989" y="1101577"/>
                  </a:lnTo>
                  <a:lnTo>
                    <a:pt x="1634671" y="1103164"/>
                  </a:lnTo>
                  <a:lnTo>
                    <a:pt x="1633719" y="1104433"/>
                  </a:lnTo>
                  <a:lnTo>
                    <a:pt x="1633084" y="1105067"/>
                  </a:lnTo>
                  <a:lnTo>
                    <a:pt x="1630227" y="1106971"/>
                  </a:lnTo>
                  <a:lnTo>
                    <a:pt x="1627370" y="1108557"/>
                  </a:lnTo>
                  <a:lnTo>
                    <a:pt x="1623561" y="1109192"/>
                  </a:lnTo>
                  <a:lnTo>
                    <a:pt x="1618800" y="1110144"/>
                  </a:lnTo>
                  <a:lnTo>
                    <a:pt x="1613403" y="1110461"/>
                  </a:lnTo>
                  <a:lnTo>
                    <a:pt x="1607690" y="1110461"/>
                  </a:lnTo>
                  <a:lnTo>
                    <a:pt x="1601341" y="1110461"/>
                  </a:lnTo>
                  <a:lnTo>
                    <a:pt x="1594675" y="1109509"/>
                  </a:lnTo>
                  <a:lnTo>
                    <a:pt x="1579755" y="1108240"/>
                  </a:lnTo>
                  <a:lnTo>
                    <a:pt x="1563884" y="1105067"/>
                  </a:lnTo>
                  <a:lnTo>
                    <a:pt x="1546425" y="1101577"/>
                  </a:lnTo>
                  <a:lnTo>
                    <a:pt x="1528966" y="1097770"/>
                  </a:lnTo>
                  <a:lnTo>
                    <a:pt x="1511507" y="1092694"/>
                  </a:lnTo>
                  <a:lnTo>
                    <a:pt x="1493731" y="1087935"/>
                  </a:lnTo>
                  <a:lnTo>
                    <a:pt x="1477224" y="1082541"/>
                  </a:lnTo>
                  <a:lnTo>
                    <a:pt x="1461670" y="1077148"/>
                  </a:lnTo>
                  <a:lnTo>
                    <a:pt x="1447385" y="1071754"/>
                  </a:lnTo>
                  <a:lnTo>
                    <a:pt x="1258829" y="1280836"/>
                  </a:lnTo>
                  <a:lnTo>
                    <a:pt x="1257560" y="1287815"/>
                  </a:lnTo>
                  <a:lnTo>
                    <a:pt x="1255972" y="1297334"/>
                  </a:lnTo>
                  <a:lnTo>
                    <a:pt x="1253750" y="1311928"/>
                  </a:lnTo>
                  <a:lnTo>
                    <a:pt x="1250893" y="1332233"/>
                  </a:lnTo>
                  <a:lnTo>
                    <a:pt x="1247719" y="1358567"/>
                  </a:lnTo>
                  <a:lnTo>
                    <a:pt x="1243910" y="1391246"/>
                  </a:lnTo>
                  <a:lnTo>
                    <a:pt x="1240101" y="1431539"/>
                  </a:lnTo>
                  <a:lnTo>
                    <a:pt x="1200104" y="1448672"/>
                  </a:lnTo>
                  <a:lnTo>
                    <a:pt x="1159155" y="1465487"/>
                  </a:lnTo>
                  <a:lnTo>
                    <a:pt x="1111857" y="1484206"/>
                  </a:lnTo>
                  <a:lnTo>
                    <a:pt x="1088050" y="1493407"/>
                  </a:lnTo>
                  <a:lnTo>
                    <a:pt x="1064560" y="1502291"/>
                  </a:lnTo>
                  <a:lnTo>
                    <a:pt x="1042974" y="1509588"/>
                  </a:lnTo>
                  <a:lnTo>
                    <a:pt x="1023293" y="1515616"/>
                  </a:lnTo>
                  <a:lnTo>
                    <a:pt x="1014405" y="1518154"/>
                  </a:lnTo>
                  <a:lnTo>
                    <a:pt x="1006787" y="1520058"/>
                  </a:lnTo>
                  <a:lnTo>
                    <a:pt x="1000120" y="1521644"/>
                  </a:lnTo>
                  <a:lnTo>
                    <a:pt x="993772" y="1522596"/>
                  </a:lnTo>
                  <a:lnTo>
                    <a:pt x="989328" y="1522913"/>
                  </a:lnTo>
                  <a:lnTo>
                    <a:pt x="985836" y="1522596"/>
                  </a:lnTo>
                  <a:lnTo>
                    <a:pt x="984249" y="1521644"/>
                  </a:lnTo>
                  <a:lnTo>
                    <a:pt x="983614" y="1521327"/>
                  </a:lnTo>
                  <a:lnTo>
                    <a:pt x="982662" y="1520692"/>
                  </a:lnTo>
                  <a:lnTo>
                    <a:pt x="982662" y="1519423"/>
                  </a:lnTo>
                  <a:lnTo>
                    <a:pt x="980440" y="1476274"/>
                  </a:lnTo>
                  <a:lnTo>
                    <a:pt x="979487" y="1435981"/>
                  </a:lnTo>
                  <a:lnTo>
                    <a:pt x="978217" y="1398860"/>
                  </a:lnTo>
                  <a:lnTo>
                    <a:pt x="977900" y="1364912"/>
                  </a:lnTo>
                  <a:lnTo>
                    <a:pt x="978217" y="1334137"/>
                  </a:lnTo>
                  <a:lnTo>
                    <a:pt x="978535" y="1306217"/>
                  </a:lnTo>
                  <a:lnTo>
                    <a:pt x="978852" y="1280836"/>
                  </a:lnTo>
                  <a:lnTo>
                    <a:pt x="980122" y="1258309"/>
                  </a:lnTo>
                  <a:lnTo>
                    <a:pt x="980757" y="1238956"/>
                  </a:lnTo>
                  <a:lnTo>
                    <a:pt x="982027" y="1222140"/>
                  </a:lnTo>
                  <a:lnTo>
                    <a:pt x="984249" y="1196441"/>
                  </a:lnTo>
                  <a:lnTo>
                    <a:pt x="986153" y="1181213"/>
                  </a:lnTo>
                  <a:lnTo>
                    <a:pt x="987106" y="1176136"/>
                  </a:lnTo>
                  <a:lnTo>
                    <a:pt x="999486" y="1158052"/>
                  </a:lnTo>
                  <a:lnTo>
                    <a:pt x="1033451" y="1110461"/>
                  </a:lnTo>
                  <a:lnTo>
                    <a:pt x="1082018" y="1042882"/>
                  </a:lnTo>
                  <a:lnTo>
                    <a:pt x="1109318" y="1004492"/>
                  </a:lnTo>
                  <a:lnTo>
                    <a:pt x="1138522" y="965151"/>
                  </a:lnTo>
                  <a:lnTo>
                    <a:pt x="1168361" y="925492"/>
                  </a:lnTo>
                  <a:lnTo>
                    <a:pt x="1197247" y="887737"/>
                  </a:lnTo>
                  <a:lnTo>
                    <a:pt x="1225816" y="851568"/>
                  </a:lnTo>
                  <a:lnTo>
                    <a:pt x="1239148" y="835070"/>
                  </a:lnTo>
                  <a:lnTo>
                    <a:pt x="1251528" y="819841"/>
                  </a:lnTo>
                  <a:lnTo>
                    <a:pt x="1263908" y="805564"/>
                  </a:lnTo>
                  <a:lnTo>
                    <a:pt x="1275336" y="792873"/>
                  </a:lnTo>
                  <a:lnTo>
                    <a:pt x="1285811" y="781451"/>
                  </a:lnTo>
                  <a:lnTo>
                    <a:pt x="1295334" y="771616"/>
                  </a:lnTo>
                  <a:lnTo>
                    <a:pt x="1303588" y="764001"/>
                  </a:lnTo>
                  <a:lnTo>
                    <a:pt x="1310889" y="758290"/>
                  </a:lnTo>
                  <a:lnTo>
                    <a:pt x="1314380" y="756387"/>
                  </a:lnTo>
                  <a:lnTo>
                    <a:pt x="1317237" y="754800"/>
                  </a:lnTo>
                  <a:lnTo>
                    <a:pt x="1319777" y="754166"/>
                  </a:lnTo>
                  <a:lnTo>
                    <a:pt x="1321681" y="753849"/>
                  </a:lnTo>
                  <a:lnTo>
                    <a:pt x="1365170" y="739889"/>
                  </a:lnTo>
                  <a:lnTo>
                    <a:pt x="1407389" y="727832"/>
                  </a:lnTo>
                  <a:lnTo>
                    <a:pt x="1447068" y="716410"/>
                  </a:lnTo>
                  <a:lnTo>
                    <a:pt x="1486112" y="705623"/>
                  </a:lnTo>
                  <a:lnTo>
                    <a:pt x="1523887" y="695471"/>
                  </a:lnTo>
                  <a:lnTo>
                    <a:pt x="1560709" y="685635"/>
                  </a:lnTo>
                  <a:lnTo>
                    <a:pt x="1634037" y="666599"/>
                  </a:lnTo>
                  <a:lnTo>
                    <a:pt x="1708316" y="647245"/>
                  </a:lnTo>
                  <a:lnTo>
                    <a:pt x="1747043" y="636775"/>
                  </a:lnTo>
                  <a:lnTo>
                    <a:pt x="1786405" y="625671"/>
                  </a:lnTo>
                  <a:lnTo>
                    <a:pt x="1827354" y="613932"/>
                  </a:lnTo>
                  <a:lnTo>
                    <a:pt x="1870208" y="600924"/>
                  </a:lnTo>
                  <a:lnTo>
                    <a:pt x="1914966" y="587281"/>
                  </a:lnTo>
                  <a:lnTo>
                    <a:pt x="1962263" y="571418"/>
                  </a:lnTo>
                  <a:lnTo>
                    <a:pt x="1966390" y="569831"/>
                  </a:lnTo>
                  <a:lnTo>
                    <a:pt x="1971469" y="567293"/>
                  </a:lnTo>
                  <a:lnTo>
                    <a:pt x="1977183" y="564120"/>
                  </a:lnTo>
                  <a:lnTo>
                    <a:pt x="1983849" y="559996"/>
                  </a:lnTo>
                  <a:lnTo>
                    <a:pt x="1998768" y="549209"/>
                  </a:lnTo>
                  <a:lnTo>
                    <a:pt x="2016545" y="535566"/>
                  </a:lnTo>
                  <a:lnTo>
                    <a:pt x="2036861" y="519385"/>
                  </a:lnTo>
                  <a:lnTo>
                    <a:pt x="2059398" y="500666"/>
                  </a:lnTo>
                  <a:lnTo>
                    <a:pt x="2083523" y="479726"/>
                  </a:lnTo>
                  <a:lnTo>
                    <a:pt x="2109553" y="457200"/>
                  </a:lnTo>
                  <a:close/>
                  <a:moveTo>
                    <a:pt x="2569342" y="0"/>
                  </a:moveTo>
                  <a:lnTo>
                    <a:pt x="3162301" y="445595"/>
                  </a:lnTo>
                  <a:lnTo>
                    <a:pt x="3150550" y="456696"/>
                  </a:lnTo>
                  <a:lnTo>
                    <a:pt x="3118790" y="488094"/>
                  </a:lnTo>
                  <a:lnTo>
                    <a:pt x="3070197" y="534715"/>
                  </a:lnTo>
                  <a:lnTo>
                    <a:pt x="3040343" y="562624"/>
                  </a:lnTo>
                  <a:lnTo>
                    <a:pt x="3007948" y="593070"/>
                  </a:lnTo>
                  <a:lnTo>
                    <a:pt x="2973012" y="625102"/>
                  </a:lnTo>
                  <a:lnTo>
                    <a:pt x="2935852" y="658720"/>
                  </a:lnTo>
                  <a:lnTo>
                    <a:pt x="2897423" y="693607"/>
                  </a:lnTo>
                  <a:lnTo>
                    <a:pt x="2857088" y="728493"/>
                  </a:lnTo>
                  <a:lnTo>
                    <a:pt x="2816752" y="763380"/>
                  </a:lnTo>
                  <a:lnTo>
                    <a:pt x="2775782" y="797632"/>
                  </a:lnTo>
                  <a:lnTo>
                    <a:pt x="2735129" y="830615"/>
                  </a:lnTo>
                  <a:lnTo>
                    <a:pt x="2714803" y="846473"/>
                  </a:lnTo>
                  <a:lnTo>
                    <a:pt x="2694794" y="862013"/>
                  </a:lnTo>
                  <a:lnTo>
                    <a:pt x="2151063" y="400243"/>
                  </a:lnTo>
                  <a:lnTo>
                    <a:pt x="2185999" y="367894"/>
                  </a:lnTo>
                  <a:lnTo>
                    <a:pt x="2221888" y="334276"/>
                  </a:lnTo>
                  <a:lnTo>
                    <a:pt x="2294301" y="266406"/>
                  </a:lnTo>
                  <a:lnTo>
                    <a:pt x="2364173" y="199487"/>
                  </a:lnTo>
                  <a:lnTo>
                    <a:pt x="2429281" y="137009"/>
                  </a:lnTo>
                  <a:lnTo>
                    <a:pt x="2485496" y="82142"/>
                  </a:lnTo>
                  <a:lnTo>
                    <a:pt x="2529960" y="39009"/>
                  </a:lnTo>
                  <a:lnTo>
                    <a:pt x="2569342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57957" y="2555409"/>
            <a:ext cx="1458120" cy="2160587"/>
            <a:chOff x="5346128" y="1331797"/>
            <a:chExt cx="1458120" cy="2160587"/>
          </a:xfrm>
          <a:solidFill>
            <a:srgbClr val="FF6699"/>
          </a:solidFill>
        </p:grpSpPr>
        <p:sp>
          <p:nvSpPr>
            <p:cNvPr id="35" name="矩形 2"/>
            <p:cNvSpPr>
              <a:spLocks noChangeArrowheads="1"/>
            </p:cNvSpPr>
            <p:nvPr/>
          </p:nvSpPr>
          <p:spPr bwMode="auto">
            <a:xfrm>
              <a:off x="5346128" y="1331797"/>
              <a:ext cx="1441450" cy="2160587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chemeClr val="accent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6" name="TextBox 37"/>
            <p:cNvSpPr>
              <a:spLocks noChangeArrowheads="1"/>
            </p:cNvSpPr>
            <p:nvPr/>
          </p:nvSpPr>
          <p:spPr bwMode="auto">
            <a:xfrm>
              <a:off x="5357818" y="1563638"/>
              <a:ext cx="1428760" cy="276999"/>
            </a:xfrm>
            <a:prstGeom prst="rect">
              <a:avLst/>
            </a:prstGeom>
            <a:solidFill>
              <a:srgbClr val="749A03"/>
            </a:solidFill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工作存在不足</a:t>
              </a:r>
              <a:endParaRPr lang="zh-CN" altLang="zh-CN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TextBox 38"/>
            <p:cNvSpPr>
              <a:spLocks noChangeArrowheads="1"/>
            </p:cNvSpPr>
            <p:nvPr/>
          </p:nvSpPr>
          <p:spPr bwMode="auto">
            <a:xfrm>
              <a:off x="5364385" y="2571750"/>
              <a:ext cx="1439863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在此处添加详细描述</a:t>
              </a:r>
              <a:endParaRPr lang="en-US" altLang="zh-CN" sz="800" dirty="0">
                <a:solidFill>
                  <a:schemeClr val="bg1"/>
                </a:solidFill>
                <a:sym typeface="微软雅黑" pitchFamily="34" charset="-122"/>
              </a:endParaRPr>
            </a:p>
            <a:p>
              <a:pPr algn="ctr" eaLnBrk="1" hangingPunct="1"/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文本</a:t>
              </a:r>
              <a:r>
                <a:rPr lang="en-US" altLang="zh-CN" sz="800" dirty="0">
                  <a:solidFill>
                    <a:schemeClr val="bg1"/>
                  </a:solidFill>
                  <a:sym typeface="微软雅黑" pitchFamily="34" charset="-122"/>
                </a:rPr>
                <a:t>,</a:t>
              </a:r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尽量与标题文本语</a:t>
              </a:r>
              <a:endParaRPr lang="en-US" altLang="zh-CN" sz="800" dirty="0">
                <a:solidFill>
                  <a:schemeClr val="bg1"/>
                </a:solidFill>
                <a:sym typeface="微软雅黑" pitchFamily="34" charset="-122"/>
              </a:endParaRPr>
            </a:p>
            <a:p>
              <a:pPr algn="ctr" eaLnBrk="1" hangingPunct="1"/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言风格相符合</a:t>
              </a:r>
              <a:endParaRPr lang="en-US" altLang="zh-CN" sz="800" dirty="0">
                <a:solidFill>
                  <a:schemeClr val="bg1"/>
                </a:solidFill>
                <a:sym typeface="微软雅黑" pitchFamily="34" charset="-122"/>
              </a:endParaRPr>
            </a:p>
          </p:txBody>
        </p:sp>
        <p:sp>
          <p:nvSpPr>
            <p:cNvPr id="38" name="KSO_Shape"/>
            <p:cNvSpPr>
              <a:spLocks/>
            </p:cNvSpPr>
            <p:nvPr/>
          </p:nvSpPr>
          <p:spPr bwMode="auto">
            <a:xfrm>
              <a:off x="5751008" y="1976425"/>
              <a:ext cx="575768" cy="435666"/>
            </a:xfrm>
            <a:custGeom>
              <a:avLst/>
              <a:gdLst>
                <a:gd name="T0" fmla="*/ 354414 w 2295525"/>
                <a:gd name="T1" fmla="*/ 1437494 h 1735138"/>
                <a:gd name="T2" fmla="*/ 223983 w 2295525"/>
                <a:gd name="T3" fmla="*/ 1389407 h 1735138"/>
                <a:gd name="T4" fmla="*/ 200120 w 2295525"/>
                <a:gd name="T5" fmla="*/ 1433678 h 1735138"/>
                <a:gd name="T6" fmla="*/ 1871799 w 2295525"/>
                <a:gd name="T7" fmla="*/ 1202082 h 1735138"/>
                <a:gd name="T8" fmla="*/ 1862595 w 2295525"/>
                <a:gd name="T9" fmla="*/ 1430571 h 1735138"/>
                <a:gd name="T10" fmla="*/ 1585813 w 2295525"/>
                <a:gd name="T11" fmla="*/ 1207999 h 1735138"/>
                <a:gd name="T12" fmla="*/ 1490656 w 2295525"/>
                <a:gd name="T13" fmla="*/ 1402297 h 1735138"/>
                <a:gd name="T14" fmla="*/ 1152749 w 2295525"/>
                <a:gd name="T15" fmla="*/ 1383558 h 1735138"/>
                <a:gd name="T16" fmla="*/ 1090837 w 2295525"/>
                <a:gd name="T17" fmla="*/ 1220821 h 1735138"/>
                <a:gd name="T18" fmla="*/ 783516 w 2295525"/>
                <a:gd name="T19" fmla="*/ 1424982 h 1735138"/>
                <a:gd name="T20" fmla="*/ 1483025 w 2295525"/>
                <a:gd name="T21" fmla="*/ 1122300 h 1735138"/>
                <a:gd name="T22" fmla="*/ 1518730 w 2295525"/>
                <a:gd name="T23" fmla="*/ 1215802 h 1735138"/>
                <a:gd name="T24" fmla="*/ 1183050 w 2295525"/>
                <a:gd name="T25" fmla="*/ 1170419 h 1735138"/>
                <a:gd name="T26" fmla="*/ 1093135 w 2295525"/>
                <a:gd name="T27" fmla="*/ 1129269 h 1735138"/>
                <a:gd name="T28" fmla="*/ 556942 w 2295525"/>
                <a:gd name="T29" fmla="*/ 1349470 h 1735138"/>
                <a:gd name="T30" fmla="*/ 575056 w 2295525"/>
                <a:gd name="T31" fmla="*/ 1122300 h 1735138"/>
                <a:gd name="T32" fmla="*/ 1862842 w 2295525"/>
                <a:gd name="T33" fmla="*/ 1073163 h 1735138"/>
                <a:gd name="T34" fmla="*/ 1818708 w 2295525"/>
                <a:gd name="T35" fmla="*/ 1141187 h 1735138"/>
                <a:gd name="T36" fmla="*/ 1616812 w 2295525"/>
                <a:gd name="T37" fmla="*/ 1141187 h 1735138"/>
                <a:gd name="T38" fmla="*/ 1710350 w 2295525"/>
                <a:gd name="T39" fmla="*/ 973592 h 1735138"/>
                <a:gd name="T40" fmla="*/ 1049969 w 2295525"/>
                <a:gd name="T41" fmla="*/ 1053775 h 1735138"/>
                <a:gd name="T42" fmla="*/ 1014682 w 2295525"/>
                <a:gd name="T43" fmla="*/ 1139873 h 1735138"/>
                <a:gd name="T44" fmla="*/ 810877 w 2295525"/>
                <a:gd name="T45" fmla="*/ 1148088 h 1735138"/>
                <a:gd name="T46" fmla="*/ 894641 w 2295525"/>
                <a:gd name="T47" fmla="*/ 977206 h 1735138"/>
                <a:gd name="T48" fmla="*/ 1442943 w 2295525"/>
                <a:gd name="T49" fmla="*/ 1075103 h 1735138"/>
                <a:gd name="T50" fmla="*/ 1436373 w 2295525"/>
                <a:gd name="T51" fmla="*/ 1150050 h 1735138"/>
                <a:gd name="T52" fmla="*/ 1208721 w 2295525"/>
                <a:gd name="T53" fmla="*/ 1078390 h 1735138"/>
                <a:gd name="T54" fmla="*/ 1323368 w 2295525"/>
                <a:gd name="T55" fmla="*/ 948876 h 1735138"/>
                <a:gd name="T56" fmla="*/ 1621695 w 2295525"/>
                <a:gd name="T57" fmla="*/ 933562 h 1735138"/>
                <a:gd name="T58" fmla="*/ 1479674 w 2295525"/>
                <a:gd name="T59" fmla="*/ 1082709 h 1735138"/>
                <a:gd name="T60" fmla="*/ 1414939 w 2295525"/>
                <a:gd name="T61" fmla="*/ 921326 h 1735138"/>
                <a:gd name="T62" fmla="*/ 734217 w 2295525"/>
                <a:gd name="T63" fmla="*/ 885923 h 1735138"/>
                <a:gd name="T64" fmla="*/ 821379 w 2295525"/>
                <a:gd name="T65" fmla="*/ 995880 h 1735138"/>
                <a:gd name="T66" fmla="*/ 569798 w 2295525"/>
                <a:gd name="T67" fmla="*/ 1011399 h 1735138"/>
                <a:gd name="T68" fmla="*/ 708465 w 2295525"/>
                <a:gd name="T69" fmla="*/ 874696 h 1735138"/>
                <a:gd name="T70" fmla="*/ 1179427 w 2295525"/>
                <a:gd name="T71" fmla="*/ 987627 h 1735138"/>
                <a:gd name="T72" fmla="*/ 1053942 w 2295525"/>
                <a:gd name="T73" fmla="*/ 998854 h 1735138"/>
                <a:gd name="T74" fmla="*/ 1081279 w 2295525"/>
                <a:gd name="T75" fmla="*/ 872390 h 1735138"/>
                <a:gd name="T76" fmla="*/ 630962 w 2295525"/>
                <a:gd name="T77" fmla="*/ 582190 h 1735138"/>
                <a:gd name="T78" fmla="*/ 650134 w 2295525"/>
                <a:gd name="T79" fmla="*/ 606180 h 1735138"/>
                <a:gd name="T80" fmla="*/ 568156 w 2295525"/>
                <a:gd name="T81" fmla="*/ 576931 h 1735138"/>
                <a:gd name="T82" fmla="*/ 423066 w 2295525"/>
                <a:gd name="T83" fmla="*/ 442769 h 1735138"/>
                <a:gd name="T84" fmla="*/ 467582 w 2295525"/>
                <a:gd name="T85" fmla="*/ 701168 h 1735138"/>
                <a:gd name="T86" fmla="*/ 431639 w 2295525"/>
                <a:gd name="T87" fmla="*/ 840254 h 1735138"/>
                <a:gd name="T88" fmla="*/ 233461 w 2295525"/>
                <a:gd name="T89" fmla="*/ 1059432 h 1735138"/>
                <a:gd name="T90" fmla="*/ 24401 w 2295525"/>
                <a:gd name="T91" fmla="*/ 753902 h 1735138"/>
                <a:gd name="T92" fmla="*/ 24071 w 2295525"/>
                <a:gd name="T93" fmla="*/ 496162 h 1735138"/>
                <a:gd name="T94" fmla="*/ 271712 w 2295525"/>
                <a:gd name="T95" fmla="*/ 589107 h 1735138"/>
                <a:gd name="T96" fmla="*/ 114945 w 2295525"/>
                <a:gd name="T97" fmla="*/ 167158 h 1735138"/>
                <a:gd name="T98" fmla="*/ 805855 w 2295525"/>
                <a:gd name="T99" fmla="*/ 635663 h 1735138"/>
                <a:gd name="T100" fmla="*/ 259204 w 2295525"/>
                <a:gd name="T101" fmla="*/ 33300 h 1735138"/>
                <a:gd name="T102" fmla="*/ 328699 w 2295525"/>
                <a:gd name="T103" fmla="*/ 129902 h 1735138"/>
                <a:gd name="T104" fmla="*/ 367892 w 2295525"/>
                <a:gd name="T105" fmla="*/ 169466 h 1735138"/>
                <a:gd name="T106" fmla="*/ 336932 w 2295525"/>
                <a:gd name="T107" fmla="*/ 328712 h 1735138"/>
                <a:gd name="T108" fmla="*/ 211447 w 2295525"/>
                <a:gd name="T109" fmla="*/ 381464 h 1735138"/>
                <a:gd name="T110" fmla="*/ 106711 w 2295525"/>
                <a:gd name="T111" fmla="*/ 261452 h 1735138"/>
                <a:gd name="T112" fmla="*/ 105065 w 2295525"/>
                <a:gd name="T113" fmla="*/ 98581 h 1735138"/>
                <a:gd name="T114" fmla="*/ 1739362 w 2295525"/>
                <a:gd name="T115" fmla="*/ 11210 h 1735138"/>
                <a:gd name="T116" fmla="*/ 1780178 w 2295525"/>
                <a:gd name="T117" fmla="*/ 665335 h 1735138"/>
                <a:gd name="T118" fmla="*/ 801905 w 2295525"/>
                <a:gd name="T119" fmla="*/ 719736 h 1735138"/>
                <a:gd name="T120" fmla="*/ 728501 w 2295525"/>
                <a:gd name="T121" fmla="*/ 578954 h 1735138"/>
                <a:gd name="T122" fmla="*/ 797296 w 2295525"/>
                <a:gd name="T123" fmla="*/ 2967 h 17351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95525" h="1735138">
                  <a:moveTo>
                    <a:pt x="350837" y="1671638"/>
                  </a:moveTo>
                  <a:lnTo>
                    <a:pt x="438244" y="1671638"/>
                  </a:lnTo>
                  <a:lnTo>
                    <a:pt x="442634" y="1674019"/>
                  </a:lnTo>
                  <a:lnTo>
                    <a:pt x="452213" y="1680766"/>
                  </a:lnTo>
                  <a:lnTo>
                    <a:pt x="458599" y="1685132"/>
                  </a:lnTo>
                  <a:lnTo>
                    <a:pt x="465384" y="1690291"/>
                  </a:lnTo>
                  <a:lnTo>
                    <a:pt x="472169" y="1695847"/>
                  </a:lnTo>
                  <a:lnTo>
                    <a:pt x="478156" y="1701404"/>
                  </a:lnTo>
                  <a:lnTo>
                    <a:pt x="483743" y="1706960"/>
                  </a:lnTo>
                  <a:lnTo>
                    <a:pt x="488533" y="1712913"/>
                  </a:lnTo>
                  <a:lnTo>
                    <a:pt x="490129" y="1715691"/>
                  </a:lnTo>
                  <a:lnTo>
                    <a:pt x="490928" y="1718072"/>
                  </a:lnTo>
                  <a:lnTo>
                    <a:pt x="491726" y="1720454"/>
                  </a:lnTo>
                  <a:lnTo>
                    <a:pt x="492125" y="1723232"/>
                  </a:lnTo>
                  <a:lnTo>
                    <a:pt x="491726" y="1725216"/>
                  </a:lnTo>
                  <a:lnTo>
                    <a:pt x="490928" y="1727201"/>
                  </a:lnTo>
                  <a:lnTo>
                    <a:pt x="489331" y="1729582"/>
                  </a:lnTo>
                  <a:lnTo>
                    <a:pt x="486537" y="1730772"/>
                  </a:lnTo>
                  <a:lnTo>
                    <a:pt x="483743" y="1732360"/>
                  </a:lnTo>
                  <a:lnTo>
                    <a:pt x="479752" y="1733551"/>
                  </a:lnTo>
                  <a:lnTo>
                    <a:pt x="475362" y="1734344"/>
                  </a:lnTo>
                  <a:lnTo>
                    <a:pt x="469774" y="1734741"/>
                  </a:lnTo>
                  <a:lnTo>
                    <a:pt x="462590" y="1735138"/>
                  </a:lnTo>
                  <a:lnTo>
                    <a:pt x="455805" y="1735138"/>
                  </a:lnTo>
                  <a:lnTo>
                    <a:pt x="449419" y="1734741"/>
                  </a:lnTo>
                  <a:lnTo>
                    <a:pt x="443432" y="1733947"/>
                  </a:lnTo>
                  <a:lnTo>
                    <a:pt x="437446" y="1733154"/>
                  </a:lnTo>
                  <a:lnTo>
                    <a:pt x="431858" y="1731566"/>
                  </a:lnTo>
                  <a:lnTo>
                    <a:pt x="427069" y="1730376"/>
                  </a:lnTo>
                  <a:lnTo>
                    <a:pt x="421481" y="1727994"/>
                  </a:lnTo>
                  <a:lnTo>
                    <a:pt x="416691" y="1726010"/>
                  </a:lnTo>
                  <a:lnTo>
                    <a:pt x="411902" y="1724026"/>
                  </a:lnTo>
                  <a:lnTo>
                    <a:pt x="402722" y="1718866"/>
                  </a:lnTo>
                  <a:lnTo>
                    <a:pt x="394341" y="1712913"/>
                  </a:lnTo>
                  <a:lnTo>
                    <a:pt x="385560" y="1706960"/>
                  </a:lnTo>
                  <a:lnTo>
                    <a:pt x="381968" y="1704579"/>
                  </a:lnTo>
                  <a:lnTo>
                    <a:pt x="379573" y="1703785"/>
                  </a:lnTo>
                  <a:lnTo>
                    <a:pt x="377578" y="1703785"/>
                  </a:lnTo>
                  <a:lnTo>
                    <a:pt x="376780" y="1704182"/>
                  </a:lnTo>
                  <a:lnTo>
                    <a:pt x="376380" y="1705372"/>
                  </a:lnTo>
                  <a:lnTo>
                    <a:pt x="375582" y="1706563"/>
                  </a:lnTo>
                  <a:lnTo>
                    <a:pt x="375183" y="1707357"/>
                  </a:lnTo>
                  <a:lnTo>
                    <a:pt x="373986" y="1707754"/>
                  </a:lnTo>
                  <a:lnTo>
                    <a:pt x="364008" y="1707357"/>
                  </a:lnTo>
                  <a:lnTo>
                    <a:pt x="358420" y="1706563"/>
                  </a:lnTo>
                  <a:lnTo>
                    <a:pt x="356425" y="1706166"/>
                  </a:lnTo>
                  <a:lnTo>
                    <a:pt x="355227" y="1705769"/>
                  </a:lnTo>
                  <a:lnTo>
                    <a:pt x="353232" y="1697435"/>
                  </a:lnTo>
                  <a:lnTo>
                    <a:pt x="352433" y="1690688"/>
                  </a:lnTo>
                  <a:lnTo>
                    <a:pt x="351635" y="1685132"/>
                  </a:lnTo>
                  <a:lnTo>
                    <a:pt x="351236" y="1680766"/>
                  </a:lnTo>
                  <a:lnTo>
                    <a:pt x="351635" y="1677988"/>
                  </a:lnTo>
                  <a:lnTo>
                    <a:pt x="351635" y="1676004"/>
                  </a:lnTo>
                  <a:lnTo>
                    <a:pt x="352433" y="1674019"/>
                  </a:lnTo>
                  <a:lnTo>
                    <a:pt x="350837" y="1671638"/>
                  </a:lnTo>
                  <a:close/>
                  <a:moveTo>
                    <a:pt x="168275" y="1670050"/>
                  </a:moveTo>
                  <a:lnTo>
                    <a:pt x="265566" y="1670050"/>
                  </a:lnTo>
                  <a:lnTo>
                    <a:pt x="269899" y="1672491"/>
                  </a:lnTo>
                  <a:lnTo>
                    <a:pt x="281322" y="1679406"/>
                  </a:lnTo>
                  <a:lnTo>
                    <a:pt x="288018" y="1683881"/>
                  </a:lnTo>
                  <a:lnTo>
                    <a:pt x="295502" y="1689170"/>
                  </a:lnTo>
                  <a:lnTo>
                    <a:pt x="302986" y="1694458"/>
                  </a:lnTo>
                  <a:lnTo>
                    <a:pt x="309682" y="1700560"/>
                  </a:lnTo>
                  <a:lnTo>
                    <a:pt x="315984" y="1706255"/>
                  </a:lnTo>
                  <a:lnTo>
                    <a:pt x="318742" y="1709510"/>
                  </a:lnTo>
                  <a:lnTo>
                    <a:pt x="321105" y="1711950"/>
                  </a:lnTo>
                  <a:lnTo>
                    <a:pt x="322681" y="1714798"/>
                  </a:lnTo>
                  <a:lnTo>
                    <a:pt x="323862" y="1717646"/>
                  </a:lnTo>
                  <a:lnTo>
                    <a:pt x="325044" y="1720086"/>
                  </a:lnTo>
                  <a:lnTo>
                    <a:pt x="325438" y="1722934"/>
                  </a:lnTo>
                  <a:lnTo>
                    <a:pt x="325044" y="1724968"/>
                  </a:lnTo>
                  <a:lnTo>
                    <a:pt x="323862" y="1727002"/>
                  </a:lnTo>
                  <a:lnTo>
                    <a:pt x="321893" y="1728629"/>
                  </a:lnTo>
                  <a:lnTo>
                    <a:pt x="319529" y="1730663"/>
                  </a:lnTo>
                  <a:lnTo>
                    <a:pt x="315984" y="1732290"/>
                  </a:lnTo>
                  <a:lnTo>
                    <a:pt x="312046" y="1733104"/>
                  </a:lnTo>
                  <a:lnTo>
                    <a:pt x="306531" y="1734324"/>
                  </a:lnTo>
                  <a:lnTo>
                    <a:pt x="300229" y="1734731"/>
                  </a:lnTo>
                  <a:lnTo>
                    <a:pt x="292351" y="1735138"/>
                  </a:lnTo>
                  <a:lnTo>
                    <a:pt x="285261" y="1735138"/>
                  </a:lnTo>
                  <a:lnTo>
                    <a:pt x="278171" y="1734731"/>
                  </a:lnTo>
                  <a:lnTo>
                    <a:pt x="271475" y="1733918"/>
                  </a:lnTo>
                  <a:lnTo>
                    <a:pt x="264778" y="1732697"/>
                  </a:lnTo>
                  <a:lnTo>
                    <a:pt x="258476" y="1731477"/>
                  </a:lnTo>
                  <a:lnTo>
                    <a:pt x="252568" y="1729850"/>
                  </a:lnTo>
                  <a:lnTo>
                    <a:pt x="247053" y="1727816"/>
                  </a:lnTo>
                  <a:lnTo>
                    <a:pt x="241145" y="1725782"/>
                  </a:lnTo>
                  <a:lnTo>
                    <a:pt x="236024" y="1723748"/>
                  </a:lnTo>
                  <a:lnTo>
                    <a:pt x="225783" y="1718052"/>
                  </a:lnTo>
                  <a:lnTo>
                    <a:pt x="215936" y="1712357"/>
                  </a:lnTo>
                  <a:lnTo>
                    <a:pt x="206876" y="1706255"/>
                  </a:lnTo>
                  <a:lnTo>
                    <a:pt x="202543" y="1703814"/>
                  </a:lnTo>
                  <a:lnTo>
                    <a:pt x="200180" y="1703001"/>
                  </a:lnTo>
                  <a:lnTo>
                    <a:pt x="198211" y="1703001"/>
                  </a:lnTo>
                  <a:lnTo>
                    <a:pt x="197423" y="1703408"/>
                  </a:lnTo>
                  <a:lnTo>
                    <a:pt x="196241" y="1704628"/>
                  </a:lnTo>
                  <a:lnTo>
                    <a:pt x="195847" y="1705848"/>
                  </a:lnTo>
                  <a:lnTo>
                    <a:pt x="195060" y="1706662"/>
                  </a:lnTo>
                  <a:lnTo>
                    <a:pt x="193878" y="1707069"/>
                  </a:lnTo>
                  <a:lnTo>
                    <a:pt x="182455" y="1706662"/>
                  </a:lnTo>
                  <a:lnTo>
                    <a:pt x="176941" y="1705848"/>
                  </a:lnTo>
                  <a:lnTo>
                    <a:pt x="174183" y="1705442"/>
                  </a:lnTo>
                  <a:lnTo>
                    <a:pt x="173002" y="1705035"/>
                  </a:lnTo>
                  <a:lnTo>
                    <a:pt x="171032" y="1696492"/>
                  </a:lnTo>
                  <a:lnTo>
                    <a:pt x="169457" y="1689576"/>
                  </a:lnTo>
                  <a:lnTo>
                    <a:pt x="169063" y="1683881"/>
                  </a:lnTo>
                  <a:lnTo>
                    <a:pt x="168669" y="1679406"/>
                  </a:lnTo>
                  <a:lnTo>
                    <a:pt x="169063" y="1676152"/>
                  </a:lnTo>
                  <a:lnTo>
                    <a:pt x="169063" y="1674118"/>
                  </a:lnTo>
                  <a:lnTo>
                    <a:pt x="169457" y="1672491"/>
                  </a:lnTo>
                  <a:lnTo>
                    <a:pt x="168275" y="1670050"/>
                  </a:lnTo>
                  <a:close/>
                  <a:moveTo>
                    <a:pt x="1942197" y="1444625"/>
                  </a:moveTo>
                  <a:lnTo>
                    <a:pt x="2238486" y="1444625"/>
                  </a:lnTo>
                  <a:lnTo>
                    <a:pt x="2244427" y="1445021"/>
                  </a:lnTo>
                  <a:lnTo>
                    <a:pt x="2249973" y="1445812"/>
                  </a:lnTo>
                  <a:lnTo>
                    <a:pt x="2255518" y="1447000"/>
                  </a:lnTo>
                  <a:lnTo>
                    <a:pt x="2260272" y="1448978"/>
                  </a:lnTo>
                  <a:lnTo>
                    <a:pt x="2265421" y="1451748"/>
                  </a:lnTo>
                  <a:lnTo>
                    <a:pt x="2270174" y="1454123"/>
                  </a:lnTo>
                  <a:lnTo>
                    <a:pt x="2274532" y="1457289"/>
                  </a:lnTo>
                  <a:lnTo>
                    <a:pt x="2278493" y="1461246"/>
                  </a:lnTo>
                  <a:lnTo>
                    <a:pt x="2282454" y="1465204"/>
                  </a:lnTo>
                  <a:lnTo>
                    <a:pt x="2285623" y="1469557"/>
                  </a:lnTo>
                  <a:lnTo>
                    <a:pt x="2287999" y="1474306"/>
                  </a:lnTo>
                  <a:lnTo>
                    <a:pt x="2290772" y="1479451"/>
                  </a:lnTo>
                  <a:lnTo>
                    <a:pt x="2292356" y="1484200"/>
                  </a:lnTo>
                  <a:lnTo>
                    <a:pt x="2293941" y="1489740"/>
                  </a:lnTo>
                  <a:lnTo>
                    <a:pt x="2294733" y="1495280"/>
                  </a:lnTo>
                  <a:lnTo>
                    <a:pt x="2295525" y="1501217"/>
                  </a:lnTo>
                  <a:lnTo>
                    <a:pt x="2295525" y="1665451"/>
                  </a:lnTo>
                  <a:lnTo>
                    <a:pt x="2294733" y="1671387"/>
                  </a:lnTo>
                  <a:lnTo>
                    <a:pt x="2293941" y="1676927"/>
                  </a:lnTo>
                  <a:lnTo>
                    <a:pt x="2292356" y="1682468"/>
                  </a:lnTo>
                  <a:lnTo>
                    <a:pt x="2290772" y="1688008"/>
                  </a:lnTo>
                  <a:lnTo>
                    <a:pt x="2287999" y="1692361"/>
                  </a:lnTo>
                  <a:lnTo>
                    <a:pt x="2285623" y="1697110"/>
                  </a:lnTo>
                  <a:lnTo>
                    <a:pt x="2282454" y="1701859"/>
                  </a:lnTo>
                  <a:lnTo>
                    <a:pt x="2278493" y="1705421"/>
                  </a:lnTo>
                  <a:lnTo>
                    <a:pt x="2274532" y="1709378"/>
                  </a:lnTo>
                  <a:lnTo>
                    <a:pt x="2270174" y="1712544"/>
                  </a:lnTo>
                  <a:lnTo>
                    <a:pt x="2265421" y="1715315"/>
                  </a:lnTo>
                  <a:lnTo>
                    <a:pt x="2260272" y="1717689"/>
                  </a:lnTo>
                  <a:lnTo>
                    <a:pt x="2255518" y="1719668"/>
                  </a:lnTo>
                  <a:lnTo>
                    <a:pt x="2249973" y="1720855"/>
                  </a:lnTo>
                  <a:lnTo>
                    <a:pt x="2244427" y="1722042"/>
                  </a:lnTo>
                  <a:lnTo>
                    <a:pt x="2238486" y="1722438"/>
                  </a:lnTo>
                  <a:lnTo>
                    <a:pt x="1942197" y="1722438"/>
                  </a:lnTo>
                  <a:lnTo>
                    <a:pt x="1936652" y="1722042"/>
                  </a:lnTo>
                  <a:lnTo>
                    <a:pt x="1931106" y="1720855"/>
                  </a:lnTo>
                  <a:lnTo>
                    <a:pt x="1925561" y="1719668"/>
                  </a:lnTo>
                  <a:lnTo>
                    <a:pt x="1920412" y="1717689"/>
                  </a:lnTo>
                  <a:lnTo>
                    <a:pt x="1915262" y="1715315"/>
                  </a:lnTo>
                  <a:lnTo>
                    <a:pt x="1910905" y="1712544"/>
                  </a:lnTo>
                  <a:lnTo>
                    <a:pt x="1906548" y="1709378"/>
                  </a:lnTo>
                  <a:lnTo>
                    <a:pt x="1902191" y="1705421"/>
                  </a:lnTo>
                  <a:lnTo>
                    <a:pt x="1899022" y="1701859"/>
                  </a:lnTo>
                  <a:lnTo>
                    <a:pt x="1895457" y="1697110"/>
                  </a:lnTo>
                  <a:lnTo>
                    <a:pt x="1892684" y="1692361"/>
                  </a:lnTo>
                  <a:lnTo>
                    <a:pt x="1890307" y="1688008"/>
                  </a:lnTo>
                  <a:lnTo>
                    <a:pt x="1888327" y="1682468"/>
                  </a:lnTo>
                  <a:lnTo>
                    <a:pt x="1887139" y="1676927"/>
                  </a:lnTo>
                  <a:lnTo>
                    <a:pt x="1886346" y="1671387"/>
                  </a:lnTo>
                  <a:lnTo>
                    <a:pt x="1885950" y="1665451"/>
                  </a:lnTo>
                  <a:lnTo>
                    <a:pt x="1885950" y="1501217"/>
                  </a:lnTo>
                  <a:lnTo>
                    <a:pt x="1886346" y="1495280"/>
                  </a:lnTo>
                  <a:lnTo>
                    <a:pt x="1887139" y="1489740"/>
                  </a:lnTo>
                  <a:lnTo>
                    <a:pt x="1888327" y="1484200"/>
                  </a:lnTo>
                  <a:lnTo>
                    <a:pt x="1890307" y="1479451"/>
                  </a:lnTo>
                  <a:lnTo>
                    <a:pt x="1892684" y="1474306"/>
                  </a:lnTo>
                  <a:lnTo>
                    <a:pt x="1895457" y="1469557"/>
                  </a:lnTo>
                  <a:lnTo>
                    <a:pt x="1899022" y="1465204"/>
                  </a:lnTo>
                  <a:lnTo>
                    <a:pt x="1902191" y="1461246"/>
                  </a:lnTo>
                  <a:lnTo>
                    <a:pt x="1906548" y="1457289"/>
                  </a:lnTo>
                  <a:lnTo>
                    <a:pt x="1910905" y="1454123"/>
                  </a:lnTo>
                  <a:lnTo>
                    <a:pt x="1915262" y="1451748"/>
                  </a:lnTo>
                  <a:lnTo>
                    <a:pt x="1920412" y="1448978"/>
                  </a:lnTo>
                  <a:lnTo>
                    <a:pt x="1925561" y="1447000"/>
                  </a:lnTo>
                  <a:lnTo>
                    <a:pt x="1931106" y="1445812"/>
                  </a:lnTo>
                  <a:lnTo>
                    <a:pt x="1936652" y="1445021"/>
                  </a:lnTo>
                  <a:lnTo>
                    <a:pt x="1942197" y="1444625"/>
                  </a:lnTo>
                  <a:close/>
                  <a:moveTo>
                    <a:pt x="1445637" y="1444625"/>
                  </a:moveTo>
                  <a:lnTo>
                    <a:pt x="1743650" y="1444625"/>
                  </a:lnTo>
                  <a:lnTo>
                    <a:pt x="1749627" y="1445021"/>
                  </a:lnTo>
                  <a:lnTo>
                    <a:pt x="1755204" y="1445812"/>
                  </a:lnTo>
                  <a:lnTo>
                    <a:pt x="1760384" y="1447000"/>
                  </a:lnTo>
                  <a:lnTo>
                    <a:pt x="1765563" y="1448978"/>
                  </a:lnTo>
                  <a:lnTo>
                    <a:pt x="1770743" y="1451748"/>
                  </a:lnTo>
                  <a:lnTo>
                    <a:pt x="1775524" y="1454123"/>
                  </a:lnTo>
                  <a:lnTo>
                    <a:pt x="1779508" y="1457289"/>
                  </a:lnTo>
                  <a:lnTo>
                    <a:pt x="1783890" y="1461246"/>
                  </a:lnTo>
                  <a:lnTo>
                    <a:pt x="1787476" y="1465204"/>
                  </a:lnTo>
                  <a:lnTo>
                    <a:pt x="1790663" y="1469557"/>
                  </a:lnTo>
                  <a:lnTo>
                    <a:pt x="1793452" y="1474306"/>
                  </a:lnTo>
                  <a:lnTo>
                    <a:pt x="1796241" y="1479451"/>
                  </a:lnTo>
                  <a:lnTo>
                    <a:pt x="1797835" y="1484200"/>
                  </a:lnTo>
                  <a:lnTo>
                    <a:pt x="1799428" y="1489740"/>
                  </a:lnTo>
                  <a:lnTo>
                    <a:pt x="1800225" y="1495280"/>
                  </a:lnTo>
                  <a:lnTo>
                    <a:pt x="1800225" y="1501217"/>
                  </a:lnTo>
                  <a:lnTo>
                    <a:pt x="1800225" y="1665451"/>
                  </a:lnTo>
                  <a:lnTo>
                    <a:pt x="1800225" y="1671387"/>
                  </a:lnTo>
                  <a:lnTo>
                    <a:pt x="1799428" y="1676927"/>
                  </a:lnTo>
                  <a:lnTo>
                    <a:pt x="1797835" y="1682468"/>
                  </a:lnTo>
                  <a:lnTo>
                    <a:pt x="1796241" y="1688008"/>
                  </a:lnTo>
                  <a:lnTo>
                    <a:pt x="1793452" y="1692361"/>
                  </a:lnTo>
                  <a:lnTo>
                    <a:pt x="1790663" y="1697110"/>
                  </a:lnTo>
                  <a:lnTo>
                    <a:pt x="1787476" y="1701859"/>
                  </a:lnTo>
                  <a:lnTo>
                    <a:pt x="1783890" y="1705421"/>
                  </a:lnTo>
                  <a:lnTo>
                    <a:pt x="1779508" y="1709378"/>
                  </a:lnTo>
                  <a:lnTo>
                    <a:pt x="1775524" y="1712544"/>
                  </a:lnTo>
                  <a:lnTo>
                    <a:pt x="1770743" y="1715315"/>
                  </a:lnTo>
                  <a:lnTo>
                    <a:pt x="1765563" y="1717689"/>
                  </a:lnTo>
                  <a:lnTo>
                    <a:pt x="1760384" y="1719668"/>
                  </a:lnTo>
                  <a:lnTo>
                    <a:pt x="1755204" y="1720855"/>
                  </a:lnTo>
                  <a:lnTo>
                    <a:pt x="1749627" y="1722042"/>
                  </a:lnTo>
                  <a:lnTo>
                    <a:pt x="1743650" y="1722438"/>
                  </a:lnTo>
                  <a:lnTo>
                    <a:pt x="1445637" y="1722438"/>
                  </a:lnTo>
                  <a:lnTo>
                    <a:pt x="1439661" y="1722042"/>
                  </a:lnTo>
                  <a:lnTo>
                    <a:pt x="1434083" y="1720855"/>
                  </a:lnTo>
                  <a:lnTo>
                    <a:pt x="1428904" y="1719668"/>
                  </a:lnTo>
                  <a:lnTo>
                    <a:pt x="1423724" y="1717689"/>
                  </a:lnTo>
                  <a:lnTo>
                    <a:pt x="1418545" y="1715315"/>
                  </a:lnTo>
                  <a:lnTo>
                    <a:pt x="1413764" y="1712544"/>
                  </a:lnTo>
                  <a:lnTo>
                    <a:pt x="1409780" y="1709378"/>
                  </a:lnTo>
                  <a:lnTo>
                    <a:pt x="1405397" y="1705421"/>
                  </a:lnTo>
                  <a:lnTo>
                    <a:pt x="1401811" y="1701859"/>
                  </a:lnTo>
                  <a:lnTo>
                    <a:pt x="1398624" y="1697110"/>
                  </a:lnTo>
                  <a:lnTo>
                    <a:pt x="1395835" y="1692361"/>
                  </a:lnTo>
                  <a:lnTo>
                    <a:pt x="1393046" y="1688008"/>
                  </a:lnTo>
                  <a:lnTo>
                    <a:pt x="1391453" y="1682468"/>
                  </a:lnTo>
                  <a:lnTo>
                    <a:pt x="1389859" y="1676927"/>
                  </a:lnTo>
                  <a:lnTo>
                    <a:pt x="1389062" y="1671387"/>
                  </a:lnTo>
                  <a:lnTo>
                    <a:pt x="1389062" y="1665451"/>
                  </a:lnTo>
                  <a:lnTo>
                    <a:pt x="1389062" y="1501217"/>
                  </a:lnTo>
                  <a:lnTo>
                    <a:pt x="1389062" y="1495280"/>
                  </a:lnTo>
                  <a:lnTo>
                    <a:pt x="1389859" y="1489740"/>
                  </a:lnTo>
                  <a:lnTo>
                    <a:pt x="1391453" y="1484200"/>
                  </a:lnTo>
                  <a:lnTo>
                    <a:pt x="1393046" y="1479451"/>
                  </a:lnTo>
                  <a:lnTo>
                    <a:pt x="1395835" y="1474306"/>
                  </a:lnTo>
                  <a:lnTo>
                    <a:pt x="1398624" y="1469557"/>
                  </a:lnTo>
                  <a:lnTo>
                    <a:pt x="1401811" y="1465204"/>
                  </a:lnTo>
                  <a:lnTo>
                    <a:pt x="1405397" y="1461246"/>
                  </a:lnTo>
                  <a:lnTo>
                    <a:pt x="1409780" y="1457289"/>
                  </a:lnTo>
                  <a:lnTo>
                    <a:pt x="1413764" y="1454123"/>
                  </a:lnTo>
                  <a:lnTo>
                    <a:pt x="1418545" y="1451748"/>
                  </a:lnTo>
                  <a:lnTo>
                    <a:pt x="1423724" y="1448978"/>
                  </a:lnTo>
                  <a:lnTo>
                    <a:pt x="1428904" y="1447000"/>
                  </a:lnTo>
                  <a:lnTo>
                    <a:pt x="1434083" y="1445812"/>
                  </a:lnTo>
                  <a:lnTo>
                    <a:pt x="1439661" y="1445021"/>
                  </a:lnTo>
                  <a:lnTo>
                    <a:pt x="1445637" y="1444625"/>
                  </a:lnTo>
                  <a:close/>
                  <a:moveTo>
                    <a:pt x="971098" y="1444625"/>
                  </a:moveTo>
                  <a:lnTo>
                    <a:pt x="1267674" y="1444625"/>
                  </a:lnTo>
                  <a:lnTo>
                    <a:pt x="1273224" y="1445021"/>
                  </a:lnTo>
                  <a:lnTo>
                    <a:pt x="1278775" y="1445812"/>
                  </a:lnTo>
                  <a:lnTo>
                    <a:pt x="1284326" y="1447000"/>
                  </a:lnTo>
                  <a:lnTo>
                    <a:pt x="1289481" y="1448978"/>
                  </a:lnTo>
                  <a:lnTo>
                    <a:pt x="1294635" y="1451748"/>
                  </a:lnTo>
                  <a:lnTo>
                    <a:pt x="1298996" y="1454123"/>
                  </a:lnTo>
                  <a:lnTo>
                    <a:pt x="1303358" y="1457289"/>
                  </a:lnTo>
                  <a:lnTo>
                    <a:pt x="1307719" y="1461246"/>
                  </a:lnTo>
                  <a:lnTo>
                    <a:pt x="1311288" y="1465204"/>
                  </a:lnTo>
                  <a:lnTo>
                    <a:pt x="1314459" y="1469557"/>
                  </a:lnTo>
                  <a:lnTo>
                    <a:pt x="1317235" y="1474306"/>
                  </a:lnTo>
                  <a:lnTo>
                    <a:pt x="1319614" y="1479451"/>
                  </a:lnTo>
                  <a:lnTo>
                    <a:pt x="1321596" y="1484200"/>
                  </a:lnTo>
                  <a:lnTo>
                    <a:pt x="1323182" y="1489740"/>
                  </a:lnTo>
                  <a:lnTo>
                    <a:pt x="1323975" y="1495280"/>
                  </a:lnTo>
                  <a:lnTo>
                    <a:pt x="1323975" y="1501217"/>
                  </a:lnTo>
                  <a:lnTo>
                    <a:pt x="1323975" y="1665451"/>
                  </a:lnTo>
                  <a:lnTo>
                    <a:pt x="1323975" y="1671387"/>
                  </a:lnTo>
                  <a:lnTo>
                    <a:pt x="1323182" y="1676927"/>
                  </a:lnTo>
                  <a:lnTo>
                    <a:pt x="1321596" y="1682468"/>
                  </a:lnTo>
                  <a:lnTo>
                    <a:pt x="1319614" y="1688008"/>
                  </a:lnTo>
                  <a:lnTo>
                    <a:pt x="1317235" y="1692361"/>
                  </a:lnTo>
                  <a:lnTo>
                    <a:pt x="1314459" y="1697110"/>
                  </a:lnTo>
                  <a:lnTo>
                    <a:pt x="1311288" y="1701859"/>
                  </a:lnTo>
                  <a:lnTo>
                    <a:pt x="1307719" y="1705421"/>
                  </a:lnTo>
                  <a:lnTo>
                    <a:pt x="1303358" y="1709378"/>
                  </a:lnTo>
                  <a:lnTo>
                    <a:pt x="1298996" y="1712544"/>
                  </a:lnTo>
                  <a:lnTo>
                    <a:pt x="1294635" y="1715315"/>
                  </a:lnTo>
                  <a:lnTo>
                    <a:pt x="1289481" y="1717689"/>
                  </a:lnTo>
                  <a:lnTo>
                    <a:pt x="1284326" y="1719668"/>
                  </a:lnTo>
                  <a:lnTo>
                    <a:pt x="1278775" y="1720855"/>
                  </a:lnTo>
                  <a:lnTo>
                    <a:pt x="1273224" y="1722042"/>
                  </a:lnTo>
                  <a:lnTo>
                    <a:pt x="1267674" y="1722438"/>
                  </a:lnTo>
                  <a:lnTo>
                    <a:pt x="971098" y="1722438"/>
                  </a:lnTo>
                  <a:lnTo>
                    <a:pt x="965151" y="1722042"/>
                  </a:lnTo>
                  <a:lnTo>
                    <a:pt x="959600" y="1720855"/>
                  </a:lnTo>
                  <a:lnTo>
                    <a:pt x="954049" y="1719668"/>
                  </a:lnTo>
                  <a:lnTo>
                    <a:pt x="949291" y="1717689"/>
                  </a:lnTo>
                  <a:lnTo>
                    <a:pt x="944137" y="1715315"/>
                  </a:lnTo>
                  <a:lnTo>
                    <a:pt x="939379" y="1712544"/>
                  </a:lnTo>
                  <a:lnTo>
                    <a:pt x="935414" y="1709378"/>
                  </a:lnTo>
                  <a:lnTo>
                    <a:pt x="931053" y="1705421"/>
                  </a:lnTo>
                  <a:lnTo>
                    <a:pt x="927088" y="1701859"/>
                  </a:lnTo>
                  <a:lnTo>
                    <a:pt x="924312" y="1697110"/>
                  </a:lnTo>
                  <a:lnTo>
                    <a:pt x="921140" y="1692361"/>
                  </a:lnTo>
                  <a:lnTo>
                    <a:pt x="918762" y="1688008"/>
                  </a:lnTo>
                  <a:lnTo>
                    <a:pt x="917176" y="1682468"/>
                  </a:lnTo>
                  <a:lnTo>
                    <a:pt x="915590" y="1676927"/>
                  </a:lnTo>
                  <a:lnTo>
                    <a:pt x="914400" y="1671387"/>
                  </a:lnTo>
                  <a:lnTo>
                    <a:pt x="914400" y="1665451"/>
                  </a:lnTo>
                  <a:lnTo>
                    <a:pt x="914400" y="1501217"/>
                  </a:lnTo>
                  <a:lnTo>
                    <a:pt x="914400" y="1495280"/>
                  </a:lnTo>
                  <a:lnTo>
                    <a:pt x="915590" y="1489740"/>
                  </a:lnTo>
                  <a:lnTo>
                    <a:pt x="917176" y="1484200"/>
                  </a:lnTo>
                  <a:lnTo>
                    <a:pt x="918762" y="1479451"/>
                  </a:lnTo>
                  <a:lnTo>
                    <a:pt x="921140" y="1474306"/>
                  </a:lnTo>
                  <a:lnTo>
                    <a:pt x="924312" y="1469557"/>
                  </a:lnTo>
                  <a:lnTo>
                    <a:pt x="927088" y="1465204"/>
                  </a:lnTo>
                  <a:lnTo>
                    <a:pt x="931053" y="1461246"/>
                  </a:lnTo>
                  <a:lnTo>
                    <a:pt x="935414" y="1457289"/>
                  </a:lnTo>
                  <a:lnTo>
                    <a:pt x="939379" y="1454123"/>
                  </a:lnTo>
                  <a:lnTo>
                    <a:pt x="944137" y="1451748"/>
                  </a:lnTo>
                  <a:lnTo>
                    <a:pt x="949291" y="1448978"/>
                  </a:lnTo>
                  <a:lnTo>
                    <a:pt x="954049" y="1447000"/>
                  </a:lnTo>
                  <a:lnTo>
                    <a:pt x="959600" y="1445812"/>
                  </a:lnTo>
                  <a:lnTo>
                    <a:pt x="965151" y="1445021"/>
                  </a:lnTo>
                  <a:lnTo>
                    <a:pt x="971098" y="1444625"/>
                  </a:lnTo>
                  <a:close/>
                  <a:moveTo>
                    <a:pt x="1787045" y="1350963"/>
                  </a:moveTo>
                  <a:lnTo>
                    <a:pt x="1913358" y="1350963"/>
                  </a:lnTo>
                  <a:lnTo>
                    <a:pt x="1913358" y="1366815"/>
                  </a:lnTo>
                  <a:lnTo>
                    <a:pt x="1914148" y="1381479"/>
                  </a:lnTo>
                  <a:lnTo>
                    <a:pt x="1915332" y="1395746"/>
                  </a:lnTo>
                  <a:lnTo>
                    <a:pt x="1917700" y="1409617"/>
                  </a:lnTo>
                  <a:lnTo>
                    <a:pt x="1910200" y="1412391"/>
                  </a:lnTo>
                  <a:lnTo>
                    <a:pt x="1903095" y="1414769"/>
                  </a:lnTo>
                  <a:lnTo>
                    <a:pt x="1896385" y="1418732"/>
                  </a:lnTo>
                  <a:lnTo>
                    <a:pt x="1890069" y="1422299"/>
                  </a:lnTo>
                  <a:lnTo>
                    <a:pt x="1883753" y="1427055"/>
                  </a:lnTo>
                  <a:lnTo>
                    <a:pt x="1877833" y="1431810"/>
                  </a:lnTo>
                  <a:lnTo>
                    <a:pt x="1872306" y="1437359"/>
                  </a:lnTo>
                  <a:lnTo>
                    <a:pt x="1867570" y="1442907"/>
                  </a:lnTo>
                  <a:lnTo>
                    <a:pt x="1863228" y="1448852"/>
                  </a:lnTo>
                  <a:lnTo>
                    <a:pt x="1859280" y="1455589"/>
                  </a:lnTo>
                  <a:lnTo>
                    <a:pt x="1856122" y="1462326"/>
                  </a:lnTo>
                  <a:lnTo>
                    <a:pt x="1852965" y="1469460"/>
                  </a:lnTo>
                  <a:lnTo>
                    <a:pt x="1850596" y="1476990"/>
                  </a:lnTo>
                  <a:lnTo>
                    <a:pt x="1849017" y="1484916"/>
                  </a:lnTo>
                  <a:lnTo>
                    <a:pt x="1847833" y="1492842"/>
                  </a:lnTo>
                  <a:lnTo>
                    <a:pt x="1847438" y="1500768"/>
                  </a:lnTo>
                  <a:lnTo>
                    <a:pt x="1847438" y="1628776"/>
                  </a:lnTo>
                  <a:lnTo>
                    <a:pt x="1837570" y="1628776"/>
                  </a:lnTo>
                  <a:lnTo>
                    <a:pt x="1837570" y="1500768"/>
                  </a:lnTo>
                  <a:lnTo>
                    <a:pt x="1837175" y="1492842"/>
                  </a:lnTo>
                  <a:lnTo>
                    <a:pt x="1836386" y="1485312"/>
                  </a:lnTo>
                  <a:lnTo>
                    <a:pt x="1834412" y="1478178"/>
                  </a:lnTo>
                  <a:lnTo>
                    <a:pt x="1832439" y="1470252"/>
                  </a:lnTo>
                  <a:lnTo>
                    <a:pt x="1830070" y="1463515"/>
                  </a:lnTo>
                  <a:lnTo>
                    <a:pt x="1826518" y="1456778"/>
                  </a:lnTo>
                  <a:lnTo>
                    <a:pt x="1822965" y="1450833"/>
                  </a:lnTo>
                  <a:lnTo>
                    <a:pt x="1818623" y="1444888"/>
                  </a:lnTo>
                  <a:lnTo>
                    <a:pt x="1813886" y="1438944"/>
                  </a:lnTo>
                  <a:lnTo>
                    <a:pt x="1809150" y="1433792"/>
                  </a:lnTo>
                  <a:lnTo>
                    <a:pt x="1803623" y="1428640"/>
                  </a:lnTo>
                  <a:lnTo>
                    <a:pt x="1798097" y="1424280"/>
                  </a:lnTo>
                  <a:lnTo>
                    <a:pt x="1791781" y="1420317"/>
                  </a:lnTo>
                  <a:lnTo>
                    <a:pt x="1785466" y="1416354"/>
                  </a:lnTo>
                  <a:lnTo>
                    <a:pt x="1778755" y="1413580"/>
                  </a:lnTo>
                  <a:lnTo>
                    <a:pt x="1771650" y="1411202"/>
                  </a:lnTo>
                  <a:lnTo>
                    <a:pt x="1774808" y="1406446"/>
                  </a:lnTo>
                  <a:lnTo>
                    <a:pt x="1777571" y="1401294"/>
                  </a:lnTo>
                  <a:lnTo>
                    <a:pt x="1779940" y="1394953"/>
                  </a:lnTo>
                  <a:lnTo>
                    <a:pt x="1782308" y="1388216"/>
                  </a:lnTo>
                  <a:lnTo>
                    <a:pt x="1784282" y="1380290"/>
                  </a:lnTo>
                  <a:lnTo>
                    <a:pt x="1785466" y="1371571"/>
                  </a:lnTo>
                  <a:lnTo>
                    <a:pt x="1786650" y="1361663"/>
                  </a:lnTo>
                  <a:lnTo>
                    <a:pt x="1787045" y="1350963"/>
                  </a:lnTo>
                  <a:close/>
                  <a:moveTo>
                    <a:pt x="1316831" y="1350963"/>
                  </a:moveTo>
                  <a:lnTo>
                    <a:pt x="1412875" y="1350963"/>
                  </a:lnTo>
                  <a:lnTo>
                    <a:pt x="1413272" y="1360950"/>
                  </a:lnTo>
                  <a:lnTo>
                    <a:pt x="1414066" y="1370138"/>
                  </a:lnTo>
                  <a:lnTo>
                    <a:pt x="1415653" y="1378527"/>
                  </a:lnTo>
                  <a:lnTo>
                    <a:pt x="1416844" y="1386116"/>
                  </a:lnTo>
                  <a:lnTo>
                    <a:pt x="1418828" y="1392907"/>
                  </a:lnTo>
                  <a:lnTo>
                    <a:pt x="1420813" y="1398900"/>
                  </a:lnTo>
                  <a:lnTo>
                    <a:pt x="1423194" y="1404492"/>
                  </a:lnTo>
                  <a:lnTo>
                    <a:pt x="1425575" y="1408886"/>
                  </a:lnTo>
                  <a:lnTo>
                    <a:pt x="1419622" y="1410884"/>
                  </a:lnTo>
                  <a:lnTo>
                    <a:pt x="1413272" y="1412881"/>
                  </a:lnTo>
                  <a:lnTo>
                    <a:pt x="1407716" y="1414878"/>
                  </a:lnTo>
                  <a:lnTo>
                    <a:pt x="1402556" y="1418074"/>
                  </a:lnTo>
                  <a:lnTo>
                    <a:pt x="1397000" y="1420870"/>
                  </a:lnTo>
                  <a:lnTo>
                    <a:pt x="1391841" y="1424466"/>
                  </a:lnTo>
                  <a:lnTo>
                    <a:pt x="1386681" y="1427661"/>
                  </a:lnTo>
                  <a:lnTo>
                    <a:pt x="1382316" y="1432056"/>
                  </a:lnTo>
                  <a:lnTo>
                    <a:pt x="1377950" y="1436050"/>
                  </a:lnTo>
                  <a:lnTo>
                    <a:pt x="1374378" y="1440844"/>
                  </a:lnTo>
                  <a:lnTo>
                    <a:pt x="1370410" y="1445638"/>
                  </a:lnTo>
                  <a:lnTo>
                    <a:pt x="1366441" y="1450431"/>
                  </a:lnTo>
                  <a:lnTo>
                    <a:pt x="1363663" y="1456024"/>
                  </a:lnTo>
                  <a:lnTo>
                    <a:pt x="1360885" y="1461616"/>
                  </a:lnTo>
                  <a:lnTo>
                    <a:pt x="1358106" y="1467209"/>
                  </a:lnTo>
                  <a:lnTo>
                    <a:pt x="1356519" y="1473201"/>
                  </a:lnTo>
                  <a:lnTo>
                    <a:pt x="1352947" y="1464413"/>
                  </a:lnTo>
                  <a:lnTo>
                    <a:pt x="1348978" y="1456423"/>
                  </a:lnTo>
                  <a:lnTo>
                    <a:pt x="1344216" y="1448833"/>
                  </a:lnTo>
                  <a:lnTo>
                    <a:pt x="1339056" y="1441643"/>
                  </a:lnTo>
                  <a:lnTo>
                    <a:pt x="1332706" y="1434852"/>
                  </a:lnTo>
                  <a:lnTo>
                    <a:pt x="1325960" y="1428860"/>
                  </a:lnTo>
                  <a:lnTo>
                    <a:pt x="1318816" y="1423267"/>
                  </a:lnTo>
                  <a:lnTo>
                    <a:pt x="1311275" y="1418873"/>
                  </a:lnTo>
                  <a:lnTo>
                    <a:pt x="1314053" y="1401696"/>
                  </a:lnTo>
                  <a:lnTo>
                    <a:pt x="1316038" y="1384918"/>
                  </a:lnTo>
                  <a:lnTo>
                    <a:pt x="1316435" y="1376130"/>
                  </a:lnTo>
                  <a:lnTo>
                    <a:pt x="1316831" y="1367741"/>
                  </a:lnTo>
                  <a:lnTo>
                    <a:pt x="1317228" y="1359352"/>
                  </a:lnTo>
                  <a:lnTo>
                    <a:pt x="1316831" y="1350963"/>
                  </a:lnTo>
                  <a:close/>
                  <a:moveTo>
                    <a:pt x="692943" y="1350963"/>
                  </a:moveTo>
                  <a:lnTo>
                    <a:pt x="941785" y="1350963"/>
                  </a:lnTo>
                  <a:lnTo>
                    <a:pt x="941785" y="1366815"/>
                  </a:lnTo>
                  <a:lnTo>
                    <a:pt x="942578" y="1381479"/>
                  </a:lnTo>
                  <a:lnTo>
                    <a:pt x="944166" y="1395746"/>
                  </a:lnTo>
                  <a:lnTo>
                    <a:pt x="946150" y="1409617"/>
                  </a:lnTo>
                  <a:lnTo>
                    <a:pt x="938610" y="1412391"/>
                  </a:lnTo>
                  <a:lnTo>
                    <a:pt x="931466" y="1414769"/>
                  </a:lnTo>
                  <a:lnTo>
                    <a:pt x="924719" y="1418732"/>
                  </a:lnTo>
                  <a:lnTo>
                    <a:pt x="917972" y="1422299"/>
                  </a:lnTo>
                  <a:lnTo>
                    <a:pt x="912019" y="1427055"/>
                  </a:lnTo>
                  <a:lnTo>
                    <a:pt x="906066" y="1431810"/>
                  </a:lnTo>
                  <a:lnTo>
                    <a:pt x="900906" y="1437359"/>
                  </a:lnTo>
                  <a:lnTo>
                    <a:pt x="896144" y="1442907"/>
                  </a:lnTo>
                  <a:lnTo>
                    <a:pt x="891381" y="1448852"/>
                  </a:lnTo>
                  <a:lnTo>
                    <a:pt x="887809" y="1455589"/>
                  </a:lnTo>
                  <a:lnTo>
                    <a:pt x="883841" y="1462326"/>
                  </a:lnTo>
                  <a:lnTo>
                    <a:pt x="881459" y="1469460"/>
                  </a:lnTo>
                  <a:lnTo>
                    <a:pt x="878681" y="1476990"/>
                  </a:lnTo>
                  <a:lnTo>
                    <a:pt x="877094" y="1484916"/>
                  </a:lnTo>
                  <a:lnTo>
                    <a:pt x="876300" y="1492842"/>
                  </a:lnTo>
                  <a:lnTo>
                    <a:pt x="875903" y="1500768"/>
                  </a:lnTo>
                  <a:lnTo>
                    <a:pt x="875903" y="1628776"/>
                  </a:lnTo>
                  <a:lnTo>
                    <a:pt x="692943" y="1628776"/>
                  </a:lnTo>
                  <a:lnTo>
                    <a:pt x="686990" y="1628776"/>
                  </a:lnTo>
                  <a:lnTo>
                    <a:pt x="681434" y="1627983"/>
                  </a:lnTo>
                  <a:lnTo>
                    <a:pt x="675878" y="1626002"/>
                  </a:lnTo>
                  <a:lnTo>
                    <a:pt x="671115" y="1624417"/>
                  </a:lnTo>
                  <a:lnTo>
                    <a:pt x="665956" y="1622039"/>
                  </a:lnTo>
                  <a:lnTo>
                    <a:pt x="661193" y="1618868"/>
                  </a:lnTo>
                  <a:lnTo>
                    <a:pt x="657224" y="1616094"/>
                  </a:lnTo>
                  <a:lnTo>
                    <a:pt x="652859" y="1612131"/>
                  </a:lnTo>
                  <a:lnTo>
                    <a:pt x="648890" y="1608168"/>
                  </a:lnTo>
                  <a:lnTo>
                    <a:pt x="646112" y="1603809"/>
                  </a:lnTo>
                  <a:lnTo>
                    <a:pt x="643334" y="1599053"/>
                  </a:lnTo>
                  <a:lnTo>
                    <a:pt x="640556" y="1594297"/>
                  </a:lnTo>
                  <a:lnTo>
                    <a:pt x="638968" y="1589145"/>
                  </a:lnTo>
                  <a:lnTo>
                    <a:pt x="637381" y="1583597"/>
                  </a:lnTo>
                  <a:lnTo>
                    <a:pt x="636587" y="1578048"/>
                  </a:lnTo>
                  <a:lnTo>
                    <a:pt x="636587" y="1572104"/>
                  </a:lnTo>
                  <a:lnTo>
                    <a:pt x="636587" y="1407635"/>
                  </a:lnTo>
                  <a:lnTo>
                    <a:pt x="636587" y="1401691"/>
                  </a:lnTo>
                  <a:lnTo>
                    <a:pt x="637381" y="1396142"/>
                  </a:lnTo>
                  <a:lnTo>
                    <a:pt x="638968" y="1390990"/>
                  </a:lnTo>
                  <a:lnTo>
                    <a:pt x="640556" y="1385442"/>
                  </a:lnTo>
                  <a:lnTo>
                    <a:pt x="643334" y="1380686"/>
                  </a:lnTo>
                  <a:lnTo>
                    <a:pt x="646112" y="1375534"/>
                  </a:lnTo>
                  <a:lnTo>
                    <a:pt x="648890" y="1371571"/>
                  </a:lnTo>
                  <a:lnTo>
                    <a:pt x="652859" y="1367608"/>
                  </a:lnTo>
                  <a:lnTo>
                    <a:pt x="657224" y="1364041"/>
                  </a:lnTo>
                  <a:lnTo>
                    <a:pt x="661193" y="1360474"/>
                  </a:lnTo>
                  <a:lnTo>
                    <a:pt x="665956" y="1357700"/>
                  </a:lnTo>
                  <a:lnTo>
                    <a:pt x="671115" y="1355322"/>
                  </a:lnTo>
                  <a:lnTo>
                    <a:pt x="675878" y="1353341"/>
                  </a:lnTo>
                  <a:lnTo>
                    <a:pt x="681434" y="1352152"/>
                  </a:lnTo>
                  <a:lnTo>
                    <a:pt x="686990" y="1351359"/>
                  </a:lnTo>
                  <a:lnTo>
                    <a:pt x="692943" y="1350963"/>
                  </a:lnTo>
                  <a:close/>
                  <a:moveTo>
                    <a:pt x="2082006" y="1166813"/>
                  </a:moveTo>
                  <a:lnTo>
                    <a:pt x="2083990" y="1169978"/>
                  </a:lnTo>
                  <a:lnTo>
                    <a:pt x="2086768" y="1172747"/>
                  </a:lnTo>
                  <a:lnTo>
                    <a:pt x="2089547" y="1175120"/>
                  </a:lnTo>
                  <a:lnTo>
                    <a:pt x="2093515" y="1176702"/>
                  </a:lnTo>
                  <a:lnTo>
                    <a:pt x="2096293" y="1177494"/>
                  </a:lnTo>
                  <a:lnTo>
                    <a:pt x="2100262" y="1177494"/>
                  </a:lnTo>
                  <a:lnTo>
                    <a:pt x="2107803" y="1177098"/>
                  </a:lnTo>
                  <a:lnTo>
                    <a:pt x="2116137" y="1176702"/>
                  </a:lnTo>
                  <a:lnTo>
                    <a:pt x="2125662" y="1177098"/>
                  </a:lnTo>
                  <a:lnTo>
                    <a:pt x="2135584" y="1177889"/>
                  </a:lnTo>
                  <a:lnTo>
                    <a:pt x="2144315" y="1179076"/>
                  </a:lnTo>
                  <a:lnTo>
                    <a:pt x="2152650" y="1180658"/>
                  </a:lnTo>
                  <a:lnTo>
                    <a:pt x="2161381" y="1183427"/>
                  </a:lnTo>
                  <a:lnTo>
                    <a:pt x="2169318" y="1186196"/>
                  </a:lnTo>
                  <a:lnTo>
                    <a:pt x="2176462" y="1189756"/>
                  </a:lnTo>
                  <a:lnTo>
                    <a:pt x="2183606" y="1193317"/>
                  </a:lnTo>
                  <a:lnTo>
                    <a:pt x="2190353" y="1197668"/>
                  </a:lnTo>
                  <a:lnTo>
                    <a:pt x="2196703" y="1202810"/>
                  </a:lnTo>
                  <a:lnTo>
                    <a:pt x="2202656" y="1208348"/>
                  </a:lnTo>
                  <a:lnTo>
                    <a:pt x="2207815" y="1213886"/>
                  </a:lnTo>
                  <a:lnTo>
                    <a:pt x="2212975" y="1220611"/>
                  </a:lnTo>
                  <a:lnTo>
                    <a:pt x="2217737" y="1227731"/>
                  </a:lnTo>
                  <a:lnTo>
                    <a:pt x="2222500" y="1234852"/>
                  </a:lnTo>
                  <a:lnTo>
                    <a:pt x="2226072" y="1243554"/>
                  </a:lnTo>
                  <a:lnTo>
                    <a:pt x="2231628" y="1256213"/>
                  </a:lnTo>
                  <a:lnTo>
                    <a:pt x="2236787" y="1268476"/>
                  </a:lnTo>
                  <a:lnTo>
                    <a:pt x="2240756" y="1280343"/>
                  </a:lnTo>
                  <a:lnTo>
                    <a:pt x="2244725" y="1291814"/>
                  </a:lnTo>
                  <a:lnTo>
                    <a:pt x="2247503" y="1302890"/>
                  </a:lnTo>
                  <a:lnTo>
                    <a:pt x="2250281" y="1313175"/>
                  </a:lnTo>
                  <a:lnTo>
                    <a:pt x="2252265" y="1323460"/>
                  </a:lnTo>
                  <a:lnTo>
                    <a:pt x="2253853" y="1333350"/>
                  </a:lnTo>
                  <a:lnTo>
                    <a:pt x="2254647" y="1342843"/>
                  </a:lnTo>
                  <a:lnTo>
                    <a:pt x="2255043" y="1352337"/>
                  </a:lnTo>
                  <a:lnTo>
                    <a:pt x="2255837" y="1361831"/>
                  </a:lnTo>
                  <a:lnTo>
                    <a:pt x="2255043" y="1371325"/>
                  </a:lnTo>
                  <a:lnTo>
                    <a:pt x="2254647" y="1380027"/>
                  </a:lnTo>
                  <a:lnTo>
                    <a:pt x="2253853" y="1389126"/>
                  </a:lnTo>
                  <a:lnTo>
                    <a:pt x="2252662" y="1398619"/>
                  </a:lnTo>
                  <a:lnTo>
                    <a:pt x="2251075" y="1408113"/>
                  </a:lnTo>
                  <a:lnTo>
                    <a:pt x="2245122" y="1407322"/>
                  </a:lnTo>
                  <a:lnTo>
                    <a:pt x="2239168" y="1406926"/>
                  </a:lnTo>
                  <a:lnTo>
                    <a:pt x="2220118" y="1406926"/>
                  </a:lnTo>
                  <a:lnTo>
                    <a:pt x="2219722" y="1396246"/>
                  </a:lnTo>
                  <a:lnTo>
                    <a:pt x="2219325" y="1385961"/>
                  </a:lnTo>
                  <a:lnTo>
                    <a:pt x="2218928" y="1382401"/>
                  </a:lnTo>
                  <a:lnTo>
                    <a:pt x="2218134" y="1379632"/>
                  </a:lnTo>
                  <a:lnTo>
                    <a:pt x="2216547" y="1377258"/>
                  </a:lnTo>
                  <a:lnTo>
                    <a:pt x="2214165" y="1374489"/>
                  </a:lnTo>
                  <a:lnTo>
                    <a:pt x="2212181" y="1372907"/>
                  </a:lnTo>
                  <a:lnTo>
                    <a:pt x="2209403" y="1371325"/>
                  </a:lnTo>
                  <a:lnTo>
                    <a:pt x="2206228" y="1370534"/>
                  </a:lnTo>
                  <a:lnTo>
                    <a:pt x="2203053" y="1369742"/>
                  </a:lnTo>
                  <a:lnTo>
                    <a:pt x="2199878" y="1369742"/>
                  </a:lnTo>
                  <a:lnTo>
                    <a:pt x="2196703" y="1370929"/>
                  </a:lnTo>
                  <a:lnTo>
                    <a:pt x="2193925" y="1372116"/>
                  </a:lnTo>
                  <a:lnTo>
                    <a:pt x="2191543" y="1373698"/>
                  </a:lnTo>
                  <a:lnTo>
                    <a:pt x="2189559" y="1376072"/>
                  </a:lnTo>
                  <a:lnTo>
                    <a:pt x="2187178" y="1378841"/>
                  </a:lnTo>
                  <a:lnTo>
                    <a:pt x="2185987" y="1381214"/>
                  </a:lnTo>
                  <a:lnTo>
                    <a:pt x="2185590" y="1384774"/>
                  </a:lnTo>
                  <a:lnTo>
                    <a:pt x="2184003" y="1395455"/>
                  </a:lnTo>
                  <a:lnTo>
                    <a:pt x="2182018" y="1406926"/>
                  </a:lnTo>
                  <a:lnTo>
                    <a:pt x="2013743" y="1406926"/>
                  </a:lnTo>
                  <a:lnTo>
                    <a:pt x="2010965" y="1399015"/>
                  </a:lnTo>
                  <a:lnTo>
                    <a:pt x="2009775" y="1395850"/>
                  </a:lnTo>
                  <a:lnTo>
                    <a:pt x="2008584" y="1393477"/>
                  </a:lnTo>
                  <a:lnTo>
                    <a:pt x="2006600" y="1391499"/>
                  </a:lnTo>
                  <a:lnTo>
                    <a:pt x="2003822" y="1389126"/>
                  </a:lnTo>
                  <a:lnTo>
                    <a:pt x="2001440" y="1387939"/>
                  </a:lnTo>
                  <a:lnTo>
                    <a:pt x="1998662" y="1387148"/>
                  </a:lnTo>
                  <a:lnTo>
                    <a:pt x="1995090" y="1386752"/>
                  </a:lnTo>
                  <a:lnTo>
                    <a:pt x="1992312" y="1386752"/>
                  </a:lnTo>
                  <a:lnTo>
                    <a:pt x="1988740" y="1387543"/>
                  </a:lnTo>
                  <a:lnTo>
                    <a:pt x="1986359" y="1388730"/>
                  </a:lnTo>
                  <a:lnTo>
                    <a:pt x="1983581" y="1390708"/>
                  </a:lnTo>
                  <a:lnTo>
                    <a:pt x="1981597" y="1393081"/>
                  </a:lnTo>
                  <a:lnTo>
                    <a:pt x="1980009" y="1395455"/>
                  </a:lnTo>
                  <a:lnTo>
                    <a:pt x="1978818" y="1398224"/>
                  </a:lnTo>
                  <a:lnTo>
                    <a:pt x="1978025" y="1400993"/>
                  </a:lnTo>
                  <a:lnTo>
                    <a:pt x="1978025" y="1404553"/>
                  </a:lnTo>
                  <a:lnTo>
                    <a:pt x="1978025" y="1406926"/>
                  </a:lnTo>
                  <a:lnTo>
                    <a:pt x="1952625" y="1406926"/>
                  </a:lnTo>
                  <a:lnTo>
                    <a:pt x="1949847" y="1390708"/>
                  </a:lnTo>
                  <a:lnTo>
                    <a:pt x="1949053" y="1382005"/>
                  </a:lnTo>
                  <a:lnTo>
                    <a:pt x="1948259" y="1373698"/>
                  </a:lnTo>
                  <a:lnTo>
                    <a:pt x="1947862" y="1364996"/>
                  </a:lnTo>
                  <a:lnTo>
                    <a:pt x="1947862" y="1355897"/>
                  </a:lnTo>
                  <a:lnTo>
                    <a:pt x="1948259" y="1346404"/>
                  </a:lnTo>
                  <a:lnTo>
                    <a:pt x="1949053" y="1337305"/>
                  </a:lnTo>
                  <a:lnTo>
                    <a:pt x="1950243" y="1327020"/>
                  </a:lnTo>
                  <a:lnTo>
                    <a:pt x="1952228" y="1316736"/>
                  </a:lnTo>
                  <a:lnTo>
                    <a:pt x="1954609" y="1305659"/>
                  </a:lnTo>
                  <a:lnTo>
                    <a:pt x="1958181" y="1294188"/>
                  </a:lnTo>
                  <a:lnTo>
                    <a:pt x="1961356" y="1282716"/>
                  </a:lnTo>
                  <a:lnTo>
                    <a:pt x="1966118" y="1270453"/>
                  </a:lnTo>
                  <a:lnTo>
                    <a:pt x="1971675" y="1257399"/>
                  </a:lnTo>
                  <a:lnTo>
                    <a:pt x="1977231" y="1243554"/>
                  </a:lnTo>
                  <a:lnTo>
                    <a:pt x="1980803" y="1237225"/>
                  </a:lnTo>
                  <a:lnTo>
                    <a:pt x="1984772" y="1230896"/>
                  </a:lnTo>
                  <a:lnTo>
                    <a:pt x="1988740" y="1224567"/>
                  </a:lnTo>
                  <a:lnTo>
                    <a:pt x="1993106" y="1218238"/>
                  </a:lnTo>
                  <a:lnTo>
                    <a:pt x="1994693" y="1215864"/>
                  </a:lnTo>
                  <a:lnTo>
                    <a:pt x="1996281" y="1213491"/>
                  </a:lnTo>
                  <a:lnTo>
                    <a:pt x="2001440" y="1208744"/>
                  </a:lnTo>
                  <a:lnTo>
                    <a:pt x="2006600" y="1203601"/>
                  </a:lnTo>
                  <a:lnTo>
                    <a:pt x="2011362" y="1198855"/>
                  </a:lnTo>
                  <a:lnTo>
                    <a:pt x="2016522" y="1194899"/>
                  </a:lnTo>
                  <a:lnTo>
                    <a:pt x="2022078" y="1190943"/>
                  </a:lnTo>
                  <a:lnTo>
                    <a:pt x="2027634" y="1186987"/>
                  </a:lnTo>
                  <a:lnTo>
                    <a:pt x="2033190" y="1184218"/>
                  </a:lnTo>
                  <a:lnTo>
                    <a:pt x="2038350" y="1181449"/>
                  </a:lnTo>
                  <a:lnTo>
                    <a:pt x="2043906" y="1178285"/>
                  </a:lnTo>
                  <a:lnTo>
                    <a:pt x="2049859" y="1176307"/>
                  </a:lnTo>
                  <a:lnTo>
                    <a:pt x="2060972" y="1171956"/>
                  </a:lnTo>
                  <a:lnTo>
                    <a:pt x="2071290" y="1169187"/>
                  </a:lnTo>
                  <a:lnTo>
                    <a:pt x="2082006" y="1166813"/>
                  </a:lnTo>
                  <a:close/>
                  <a:moveTo>
                    <a:pt x="1110232" y="1166813"/>
                  </a:moveTo>
                  <a:lnTo>
                    <a:pt x="1112219" y="1169978"/>
                  </a:lnTo>
                  <a:lnTo>
                    <a:pt x="1115000" y="1172747"/>
                  </a:lnTo>
                  <a:lnTo>
                    <a:pt x="1118179" y="1175120"/>
                  </a:lnTo>
                  <a:lnTo>
                    <a:pt x="1121359" y="1176702"/>
                  </a:lnTo>
                  <a:lnTo>
                    <a:pt x="1124935" y="1177494"/>
                  </a:lnTo>
                  <a:lnTo>
                    <a:pt x="1128114" y="1177494"/>
                  </a:lnTo>
                  <a:lnTo>
                    <a:pt x="1136062" y="1177098"/>
                  </a:lnTo>
                  <a:lnTo>
                    <a:pt x="1144407" y="1176702"/>
                  </a:lnTo>
                  <a:lnTo>
                    <a:pt x="1154342" y="1177098"/>
                  </a:lnTo>
                  <a:lnTo>
                    <a:pt x="1163879" y="1177889"/>
                  </a:lnTo>
                  <a:lnTo>
                    <a:pt x="1173019" y="1179076"/>
                  </a:lnTo>
                  <a:lnTo>
                    <a:pt x="1181364" y="1180658"/>
                  </a:lnTo>
                  <a:lnTo>
                    <a:pt x="1189709" y="1183427"/>
                  </a:lnTo>
                  <a:lnTo>
                    <a:pt x="1197259" y="1186196"/>
                  </a:lnTo>
                  <a:lnTo>
                    <a:pt x="1204810" y="1189756"/>
                  </a:lnTo>
                  <a:lnTo>
                    <a:pt x="1211963" y="1193317"/>
                  </a:lnTo>
                  <a:lnTo>
                    <a:pt x="1218718" y="1197668"/>
                  </a:lnTo>
                  <a:lnTo>
                    <a:pt x="1225077" y="1202810"/>
                  </a:lnTo>
                  <a:lnTo>
                    <a:pt x="1231037" y="1208348"/>
                  </a:lnTo>
                  <a:lnTo>
                    <a:pt x="1236601" y="1213886"/>
                  </a:lnTo>
                  <a:lnTo>
                    <a:pt x="1241767" y="1220611"/>
                  </a:lnTo>
                  <a:lnTo>
                    <a:pt x="1246138" y="1227731"/>
                  </a:lnTo>
                  <a:lnTo>
                    <a:pt x="1250907" y="1234852"/>
                  </a:lnTo>
                  <a:lnTo>
                    <a:pt x="1254881" y="1243554"/>
                  </a:lnTo>
                  <a:lnTo>
                    <a:pt x="1260444" y="1256213"/>
                  </a:lnTo>
                  <a:lnTo>
                    <a:pt x="1265213" y="1268476"/>
                  </a:lnTo>
                  <a:lnTo>
                    <a:pt x="1269584" y="1280343"/>
                  </a:lnTo>
                  <a:lnTo>
                    <a:pt x="1273160" y="1291814"/>
                  </a:lnTo>
                  <a:lnTo>
                    <a:pt x="1276339" y="1302890"/>
                  </a:lnTo>
                  <a:lnTo>
                    <a:pt x="1278724" y="1313175"/>
                  </a:lnTo>
                  <a:lnTo>
                    <a:pt x="1281108" y="1323460"/>
                  </a:lnTo>
                  <a:lnTo>
                    <a:pt x="1282300" y="1333350"/>
                  </a:lnTo>
                  <a:lnTo>
                    <a:pt x="1283492" y="1342843"/>
                  </a:lnTo>
                  <a:lnTo>
                    <a:pt x="1283890" y="1352337"/>
                  </a:lnTo>
                  <a:lnTo>
                    <a:pt x="1284287" y="1361831"/>
                  </a:lnTo>
                  <a:lnTo>
                    <a:pt x="1283890" y="1371325"/>
                  </a:lnTo>
                  <a:lnTo>
                    <a:pt x="1283492" y="1380027"/>
                  </a:lnTo>
                  <a:lnTo>
                    <a:pt x="1282300" y="1389126"/>
                  </a:lnTo>
                  <a:lnTo>
                    <a:pt x="1281506" y="1398619"/>
                  </a:lnTo>
                  <a:lnTo>
                    <a:pt x="1279519" y="1408113"/>
                  </a:lnTo>
                  <a:lnTo>
                    <a:pt x="1273558" y="1407322"/>
                  </a:lnTo>
                  <a:lnTo>
                    <a:pt x="1267994" y="1406926"/>
                  </a:lnTo>
                  <a:lnTo>
                    <a:pt x="1248920" y="1406926"/>
                  </a:lnTo>
                  <a:lnTo>
                    <a:pt x="1248125" y="1385961"/>
                  </a:lnTo>
                  <a:lnTo>
                    <a:pt x="1247728" y="1382401"/>
                  </a:lnTo>
                  <a:lnTo>
                    <a:pt x="1246138" y="1379632"/>
                  </a:lnTo>
                  <a:lnTo>
                    <a:pt x="1244946" y="1377258"/>
                  </a:lnTo>
                  <a:lnTo>
                    <a:pt x="1242959" y="1374489"/>
                  </a:lnTo>
                  <a:lnTo>
                    <a:pt x="1240575" y="1372907"/>
                  </a:lnTo>
                  <a:lnTo>
                    <a:pt x="1237793" y="1371325"/>
                  </a:lnTo>
                  <a:lnTo>
                    <a:pt x="1235011" y="1370534"/>
                  </a:lnTo>
                  <a:lnTo>
                    <a:pt x="1231435" y="1369742"/>
                  </a:lnTo>
                  <a:lnTo>
                    <a:pt x="1228653" y="1369742"/>
                  </a:lnTo>
                  <a:lnTo>
                    <a:pt x="1225077" y="1370929"/>
                  </a:lnTo>
                  <a:lnTo>
                    <a:pt x="1222692" y="1372116"/>
                  </a:lnTo>
                  <a:lnTo>
                    <a:pt x="1220308" y="1373698"/>
                  </a:lnTo>
                  <a:lnTo>
                    <a:pt x="1217526" y="1376072"/>
                  </a:lnTo>
                  <a:lnTo>
                    <a:pt x="1215937" y="1378841"/>
                  </a:lnTo>
                  <a:lnTo>
                    <a:pt x="1214745" y="1381214"/>
                  </a:lnTo>
                  <a:lnTo>
                    <a:pt x="1214347" y="1384774"/>
                  </a:lnTo>
                  <a:lnTo>
                    <a:pt x="1211963" y="1395455"/>
                  </a:lnTo>
                  <a:lnTo>
                    <a:pt x="1209976" y="1406926"/>
                  </a:lnTo>
                  <a:lnTo>
                    <a:pt x="1041881" y="1406926"/>
                  </a:lnTo>
                  <a:lnTo>
                    <a:pt x="1039497" y="1399015"/>
                  </a:lnTo>
                  <a:lnTo>
                    <a:pt x="1038305" y="1395850"/>
                  </a:lnTo>
                  <a:lnTo>
                    <a:pt x="1036715" y="1393477"/>
                  </a:lnTo>
                  <a:lnTo>
                    <a:pt x="1034728" y="1391499"/>
                  </a:lnTo>
                  <a:lnTo>
                    <a:pt x="1032344" y="1389126"/>
                  </a:lnTo>
                  <a:lnTo>
                    <a:pt x="1029960" y="1387939"/>
                  </a:lnTo>
                  <a:lnTo>
                    <a:pt x="1026780" y="1387148"/>
                  </a:lnTo>
                  <a:lnTo>
                    <a:pt x="1023601" y="1386752"/>
                  </a:lnTo>
                  <a:lnTo>
                    <a:pt x="1020422" y="1386752"/>
                  </a:lnTo>
                  <a:lnTo>
                    <a:pt x="1017243" y="1387543"/>
                  </a:lnTo>
                  <a:lnTo>
                    <a:pt x="1014461" y="1388730"/>
                  </a:lnTo>
                  <a:lnTo>
                    <a:pt x="1012077" y="1390708"/>
                  </a:lnTo>
                  <a:lnTo>
                    <a:pt x="1010090" y="1393081"/>
                  </a:lnTo>
                  <a:lnTo>
                    <a:pt x="1008103" y="1395455"/>
                  </a:lnTo>
                  <a:lnTo>
                    <a:pt x="1006911" y="1398224"/>
                  </a:lnTo>
                  <a:lnTo>
                    <a:pt x="1006116" y="1400993"/>
                  </a:lnTo>
                  <a:lnTo>
                    <a:pt x="1006116" y="1404553"/>
                  </a:lnTo>
                  <a:lnTo>
                    <a:pt x="1006116" y="1406926"/>
                  </a:lnTo>
                  <a:lnTo>
                    <a:pt x="980684" y="1406926"/>
                  </a:lnTo>
                  <a:lnTo>
                    <a:pt x="978299" y="1390708"/>
                  </a:lnTo>
                  <a:lnTo>
                    <a:pt x="977107" y="1382005"/>
                  </a:lnTo>
                  <a:lnTo>
                    <a:pt x="976710" y="1373698"/>
                  </a:lnTo>
                  <a:lnTo>
                    <a:pt x="976312" y="1364996"/>
                  </a:lnTo>
                  <a:lnTo>
                    <a:pt x="976312" y="1355897"/>
                  </a:lnTo>
                  <a:lnTo>
                    <a:pt x="976710" y="1346404"/>
                  </a:lnTo>
                  <a:lnTo>
                    <a:pt x="977504" y="1337305"/>
                  </a:lnTo>
                  <a:lnTo>
                    <a:pt x="978697" y="1327020"/>
                  </a:lnTo>
                  <a:lnTo>
                    <a:pt x="980286" y="1316736"/>
                  </a:lnTo>
                  <a:lnTo>
                    <a:pt x="983068" y="1305659"/>
                  </a:lnTo>
                  <a:lnTo>
                    <a:pt x="985850" y="1294188"/>
                  </a:lnTo>
                  <a:lnTo>
                    <a:pt x="989823" y="1282716"/>
                  </a:lnTo>
                  <a:lnTo>
                    <a:pt x="994195" y="1270453"/>
                  </a:lnTo>
                  <a:lnTo>
                    <a:pt x="999758" y="1257399"/>
                  </a:lnTo>
                  <a:lnTo>
                    <a:pt x="1005719" y="1243554"/>
                  </a:lnTo>
                  <a:lnTo>
                    <a:pt x="1008898" y="1237225"/>
                  </a:lnTo>
                  <a:lnTo>
                    <a:pt x="1012872" y="1230500"/>
                  </a:lnTo>
                  <a:lnTo>
                    <a:pt x="1016846" y="1224567"/>
                  </a:lnTo>
                  <a:lnTo>
                    <a:pt x="1021217" y="1218238"/>
                  </a:lnTo>
                  <a:lnTo>
                    <a:pt x="1023204" y="1215864"/>
                  </a:lnTo>
                  <a:lnTo>
                    <a:pt x="1024793" y="1213491"/>
                  </a:lnTo>
                  <a:lnTo>
                    <a:pt x="1029960" y="1208744"/>
                  </a:lnTo>
                  <a:lnTo>
                    <a:pt x="1034331" y="1203601"/>
                  </a:lnTo>
                  <a:lnTo>
                    <a:pt x="1039894" y="1198855"/>
                  </a:lnTo>
                  <a:lnTo>
                    <a:pt x="1045060" y="1194899"/>
                  </a:lnTo>
                  <a:lnTo>
                    <a:pt x="1050624" y="1190943"/>
                  </a:lnTo>
                  <a:lnTo>
                    <a:pt x="1055790" y="1186987"/>
                  </a:lnTo>
                  <a:lnTo>
                    <a:pt x="1061353" y="1184218"/>
                  </a:lnTo>
                  <a:lnTo>
                    <a:pt x="1066917" y="1181449"/>
                  </a:lnTo>
                  <a:lnTo>
                    <a:pt x="1072480" y="1178285"/>
                  </a:lnTo>
                  <a:lnTo>
                    <a:pt x="1078043" y="1176307"/>
                  </a:lnTo>
                  <a:lnTo>
                    <a:pt x="1089170" y="1171956"/>
                  </a:lnTo>
                  <a:lnTo>
                    <a:pt x="1099900" y="1169187"/>
                  </a:lnTo>
                  <a:lnTo>
                    <a:pt x="1110232" y="1166813"/>
                  </a:lnTo>
                  <a:close/>
                  <a:moveTo>
                    <a:pt x="1601784" y="1141413"/>
                  </a:moveTo>
                  <a:lnTo>
                    <a:pt x="1608513" y="1141413"/>
                  </a:lnTo>
                  <a:lnTo>
                    <a:pt x="1616826" y="1141413"/>
                  </a:lnTo>
                  <a:lnTo>
                    <a:pt x="1628701" y="1141809"/>
                  </a:lnTo>
                  <a:lnTo>
                    <a:pt x="1639785" y="1142996"/>
                  </a:lnTo>
                  <a:lnTo>
                    <a:pt x="1644139" y="1143392"/>
                  </a:lnTo>
                  <a:lnTo>
                    <a:pt x="1656410" y="1145766"/>
                  </a:lnTo>
                  <a:lnTo>
                    <a:pt x="1668285" y="1149327"/>
                  </a:lnTo>
                  <a:lnTo>
                    <a:pt x="1673431" y="1150910"/>
                  </a:lnTo>
                  <a:lnTo>
                    <a:pt x="1682140" y="1154075"/>
                  </a:lnTo>
                  <a:lnTo>
                    <a:pt x="1690453" y="1157241"/>
                  </a:lnTo>
                  <a:lnTo>
                    <a:pt x="1694807" y="1158823"/>
                  </a:lnTo>
                  <a:lnTo>
                    <a:pt x="1703516" y="1163572"/>
                  </a:lnTo>
                  <a:lnTo>
                    <a:pt x="1711828" y="1167924"/>
                  </a:lnTo>
                  <a:lnTo>
                    <a:pt x="1714995" y="1169903"/>
                  </a:lnTo>
                  <a:lnTo>
                    <a:pt x="1726079" y="1177421"/>
                  </a:lnTo>
                  <a:lnTo>
                    <a:pt x="1729245" y="1179399"/>
                  </a:lnTo>
                  <a:lnTo>
                    <a:pt x="1739142" y="1186918"/>
                  </a:lnTo>
                  <a:lnTo>
                    <a:pt x="1740329" y="1188105"/>
                  </a:lnTo>
                  <a:lnTo>
                    <a:pt x="1745475" y="1192853"/>
                  </a:lnTo>
                  <a:lnTo>
                    <a:pt x="1747058" y="1194436"/>
                  </a:lnTo>
                  <a:lnTo>
                    <a:pt x="1748642" y="1196018"/>
                  </a:lnTo>
                  <a:lnTo>
                    <a:pt x="1743100" y="1240732"/>
                  </a:lnTo>
                  <a:lnTo>
                    <a:pt x="1739142" y="1274761"/>
                  </a:lnTo>
                  <a:lnTo>
                    <a:pt x="1736766" y="1296128"/>
                  </a:lnTo>
                  <a:lnTo>
                    <a:pt x="1738746" y="1294150"/>
                  </a:lnTo>
                  <a:lnTo>
                    <a:pt x="1739537" y="1293358"/>
                  </a:lnTo>
                  <a:lnTo>
                    <a:pt x="1740725" y="1293358"/>
                  </a:lnTo>
                  <a:lnTo>
                    <a:pt x="1741912" y="1293754"/>
                  </a:lnTo>
                  <a:lnTo>
                    <a:pt x="1743100" y="1294150"/>
                  </a:lnTo>
                  <a:lnTo>
                    <a:pt x="1744288" y="1295733"/>
                  </a:lnTo>
                  <a:lnTo>
                    <a:pt x="1745079" y="1297315"/>
                  </a:lnTo>
                  <a:lnTo>
                    <a:pt x="1747454" y="1301668"/>
                  </a:lnTo>
                  <a:lnTo>
                    <a:pt x="1749038" y="1307603"/>
                  </a:lnTo>
                  <a:lnTo>
                    <a:pt x="1750621" y="1315121"/>
                  </a:lnTo>
                  <a:lnTo>
                    <a:pt x="1751809" y="1323827"/>
                  </a:lnTo>
                  <a:lnTo>
                    <a:pt x="1752204" y="1332928"/>
                  </a:lnTo>
                  <a:lnTo>
                    <a:pt x="1752600" y="1343216"/>
                  </a:lnTo>
                  <a:lnTo>
                    <a:pt x="1752204" y="1352712"/>
                  </a:lnTo>
                  <a:lnTo>
                    <a:pt x="1751809" y="1361813"/>
                  </a:lnTo>
                  <a:lnTo>
                    <a:pt x="1750621" y="1370518"/>
                  </a:lnTo>
                  <a:lnTo>
                    <a:pt x="1749038" y="1378036"/>
                  </a:lnTo>
                  <a:lnTo>
                    <a:pt x="1747454" y="1383972"/>
                  </a:lnTo>
                  <a:lnTo>
                    <a:pt x="1745079" y="1388324"/>
                  </a:lnTo>
                  <a:lnTo>
                    <a:pt x="1744288" y="1390303"/>
                  </a:lnTo>
                  <a:lnTo>
                    <a:pt x="1743100" y="1391490"/>
                  </a:lnTo>
                  <a:lnTo>
                    <a:pt x="1741912" y="1391886"/>
                  </a:lnTo>
                  <a:lnTo>
                    <a:pt x="1740725" y="1392281"/>
                  </a:lnTo>
                  <a:lnTo>
                    <a:pt x="1739142" y="1391886"/>
                  </a:lnTo>
                  <a:lnTo>
                    <a:pt x="1737954" y="1391094"/>
                  </a:lnTo>
                  <a:lnTo>
                    <a:pt x="1736766" y="1389511"/>
                  </a:lnTo>
                  <a:lnTo>
                    <a:pt x="1735975" y="1387929"/>
                  </a:lnTo>
                  <a:lnTo>
                    <a:pt x="1733996" y="1382785"/>
                  </a:lnTo>
                  <a:lnTo>
                    <a:pt x="1731620" y="1376849"/>
                  </a:lnTo>
                  <a:lnTo>
                    <a:pt x="1730829" y="1384367"/>
                  </a:lnTo>
                  <a:lnTo>
                    <a:pt x="1729641" y="1391886"/>
                  </a:lnTo>
                  <a:lnTo>
                    <a:pt x="1725683" y="1406526"/>
                  </a:lnTo>
                  <a:lnTo>
                    <a:pt x="1475905" y="1406526"/>
                  </a:lnTo>
                  <a:lnTo>
                    <a:pt x="1471551" y="1394260"/>
                  </a:lnTo>
                  <a:lnTo>
                    <a:pt x="1469968" y="1388324"/>
                  </a:lnTo>
                  <a:lnTo>
                    <a:pt x="1467592" y="1381993"/>
                  </a:lnTo>
                  <a:lnTo>
                    <a:pt x="1466009" y="1387137"/>
                  </a:lnTo>
                  <a:lnTo>
                    <a:pt x="1464426" y="1391490"/>
                  </a:lnTo>
                  <a:lnTo>
                    <a:pt x="1463238" y="1392677"/>
                  </a:lnTo>
                  <a:lnTo>
                    <a:pt x="1462051" y="1393864"/>
                  </a:lnTo>
                  <a:lnTo>
                    <a:pt x="1460863" y="1394260"/>
                  </a:lnTo>
                  <a:lnTo>
                    <a:pt x="1459676" y="1394655"/>
                  </a:lnTo>
                  <a:lnTo>
                    <a:pt x="1458884" y="1394260"/>
                  </a:lnTo>
                  <a:lnTo>
                    <a:pt x="1457696" y="1393468"/>
                  </a:lnTo>
                  <a:lnTo>
                    <a:pt x="1456509" y="1392281"/>
                  </a:lnTo>
                  <a:lnTo>
                    <a:pt x="1454925" y="1391094"/>
                  </a:lnTo>
                  <a:lnTo>
                    <a:pt x="1452946" y="1386346"/>
                  </a:lnTo>
                  <a:lnTo>
                    <a:pt x="1451363" y="1380015"/>
                  </a:lnTo>
                  <a:lnTo>
                    <a:pt x="1450175" y="1372892"/>
                  </a:lnTo>
                  <a:lnTo>
                    <a:pt x="1448592" y="1364583"/>
                  </a:lnTo>
                  <a:lnTo>
                    <a:pt x="1447800" y="1355086"/>
                  </a:lnTo>
                  <a:lnTo>
                    <a:pt x="1447800" y="1345194"/>
                  </a:lnTo>
                  <a:lnTo>
                    <a:pt x="1447800" y="1334906"/>
                  </a:lnTo>
                  <a:lnTo>
                    <a:pt x="1448592" y="1325805"/>
                  </a:lnTo>
                  <a:lnTo>
                    <a:pt x="1450175" y="1317496"/>
                  </a:lnTo>
                  <a:lnTo>
                    <a:pt x="1451363" y="1310373"/>
                  </a:lnTo>
                  <a:lnTo>
                    <a:pt x="1452946" y="1304438"/>
                  </a:lnTo>
                  <a:lnTo>
                    <a:pt x="1454925" y="1299689"/>
                  </a:lnTo>
                  <a:lnTo>
                    <a:pt x="1456509" y="1298107"/>
                  </a:lnTo>
                  <a:lnTo>
                    <a:pt x="1457696" y="1296920"/>
                  </a:lnTo>
                  <a:lnTo>
                    <a:pt x="1458884" y="1296128"/>
                  </a:lnTo>
                  <a:lnTo>
                    <a:pt x="1459676" y="1296128"/>
                  </a:lnTo>
                  <a:lnTo>
                    <a:pt x="1460467" y="1296128"/>
                  </a:lnTo>
                  <a:lnTo>
                    <a:pt x="1461259" y="1296524"/>
                  </a:lnTo>
                  <a:lnTo>
                    <a:pt x="1462051" y="1283466"/>
                  </a:lnTo>
                  <a:lnTo>
                    <a:pt x="1462446" y="1277531"/>
                  </a:lnTo>
                  <a:lnTo>
                    <a:pt x="1464030" y="1271991"/>
                  </a:lnTo>
                  <a:lnTo>
                    <a:pt x="1462051" y="1258142"/>
                  </a:lnTo>
                  <a:lnTo>
                    <a:pt x="1460071" y="1245480"/>
                  </a:lnTo>
                  <a:lnTo>
                    <a:pt x="1456905" y="1223717"/>
                  </a:lnTo>
                  <a:lnTo>
                    <a:pt x="1453738" y="1208681"/>
                  </a:lnTo>
                  <a:lnTo>
                    <a:pt x="1452550" y="1203537"/>
                  </a:lnTo>
                  <a:lnTo>
                    <a:pt x="1458488" y="1199975"/>
                  </a:lnTo>
                  <a:lnTo>
                    <a:pt x="1465217" y="1196018"/>
                  </a:lnTo>
                  <a:lnTo>
                    <a:pt x="1471551" y="1191270"/>
                  </a:lnTo>
                  <a:lnTo>
                    <a:pt x="1477884" y="1186522"/>
                  </a:lnTo>
                  <a:lnTo>
                    <a:pt x="1489760" y="1177421"/>
                  </a:lnTo>
                  <a:lnTo>
                    <a:pt x="1495302" y="1173464"/>
                  </a:lnTo>
                  <a:lnTo>
                    <a:pt x="1500843" y="1170299"/>
                  </a:lnTo>
                  <a:lnTo>
                    <a:pt x="1515490" y="1163176"/>
                  </a:lnTo>
                  <a:lnTo>
                    <a:pt x="1530136" y="1157241"/>
                  </a:lnTo>
                  <a:lnTo>
                    <a:pt x="1539636" y="1154075"/>
                  </a:lnTo>
                  <a:lnTo>
                    <a:pt x="1548741" y="1150910"/>
                  </a:lnTo>
                  <a:lnTo>
                    <a:pt x="1558241" y="1148536"/>
                  </a:lnTo>
                  <a:lnTo>
                    <a:pt x="1568533" y="1145766"/>
                  </a:lnTo>
                  <a:lnTo>
                    <a:pt x="1576450" y="1144183"/>
                  </a:lnTo>
                  <a:lnTo>
                    <a:pt x="1583971" y="1142996"/>
                  </a:lnTo>
                  <a:lnTo>
                    <a:pt x="1594658" y="1142204"/>
                  </a:lnTo>
                  <a:lnTo>
                    <a:pt x="1601784" y="1141413"/>
                  </a:lnTo>
                  <a:close/>
                  <a:moveTo>
                    <a:pt x="1832358" y="1052513"/>
                  </a:moveTo>
                  <a:lnTo>
                    <a:pt x="1843104" y="1052513"/>
                  </a:lnTo>
                  <a:lnTo>
                    <a:pt x="1847083" y="1052911"/>
                  </a:lnTo>
                  <a:lnTo>
                    <a:pt x="1839522" y="1055300"/>
                  </a:lnTo>
                  <a:lnTo>
                    <a:pt x="1831960" y="1058882"/>
                  </a:lnTo>
                  <a:lnTo>
                    <a:pt x="1825194" y="1062067"/>
                  </a:lnTo>
                  <a:lnTo>
                    <a:pt x="1818428" y="1065650"/>
                  </a:lnTo>
                  <a:lnTo>
                    <a:pt x="1820418" y="1066446"/>
                  </a:lnTo>
                  <a:lnTo>
                    <a:pt x="1828776" y="1066048"/>
                  </a:lnTo>
                  <a:lnTo>
                    <a:pt x="1837532" y="1065650"/>
                  </a:lnTo>
                  <a:lnTo>
                    <a:pt x="1846685" y="1066048"/>
                  </a:lnTo>
                  <a:lnTo>
                    <a:pt x="1856237" y="1066446"/>
                  </a:lnTo>
                  <a:lnTo>
                    <a:pt x="1865789" y="1067640"/>
                  </a:lnTo>
                  <a:lnTo>
                    <a:pt x="1876137" y="1069631"/>
                  </a:lnTo>
                  <a:lnTo>
                    <a:pt x="1885688" y="1072417"/>
                  </a:lnTo>
                  <a:lnTo>
                    <a:pt x="1895638" y="1075602"/>
                  </a:lnTo>
                  <a:lnTo>
                    <a:pt x="1905588" y="1079981"/>
                  </a:lnTo>
                  <a:lnTo>
                    <a:pt x="1910761" y="1082369"/>
                  </a:lnTo>
                  <a:lnTo>
                    <a:pt x="1915139" y="1085156"/>
                  </a:lnTo>
                  <a:lnTo>
                    <a:pt x="1919915" y="1088340"/>
                  </a:lnTo>
                  <a:lnTo>
                    <a:pt x="1924691" y="1091525"/>
                  </a:lnTo>
                  <a:lnTo>
                    <a:pt x="1929069" y="1095506"/>
                  </a:lnTo>
                  <a:lnTo>
                    <a:pt x="1933845" y="1099487"/>
                  </a:lnTo>
                  <a:lnTo>
                    <a:pt x="1938223" y="1103468"/>
                  </a:lnTo>
                  <a:lnTo>
                    <a:pt x="1942202" y="1108245"/>
                  </a:lnTo>
                  <a:lnTo>
                    <a:pt x="1946580" y="1112623"/>
                  </a:lnTo>
                  <a:lnTo>
                    <a:pt x="1950162" y="1118197"/>
                  </a:lnTo>
                  <a:lnTo>
                    <a:pt x="1954142" y="1123770"/>
                  </a:lnTo>
                  <a:lnTo>
                    <a:pt x="1957724" y="1129741"/>
                  </a:lnTo>
                  <a:lnTo>
                    <a:pt x="1960908" y="1136110"/>
                  </a:lnTo>
                  <a:lnTo>
                    <a:pt x="1964490" y="1142878"/>
                  </a:lnTo>
                  <a:lnTo>
                    <a:pt x="1968868" y="1152830"/>
                  </a:lnTo>
                  <a:lnTo>
                    <a:pt x="1972847" y="1163180"/>
                  </a:lnTo>
                  <a:lnTo>
                    <a:pt x="1979613" y="1182288"/>
                  </a:lnTo>
                  <a:lnTo>
                    <a:pt x="1975633" y="1185871"/>
                  </a:lnTo>
                  <a:lnTo>
                    <a:pt x="1972051" y="1190249"/>
                  </a:lnTo>
                  <a:lnTo>
                    <a:pt x="1967674" y="1192638"/>
                  </a:lnTo>
                  <a:lnTo>
                    <a:pt x="1965684" y="1193832"/>
                  </a:lnTo>
                  <a:lnTo>
                    <a:pt x="1963694" y="1195823"/>
                  </a:lnTo>
                  <a:lnTo>
                    <a:pt x="1962102" y="1197415"/>
                  </a:lnTo>
                  <a:lnTo>
                    <a:pt x="1961306" y="1199007"/>
                  </a:lnTo>
                  <a:lnTo>
                    <a:pt x="1960112" y="1201396"/>
                  </a:lnTo>
                  <a:lnTo>
                    <a:pt x="1959316" y="1202988"/>
                  </a:lnTo>
                  <a:lnTo>
                    <a:pt x="1958918" y="1205377"/>
                  </a:lnTo>
                  <a:lnTo>
                    <a:pt x="1958918" y="1207367"/>
                  </a:lnTo>
                  <a:lnTo>
                    <a:pt x="1952152" y="1218115"/>
                  </a:lnTo>
                  <a:lnTo>
                    <a:pt x="1946580" y="1229262"/>
                  </a:lnTo>
                  <a:lnTo>
                    <a:pt x="1941008" y="1240806"/>
                  </a:lnTo>
                  <a:lnTo>
                    <a:pt x="1936233" y="1252350"/>
                  </a:lnTo>
                  <a:lnTo>
                    <a:pt x="1932253" y="1263895"/>
                  </a:lnTo>
                  <a:lnTo>
                    <a:pt x="1928273" y="1274245"/>
                  </a:lnTo>
                  <a:lnTo>
                    <a:pt x="1925089" y="1284993"/>
                  </a:lnTo>
                  <a:lnTo>
                    <a:pt x="1921905" y="1294945"/>
                  </a:lnTo>
                  <a:lnTo>
                    <a:pt x="1919915" y="1304897"/>
                  </a:lnTo>
                  <a:lnTo>
                    <a:pt x="1917925" y="1314451"/>
                  </a:lnTo>
                  <a:lnTo>
                    <a:pt x="1784997" y="1314451"/>
                  </a:lnTo>
                  <a:lnTo>
                    <a:pt x="1783007" y="1303305"/>
                  </a:lnTo>
                  <a:lnTo>
                    <a:pt x="1780222" y="1293353"/>
                  </a:lnTo>
                  <a:lnTo>
                    <a:pt x="1778630" y="1288974"/>
                  </a:lnTo>
                  <a:lnTo>
                    <a:pt x="1777038" y="1284993"/>
                  </a:lnTo>
                  <a:lnTo>
                    <a:pt x="1775446" y="1281410"/>
                  </a:lnTo>
                  <a:lnTo>
                    <a:pt x="1773058" y="1278226"/>
                  </a:lnTo>
                  <a:lnTo>
                    <a:pt x="1782609" y="1200202"/>
                  </a:lnTo>
                  <a:lnTo>
                    <a:pt x="1783007" y="1196619"/>
                  </a:lnTo>
                  <a:lnTo>
                    <a:pt x="1783007" y="1192638"/>
                  </a:lnTo>
                  <a:lnTo>
                    <a:pt x="1782211" y="1189453"/>
                  </a:lnTo>
                  <a:lnTo>
                    <a:pt x="1781416" y="1185472"/>
                  </a:lnTo>
                  <a:lnTo>
                    <a:pt x="1779824" y="1182288"/>
                  </a:lnTo>
                  <a:lnTo>
                    <a:pt x="1778232" y="1178705"/>
                  </a:lnTo>
                  <a:lnTo>
                    <a:pt x="1776242" y="1175919"/>
                  </a:lnTo>
                  <a:lnTo>
                    <a:pt x="1774252" y="1172734"/>
                  </a:lnTo>
                  <a:lnTo>
                    <a:pt x="1767884" y="1166763"/>
                  </a:lnTo>
                  <a:lnTo>
                    <a:pt x="1761516" y="1161588"/>
                  </a:lnTo>
                  <a:lnTo>
                    <a:pt x="1752362" y="1154422"/>
                  </a:lnTo>
                  <a:lnTo>
                    <a:pt x="1741219" y="1146460"/>
                  </a:lnTo>
                  <a:lnTo>
                    <a:pt x="1734851" y="1142480"/>
                  </a:lnTo>
                  <a:lnTo>
                    <a:pt x="1728085" y="1138101"/>
                  </a:lnTo>
                  <a:lnTo>
                    <a:pt x="1720921" y="1134518"/>
                  </a:lnTo>
                  <a:lnTo>
                    <a:pt x="1712564" y="1130139"/>
                  </a:lnTo>
                  <a:lnTo>
                    <a:pt x="1704206" y="1126158"/>
                  </a:lnTo>
                  <a:lnTo>
                    <a:pt x="1695450" y="1122576"/>
                  </a:lnTo>
                  <a:lnTo>
                    <a:pt x="1698236" y="1118197"/>
                  </a:lnTo>
                  <a:lnTo>
                    <a:pt x="1701420" y="1114216"/>
                  </a:lnTo>
                  <a:lnTo>
                    <a:pt x="1697440" y="1114614"/>
                  </a:lnTo>
                  <a:lnTo>
                    <a:pt x="1701420" y="1111827"/>
                  </a:lnTo>
                  <a:lnTo>
                    <a:pt x="1705002" y="1109041"/>
                  </a:lnTo>
                  <a:lnTo>
                    <a:pt x="1710176" y="1103069"/>
                  </a:lnTo>
                  <a:lnTo>
                    <a:pt x="1715748" y="1097894"/>
                  </a:lnTo>
                  <a:lnTo>
                    <a:pt x="1721319" y="1093117"/>
                  </a:lnTo>
                  <a:lnTo>
                    <a:pt x="1726891" y="1088340"/>
                  </a:lnTo>
                  <a:lnTo>
                    <a:pt x="1732463" y="1083962"/>
                  </a:lnTo>
                  <a:lnTo>
                    <a:pt x="1738035" y="1080379"/>
                  </a:lnTo>
                  <a:lnTo>
                    <a:pt x="1744005" y="1076398"/>
                  </a:lnTo>
                  <a:lnTo>
                    <a:pt x="1749975" y="1073611"/>
                  </a:lnTo>
                  <a:lnTo>
                    <a:pt x="1755944" y="1070427"/>
                  </a:lnTo>
                  <a:lnTo>
                    <a:pt x="1761914" y="1067640"/>
                  </a:lnTo>
                  <a:lnTo>
                    <a:pt x="1773456" y="1063261"/>
                  </a:lnTo>
                  <a:lnTo>
                    <a:pt x="1784997" y="1059679"/>
                  </a:lnTo>
                  <a:lnTo>
                    <a:pt x="1796539" y="1056892"/>
                  </a:lnTo>
                  <a:lnTo>
                    <a:pt x="1806489" y="1054902"/>
                  </a:lnTo>
                  <a:lnTo>
                    <a:pt x="1816438" y="1053707"/>
                  </a:lnTo>
                  <a:lnTo>
                    <a:pt x="1824796" y="1052911"/>
                  </a:lnTo>
                  <a:lnTo>
                    <a:pt x="1832358" y="1052513"/>
                  </a:lnTo>
                  <a:close/>
                  <a:moveTo>
                    <a:pt x="861259" y="1052513"/>
                  </a:moveTo>
                  <a:lnTo>
                    <a:pt x="871603" y="1052513"/>
                  </a:lnTo>
                  <a:lnTo>
                    <a:pt x="875581" y="1052911"/>
                  </a:lnTo>
                  <a:lnTo>
                    <a:pt x="868022" y="1055295"/>
                  </a:lnTo>
                  <a:lnTo>
                    <a:pt x="860861" y="1058873"/>
                  </a:lnTo>
                  <a:lnTo>
                    <a:pt x="854098" y="1062053"/>
                  </a:lnTo>
                  <a:lnTo>
                    <a:pt x="847335" y="1065630"/>
                  </a:lnTo>
                  <a:lnTo>
                    <a:pt x="849324" y="1066425"/>
                  </a:lnTo>
                  <a:lnTo>
                    <a:pt x="857281" y="1066027"/>
                  </a:lnTo>
                  <a:lnTo>
                    <a:pt x="866033" y="1065630"/>
                  </a:lnTo>
                  <a:lnTo>
                    <a:pt x="875183" y="1066027"/>
                  </a:lnTo>
                  <a:lnTo>
                    <a:pt x="884732" y="1066425"/>
                  </a:lnTo>
                  <a:lnTo>
                    <a:pt x="894678" y="1067617"/>
                  </a:lnTo>
                  <a:lnTo>
                    <a:pt x="904624" y="1069605"/>
                  </a:lnTo>
                  <a:lnTo>
                    <a:pt x="914172" y="1072387"/>
                  </a:lnTo>
                  <a:lnTo>
                    <a:pt x="924516" y="1075567"/>
                  </a:lnTo>
                  <a:lnTo>
                    <a:pt x="934064" y="1079939"/>
                  </a:lnTo>
                  <a:lnTo>
                    <a:pt x="939236" y="1082324"/>
                  </a:lnTo>
                  <a:lnTo>
                    <a:pt x="944010" y="1085106"/>
                  </a:lnTo>
                  <a:lnTo>
                    <a:pt x="948784" y="1088286"/>
                  </a:lnTo>
                  <a:lnTo>
                    <a:pt x="953160" y="1091466"/>
                  </a:lnTo>
                  <a:lnTo>
                    <a:pt x="957934" y="1095441"/>
                  </a:lnTo>
                  <a:lnTo>
                    <a:pt x="962708" y="1099415"/>
                  </a:lnTo>
                  <a:lnTo>
                    <a:pt x="966687" y="1103390"/>
                  </a:lnTo>
                  <a:lnTo>
                    <a:pt x="971063" y="1108160"/>
                  </a:lnTo>
                  <a:lnTo>
                    <a:pt x="974644" y="1112532"/>
                  </a:lnTo>
                  <a:lnTo>
                    <a:pt x="979020" y="1118097"/>
                  </a:lnTo>
                  <a:lnTo>
                    <a:pt x="982998" y="1123662"/>
                  </a:lnTo>
                  <a:lnTo>
                    <a:pt x="986181" y="1129624"/>
                  </a:lnTo>
                  <a:lnTo>
                    <a:pt x="989762" y="1135983"/>
                  </a:lnTo>
                  <a:lnTo>
                    <a:pt x="992944" y="1142741"/>
                  </a:lnTo>
                  <a:lnTo>
                    <a:pt x="997321" y="1152678"/>
                  </a:lnTo>
                  <a:lnTo>
                    <a:pt x="1001299" y="1163012"/>
                  </a:lnTo>
                  <a:lnTo>
                    <a:pt x="1008062" y="1182091"/>
                  </a:lnTo>
                  <a:lnTo>
                    <a:pt x="1004482" y="1185668"/>
                  </a:lnTo>
                  <a:lnTo>
                    <a:pt x="1000105" y="1190040"/>
                  </a:lnTo>
                  <a:lnTo>
                    <a:pt x="996525" y="1192425"/>
                  </a:lnTo>
                  <a:lnTo>
                    <a:pt x="994138" y="1193618"/>
                  </a:lnTo>
                  <a:lnTo>
                    <a:pt x="992546" y="1195605"/>
                  </a:lnTo>
                  <a:lnTo>
                    <a:pt x="990955" y="1197195"/>
                  </a:lnTo>
                  <a:lnTo>
                    <a:pt x="989762" y="1198785"/>
                  </a:lnTo>
                  <a:lnTo>
                    <a:pt x="988568" y="1201170"/>
                  </a:lnTo>
                  <a:lnTo>
                    <a:pt x="987772" y="1202760"/>
                  </a:lnTo>
                  <a:lnTo>
                    <a:pt x="987375" y="1205145"/>
                  </a:lnTo>
                  <a:lnTo>
                    <a:pt x="987375" y="1207132"/>
                  </a:lnTo>
                  <a:lnTo>
                    <a:pt x="980611" y="1217864"/>
                  </a:lnTo>
                  <a:lnTo>
                    <a:pt x="975041" y="1228993"/>
                  </a:lnTo>
                  <a:lnTo>
                    <a:pt x="969870" y="1240520"/>
                  </a:lnTo>
                  <a:lnTo>
                    <a:pt x="965095" y="1252047"/>
                  </a:lnTo>
                  <a:lnTo>
                    <a:pt x="960321" y="1263574"/>
                  </a:lnTo>
                  <a:lnTo>
                    <a:pt x="956741" y="1273908"/>
                  </a:lnTo>
                  <a:lnTo>
                    <a:pt x="953558" y="1284640"/>
                  </a:lnTo>
                  <a:lnTo>
                    <a:pt x="950773" y="1294577"/>
                  </a:lnTo>
                  <a:lnTo>
                    <a:pt x="948784" y="1304514"/>
                  </a:lnTo>
                  <a:lnTo>
                    <a:pt x="946397" y="1314054"/>
                  </a:lnTo>
                  <a:lnTo>
                    <a:pt x="746283" y="1314054"/>
                  </a:lnTo>
                  <a:lnTo>
                    <a:pt x="745487" y="1310874"/>
                  </a:lnTo>
                  <a:lnTo>
                    <a:pt x="745487" y="1314054"/>
                  </a:lnTo>
                  <a:lnTo>
                    <a:pt x="692972" y="1314054"/>
                  </a:lnTo>
                  <a:lnTo>
                    <a:pt x="688994" y="1314054"/>
                  </a:lnTo>
                  <a:lnTo>
                    <a:pt x="685811" y="1314451"/>
                  </a:lnTo>
                  <a:lnTo>
                    <a:pt x="683026" y="1296565"/>
                  </a:lnTo>
                  <a:lnTo>
                    <a:pt x="681833" y="1287423"/>
                  </a:lnTo>
                  <a:lnTo>
                    <a:pt x="681435" y="1278281"/>
                  </a:lnTo>
                  <a:lnTo>
                    <a:pt x="681037" y="1268344"/>
                  </a:lnTo>
                  <a:lnTo>
                    <a:pt x="681435" y="1258804"/>
                  </a:lnTo>
                  <a:lnTo>
                    <a:pt x="681833" y="1249265"/>
                  </a:lnTo>
                  <a:lnTo>
                    <a:pt x="682628" y="1238930"/>
                  </a:lnTo>
                  <a:lnTo>
                    <a:pt x="684617" y="1228596"/>
                  </a:lnTo>
                  <a:lnTo>
                    <a:pt x="686607" y="1217466"/>
                  </a:lnTo>
                  <a:lnTo>
                    <a:pt x="688994" y="1205940"/>
                  </a:lnTo>
                  <a:lnTo>
                    <a:pt x="692176" y="1194810"/>
                  </a:lnTo>
                  <a:lnTo>
                    <a:pt x="696155" y="1182488"/>
                  </a:lnTo>
                  <a:lnTo>
                    <a:pt x="700929" y="1169769"/>
                  </a:lnTo>
                  <a:lnTo>
                    <a:pt x="706499" y="1156255"/>
                  </a:lnTo>
                  <a:lnTo>
                    <a:pt x="712466" y="1142741"/>
                  </a:lnTo>
                  <a:lnTo>
                    <a:pt x="716445" y="1134791"/>
                  </a:lnTo>
                  <a:lnTo>
                    <a:pt x="720821" y="1127636"/>
                  </a:lnTo>
                  <a:lnTo>
                    <a:pt x="725595" y="1120482"/>
                  </a:lnTo>
                  <a:lnTo>
                    <a:pt x="729971" y="1114122"/>
                  </a:lnTo>
                  <a:lnTo>
                    <a:pt x="726391" y="1114520"/>
                  </a:lnTo>
                  <a:lnTo>
                    <a:pt x="729971" y="1111737"/>
                  </a:lnTo>
                  <a:lnTo>
                    <a:pt x="733950" y="1108955"/>
                  </a:lnTo>
                  <a:lnTo>
                    <a:pt x="739122" y="1102993"/>
                  </a:lnTo>
                  <a:lnTo>
                    <a:pt x="744294" y="1097826"/>
                  </a:lnTo>
                  <a:lnTo>
                    <a:pt x="749863" y="1093056"/>
                  </a:lnTo>
                  <a:lnTo>
                    <a:pt x="755433" y="1088286"/>
                  </a:lnTo>
                  <a:lnTo>
                    <a:pt x="761401" y="1083914"/>
                  </a:lnTo>
                  <a:lnTo>
                    <a:pt x="766970" y="1080337"/>
                  </a:lnTo>
                  <a:lnTo>
                    <a:pt x="772938" y="1076362"/>
                  </a:lnTo>
                  <a:lnTo>
                    <a:pt x="778508" y="1073579"/>
                  </a:lnTo>
                  <a:lnTo>
                    <a:pt x="784475" y="1070400"/>
                  </a:lnTo>
                  <a:lnTo>
                    <a:pt x="790443" y="1067617"/>
                  </a:lnTo>
                  <a:lnTo>
                    <a:pt x="802378" y="1063245"/>
                  </a:lnTo>
                  <a:lnTo>
                    <a:pt x="813916" y="1059668"/>
                  </a:lnTo>
                  <a:lnTo>
                    <a:pt x="824658" y="1056885"/>
                  </a:lnTo>
                  <a:lnTo>
                    <a:pt x="835399" y="1054898"/>
                  </a:lnTo>
                  <a:lnTo>
                    <a:pt x="844947" y="1053705"/>
                  </a:lnTo>
                  <a:lnTo>
                    <a:pt x="853700" y="1052911"/>
                  </a:lnTo>
                  <a:lnTo>
                    <a:pt x="861259" y="1052513"/>
                  </a:lnTo>
                  <a:close/>
                  <a:moveTo>
                    <a:pt x="1326357" y="1047750"/>
                  </a:moveTo>
                  <a:lnTo>
                    <a:pt x="1337469" y="1047750"/>
                  </a:lnTo>
                  <a:lnTo>
                    <a:pt x="1348582" y="1048148"/>
                  </a:lnTo>
                  <a:lnTo>
                    <a:pt x="1358901" y="1048942"/>
                  </a:lnTo>
                  <a:lnTo>
                    <a:pt x="1368822" y="1050532"/>
                  </a:lnTo>
                  <a:lnTo>
                    <a:pt x="1378347" y="1052520"/>
                  </a:lnTo>
                  <a:lnTo>
                    <a:pt x="1387476" y="1054904"/>
                  </a:lnTo>
                  <a:lnTo>
                    <a:pt x="1396604" y="1057289"/>
                  </a:lnTo>
                  <a:lnTo>
                    <a:pt x="1404541" y="1060469"/>
                  </a:lnTo>
                  <a:lnTo>
                    <a:pt x="1412479" y="1063251"/>
                  </a:lnTo>
                  <a:lnTo>
                    <a:pt x="1419623" y="1066828"/>
                  </a:lnTo>
                  <a:lnTo>
                    <a:pt x="1426766" y="1070008"/>
                  </a:lnTo>
                  <a:lnTo>
                    <a:pt x="1433116" y="1073983"/>
                  </a:lnTo>
                  <a:lnTo>
                    <a:pt x="1444626" y="1081137"/>
                  </a:lnTo>
                  <a:lnTo>
                    <a:pt x="1454151" y="1087894"/>
                  </a:lnTo>
                  <a:lnTo>
                    <a:pt x="1461691" y="1093856"/>
                  </a:lnTo>
                  <a:lnTo>
                    <a:pt x="1466851" y="1098228"/>
                  </a:lnTo>
                  <a:lnTo>
                    <a:pt x="1471613" y="1102600"/>
                  </a:lnTo>
                  <a:lnTo>
                    <a:pt x="1465660" y="1153079"/>
                  </a:lnTo>
                  <a:lnTo>
                    <a:pt x="1458913" y="1157848"/>
                  </a:lnTo>
                  <a:lnTo>
                    <a:pt x="1447404" y="1166195"/>
                  </a:lnTo>
                  <a:lnTo>
                    <a:pt x="1441848" y="1170170"/>
                  </a:lnTo>
                  <a:lnTo>
                    <a:pt x="1437482" y="1172555"/>
                  </a:lnTo>
                  <a:lnTo>
                    <a:pt x="1434704" y="1174542"/>
                  </a:lnTo>
                  <a:lnTo>
                    <a:pt x="1432323" y="1175734"/>
                  </a:lnTo>
                  <a:lnTo>
                    <a:pt x="1427560" y="1179311"/>
                  </a:lnTo>
                  <a:lnTo>
                    <a:pt x="1424385" y="1184081"/>
                  </a:lnTo>
                  <a:lnTo>
                    <a:pt x="1421210" y="1188851"/>
                  </a:lnTo>
                  <a:lnTo>
                    <a:pt x="1419226" y="1194018"/>
                  </a:lnTo>
                  <a:lnTo>
                    <a:pt x="1418035" y="1199582"/>
                  </a:lnTo>
                  <a:lnTo>
                    <a:pt x="1418035" y="1205544"/>
                  </a:lnTo>
                  <a:lnTo>
                    <a:pt x="1418432" y="1208724"/>
                  </a:lnTo>
                  <a:lnTo>
                    <a:pt x="1418829" y="1211506"/>
                  </a:lnTo>
                  <a:lnTo>
                    <a:pt x="1419623" y="1216673"/>
                  </a:lnTo>
                  <a:lnTo>
                    <a:pt x="1422401" y="1229392"/>
                  </a:lnTo>
                  <a:lnTo>
                    <a:pt x="1425576" y="1248073"/>
                  </a:lnTo>
                  <a:lnTo>
                    <a:pt x="1427163" y="1259202"/>
                  </a:lnTo>
                  <a:lnTo>
                    <a:pt x="1429148" y="1271524"/>
                  </a:lnTo>
                  <a:lnTo>
                    <a:pt x="1427560" y="1279076"/>
                  </a:lnTo>
                  <a:lnTo>
                    <a:pt x="1425973" y="1282255"/>
                  </a:lnTo>
                  <a:lnTo>
                    <a:pt x="1423988" y="1285832"/>
                  </a:lnTo>
                  <a:lnTo>
                    <a:pt x="1422401" y="1289807"/>
                  </a:lnTo>
                  <a:lnTo>
                    <a:pt x="1420416" y="1293782"/>
                  </a:lnTo>
                  <a:lnTo>
                    <a:pt x="1418035" y="1303718"/>
                  </a:lnTo>
                  <a:lnTo>
                    <a:pt x="1416051" y="1314450"/>
                  </a:lnTo>
                  <a:lnTo>
                    <a:pt x="1312863" y="1314450"/>
                  </a:lnTo>
                  <a:lnTo>
                    <a:pt x="1310879" y="1304911"/>
                  </a:lnTo>
                  <a:lnTo>
                    <a:pt x="1308894" y="1294974"/>
                  </a:lnTo>
                  <a:lnTo>
                    <a:pt x="1305719" y="1285038"/>
                  </a:lnTo>
                  <a:lnTo>
                    <a:pt x="1302544" y="1274306"/>
                  </a:lnTo>
                  <a:lnTo>
                    <a:pt x="1298972" y="1263972"/>
                  </a:lnTo>
                  <a:lnTo>
                    <a:pt x="1295004" y="1252843"/>
                  </a:lnTo>
                  <a:lnTo>
                    <a:pt x="1290241" y="1240919"/>
                  </a:lnTo>
                  <a:lnTo>
                    <a:pt x="1285082" y="1229392"/>
                  </a:lnTo>
                  <a:lnTo>
                    <a:pt x="1280319" y="1219456"/>
                  </a:lnTo>
                  <a:lnTo>
                    <a:pt x="1275160" y="1210711"/>
                  </a:lnTo>
                  <a:lnTo>
                    <a:pt x="1270000" y="1202365"/>
                  </a:lnTo>
                  <a:lnTo>
                    <a:pt x="1264047" y="1194813"/>
                  </a:lnTo>
                  <a:lnTo>
                    <a:pt x="1258094" y="1188056"/>
                  </a:lnTo>
                  <a:lnTo>
                    <a:pt x="1251744" y="1181696"/>
                  </a:lnTo>
                  <a:lnTo>
                    <a:pt x="1244997" y="1175734"/>
                  </a:lnTo>
                  <a:lnTo>
                    <a:pt x="1238250" y="1170567"/>
                  </a:lnTo>
                  <a:lnTo>
                    <a:pt x="1231503" y="1165400"/>
                  </a:lnTo>
                  <a:lnTo>
                    <a:pt x="1224757" y="1161823"/>
                  </a:lnTo>
                  <a:lnTo>
                    <a:pt x="1217613" y="1157848"/>
                  </a:lnTo>
                  <a:lnTo>
                    <a:pt x="1210469" y="1154669"/>
                  </a:lnTo>
                  <a:lnTo>
                    <a:pt x="1202928" y="1151886"/>
                  </a:lnTo>
                  <a:lnTo>
                    <a:pt x="1195785" y="1149501"/>
                  </a:lnTo>
                  <a:lnTo>
                    <a:pt x="1188641" y="1147912"/>
                  </a:lnTo>
                  <a:lnTo>
                    <a:pt x="1181497" y="1145924"/>
                  </a:lnTo>
                  <a:lnTo>
                    <a:pt x="1179116" y="1131218"/>
                  </a:lnTo>
                  <a:lnTo>
                    <a:pt x="1176735" y="1120486"/>
                  </a:lnTo>
                  <a:lnTo>
                    <a:pt x="1174750" y="1110152"/>
                  </a:lnTo>
                  <a:lnTo>
                    <a:pt x="1180703" y="1106973"/>
                  </a:lnTo>
                  <a:lnTo>
                    <a:pt x="1187053" y="1102998"/>
                  </a:lnTo>
                  <a:lnTo>
                    <a:pt x="1193800" y="1098228"/>
                  </a:lnTo>
                  <a:lnTo>
                    <a:pt x="1200150" y="1093856"/>
                  </a:lnTo>
                  <a:lnTo>
                    <a:pt x="1212453" y="1084317"/>
                  </a:lnTo>
                  <a:lnTo>
                    <a:pt x="1217613" y="1080342"/>
                  </a:lnTo>
                  <a:lnTo>
                    <a:pt x="1223169" y="1077163"/>
                  </a:lnTo>
                  <a:lnTo>
                    <a:pt x="1237060" y="1070406"/>
                  </a:lnTo>
                  <a:lnTo>
                    <a:pt x="1250950" y="1064444"/>
                  </a:lnTo>
                  <a:lnTo>
                    <a:pt x="1264444" y="1059674"/>
                  </a:lnTo>
                  <a:lnTo>
                    <a:pt x="1277541" y="1055699"/>
                  </a:lnTo>
                  <a:lnTo>
                    <a:pt x="1290241" y="1052520"/>
                  </a:lnTo>
                  <a:lnTo>
                    <a:pt x="1302941" y="1050135"/>
                  </a:lnTo>
                  <a:lnTo>
                    <a:pt x="1314847" y="1048545"/>
                  </a:lnTo>
                  <a:lnTo>
                    <a:pt x="1326357" y="1047750"/>
                  </a:lnTo>
                  <a:close/>
                  <a:moveTo>
                    <a:pt x="525022" y="1035050"/>
                  </a:moveTo>
                  <a:lnTo>
                    <a:pt x="554037" y="1036676"/>
                  </a:lnTo>
                  <a:lnTo>
                    <a:pt x="512762" y="1068388"/>
                  </a:lnTo>
                  <a:lnTo>
                    <a:pt x="525022" y="1035050"/>
                  </a:lnTo>
                  <a:close/>
                  <a:moveTo>
                    <a:pt x="174832" y="915044"/>
                  </a:moveTo>
                  <a:lnTo>
                    <a:pt x="50860" y="916631"/>
                  </a:lnTo>
                  <a:lnTo>
                    <a:pt x="57218" y="934484"/>
                  </a:lnTo>
                  <a:lnTo>
                    <a:pt x="174832" y="915044"/>
                  </a:lnTo>
                  <a:close/>
                  <a:moveTo>
                    <a:pt x="403703" y="711119"/>
                  </a:moveTo>
                  <a:lnTo>
                    <a:pt x="403703" y="723418"/>
                  </a:lnTo>
                  <a:lnTo>
                    <a:pt x="512179" y="715086"/>
                  </a:lnTo>
                  <a:lnTo>
                    <a:pt x="403703" y="711119"/>
                  </a:lnTo>
                  <a:close/>
                  <a:moveTo>
                    <a:pt x="773852" y="677863"/>
                  </a:moveTo>
                  <a:lnTo>
                    <a:pt x="777038" y="678259"/>
                  </a:lnTo>
                  <a:lnTo>
                    <a:pt x="778632" y="678259"/>
                  </a:lnTo>
                  <a:lnTo>
                    <a:pt x="779428" y="679050"/>
                  </a:lnTo>
                  <a:lnTo>
                    <a:pt x="780225" y="679446"/>
                  </a:lnTo>
                  <a:lnTo>
                    <a:pt x="780623" y="680632"/>
                  </a:lnTo>
                  <a:lnTo>
                    <a:pt x="780623" y="681423"/>
                  </a:lnTo>
                  <a:lnTo>
                    <a:pt x="780225" y="682215"/>
                  </a:lnTo>
                  <a:lnTo>
                    <a:pt x="779428" y="684588"/>
                  </a:lnTo>
                  <a:lnTo>
                    <a:pt x="777038" y="687357"/>
                  </a:lnTo>
                  <a:lnTo>
                    <a:pt x="774648" y="689731"/>
                  </a:lnTo>
                  <a:lnTo>
                    <a:pt x="771860" y="692500"/>
                  </a:lnTo>
                  <a:lnTo>
                    <a:pt x="767877" y="695665"/>
                  </a:lnTo>
                  <a:lnTo>
                    <a:pt x="763894" y="698038"/>
                  </a:lnTo>
                  <a:lnTo>
                    <a:pt x="760309" y="700808"/>
                  </a:lnTo>
                  <a:lnTo>
                    <a:pt x="755927" y="702785"/>
                  </a:lnTo>
                  <a:lnTo>
                    <a:pt x="752342" y="704368"/>
                  </a:lnTo>
                  <a:lnTo>
                    <a:pt x="748758" y="705555"/>
                  </a:lnTo>
                  <a:lnTo>
                    <a:pt x="745969" y="705950"/>
                  </a:lnTo>
                  <a:lnTo>
                    <a:pt x="742783" y="706346"/>
                  </a:lnTo>
                  <a:lnTo>
                    <a:pt x="740791" y="706741"/>
                  </a:lnTo>
                  <a:lnTo>
                    <a:pt x="738800" y="707928"/>
                  </a:lnTo>
                  <a:lnTo>
                    <a:pt x="737605" y="708719"/>
                  </a:lnTo>
                  <a:lnTo>
                    <a:pt x="736011" y="709906"/>
                  </a:lnTo>
                  <a:lnTo>
                    <a:pt x="735215" y="711093"/>
                  </a:lnTo>
                  <a:lnTo>
                    <a:pt x="734816" y="712280"/>
                  </a:lnTo>
                  <a:lnTo>
                    <a:pt x="734816" y="713467"/>
                  </a:lnTo>
                  <a:lnTo>
                    <a:pt x="735215" y="715049"/>
                  </a:lnTo>
                  <a:lnTo>
                    <a:pt x="736011" y="716236"/>
                  </a:lnTo>
                  <a:lnTo>
                    <a:pt x="738003" y="717027"/>
                  </a:lnTo>
                  <a:lnTo>
                    <a:pt x="739596" y="717818"/>
                  </a:lnTo>
                  <a:lnTo>
                    <a:pt x="741986" y="718609"/>
                  </a:lnTo>
                  <a:lnTo>
                    <a:pt x="745173" y="719005"/>
                  </a:lnTo>
                  <a:lnTo>
                    <a:pt x="748359" y="719400"/>
                  </a:lnTo>
                  <a:lnTo>
                    <a:pt x="752342" y="719005"/>
                  </a:lnTo>
                  <a:lnTo>
                    <a:pt x="760707" y="719005"/>
                  </a:lnTo>
                  <a:lnTo>
                    <a:pt x="763894" y="719400"/>
                  </a:lnTo>
                  <a:lnTo>
                    <a:pt x="767877" y="719796"/>
                  </a:lnTo>
                  <a:lnTo>
                    <a:pt x="770665" y="720983"/>
                  </a:lnTo>
                  <a:lnTo>
                    <a:pt x="773852" y="722169"/>
                  </a:lnTo>
                  <a:lnTo>
                    <a:pt x="776640" y="723356"/>
                  </a:lnTo>
                  <a:lnTo>
                    <a:pt x="779428" y="724939"/>
                  </a:lnTo>
                  <a:lnTo>
                    <a:pt x="781420" y="726917"/>
                  </a:lnTo>
                  <a:lnTo>
                    <a:pt x="783411" y="729686"/>
                  </a:lnTo>
                  <a:lnTo>
                    <a:pt x="785403" y="732455"/>
                  </a:lnTo>
                  <a:lnTo>
                    <a:pt x="786598" y="736015"/>
                  </a:lnTo>
                  <a:lnTo>
                    <a:pt x="787793" y="739180"/>
                  </a:lnTo>
                  <a:lnTo>
                    <a:pt x="788191" y="743531"/>
                  </a:lnTo>
                  <a:lnTo>
                    <a:pt x="788988" y="747883"/>
                  </a:lnTo>
                  <a:lnTo>
                    <a:pt x="788988" y="752630"/>
                  </a:lnTo>
                  <a:lnTo>
                    <a:pt x="788590" y="756982"/>
                  </a:lnTo>
                  <a:lnTo>
                    <a:pt x="787793" y="760542"/>
                  </a:lnTo>
                  <a:lnTo>
                    <a:pt x="786200" y="764102"/>
                  </a:lnTo>
                  <a:lnTo>
                    <a:pt x="783810" y="767267"/>
                  </a:lnTo>
                  <a:lnTo>
                    <a:pt x="781420" y="770827"/>
                  </a:lnTo>
                  <a:lnTo>
                    <a:pt x="778632" y="773596"/>
                  </a:lnTo>
                  <a:lnTo>
                    <a:pt x="775445" y="776761"/>
                  </a:lnTo>
                  <a:lnTo>
                    <a:pt x="771860" y="779135"/>
                  </a:lnTo>
                  <a:lnTo>
                    <a:pt x="767479" y="781113"/>
                  </a:lnTo>
                  <a:lnTo>
                    <a:pt x="763097" y="783486"/>
                  </a:lnTo>
                  <a:lnTo>
                    <a:pt x="753936" y="787442"/>
                  </a:lnTo>
                  <a:lnTo>
                    <a:pt x="744376" y="790607"/>
                  </a:lnTo>
                  <a:lnTo>
                    <a:pt x="734020" y="792980"/>
                  </a:lnTo>
                  <a:lnTo>
                    <a:pt x="724062" y="795354"/>
                  </a:lnTo>
                  <a:lnTo>
                    <a:pt x="714104" y="796936"/>
                  </a:lnTo>
                  <a:lnTo>
                    <a:pt x="704942" y="798123"/>
                  </a:lnTo>
                  <a:lnTo>
                    <a:pt x="696179" y="798914"/>
                  </a:lnTo>
                  <a:lnTo>
                    <a:pt x="684230" y="799705"/>
                  </a:lnTo>
                  <a:lnTo>
                    <a:pt x="679450" y="800101"/>
                  </a:lnTo>
                  <a:lnTo>
                    <a:pt x="682636" y="698830"/>
                  </a:lnTo>
                  <a:lnTo>
                    <a:pt x="683433" y="697247"/>
                  </a:lnTo>
                  <a:lnTo>
                    <a:pt x="683831" y="695665"/>
                  </a:lnTo>
                  <a:lnTo>
                    <a:pt x="684628" y="694478"/>
                  </a:lnTo>
                  <a:lnTo>
                    <a:pt x="685425" y="692896"/>
                  </a:lnTo>
                  <a:lnTo>
                    <a:pt x="688213" y="690522"/>
                  </a:lnTo>
                  <a:lnTo>
                    <a:pt x="692196" y="688940"/>
                  </a:lnTo>
                  <a:lnTo>
                    <a:pt x="696976" y="687357"/>
                  </a:lnTo>
                  <a:lnTo>
                    <a:pt x="701756" y="685775"/>
                  </a:lnTo>
                  <a:lnTo>
                    <a:pt x="707731" y="684588"/>
                  </a:lnTo>
                  <a:lnTo>
                    <a:pt x="714104" y="683797"/>
                  </a:lnTo>
                  <a:lnTo>
                    <a:pt x="727647" y="682610"/>
                  </a:lnTo>
                  <a:lnTo>
                    <a:pt x="741588" y="681819"/>
                  </a:lnTo>
                  <a:lnTo>
                    <a:pt x="755529" y="680632"/>
                  </a:lnTo>
                  <a:lnTo>
                    <a:pt x="762300" y="679446"/>
                  </a:lnTo>
                  <a:lnTo>
                    <a:pt x="768275" y="678654"/>
                  </a:lnTo>
                  <a:lnTo>
                    <a:pt x="773852" y="677863"/>
                  </a:lnTo>
                  <a:close/>
                  <a:moveTo>
                    <a:pt x="425557" y="466725"/>
                  </a:moveTo>
                  <a:lnTo>
                    <a:pt x="429928" y="467122"/>
                  </a:lnTo>
                  <a:lnTo>
                    <a:pt x="434299" y="467519"/>
                  </a:lnTo>
                  <a:lnTo>
                    <a:pt x="438272" y="467915"/>
                  </a:lnTo>
                  <a:lnTo>
                    <a:pt x="442643" y="468709"/>
                  </a:lnTo>
                  <a:lnTo>
                    <a:pt x="446219" y="470296"/>
                  </a:lnTo>
                  <a:lnTo>
                    <a:pt x="453769" y="473073"/>
                  </a:lnTo>
                  <a:lnTo>
                    <a:pt x="461716" y="477040"/>
                  </a:lnTo>
                  <a:lnTo>
                    <a:pt x="468471" y="481801"/>
                  </a:lnTo>
                  <a:lnTo>
                    <a:pt x="475225" y="487356"/>
                  </a:lnTo>
                  <a:lnTo>
                    <a:pt x="481980" y="493307"/>
                  </a:lnTo>
                  <a:lnTo>
                    <a:pt x="487543" y="500052"/>
                  </a:lnTo>
                  <a:lnTo>
                    <a:pt x="493503" y="507590"/>
                  </a:lnTo>
                  <a:lnTo>
                    <a:pt x="499066" y="515524"/>
                  </a:lnTo>
                  <a:lnTo>
                    <a:pt x="504629" y="524253"/>
                  </a:lnTo>
                  <a:lnTo>
                    <a:pt x="509795" y="532981"/>
                  </a:lnTo>
                  <a:lnTo>
                    <a:pt x="514165" y="542106"/>
                  </a:lnTo>
                  <a:lnTo>
                    <a:pt x="518933" y="552025"/>
                  </a:lnTo>
                  <a:lnTo>
                    <a:pt x="523304" y="561943"/>
                  </a:lnTo>
                  <a:lnTo>
                    <a:pt x="526880" y="572259"/>
                  </a:lnTo>
                  <a:lnTo>
                    <a:pt x="530854" y="582177"/>
                  </a:lnTo>
                  <a:lnTo>
                    <a:pt x="534033" y="592889"/>
                  </a:lnTo>
                  <a:lnTo>
                    <a:pt x="540390" y="613520"/>
                  </a:lnTo>
                  <a:lnTo>
                    <a:pt x="545953" y="634150"/>
                  </a:lnTo>
                  <a:lnTo>
                    <a:pt x="550721" y="653988"/>
                  </a:lnTo>
                  <a:lnTo>
                    <a:pt x="554297" y="673031"/>
                  </a:lnTo>
                  <a:lnTo>
                    <a:pt x="557873" y="690091"/>
                  </a:lnTo>
                  <a:lnTo>
                    <a:pt x="559860" y="705167"/>
                  </a:lnTo>
                  <a:lnTo>
                    <a:pt x="592045" y="701597"/>
                  </a:lnTo>
                  <a:lnTo>
                    <a:pt x="621449" y="697629"/>
                  </a:lnTo>
                  <a:lnTo>
                    <a:pt x="647673" y="694455"/>
                  </a:lnTo>
                  <a:lnTo>
                    <a:pt x="669925" y="690488"/>
                  </a:lnTo>
                  <a:lnTo>
                    <a:pt x="669527" y="696042"/>
                  </a:lnTo>
                  <a:lnTo>
                    <a:pt x="669130" y="702390"/>
                  </a:lnTo>
                  <a:lnTo>
                    <a:pt x="668733" y="716276"/>
                  </a:lnTo>
                  <a:lnTo>
                    <a:pt x="668733" y="750396"/>
                  </a:lnTo>
                  <a:lnTo>
                    <a:pt x="669130" y="768646"/>
                  </a:lnTo>
                  <a:lnTo>
                    <a:pt x="668733" y="786103"/>
                  </a:lnTo>
                  <a:lnTo>
                    <a:pt x="667938" y="803559"/>
                  </a:lnTo>
                  <a:lnTo>
                    <a:pt x="667143" y="811494"/>
                  </a:lnTo>
                  <a:lnTo>
                    <a:pt x="666349" y="819032"/>
                  </a:lnTo>
                  <a:lnTo>
                    <a:pt x="645289" y="825380"/>
                  </a:lnTo>
                  <a:lnTo>
                    <a:pt x="620654" y="831331"/>
                  </a:lnTo>
                  <a:lnTo>
                    <a:pt x="593237" y="837679"/>
                  </a:lnTo>
                  <a:lnTo>
                    <a:pt x="563436" y="844027"/>
                  </a:lnTo>
                  <a:lnTo>
                    <a:pt x="561052" y="872593"/>
                  </a:lnTo>
                  <a:lnTo>
                    <a:pt x="558668" y="896000"/>
                  </a:lnTo>
                  <a:lnTo>
                    <a:pt x="557873" y="905125"/>
                  </a:lnTo>
                  <a:lnTo>
                    <a:pt x="557079" y="916631"/>
                  </a:lnTo>
                  <a:lnTo>
                    <a:pt x="556681" y="928930"/>
                  </a:lnTo>
                  <a:lnTo>
                    <a:pt x="556284" y="942022"/>
                  </a:lnTo>
                  <a:lnTo>
                    <a:pt x="556284" y="955908"/>
                  </a:lnTo>
                  <a:lnTo>
                    <a:pt x="556284" y="970588"/>
                  </a:lnTo>
                  <a:lnTo>
                    <a:pt x="557079" y="984474"/>
                  </a:lnTo>
                  <a:lnTo>
                    <a:pt x="558271" y="997566"/>
                  </a:lnTo>
                  <a:lnTo>
                    <a:pt x="558668" y="1004311"/>
                  </a:lnTo>
                  <a:lnTo>
                    <a:pt x="558668" y="1009469"/>
                  </a:lnTo>
                  <a:lnTo>
                    <a:pt x="558271" y="1014626"/>
                  </a:lnTo>
                  <a:lnTo>
                    <a:pt x="557079" y="1018991"/>
                  </a:lnTo>
                  <a:lnTo>
                    <a:pt x="555489" y="1022164"/>
                  </a:lnTo>
                  <a:lnTo>
                    <a:pt x="553900" y="1024942"/>
                  </a:lnTo>
                  <a:lnTo>
                    <a:pt x="552310" y="1026925"/>
                  </a:lnTo>
                  <a:lnTo>
                    <a:pt x="549926" y="1028512"/>
                  </a:lnTo>
                  <a:lnTo>
                    <a:pt x="547145" y="1029306"/>
                  </a:lnTo>
                  <a:lnTo>
                    <a:pt x="544761" y="1030099"/>
                  </a:lnTo>
                  <a:lnTo>
                    <a:pt x="541582" y="1030496"/>
                  </a:lnTo>
                  <a:lnTo>
                    <a:pt x="538801" y="1030496"/>
                  </a:lnTo>
                  <a:lnTo>
                    <a:pt x="532046" y="1030099"/>
                  </a:lnTo>
                  <a:lnTo>
                    <a:pt x="525688" y="1028909"/>
                  </a:lnTo>
                  <a:lnTo>
                    <a:pt x="524894" y="1028512"/>
                  </a:lnTo>
                  <a:lnTo>
                    <a:pt x="524099" y="1027719"/>
                  </a:lnTo>
                  <a:lnTo>
                    <a:pt x="522510" y="1023751"/>
                  </a:lnTo>
                  <a:lnTo>
                    <a:pt x="520920" y="1018594"/>
                  </a:lnTo>
                  <a:lnTo>
                    <a:pt x="520125" y="1011452"/>
                  </a:lnTo>
                  <a:lnTo>
                    <a:pt x="519331" y="1002327"/>
                  </a:lnTo>
                  <a:lnTo>
                    <a:pt x="518536" y="992409"/>
                  </a:lnTo>
                  <a:lnTo>
                    <a:pt x="517741" y="968207"/>
                  </a:lnTo>
                  <a:lnTo>
                    <a:pt x="517344" y="941229"/>
                  </a:lnTo>
                  <a:lnTo>
                    <a:pt x="516947" y="911870"/>
                  </a:lnTo>
                  <a:lnTo>
                    <a:pt x="516549" y="853152"/>
                  </a:lnTo>
                  <a:lnTo>
                    <a:pt x="513768" y="853549"/>
                  </a:lnTo>
                  <a:lnTo>
                    <a:pt x="513768" y="976142"/>
                  </a:lnTo>
                  <a:lnTo>
                    <a:pt x="508602" y="1036050"/>
                  </a:lnTo>
                  <a:lnTo>
                    <a:pt x="504232" y="1082469"/>
                  </a:lnTo>
                  <a:lnTo>
                    <a:pt x="500258" y="1124127"/>
                  </a:lnTo>
                  <a:lnTo>
                    <a:pt x="499861" y="1128095"/>
                  </a:lnTo>
                  <a:lnTo>
                    <a:pt x="497874" y="1134443"/>
                  </a:lnTo>
                  <a:lnTo>
                    <a:pt x="495490" y="1141187"/>
                  </a:lnTo>
                  <a:lnTo>
                    <a:pt x="492311" y="1147535"/>
                  </a:lnTo>
                  <a:lnTo>
                    <a:pt x="489530" y="1153883"/>
                  </a:lnTo>
                  <a:lnTo>
                    <a:pt x="485954" y="1160231"/>
                  </a:lnTo>
                  <a:lnTo>
                    <a:pt x="482378" y="1166579"/>
                  </a:lnTo>
                  <a:lnTo>
                    <a:pt x="474828" y="1178481"/>
                  </a:lnTo>
                  <a:lnTo>
                    <a:pt x="438670" y="1654175"/>
                  </a:lnTo>
                  <a:lnTo>
                    <a:pt x="342512" y="1654175"/>
                  </a:lnTo>
                  <a:lnTo>
                    <a:pt x="294433" y="1276080"/>
                  </a:lnTo>
                  <a:lnTo>
                    <a:pt x="288473" y="1276873"/>
                  </a:lnTo>
                  <a:lnTo>
                    <a:pt x="282115" y="1277270"/>
                  </a:lnTo>
                  <a:lnTo>
                    <a:pt x="281718" y="1276873"/>
                  </a:lnTo>
                  <a:lnTo>
                    <a:pt x="281321" y="1276873"/>
                  </a:lnTo>
                  <a:lnTo>
                    <a:pt x="282115" y="1275683"/>
                  </a:lnTo>
                  <a:lnTo>
                    <a:pt x="282115" y="1275286"/>
                  </a:lnTo>
                  <a:lnTo>
                    <a:pt x="281321" y="1275286"/>
                  </a:lnTo>
                  <a:lnTo>
                    <a:pt x="281321" y="1276873"/>
                  </a:lnTo>
                  <a:lnTo>
                    <a:pt x="282910" y="1650208"/>
                  </a:lnTo>
                  <a:lnTo>
                    <a:pt x="170859" y="1653778"/>
                  </a:lnTo>
                  <a:lnTo>
                    <a:pt x="119998" y="1254655"/>
                  </a:lnTo>
                  <a:lnTo>
                    <a:pt x="116422" y="1253069"/>
                  </a:lnTo>
                  <a:lnTo>
                    <a:pt x="112846" y="1251482"/>
                  </a:lnTo>
                  <a:lnTo>
                    <a:pt x="109667" y="1249498"/>
                  </a:lnTo>
                  <a:lnTo>
                    <a:pt x="106489" y="1246721"/>
                  </a:lnTo>
                  <a:lnTo>
                    <a:pt x="103707" y="1243943"/>
                  </a:lnTo>
                  <a:lnTo>
                    <a:pt x="100528" y="1240373"/>
                  </a:lnTo>
                  <a:lnTo>
                    <a:pt x="98144" y="1236802"/>
                  </a:lnTo>
                  <a:lnTo>
                    <a:pt x="96158" y="1232438"/>
                  </a:lnTo>
                  <a:lnTo>
                    <a:pt x="91389" y="1223710"/>
                  </a:lnTo>
                  <a:lnTo>
                    <a:pt x="87416" y="1214188"/>
                  </a:lnTo>
                  <a:lnTo>
                    <a:pt x="84237" y="1203872"/>
                  </a:lnTo>
                  <a:lnTo>
                    <a:pt x="81853" y="1193557"/>
                  </a:lnTo>
                  <a:lnTo>
                    <a:pt x="79072" y="1182845"/>
                  </a:lnTo>
                  <a:lnTo>
                    <a:pt x="77085" y="1172133"/>
                  </a:lnTo>
                  <a:lnTo>
                    <a:pt x="73906" y="1153486"/>
                  </a:lnTo>
                  <a:lnTo>
                    <a:pt x="71522" y="1137616"/>
                  </a:lnTo>
                  <a:lnTo>
                    <a:pt x="70330" y="1132062"/>
                  </a:lnTo>
                  <a:lnTo>
                    <a:pt x="69535" y="1128491"/>
                  </a:lnTo>
                  <a:lnTo>
                    <a:pt x="69138" y="1124127"/>
                  </a:lnTo>
                  <a:lnTo>
                    <a:pt x="63178" y="1061839"/>
                  </a:lnTo>
                  <a:lnTo>
                    <a:pt x="56820" y="994392"/>
                  </a:lnTo>
                  <a:lnTo>
                    <a:pt x="50065" y="909490"/>
                  </a:lnTo>
                  <a:lnTo>
                    <a:pt x="42119" y="909490"/>
                  </a:lnTo>
                  <a:lnTo>
                    <a:pt x="35364" y="908299"/>
                  </a:lnTo>
                  <a:lnTo>
                    <a:pt x="29403" y="907506"/>
                  </a:lnTo>
                  <a:lnTo>
                    <a:pt x="24238" y="906316"/>
                  </a:lnTo>
                  <a:lnTo>
                    <a:pt x="20662" y="905125"/>
                  </a:lnTo>
                  <a:lnTo>
                    <a:pt x="17880" y="903935"/>
                  </a:lnTo>
                  <a:lnTo>
                    <a:pt x="17086" y="902745"/>
                  </a:lnTo>
                  <a:lnTo>
                    <a:pt x="16688" y="901555"/>
                  </a:lnTo>
                  <a:lnTo>
                    <a:pt x="16291" y="900761"/>
                  </a:lnTo>
                  <a:lnTo>
                    <a:pt x="16291" y="899571"/>
                  </a:lnTo>
                  <a:lnTo>
                    <a:pt x="14702" y="894413"/>
                  </a:lnTo>
                  <a:lnTo>
                    <a:pt x="12318" y="887669"/>
                  </a:lnTo>
                  <a:lnTo>
                    <a:pt x="10331" y="879734"/>
                  </a:lnTo>
                  <a:lnTo>
                    <a:pt x="8344" y="870212"/>
                  </a:lnTo>
                  <a:lnTo>
                    <a:pt x="6755" y="859103"/>
                  </a:lnTo>
                  <a:lnTo>
                    <a:pt x="4768" y="847201"/>
                  </a:lnTo>
                  <a:lnTo>
                    <a:pt x="3179" y="834109"/>
                  </a:lnTo>
                  <a:lnTo>
                    <a:pt x="1987" y="819826"/>
                  </a:lnTo>
                  <a:lnTo>
                    <a:pt x="795" y="805146"/>
                  </a:lnTo>
                  <a:lnTo>
                    <a:pt x="397" y="789277"/>
                  </a:lnTo>
                  <a:lnTo>
                    <a:pt x="0" y="773010"/>
                  </a:lnTo>
                  <a:lnTo>
                    <a:pt x="0" y="756347"/>
                  </a:lnTo>
                  <a:lnTo>
                    <a:pt x="795" y="738494"/>
                  </a:lnTo>
                  <a:lnTo>
                    <a:pt x="1987" y="721434"/>
                  </a:lnTo>
                  <a:lnTo>
                    <a:pt x="3576" y="703184"/>
                  </a:lnTo>
                  <a:lnTo>
                    <a:pt x="5563" y="684934"/>
                  </a:lnTo>
                  <a:lnTo>
                    <a:pt x="9139" y="667477"/>
                  </a:lnTo>
                  <a:lnTo>
                    <a:pt x="12715" y="649227"/>
                  </a:lnTo>
                  <a:lnTo>
                    <a:pt x="17483" y="631770"/>
                  </a:lnTo>
                  <a:lnTo>
                    <a:pt x="22649" y="614313"/>
                  </a:lnTo>
                  <a:lnTo>
                    <a:pt x="25430" y="605982"/>
                  </a:lnTo>
                  <a:lnTo>
                    <a:pt x="29006" y="597253"/>
                  </a:lnTo>
                  <a:lnTo>
                    <a:pt x="32185" y="588922"/>
                  </a:lnTo>
                  <a:lnTo>
                    <a:pt x="36158" y="580987"/>
                  </a:lnTo>
                  <a:lnTo>
                    <a:pt x="40132" y="573052"/>
                  </a:lnTo>
                  <a:lnTo>
                    <a:pt x="44503" y="565117"/>
                  </a:lnTo>
                  <a:lnTo>
                    <a:pt x="48873" y="557579"/>
                  </a:lnTo>
                  <a:lnTo>
                    <a:pt x="53244" y="549644"/>
                  </a:lnTo>
                  <a:lnTo>
                    <a:pt x="58410" y="542503"/>
                  </a:lnTo>
                  <a:lnTo>
                    <a:pt x="63973" y="535362"/>
                  </a:lnTo>
                  <a:lnTo>
                    <a:pt x="69535" y="528617"/>
                  </a:lnTo>
                  <a:lnTo>
                    <a:pt x="75496" y="522269"/>
                  </a:lnTo>
                  <a:lnTo>
                    <a:pt x="81456" y="515921"/>
                  </a:lnTo>
                  <a:lnTo>
                    <a:pt x="87416" y="509970"/>
                  </a:lnTo>
                  <a:lnTo>
                    <a:pt x="94171" y="504416"/>
                  </a:lnTo>
                  <a:lnTo>
                    <a:pt x="101720" y="498861"/>
                  </a:lnTo>
                  <a:lnTo>
                    <a:pt x="108873" y="493704"/>
                  </a:lnTo>
                  <a:lnTo>
                    <a:pt x="116422" y="488943"/>
                  </a:lnTo>
                  <a:lnTo>
                    <a:pt x="124369" y="484579"/>
                  </a:lnTo>
                  <a:lnTo>
                    <a:pt x="132713" y="480611"/>
                  </a:lnTo>
                  <a:lnTo>
                    <a:pt x="141455" y="477040"/>
                  </a:lnTo>
                  <a:lnTo>
                    <a:pt x="150594" y="473470"/>
                  </a:lnTo>
                  <a:lnTo>
                    <a:pt x="159733" y="470693"/>
                  </a:lnTo>
                  <a:lnTo>
                    <a:pt x="169667" y="467915"/>
                  </a:lnTo>
                  <a:lnTo>
                    <a:pt x="172845" y="467915"/>
                  </a:lnTo>
                  <a:lnTo>
                    <a:pt x="179998" y="468312"/>
                  </a:lnTo>
                  <a:lnTo>
                    <a:pt x="200262" y="469502"/>
                  </a:lnTo>
                  <a:lnTo>
                    <a:pt x="231652" y="471883"/>
                  </a:lnTo>
                  <a:lnTo>
                    <a:pt x="312711" y="730162"/>
                  </a:lnTo>
                  <a:lnTo>
                    <a:pt x="329400" y="728575"/>
                  </a:lnTo>
                  <a:lnTo>
                    <a:pt x="327413" y="709135"/>
                  </a:lnTo>
                  <a:lnTo>
                    <a:pt x="322247" y="527427"/>
                  </a:lnTo>
                  <a:lnTo>
                    <a:pt x="315492" y="509970"/>
                  </a:lnTo>
                  <a:lnTo>
                    <a:pt x="329002" y="486959"/>
                  </a:lnTo>
                  <a:lnTo>
                    <a:pt x="359598" y="486562"/>
                  </a:lnTo>
                  <a:lnTo>
                    <a:pt x="371916" y="509970"/>
                  </a:lnTo>
                  <a:lnTo>
                    <a:pt x="366353" y="530601"/>
                  </a:lnTo>
                  <a:lnTo>
                    <a:pt x="393372" y="722624"/>
                  </a:lnTo>
                  <a:lnTo>
                    <a:pt x="402114" y="721831"/>
                  </a:lnTo>
                  <a:lnTo>
                    <a:pt x="397346" y="476247"/>
                  </a:lnTo>
                  <a:lnTo>
                    <a:pt x="403703" y="473073"/>
                  </a:lnTo>
                  <a:lnTo>
                    <a:pt x="408869" y="470693"/>
                  </a:lnTo>
                  <a:lnTo>
                    <a:pt x="411253" y="468709"/>
                  </a:lnTo>
                  <a:lnTo>
                    <a:pt x="412047" y="467915"/>
                  </a:lnTo>
                  <a:lnTo>
                    <a:pt x="416816" y="467122"/>
                  </a:lnTo>
                  <a:lnTo>
                    <a:pt x="421584" y="467122"/>
                  </a:lnTo>
                  <a:lnTo>
                    <a:pt x="425557" y="466725"/>
                  </a:lnTo>
                  <a:close/>
                  <a:moveTo>
                    <a:pt x="2003425" y="196850"/>
                  </a:moveTo>
                  <a:lnTo>
                    <a:pt x="2003425" y="720725"/>
                  </a:lnTo>
                  <a:lnTo>
                    <a:pt x="1071562" y="720328"/>
                  </a:lnTo>
                  <a:lnTo>
                    <a:pt x="1251744" y="585391"/>
                  </a:lnTo>
                  <a:lnTo>
                    <a:pt x="1404144" y="665163"/>
                  </a:lnTo>
                  <a:lnTo>
                    <a:pt x="1657350" y="399256"/>
                  </a:lnTo>
                  <a:lnTo>
                    <a:pt x="1796653" y="458788"/>
                  </a:lnTo>
                  <a:lnTo>
                    <a:pt x="2003425" y="196850"/>
                  </a:lnTo>
                  <a:close/>
                  <a:moveTo>
                    <a:pt x="140097" y="182563"/>
                  </a:moveTo>
                  <a:lnTo>
                    <a:pt x="138509" y="201216"/>
                  </a:lnTo>
                  <a:lnTo>
                    <a:pt x="137319" y="215107"/>
                  </a:lnTo>
                  <a:lnTo>
                    <a:pt x="137716" y="215504"/>
                  </a:lnTo>
                  <a:lnTo>
                    <a:pt x="138509" y="201216"/>
                  </a:lnTo>
                  <a:lnTo>
                    <a:pt x="139303" y="194469"/>
                  </a:lnTo>
                  <a:lnTo>
                    <a:pt x="140097" y="188516"/>
                  </a:lnTo>
                  <a:lnTo>
                    <a:pt x="140097" y="182563"/>
                  </a:lnTo>
                  <a:close/>
                  <a:moveTo>
                    <a:pt x="164306" y="111125"/>
                  </a:moveTo>
                  <a:lnTo>
                    <a:pt x="162719" y="111522"/>
                  </a:lnTo>
                  <a:lnTo>
                    <a:pt x="161131" y="111919"/>
                  </a:lnTo>
                  <a:lnTo>
                    <a:pt x="159544" y="112713"/>
                  </a:lnTo>
                  <a:lnTo>
                    <a:pt x="158353" y="113507"/>
                  </a:lnTo>
                  <a:lnTo>
                    <a:pt x="155972" y="117078"/>
                  </a:lnTo>
                  <a:lnTo>
                    <a:pt x="153591" y="120650"/>
                  </a:lnTo>
                  <a:lnTo>
                    <a:pt x="158353" y="115491"/>
                  </a:lnTo>
                  <a:lnTo>
                    <a:pt x="161131" y="113110"/>
                  </a:lnTo>
                  <a:lnTo>
                    <a:pt x="164306" y="111125"/>
                  </a:lnTo>
                  <a:close/>
                  <a:moveTo>
                    <a:pt x="988111" y="91679"/>
                  </a:moveTo>
                  <a:lnTo>
                    <a:pt x="984541" y="92075"/>
                  </a:lnTo>
                  <a:lnTo>
                    <a:pt x="980971" y="93266"/>
                  </a:lnTo>
                  <a:lnTo>
                    <a:pt x="977798" y="94853"/>
                  </a:lnTo>
                  <a:lnTo>
                    <a:pt x="975022" y="97632"/>
                  </a:lnTo>
                  <a:lnTo>
                    <a:pt x="972642" y="100013"/>
                  </a:lnTo>
                  <a:lnTo>
                    <a:pt x="971055" y="103188"/>
                  </a:lnTo>
                  <a:lnTo>
                    <a:pt x="970262" y="106760"/>
                  </a:lnTo>
                  <a:lnTo>
                    <a:pt x="969865" y="110332"/>
                  </a:lnTo>
                  <a:lnTo>
                    <a:pt x="969865" y="578644"/>
                  </a:lnTo>
                  <a:lnTo>
                    <a:pt x="1457734" y="287338"/>
                  </a:lnTo>
                  <a:lnTo>
                    <a:pt x="1494622" y="333375"/>
                  </a:lnTo>
                  <a:lnTo>
                    <a:pt x="969865" y="642938"/>
                  </a:lnTo>
                  <a:lnTo>
                    <a:pt x="969865" y="758032"/>
                  </a:lnTo>
                  <a:lnTo>
                    <a:pt x="970262" y="762001"/>
                  </a:lnTo>
                  <a:lnTo>
                    <a:pt x="971055" y="765176"/>
                  </a:lnTo>
                  <a:lnTo>
                    <a:pt x="972642" y="768747"/>
                  </a:lnTo>
                  <a:lnTo>
                    <a:pt x="975022" y="771129"/>
                  </a:lnTo>
                  <a:lnTo>
                    <a:pt x="977798" y="773510"/>
                  </a:lnTo>
                  <a:lnTo>
                    <a:pt x="980971" y="775494"/>
                  </a:lnTo>
                  <a:lnTo>
                    <a:pt x="984541" y="776685"/>
                  </a:lnTo>
                  <a:lnTo>
                    <a:pt x="988111" y="776685"/>
                  </a:lnTo>
                  <a:lnTo>
                    <a:pt x="2043178" y="776685"/>
                  </a:lnTo>
                  <a:lnTo>
                    <a:pt x="2047144" y="776685"/>
                  </a:lnTo>
                  <a:lnTo>
                    <a:pt x="2050714" y="775494"/>
                  </a:lnTo>
                  <a:lnTo>
                    <a:pt x="2053887" y="773510"/>
                  </a:lnTo>
                  <a:lnTo>
                    <a:pt x="2056663" y="771129"/>
                  </a:lnTo>
                  <a:lnTo>
                    <a:pt x="2059043" y="768747"/>
                  </a:lnTo>
                  <a:lnTo>
                    <a:pt x="2060630" y="765176"/>
                  </a:lnTo>
                  <a:lnTo>
                    <a:pt x="2061820" y="762001"/>
                  </a:lnTo>
                  <a:lnTo>
                    <a:pt x="2062216" y="758032"/>
                  </a:lnTo>
                  <a:lnTo>
                    <a:pt x="2062216" y="110332"/>
                  </a:lnTo>
                  <a:lnTo>
                    <a:pt x="2061820" y="106760"/>
                  </a:lnTo>
                  <a:lnTo>
                    <a:pt x="2060630" y="103188"/>
                  </a:lnTo>
                  <a:lnTo>
                    <a:pt x="2059043" y="100013"/>
                  </a:lnTo>
                  <a:lnTo>
                    <a:pt x="2056663" y="97632"/>
                  </a:lnTo>
                  <a:lnTo>
                    <a:pt x="2053887" y="94853"/>
                  </a:lnTo>
                  <a:lnTo>
                    <a:pt x="2050714" y="93266"/>
                  </a:lnTo>
                  <a:lnTo>
                    <a:pt x="2047144" y="92075"/>
                  </a:lnTo>
                  <a:lnTo>
                    <a:pt x="2043178" y="91679"/>
                  </a:lnTo>
                  <a:lnTo>
                    <a:pt x="988111" y="91679"/>
                  </a:lnTo>
                  <a:close/>
                  <a:moveTo>
                    <a:pt x="273050" y="38100"/>
                  </a:moveTo>
                  <a:lnTo>
                    <a:pt x="286544" y="38497"/>
                  </a:lnTo>
                  <a:lnTo>
                    <a:pt x="299641" y="38894"/>
                  </a:lnTo>
                  <a:lnTo>
                    <a:pt x="312341" y="40085"/>
                  </a:lnTo>
                  <a:lnTo>
                    <a:pt x="323850" y="42466"/>
                  </a:lnTo>
                  <a:lnTo>
                    <a:pt x="335756" y="44847"/>
                  </a:lnTo>
                  <a:lnTo>
                    <a:pt x="347266" y="47229"/>
                  </a:lnTo>
                  <a:lnTo>
                    <a:pt x="357981" y="50800"/>
                  </a:lnTo>
                  <a:lnTo>
                    <a:pt x="368697" y="53975"/>
                  </a:lnTo>
                  <a:lnTo>
                    <a:pt x="378222" y="57944"/>
                  </a:lnTo>
                  <a:lnTo>
                    <a:pt x="387747" y="61516"/>
                  </a:lnTo>
                  <a:lnTo>
                    <a:pt x="396478" y="65881"/>
                  </a:lnTo>
                  <a:lnTo>
                    <a:pt x="404813" y="70247"/>
                  </a:lnTo>
                  <a:lnTo>
                    <a:pt x="412750" y="74216"/>
                  </a:lnTo>
                  <a:lnTo>
                    <a:pt x="419894" y="78582"/>
                  </a:lnTo>
                  <a:lnTo>
                    <a:pt x="432197" y="86519"/>
                  </a:lnTo>
                  <a:lnTo>
                    <a:pt x="442516" y="93266"/>
                  </a:lnTo>
                  <a:lnTo>
                    <a:pt x="449660" y="99219"/>
                  </a:lnTo>
                  <a:lnTo>
                    <a:pt x="455613" y="104378"/>
                  </a:lnTo>
                  <a:lnTo>
                    <a:pt x="454025" y="107553"/>
                  </a:lnTo>
                  <a:lnTo>
                    <a:pt x="451644" y="111522"/>
                  </a:lnTo>
                  <a:lnTo>
                    <a:pt x="448866" y="116285"/>
                  </a:lnTo>
                  <a:lnTo>
                    <a:pt x="444897" y="122238"/>
                  </a:lnTo>
                  <a:lnTo>
                    <a:pt x="440532" y="128588"/>
                  </a:lnTo>
                  <a:lnTo>
                    <a:pt x="434578" y="134938"/>
                  </a:lnTo>
                  <a:lnTo>
                    <a:pt x="427832" y="141288"/>
                  </a:lnTo>
                  <a:lnTo>
                    <a:pt x="423863" y="144066"/>
                  </a:lnTo>
                  <a:lnTo>
                    <a:pt x="420291" y="146844"/>
                  </a:lnTo>
                  <a:lnTo>
                    <a:pt x="415925" y="149225"/>
                  </a:lnTo>
                  <a:lnTo>
                    <a:pt x="411163" y="151607"/>
                  </a:lnTo>
                  <a:lnTo>
                    <a:pt x="406797" y="153591"/>
                  </a:lnTo>
                  <a:lnTo>
                    <a:pt x="401638" y="155179"/>
                  </a:lnTo>
                  <a:lnTo>
                    <a:pt x="396082" y="156369"/>
                  </a:lnTo>
                  <a:lnTo>
                    <a:pt x="390525" y="157560"/>
                  </a:lnTo>
                  <a:lnTo>
                    <a:pt x="384572" y="157957"/>
                  </a:lnTo>
                  <a:lnTo>
                    <a:pt x="379016" y="157957"/>
                  </a:lnTo>
                  <a:lnTo>
                    <a:pt x="372666" y="157560"/>
                  </a:lnTo>
                  <a:lnTo>
                    <a:pt x="365919" y="155973"/>
                  </a:lnTo>
                  <a:lnTo>
                    <a:pt x="358775" y="154385"/>
                  </a:lnTo>
                  <a:lnTo>
                    <a:pt x="351235" y="152003"/>
                  </a:lnTo>
                  <a:lnTo>
                    <a:pt x="343694" y="148828"/>
                  </a:lnTo>
                  <a:lnTo>
                    <a:pt x="335756" y="145257"/>
                  </a:lnTo>
                  <a:lnTo>
                    <a:pt x="327025" y="140891"/>
                  </a:lnTo>
                  <a:lnTo>
                    <a:pt x="317103" y="136525"/>
                  </a:lnTo>
                  <a:lnTo>
                    <a:pt x="355203" y="155179"/>
                  </a:lnTo>
                  <a:lnTo>
                    <a:pt x="373063" y="163116"/>
                  </a:lnTo>
                  <a:lnTo>
                    <a:pt x="381397" y="166688"/>
                  </a:lnTo>
                  <a:lnTo>
                    <a:pt x="389335" y="169466"/>
                  </a:lnTo>
                  <a:lnTo>
                    <a:pt x="397272" y="172244"/>
                  </a:lnTo>
                  <a:lnTo>
                    <a:pt x="404813" y="173832"/>
                  </a:lnTo>
                  <a:lnTo>
                    <a:pt x="411957" y="175023"/>
                  </a:lnTo>
                  <a:lnTo>
                    <a:pt x="418703" y="175419"/>
                  </a:lnTo>
                  <a:lnTo>
                    <a:pt x="425053" y="175023"/>
                  </a:lnTo>
                  <a:lnTo>
                    <a:pt x="428228" y="174625"/>
                  </a:lnTo>
                  <a:lnTo>
                    <a:pt x="431007" y="173832"/>
                  </a:lnTo>
                  <a:lnTo>
                    <a:pt x="434182" y="173038"/>
                  </a:lnTo>
                  <a:lnTo>
                    <a:pt x="436563" y="171847"/>
                  </a:lnTo>
                  <a:lnTo>
                    <a:pt x="438944" y="169863"/>
                  </a:lnTo>
                  <a:lnTo>
                    <a:pt x="441722" y="168276"/>
                  </a:lnTo>
                  <a:lnTo>
                    <a:pt x="442913" y="180976"/>
                  </a:lnTo>
                  <a:lnTo>
                    <a:pt x="443310" y="192882"/>
                  </a:lnTo>
                  <a:lnTo>
                    <a:pt x="443310" y="203994"/>
                  </a:lnTo>
                  <a:lnTo>
                    <a:pt x="442913" y="215107"/>
                  </a:lnTo>
                  <a:lnTo>
                    <a:pt x="444500" y="213122"/>
                  </a:lnTo>
                  <a:lnTo>
                    <a:pt x="445691" y="212328"/>
                  </a:lnTo>
                  <a:lnTo>
                    <a:pt x="446882" y="212328"/>
                  </a:lnTo>
                  <a:lnTo>
                    <a:pt x="447675" y="212726"/>
                  </a:lnTo>
                  <a:lnTo>
                    <a:pt x="448072" y="213519"/>
                  </a:lnTo>
                  <a:lnTo>
                    <a:pt x="448866" y="216297"/>
                  </a:lnTo>
                  <a:lnTo>
                    <a:pt x="448866" y="221457"/>
                  </a:lnTo>
                  <a:lnTo>
                    <a:pt x="448866" y="228204"/>
                  </a:lnTo>
                  <a:lnTo>
                    <a:pt x="447675" y="244079"/>
                  </a:lnTo>
                  <a:lnTo>
                    <a:pt x="445294" y="262335"/>
                  </a:lnTo>
                  <a:lnTo>
                    <a:pt x="443310" y="279797"/>
                  </a:lnTo>
                  <a:lnTo>
                    <a:pt x="440928" y="294482"/>
                  </a:lnTo>
                  <a:lnTo>
                    <a:pt x="439738" y="300038"/>
                  </a:lnTo>
                  <a:lnTo>
                    <a:pt x="438547" y="303213"/>
                  </a:lnTo>
                  <a:lnTo>
                    <a:pt x="437753" y="304800"/>
                  </a:lnTo>
                  <a:lnTo>
                    <a:pt x="437357" y="304800"/>
                  </a:lnTo>
                  <a:lnTo>
                    <a:pt x="436960" y="304007"/>
                  </a:lnTo>
                  <a:lnTo>
                    <a:pt x="435769" y="313929"/>
                  </a:lnTo>
                  <a:lnTo>
                    <a:pt x="434182" y="323057"/>
                  </a:lnTo>
                  <a:lnTo>
                    <a:pt x="432197" y="332185"/>
                  </a:lnTo>
                  <a:lnTo>
                    <a:pt x="429816" y="341313"/>
                  </a:lnTo>
                  <a:lnTo>
                    <a:pt x="427435" y="349647"/>
                  </a:lnTo>
                  <a:lnTo>
                    <a:pt x="424260" y="357982"/>
                  </a:lnTo>
                  <a:lnTo>
                    <a:pt x="421482" y="365919"/>
                  </a:lnTo>
                  <a:lnTo>
                    <a:pt x="417513" y="373460"/>
                  </a:lnTo>
                  <a:lnTo>
                    <a:pt x="413941" y="381397"/>
                  </a:lnTo>
                  <a:lnTo>
                    <a:pt x="409972" y="388938"/>
                  </a:lnTo>
                  <a:lnTo>
                    <a:pt x="406003" y="395685"/>
                  </a:lnTo>
                  <a:lnTo>
                    <a:pt x="401241" y="402432"/>
                  </a:lnTo>
                  <a:lnTo>
                    <a:pt x="396875" y="408782"/>
                  </a:lnTo>
                  <a:lnTo>
                    <a:pt x="391716" y="415132"/>
                  </a:lnTo>
                  <a:lnTo>
                    <a:pt x="386953" y="420688"/>
                  </a:lnTo>
                  <a:lnTo>
                    <a:pt x="381794" y="426244"/>
                  </a:lnTo>
                  <a:lnTo>
                    <a:pt x="376635" y="431801"/>
                  </a:lnTo>
                  <a:lnTo>
                    <a:pt x="371078" y="436563"/>
                  </a:lnTo>
                  <a:lnTo>
                    <a:pt x="365919" y="440929"/>
                  </a:lnTo>
                  <a:lnTo>
                    <a:pt x="360363" y="445691"/>
                  </a:lnTo>
                  <a:lnTo>
                    <a:pt x="354806" y="449660"/>
                  </a:lnTo>
                  <a:lnTo>
                    <a:pt x="349250" y="453232"/>
                  </a:lnTo>
                  <a:lnTo>
                    <a:pt x="343297" y="456804"/>
                  </a:lnTo>
                  <a:lnTo>
                    <a:pt x="337741" y="459582"/>
                  </a:lnTo>
                  <a:lnTo>
                    <a:pt x="332185" y="462757"/>
                  </a:lnTo>
                  <a:lnTo>
                    <a:pt x="326628" y="464741"/>
                  </a:lnTo>
                  <a:lnTo>
                    <a:pt x="320675" y="466726"/>
                  </a:lnTo>
                  <a:lnTo>
                    <a:pt x="315119" y="468313"/>
                  </a:lnTo>
                  <a:lnTo>
                    <a:pt x="309563" y="469901"/>
                  </a:lnTo>
                  <a:lnTo>
                    <a:pt x="304403" y="470694"/>
                  </a:lnTo>
                  <a:lnTo>
                    <a:pt x="298847" y="471091"/>
                  </a:lnTo>
                  <a:lnTo>
                    <a:pt x="293688" y="471488"/>
                  </a:lnTo>
                  <a:lnTo>
                    <a:pt x="288925" y="471091"/>
                  </a:lnTo>
                  <a:lnTo>
                    <a:pt x="284956" y="470694"/>
                  </a:lnTo>
                  <a:lnTo>
                    <a:pt x="280194" y="469901"/>
                  </a:lnTo>
                  <a:lnTo>
                    <a:pt x="275034" y="467916"/>
                  </a:lnTo>
                  <a:lnTo>
                    <a:pt x="270669" y="466329"/>
                  </a:lnTo>
                  <a:lnTo>
                    <a:pt x="265509" y="464344"/>
                  </a:lnTo>
                  <a:lnTo>
                    <a:pt x="259953" y="462360"/>
                  </a:lnTo>
                  <a:lnTo>
                    <a:pt x="254794" y="459185"/>
                  </a:lnTo>
                  <a:lnTo>
                    <a:pt x="244078" y="452438"/>
                  </a:lnTo>
                  <a:lnTo>
                    <a:pt x="232966" y="444898"/>
                  </a:lnTo>
                  <a:lnTo>
                    <a:pt x="221853" y="435769"/>
                  </a:lnTo>
                  <a:lnTo>
                    <a:pt x="211534" y="425450"/>
                  </a:lnTo>
                  <a:lnTo>
                    <a:pt x="200819" y="413941"/>
                  </a:lnTo>
                  <a:lnTo>
                    <a:pt x="190500" y="402035"/>
                  </a:lnTo>
                  <a:lnTo>
                    <a:pt x="185737" y="395685"/>
                  </a:lnTo>
                  <a:lnTo>
                    <a:pt x="180578" y="388938"/>
                  </a:lnTo>
                  <a:lnTo>
                    <a:pt x="176609" y="381794"/>
                  </a:lnTo>
                  <a:lnTo>
                    <a:pt x="171847" y="374651"/>
                  </a:lnTo>
                  <a:lnTo>
                    <a:pt x="167481" y="367507"/>
                  </a:lnTo>
                  <a:lnTo>
                    <a:pt x="163512" y="359569"/>
                  </a:lnTo>
                  <a:lnTo>
                    <a:pt x="159544" y="351632"/>
                  </a:lnTo>
                  <a:lnTo>
                    <a:pt x="156369" y="343694"/>
                  </a:lnTo>
                  <a:lnTo>
                    <a:pt x="152797" y="335757"/>
                  </a:lnTo>
                  <a:lnTo>
                    <a:pt x="150019" y="327422"/>
                  </a:lnTo>
                  <a:lnTo>
                    <a:pt x="147241" y="318691"/>
                  </a:lnTo>
                  <a:lnTo>
                    <a:pt x="144859" y="310357"/>
                  </a:lnTo>
                  <a:lnTo>
                    <a:pt x="142875" y="316310"/>
                  </a:lnTo>
                  <a:lnTo>
                    <a:pt x="140494" y="320676"/>
                  </a:lnTo>
                  <a:lnTo>
                    <a:pt x="139700" y="322263"/>
                  </a:lnTo>
                  <a:lnTo>
                    <a:pt x="138509" y="323057"/>
                  </a:lnTo>
                  <a:lnTo>
                    <a:pt x="137319" y="323851"/>
                  </a:lnTo>
                  <a:lnTo>
                    <a:pt x="136128" y="324247"/>
                  </a:lnTo>
                  <a:lnTo>
                    <a:pt x="134541" y="323851"/>
                  </a:lnTo>
                  <a:lnTo>
                    <a:pt x="133350" y="323057"/>
                  </a:lnTo>
                  <a:lnTo>
                    <a:pt x="132159" y="321866"/>
                  </a:lnTo>
                  <a:lnTo>
                    <a:pt x="130969" y="319485"/>
                  </a:lnTo>
                  <a:lnTo>
                    <a:pt x="128587" y="314722"/>
                  </a:lnTo>
                  <a:lnTo>
                    <a:pt x="126603" y="308372"/>
                  </a:lnTo>
                  <a:lnTo>
                    <a:pt x="125016" y="300038"/>
                  </a:lnTo>
                  <a:lnTo>
                    <a:pt x="123825" y="290513"/>
                  </a:lnTo>
                  <a:lnTo>
                    <a:pt x="123031" y="280591"/>
                  </a:lnTo>
                  <a:lnTo>
                    <a:pt x="122634" y="269478"/>
                  </a:lnTo>
                  <a:lnTo>
                    <a:pt x="123031" y="259557"/>
                  </a:lnTo>
                  <a:lnTo>
                    <a:pt x="123428" y="250032"/>
                  </a:lnTo>
                  <a:lnTo>
                    <a:pt x="124619" y="241300"/>
                  </a:lnTo>
                  <a:lnTo>
                    <a:pt x="125809" y="233760"/>
                  </a:lnTo>
                  <a:lnTo>
                    <a:pt x="127397" y="227013"/>
                  </a:lnTo>
                  <a:lnTo>
                    <a:pt x="129778" y="221854"/>
                  </a:lnTo>
                  <a:lnTo>
                    <a:pt x="131762" y="217488"/>
                  </a:lnTo>
                  <a:lnTo>
                    <a:pt x="132953" y="216297"/>
                  </a:lnTo>
                  <a:lnTo>
                    <a:pt x="134144" y="215504"/>
                  </a:lnTo>
                  <a:lnTo>
                    <a:pt x="130572" y="211138"/>
                  </a:lnTo>
                  <a:lnTo>
                    <a:pt x="127000" y="207169"/>
                  </a:lnTo>
                  <a:lnTo>
                    <a:pt x="124619" y="202407"/>
                  </a:lnTo>
                  <a:lnTo>
                    <a:pt x="122634" y="197247"/>
                  </a:lnTo>
                  <a:lnTo>
                    <a:pt x="120253" y="192485"/>
                  </a:lnTo>
                  <a:lnTo>
                    <a:pt x="119062" y="186928"/>
                  </a:lnTo>
                  <a:lnTo>
                    <a:pt x="118269" y="181372"/>
                  </a:lnTo>
                  <a:lnTo>
                    <a:pt x="117475" y="175816"/>
                  </a:lnTo>
                  <a:lnTo>
                    <a:pt x="117475" y="170260"/>
                  </a:lnTo>
                  <a:lnTo>
                    <a:pt x="117475" y="164704"/>
                  </a:lnTo>
                  <a:lnTo>
                    <a:pt x="117872" y="158751"/>
                  </a:lnTo>
                  <a:lnTo>
                    <a:pt x="118269" y="152797"/>
                  </a:lnTo>
                  <a:lnTo>
                    <a:pt x="120253" y="140891"/>
                  </a:lnTo>
                  <a:lnTo>
                    <a:pt x="123428" y="129381"/>
                  </a:lnTo>
                  <a:lnTo>
                    <a:pt x="126603" y="118666"/>
                  </a:lnTo>
                  <a:lnTo>
                    <a:pt x="130969" y="107951"/>
                  </a:lnTo>
                  <a:lnTo>
                    <a:pt x="135334" y="98426"/>
                  </a:lnTo>
                  <a:lnTo>
                    <a:pt x="139700" y="90091"/>
                  </a:lnTo>
                  <a:lnTo>
                    <a:pt x="144066" y="82154"/>
                  </a:lnTo>
                  <a:lnTo>
                    <a:pt x="148034" y="76597"/>
                  </a:lnTo>
                  <a:lnTo>
                    <a:pt x="152003" y="72231"/>
                  </a:lnTo>
                  <a:lnTo>
                    <a:pt x="153194" y="70644"/>
                  </a:lnTo>
                  <a:lnTo>
                    <a:pt x="154781" y="69850"/>
                  </a:lnTo>
                  <a:lnTo>
                    <a:pt x="170656" y="61913"/>
                  </a:lnTo>
                  <a:lnTo>
                    <a:pt x="186134" y="55960"/>
                  </a:lnTo>
                  <a:lnTo>
                    <a:pt x="201216" y="50403"/>
                  </a:lnTo>
                  <a:lnTo>
                    <a:pt x="216297" y="46038"/>
                  </a:lnTo>
                  <a:lnTo>
                    <a:pt x="230981" y="42863"/>
                  </a:lnTo>
                  <a:lnTo>
                    <a:pt x="245269" y="40482"/>
                  </a:lnTo>
                  <a:lnTo>
                    <a:pt x="259556" y="38894"/>
                  </a:lnTo>
                  <a:lnTo>
                    <a:pt x="273050" y="38100"/>
                  </a:lnTo>
                  <a:close/>
                  <a:moveTo>
                    <a:pt x="982954" y="0"/>
                  </a:moveTo>
                  <a:lnTo>
                    <a:pt x="988111" y="0"/>
                  </a:lnTo>
                  <a:lnTo>
                    <a:pt x="2043178" y="0"/>
                  </a:lnTo>
                  <a:lnTo>
                    <a:pt x="2049127" y="0"/>
                  </a:lnTo>
                  <a:lnTo>
                    <a:pt x="2054680" y="397"/>
                  </a:lnTo>
                  <a:lnTo>
                    <a:pt x="2060233" y="1191"/>
                  </a:lnTo>
                  <a:lnTo>
                    <a:pt x="2065786" y="1985"/>
                  </a:lnTo>
                  <a:lnTo>
                    <a:pt x="2070942" y="3572"/>
                  </a:lnTo>
                  <a:lnTo>
                    <a:pt x="2076099" y="5160"/>
                  </a:lnTo>
                  <a:lnTo>
                    <a:pt x="2081255" y="6747"/>
                  </a:lnTo>
                  <a:lnTo>
                    <a:pt x="2086411" y="8732"/>
                  </a:lnTo>
                  <a:lnTo>
                    <a:pt x="2091171" y="11113"/>
                  </a:lnTo>
                  <a:lnTo>
                    <a:pt x="2095931" y="13494"/>
                  </a:lnTo>
                  <a:lnTo>
                    <a:pt x="2100691" y="16272"/>
                  </a:lnTo>
                  <a:lnTo>
                    <a:pt x="2105054" y="19050"/>
                  </a:lnTo>
                  <a:lnTo>
                    <a:pt x="2109417" y="21828"/>
                  </a:lnTo>
                  <a:lnTo>
                    <a:pt x="2113780" y="25401"/>
                  </a:lnTo>
                  <a:lnTo>
                    <a:pt x="2121713" y="32544"/>
                  </a:lnTo>
                  <a:lnTo>
                    <a:pt x="2128852" y="40085"/>
                  </a:lnTo>
                  <a:lnTo>
                    <a:pt x="2131629" y="44451"/>
                  </a:lnTo>
                  <a:lnTo>
                    <a:pt x="2135198" y="48816"/>
                  </a:lnTo>
                  <a:lnTo>
                    <a:pt x="2137578" y="53182"/>
                  </a:lnTo>
                  <a:lnTo>
                    <a:pt x="2140751" y="57944"/>
                  </a:lnTo>
                  <a:lnTo>
                    <a:pt x="2143131" y="62707"/>
                  </a:lnTo>
                  <a:lnTo>
                    <a:pt x="2145114" y="67469"/>
                  </a:lnTo>
                  <a:lnTo>
                    <a:pt x="2147494" y="72628"/>
                  </a:lnTo>
                  <a:lnTo>
                    <a:pt x="2149081" y="77788"/>
                  </a:lnTo>
                  <a:lnTo>
                    <a:pt x="2150271" y="82947"/>
                  </a:lnTo>
                  <a:lnTo>
                    <a:pt x="2151461" y="88107"/>
                  </a:lnTo>
                  <a:lnTo>
                    <a:pt x="2152254" y="93663"/>
                  </a:lnTo>
                  <a:lnTo>
                    <a:pt x="2153444" y="99219"/>
                  </a:lnTo>
                  <a:lnTo>
                    <a:pt x="2153841" y="105172"/>
                  </a:lnTo>
                  <a:lnTo>
                    <a:pt x="2154237" y="110332"/>
                  </a:lnTo>
                  <a:lnTo>
                    <a:pt x="2154237" y="758032"/>
                  </a:lnTo>
                  <a:lnTo>
                    <a:pt x="2153841" y="763588"/>
                  </a:lnTo>
                  <a:lnTo>
                    <a:pt x="2153444" y="769144"/>
                  </a:lnTo>
                  <a:lnTo>
                    <a:pt x="2152254" y="775097"/>
                  </a:lnTo>
                  <a:lnTo>
                    <a:pt x="2151461" y="779860"/>
                  </a:lnTo>
                  <a:lnTo>
                    <a:pt x="2150271" y="785416"/>
                  </a:lnTo>
                  <a:lnTo>
                    <a:pt x="2149081" y="790972"/>
                  </a:lnTo>
                  <a:lnTo>
                    <a:pt x="2147494" y="796132"/>
                  </a:lnTo>
                  <a:lnTo>
                    <a:pt x="2145114" y="800894"/>
                  </a:lnTo>
                  <a:lnTo>
                    <a:pt x="2143131" y="805657"/>
                  </a:lnTo>
                  <a:lnTo>
                    <a:pt x="2140751" y="810816"/>
                  </a:lnTo>
                  <a:lnTo>
                    <a:pt x="2137578" y="815579"/>
                  </a:lnTo>
                  <a:lnTo>
                    <a:pt x="2135198" y="819547"/>
                  </a:lnTo>
                  <a:lnTo>
                    <a:pt x="2131629" y="824310"/>
                  </a:lnTo>
                  <a:lnTo>
                    <a:pt x="2128852" y="827882"/>
                  </a:lnTo>
                  <a:lnTo>
                    <a:pt x="2124886" y="832247"/>
                  </a:lnTo>
                  <a:lnTo>
                    <a:pt x="2121713" y="836216"/>
                  </a:lnTo>
                  <a:lnTo>
                    <a:pt x="2117350" y="839788"/>
                  </a:lnTo>
                  <a:lnTo>
                    <a:pt x="2113780" y="843360"/>
                  </a:lnTo>
                  <a:lnTo>
                    <a:pt x="2109417" y="846535"/>
                  </a:lnTo>
                  <a:lnTo>
                    <a:pt x="2105054" y="849710"/>
                  </a:lnTo>
                  <a:lnTo>
                    <a:pt x="2100691" y="852488"/>
                  </a:lnTo>
                  <a:lnTo>
                    <a:pt x="2095931" y="854869"/>
                  </a:lnTo>
                  <a:lnTo>
                    <a:pt x="2091171" y="857647"/>
                  </a:lnTo>
                  <a:lnTo>
                    <a:pt x="2086411" y="859632"/>
                  </a:lnTo>
                  <a:lnTo>
                    <a:pt x="2081255" y="861616"/>
                  </a:lnTo>
                  <a:lnTo>
                    <a:pt x="2076099" y="863601"/>
                  </a:lnTo>
                  <a:lnTo>
                    <a:pt x="2070942" y="865188"/>
                  </a:lnTo>
                  <a:lnTo>
                    <a:pt x="2065786" y="866379"/>
                  </a:lnTo>
                  <a:lnTo>
                    <a:pt x="2060233" y="867172"/>
                  </a:lnTo>
                  <a:lnTo>
                    <a:pt x="2054680" y="867966"/>
                  </a:lnTo>
                  <a:lnTo>
                    <a:pt x="2049127" y="868363"/>
                  </a:lnTo>
                  <a:lnTo>
                    <a:pt x="2043178" y="868363"/>
                  </a:lnTo>
                  <a:lnTo>
                    <a:pt x="988111" y="868363"/>
                  </a:lnTo>
                  <a:lnTo>
                    <a:pt x="982954" y="868363"/>
                  </a:lnTo>
                  <a:lnTo>
                    <a:pt x="977401" y="867966"/>
                  </a:lnTo>
                  <a:lnTo>
                    <a:pt x="971452" y="867172"/>
                  </a:lnTo>
                  <a:lnTo>
                    <a:pt x="966295" y="866379"/>
                  </a:lnTo>
                  <a:lnTo>
                    <a:pt x="960742" y="865188"/>
                  </a:lnTo>
                  <a:lnTo>
                    <a:pt x="955586" y="863601"/>
                  </a:lnTo>
                  <a:lnTo>
                    <a:pt x="950430" y="861616"/>
                  </a:lnTo>
                  <a:lnTo>
                    <a:pt x="945273" y="859632"/>
                  </a:lnTo>
                  <a:lnTo>
                    <a:pt x="940514" y="857647"/>
                  </a:lnTo>
                  <a:lnTo>
                    <a:pt x="935754" y="854869"/>
                  </a:lnTo>
                  <a:lnTo>
                    <a:pt x="930994" y="852488"/>
                  </a:lnTo>
                  <a:lnTo>
                    <a:pt x="926631" y="849710"/>
                  </a:lnTo>
                  <a:lnTo>
                    <a:pt x="922268" y="846535"/>
                  </a:lnTo>
                  <a:lnTo>
                    <a:pt x="918302" y="843360"/>
                  </a:lnTo>
                  <a:lnTo>
                    <a:pt x="913939" y="839788"/>
                  </a:lnTo>
                  <a:lnTo>
                    <a:pt x="910369" y="836216"/>
                  </a:lnTo>
                  <a:lnTo>
                    <a:pt x="906402" y="832247"/>
                  </a:lnTo>
                  <a:lnTo>
                    <a:pt x="903229" y="827882"/>
                  </a:lnTo>
                  <a:lnTo>
                    <a:pt x="899659" y="824310"/>
                  </a:lnTo>
                  <a:lnTo>
                    <a:pt x="896883" y="819547"/>
                  </a:lnTo>
                  <a:lnTo>
                    <a:pt x="893710" y="815579"/>
                  </a:lnTo>
                  <a:lnTo>
                    <a:pt x="891330" y="810816"/>
                  </a:lnTo>
                  <a:lnTo>
                    <a:pt x="888950" y="805657"/>
                  </a:lnTo>
                  <a:lnTo>
                    <a:pt x="886570" y="800894"/>
                  </a:lnTo>
                  <a:lnTo>
                    <a:pt x="884587" y="796132"/>
                  </a:lnTo>
                  <a:lnTo>
                    <a:pt x="883001" y="790972"/>
                  </a:lnTo>
                  <a:lnTo>
                    <a:pt x="881414" y="785416"/>
                  </a:lnTo>
                  <a:lnTo>
                    <a:pt x="879827" y="779860"/>
                  </a:lnTo>
                  <a:lnTo>
                    <a:pt x="879034" y="775097"/>
                  </a:lnTo>
                  <a:lnTo>
                    <a:pt x="878241" y="769144"/>
                  </a:lnTo>
                  <a:lnTo>
                    <a:pt x="877844" y="763588"/>
                  </a:lnTo>
                  <a:lnTo>
                    <a:pt x="877844" y="758032"/>
                  </a:lnTo>
                  <a:lnTo>
                    <a:pt x="877844" y="696913"/>
                  </a:lnTo>
                  <a:lnTo>
                    <a:pt x="833420" y="723504"/>
                  </a:lnTo>
                  <a:lnTo>
                    <a:pt x="804862" y="676672"/>
                  </a:lnTo>
                  <a:lnTo>
                    <a:pt x="877844" y="633413"/>
                  </a:lnTo>
                  <a:lnTo>
                    <a:pt x="877844" y="110332"/>
                  </a:lnTo>
                  <a:lnTo>
                    <a:pt x="877844" y="105172"/>
                  </a:lnTo>
                  <a:lnTo>
                    <a:pt x="878241" y="99219"/>
                  </a:lnTo>
                  <a:lnTo>
                    <a:pt x="879034" y="93663"/>
                  </a:lnTo>
                  <a:lnTo>
                    <a:pt x="879827" y="88107"/>
                  </a:lnTo>
                  <a:lnTo>
                    <a:pt x="881414" y="82947"/>
                  </a:lnTo>
                  <a:lnTo>
                    <a:pt x="883001" y="77788"/>
                  </a:lnTo>
                  <a:lnTo>
                    <a:pt x="884587" y="72628"/>
                  </a:lnTo>
                  <a:lnTo>
                    <a:pt x="886570" y="67469"/>
                  </a:lnTo>
                  <a:lnTo>
                    <a:pt x="888950" y="62707"/>
                  </a:lnTo>
                  <a:lnTo>
                    <a:pt x="891330" y="57944"/>
                  </a:lnTo>
                  <a:lnTo>
                    <a:pt x="893710" y="53182"/>
                  </a:lnTo>
                  <a:lnTo>
                    <a:pt x="896883" y="48816"/>
                  </a:lnTo>
                  <a:lnTo>
                    <a:pt x="899659" y="44451"/>
                  </a:lnTo>
                  <a:lnTo>
                    <a:pt x="903229" y="40085"/>
                  </a:lnTo>
                  <a:lnTo>
                    <a:pt x="910369" y="32544"/>
                  </a:lnTo>
                  <a:lnTo>
                    <a:pt x="918302" y="25401"/>
                  </a:lnTo>
                  <a:lnTo>
                    <a:pt x="922268" y="21828"/>
                  </a:lnTo>
                  <a:lnTo>
                    <a:pt x="926631" y="19050"/>
                  </a:lnTo>
                  <a:lnTo>
                    <a:pt x="930994" y="16272"/>
                  </a:lnTo>
                  <a:lnTo>
                    <a:pt x="935754" y="13494"/>
                  </a:lnTo>
                  <a:lnTo>
                    <a:pt x="940514" y="11113"/>
                  </a:lnTo>
                  <a:lnTo>
                    <a:pt x="945273" y="8732"/>
                  </a:lnTo>
                  <a:lnTo>
                    <a:pt x="950430" y="6747"/>
                  </a:lnTo>
                  <a:lnTo>
                    <a:pt x="955586" y="5160"/>
                  </a:lnTo>
                  <a:lnTo>
                    <a:pt x="960742" y="3572"/>
                  </a:lnTo>
                  <a:lnTo>
                    <a:pt x="966295" y="1985"/>
                  </a:lnTo>
                  <a:lnTo>
                    <a:pt x="971452" y="1191"/>
                  </a:lnTo>
                  <a:lnTo>
                    <a:pt x="977401" y="397"/>
                  </a:lnTo>
                  <a:lnTo>
                    <a:pt x="982954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55524" y="2555409"/>
            <a:ext cx="1448385" cy="2160587"/>
            <a:chOff x="3843695" y="1331797"/>
            <a:chExt cx="1448385" cy="2160587"/>
          </a:xfrm>
          <a:solidFill>
            <a:srgbClr val="FF6699"/>
          </a:solidFill>
        </p:grpSpPr>
        <p:sp>
          <p:nvSpPr>
            <p:cNvPr id="40" name="矩形 2"/>
            <p:cNvSpPr>
              <a:spLocks noChangeArrowheads="1"/>
            </p:cNvSpPr>
            <p:nvPr/>
          </p:nvSpPr>
          <p:spPr bwMode="auto">
            <a:xfrm>
              <a:off x="3843695" y="1331797"/>
              <a:ext cx="1441450" cy="2160587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accent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1" name="TextBox 32"/>
            <p:cNvSpPr>
              <a:spLocks noChangeArrowheads="1"/>
            </p:cNvSpPr>
            <p:nvPr/>
          </p:nvSpPr>
          <p:spPr bwMode="auto">
            <a:xfrm>
              <a:off x="3850040" y="1563638"/>
              <a:ext cx="1428760" cy="276999"/>
            </a:xfrm>
            <a:prstGeom prst="rect">
              <a:avLst/>
            </a:prstGeom>
            <a:solidFill>
              <a:srgbClr val="749A03"/>
            </a:solidFill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成功项目展示</a:t>
              </a:r>
              <a:endParaRPr lang="zh-CN" altLang="zh-CN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TextBox 33"/>
            <p:cNvSpPr>
              <a:spLocks noChangeArrowheads="1"/>
            </p:cNvSpPr>
            <p:nvPr/>
          </p:nvSpPr>
          <p:spPr bwMode="auto">
            <a:xfrm>
              <a:off x="3852218" y="2571750"/>
              <a:ext cx="1439862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在此处添加详细描述</a:t>
              </a:r>
              <a:endParaRPr lang="en-US" altLang="zh-CN" sz="800" dirty="0">
                <a:solidFill>
                  <a:schemeClr val="bg1"/>
                </a:solidFill>
                <a:sym typeface="微软雅黑" pitchFamily="34" charset="-122"/>
              </a:endParaRPr>
            </a:p>
            <a:p>
              <a:pPr algn="ctr" eaLnBrk="1" hangingPunct="1"/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文本</a:t>
              </a:r>
              <a:r>
                <a:rPr lang="en-US" altLang="zh-CN" sz="800" dirty="0">
                  <a:solidFill>
                    <a:schemeClr val="bg1"/>
                  </a:solidFill>
                  <a:sym typeface="微软雅黑" pitchFamily="34" charset="-122"/>
                </a:rPr>
                <a:t>,</a:t>
              </a:r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尽量与标题文本语</a:t>
              </a:r>
              <a:endParaRPr lang="en-US" altLang="zh-CN" sz="800" dirty="0">
                <a:solidFill>
                  <a:schemeClr val="bg1"/>
                </a:solidFill>
                <a:sym typeface="微软雅黑" pitchFamily="34" charset="-122"/>
              </a:endParaRPr>
            </a:p>
            <a:p>
              <a:pPr algn="ctr" eaLnBrk="1" hangingPunct="1"/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言风格相符合</a:t>
              </a:r>
              <a:endParaRPr lang="en-US" altLang="zh-CN" sz="800" dirty="0">
                <a:solidFill>
                  <a:schemeClr val="bg1"/>
                </a:solidFill>
                <a:sym typeface="微软雅黑" pitchFamily="34" charset="-122"/>
              </a:endParaRPr>
            </a:p>
          </p:txBody>
        </p:sp>
        <p:sp>
          <p:nvSpPr>
            <p:cNvPr id="43" name="KSO_Shape"/>
            <p:cNvSpPr>
              <a:spLocks/>
            </p:cNvSpPr>
            <p:nvPr/>
          </p:nvSpPr>
          <p:spPr bwMode="auto">
            <a:xfrm>
              <a:off x="4337435" y="1888774"/>
              <a:ext cx="431750" cy="610968"/>
            </a:xfrm>
            <a:custGeom>
              <a:avLst/>
              <a:gdLst>
                <a:gd name="T0" fmla="*/ 421448 w 1895475"/>
                <a:gd name="T1" fmla="*/ 941065 h 2679701"/>
                <a:gd name="T2" fmla="*/ 442645 w 1895475"/>
                <a:gd name="T3" fmla="*/ 1051600 h 2679701"/>
                <a:gd name="T4" fmla="*/ 1207999 w 1895475"/>
                <a:gd name="T5" fmla="*/ 795180 h 2679701"/>
                <a:gd name="T6" fmla="*/ 1258950 w 1895475"/>
                <a:gd name="T7" fmla="*/ 846907 h 2679701"/>
                <a:gd name="T8" fmla="*/ 1346200 w 1895475"/>
                <a:gd name="T9" fmla="*/ 1122934 h 2679701"/>
                <a:gd name="T10" fmla="*/ 1248129 w 1895475"/>
                <a:gd name="T11" fmla="*/ 959395 h 2679701"/>
                <a:gd name="T12" fmla="*/ 1150734 w 1895475"/>
                <a:gd name="T13" fmla="*/ 861137 h 2679701"/>
                <a:gd name="T14" fmla="*/ 1166290 w 1895475"/>
                <a:gd name="T15" fmla="*/ 810314 h 2679701"/>
                <a:gd name="T16" fmla="*/ 915055 w 1895475"/>
                <a:gd name="T17" fmla="*/ 680744 h 2679701"/>
                <a:gd name="T18" fmla="*/ 1041557 w 1895475"/>
                <a:gd name="T19" fmla="*/ 724958 h 2679701"/>
                <a:gd name="T20" fmla="*/ 1127471 w 1895475"/>
                <a:gd name="T21" fmla="*/ 796467 h 2679701"/>
                <a:gd name="T22" fmla="*/ 1133785 w 1895475"/>
                <a:gd name="T23" fmla="*/ 1027011 h 2679701"/>
                <a:gd name="T24" fmla="*/ 1018106 w 1895475"/>
                <a:gd name="T25" fmla="*/ 917153 h 2679701"/>
                <a:gd name="T26" fmla="*/ 911447 w 1895475"/>
                <a:gd name="T27" fmla="*/ 1060849 h 2679701"/>
                <a:gd name="T28" fmla="*/ 697228 w 1895475"/>
                <a:gd name="T29" fmla="*/ 1038967 h 2679701"/>
                <a:gd name="T30" fmla="*/ 542990 w 1895475"/>
                <a:gd name="T31" fmla="*/ 974676 h 2679701"/>
                <a:gd name="T32" fmla="*/ 210837 w 1895475"/>
                <a:gd name="T33" fmla="*/ 1030395 h 2679701"/>
                <a:gd name="T34" fmla="*/ 224817 w 1895475"/>
                <a:gd name="T35" fmla="*/ 976030 h 2679701"/>
                <a:gd name="T36" fmla="*/ 326290 w 1895475"/>
                <a:gd name="T37" fmla="*/ 841132 h 2679701"/>
                <a:gd name="T38" fmla="*/ 419644 w 1895475"/>
                <a:gd name="T39" fmla="*/ 736011 h 2679701"/>
                <a:gd name="T40" fmla="*/ 533293 w 1895475"/>
                <a:gd name="T41" fmla="*/ 694505 h 2679701"/>
                <a:gd name="T42" fmla="*/ 786073 w 1895475"/>
                <a:gd name="T43" fmla="*/ 739621 h 2679701"/>
                <a:gd name="T44" fmla="*/ 92762 w 1895475"/>
                <a:gd name="T45" fmla="*/ 254507 h 2679701"/>
                <a:gd name="T46" fmla="*/ 91182 w 1895475"/>
                <a:gd name="T47" fmla="*/ 271895 h 2679701"/>
                <a:gd name="T48" fmla="*/ 301983 w 1895475"/>
                <a:gd name="T49" fmla="*/ 259926 h 2679701"/>
                <a:gd name="T50" fmla="*/ 794555 w 1895475"/>
                <a:gd name="T51" fmla="*/ 223228 h 2679701"/>
                <a:gd name="T52" fmla="*/ 908952 w 1895475"/>
                <a:gd name="T53" fmla="*/ 269047 h 2679701"/>
                <a:gd name="T54" fmla="*/ 906921 w 1895475"/>
                <a:gd name="T55" fmla="*/ 320961 h 2679701"/>
                <a:gd name="T56" fmla="*/ 839231 w 1895475"/>
                <a:gd name="T57" fmla="*/ 345112 h 2679701"/>
                <a:gd name="T58" fmla="*/ 857733 w 1895475"/>
                <a:gd name="T59" fmla="*/ 358429 h 2679701"/>
                <a:gd name="T60" fmla="*/ 911885 w 1895475"/>
                <a:gd name="T61" fmla="*/ 359106 h 2679701"/>
                <a:gd name="T62" fmla="*/ 922941 w 1895475"/>
                <a:gd name="T63" fmla="*/ 406054 h 2679701"/>
                <a:gd name="T64" fmla="*/ 933546 w 1895475"/>
                <a:gd name="T65" fmla="*/ 487310 h 2679701"/>
                <a:gd name="T66" fmla="*/ 918654 w 1895475"/>
                <a:gd name="T67" fmla="*/ 522972 h 2679701"/>
                <a:gd name="T68" fmla="*/ 895639 w 1895475"/>
                <a:gd name="T69" fmla="*/ 562923 h 2679701"/>
                <a:gd name="T70" fmla="*/ 832236 w 1895475"/>
                <a:gd name="T71" fmla="*/ 653433 h 2679701"/>
                <a:gd name="T72" fmla="*/ 753716 w 1895475"/>
                <a:gd name="T73" fmla="*/ 686161 h 2679701"/>
                <a:gd name="T74" fmla="*/ 682190 w 1895475"/>
                <a:gd name="T75" fmla="*/ 652530 h 2679701"/>
                <a:gd name="T76" fmla="*/ 612695 w 1895475"/>
                <a:gd name="T77" fmla="*/ 564728 h 2679701"/>
                <a:gd name="T78" fmla="*/ 584266 w 1895475"/>
                <a:gd name="T79" fmla="*/ 525906 h 2679701"/>
                <a:gd name="T80" fmla="*/ 568471 w 1895475"/>
                <a:gd name="T81" fmla="*/ 478958 h 2679701"/>
                <a:gd name="T82" fmla="*/ 581332 w 1895475"/>
                <a:gd name="T83" fmla="*/ 407860 h 2679701"/>
                <a:gd name="T84" fmla="*/ 588327 w 1895475"/>
                <a:gd name="T85" fmla="*/ 335858 h 2679701"/>
                <a:gd name="T86" fmla="*/ 573886 w 1895475"/>
                <a:gd name="T87" fmla="*/ 296359 h 2679701"/>
                <a:gd name="T88" fmla="*/ 657145 w 1895475"/>
                <a:gd name="T89" fmla="*/ 244897 h 2679701"/>
                <a:gd name="T90" fmla="*/ 755746 w 1895475"/>
                <a:gd name="T91" fmla="*/ 221648 h 2679701"/>
                <a:gd name="T92" fmla="*/ 87120 w 1895475"/>
                <a:gd name="T93" fmla="*/ 198727 h 2679701"/>
                <a:gd name="T94" fmla="*/ 423859 w 1895475"/>
                <a:gd name="T95" fmla="*/ 195566 h 2679701"/>
                <a:gd name="T96" fmla="*/ 91182 w 1895475"/>
                <a:gd name="T97" fmla="*/ 119914 h 2679701"/>
                <a:gd name="T98" fmla="*/ 92762 w 1895475"/>
                <a:gd name="T99" fmla="*/ 137303 h 2679701"/>
                <a:gd name="T100" fmla="*/ 422505 w 1895475"/>
                <a:gd name="T101" fmla="*/ 123075 h 2679701"/>
                <a:gd name="T102" fmla="*/ 406706 w 1895475"/>
                <a:gd name="T103" fmla="*/ 4065 h 2679701"/>
                <a:gd name="T104" fmla="*/ 472836 w 1895475"/>
                <a:gd name="T105" fmla="*/ 46068 h 2679701"/>
                <a:gd name="T106" fmla="*/ 501499 w 1895475"/>
                <a:gd name="T107" fmla="*/ 120140 h 2679701"/>
                <a:gd name="T108" fmla="*/ 483218 w 1895475"/>
                <a:gd name="T109" fmla="*/ 314577 h 2679701"/>
                <a:gd name="T110" fmla="*/ 424536 w 1895475"/>
                <a:gd name="T111" fmla="*/ 365388 h 2679701"/>
                <a:gd name="T112" fmla="*/ 120071 w 1895475"/>
                <a:gd name="T113" fmla="*/ 375324 h 2679701"/>
                <a:gd name="T114" fmla="*/ 46268 w 1895475"/>
                <a:gd name="T115" fmla="*/ 346418 h 2679701"/>
                <a:gd name="T116" fmla="*/ 4062 w 1895475"/>
                <a:gd name="T117" fmla="*/ 280476 h 2679701"/>
                <a:gd name="T118" fmla="*/ 7674 w 1895475"/>
                <a:gd name="T119" fmla="*/ 82878 h 2679701"/>
                <a:gd name="T120" fmla="*/ 55747 w 1895475"/>
                <a:gd name="T121" fmla="*/ 21680 h 267970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895475" h="2679701">
                  <a:moveTo>
                    <a:pt x="742950" y="1773238"/>
                  </a:moveTo>
                  <a:lnTo>
                    <a:pt x="1381125" y="1773238"/>
                  </a:lnTo>
                  <a:lnTo>
                    <a:pt x="1381125" y="2679701"/>
                  </a:lnTo>
                  <a:lnTo>
                    <a:pt x="742950" y="2679701"/>
                  </a:lnTo>
                  <a:lnTo>
                    <a:pt x="742950" y="1773238"/>
                  </a:lnTo>
                  <a:close/>
                  <a:moveTo>
                    <a:pt x="643572" y="1271090"/>
                  </a:moveTo>
                  <a:lnTo>
                    <a:pt x="641985" y="1271725"/>
                  </a:lnTo>
                  <a:lnTo>
                    <a:pt x="638492" y="1274263"/>
                  </a:lnTo>
                  <a:lnTo>
                    <a:pt x="634365" y="1278071"/>
                  </a:lnTo>
                  <a:lnTo>
                    <a:pt x="629602" y="1283148"/>
                  </a:lnTo>
                  <a:lnTo>
                    <a:pt x="623570" y="1289177"/>
                  </a:lnTo>
                  <a:lnTo>
                    <a:pt x="609917" y="1304409"/>
                  </a:lnTo>
                  <a:lnTo>
                    <a:pt x="593407" y="1323765"/>
                  </a:lnTo>
                  <a:lnTo>
                    <a:pt x="574675" y="1346294"/>
                  </a:lnTo>
                  <a:lnTo>
                    <a:pt x="553720" y="1371363"/>
                  </a:lnTo>
                  <a:lnTo>
                    <a:pt x="530225" y="1398335"/>
                  </a:lnTo>
                  <a:lnTo>
                    <a:pt x="548957" y="1421816"/>
                  </a:lnTo>
                  <a:lnTo>
                    <a:pt x="556895" y="1430701"/>
                  </a:lnTo>
                  <a:lnTo>
                    <a:pt x="564197" y="1438634"/>
                  </a:lnTo>
                  <a:lnTo>
                    <a:pt x="570865" y="1445298"/>
                  </a:lnTo>
                  <a:lnTo>
                    <a:pt x="577215" y="1451009"/>
                  </a:lnTo>
                  <a:lnTo>
                    <a:pt x="583565" y="1456404"/>
                  </a:lnTo>
                  <a:lnTo>
                    <a:pt x="589915" y="1460846"/>
                  </a:lnTo>
                  <a:lnTo>
                    <a:pt x="597217" y="1465289"/>
                  </a:lnTo>
                  <a:lnTo>
                    <a:pt x="604837" y="1469731"/>
                  </a:lnTo>
                  <a:lnTo>
                    <a:pt x="623252" y="1479251"/>
                  </a:lnTo>
                  <a:lnTo>
                    <a:pt x="647065" y="1491309"/>
                  </a:lnTo>
                  <a:lnTo>
                    <a:pt x="678815" y="1507492"/>
                  </a:lnTo>
                  <a:lnTo>
                    <a:pt x="664210" y="1288225"/>
                  </a:lnTo>
                  <a:lnTo>
                    <a:pt x="659765" y="1284418"/>
                  </a:lnTo>
                  <a:lnTo>
                    <a:pt x="655320" y="1280292"/>
                  </a:lnTo>
                  <a:lnTo>
                    <a:pt x="646112" y="1271408"/>
                  </a:lnTo>
                  <a:lnTo>
                    <a:pt x="645477" y="1271090"/>
                  </a:lnTo>
                  <a:lnTo>
                    <a:pt x="644525" y="1271090"/>
                  </a:lnTo>
                  <a:lnTo>
                    <a:pt x="643572" y="1271090"/>
                  </a:lnTo>
                  <a:close/>
                  <a:moveTo>
                    <a:pt x="1691044" y="1117600"/>
                  </a:moveTo>
                  <a:lnTo>
                    <a:pt x="1693901" y="1117600"/>
                  </a:lnTo>
                  <a:lnTo>
                    <a:pt x="1697393" y="1117918"/>
                  </a:lnTo>
                  <a:lnTo>
                    <a:pt x="1700885" y="1118553"/>
                  </a:lnTo>
                  <a:lnTo>
                    <a:pt x="1704059" y="1119507"/>
                  </a:lnTo>
                  <a:lnTo>
                    <a:pt x="1707868" y="1120777"/>
                  </a:lnTo>
                  <a:lnTo>
                    <a:pt x="1711360" y="1122684"/>
                  </a:lnTo>
                  <a:lnTo>
                    <a:pt x="1714535" y="1124590"/>
                  </a:lnTo>
                  <a:lnTo>
                    <a:pt x="1718344" y="1126815"/>
                  </a:lnTo>
                  <a:lnTo>
                    <a:pt x="1721836" y="1129674"/>
                  </a:lnTo>
                  <a:lnTo>
                    <a:pt x="1728819" y="1136029"/>
                  </a:lnTo>
                  <a:lnTo>
                    <a:pt x="1736438" y="1143019"/>
                  </a:lnTo>
                  <a:lnTo>
                    <a:pt x="1743739" y="1151280"/>
                  </a:lnTo>
                  <a:lnTo>
                    <a:pt x="1750723" y="1160177"/>
                  </a:lnTo>
                  <a:lnTo>
                    <a:pt x="1758341" y="1169709"/>
                  </a:lnTo>
                  <a:lnTo>
                    <a:pt x="1765325" y="1180513"/>
                  </a:lnTo>
                  <a:lnTo>
                    <a:pt x="1772626" y="1191316"/>
                  </a:lnTo>
                  <a:lnTo>
                    <a:pt x="1779292" y="1202437"/>
                  </a:lnTo>
                  <a:lnTo>
                    <a:pt x="1786593" y="1214193"/>
                  </a:lnTo>
                  <a:lnTo>
                    <a:pt x="1793260" y="1226267"/>
                  </a:lnTo>
                  <a:lnTo>
                    <a:pt x="1799608" y="1238341"/>
                  </a:lnTo>
                  <a:lnTo>
                    <a:pt x="1812306" y="1262807"/>
                  </a:lnTo>
                  <a:lnTo>
                    <a:pt x="1823734" y="1286638"/>
                  </a:lnTo>
                  <a:lnTo>
                    <a:pt x="1833892" y="1308562"/>
                  </a:lnTo>
                  <a:lnTo>
                    <a:pt x="1842780" y="1328579"/>
                  </a:lnTo>
                  <a:lnTo>
                    <a:pt x="1855478" y="1358447"/>
                  </a:lnTo>
                  <a:lnTo>
                    <a:pt x="1860239" y="1369885"/>
                  </a:lnTo>
                  <a:lnTo>
                    <a:pt x="1824051" y="1509691"/>
                  </a:lnTo>
                  <a:lnTo>
                    <a:pt x="1805640" y="1579594"/>
                  </a:lnTo>
                  <a:lnTo>
                    <a:pt x="1895475" y="1579594"/>
                  </a:lnTo>
                  <a:lnTo>
                    <a:pt x="1688187" y="1958975"/>
                  </a:lnTo>
                  <a:lnTo>
                    <a:pt x="1452330" y="1958975"/>
                  </a:lnTo>
                  <a:lnTo>
                    <a:pt x="1452330" y="1701924"/>
                  </a:lnTo>
                  <a:lnTo>
                    <a:pt x="671428" y="1701924"/>
                  </a:lnTo>
                  <a:lnTo>
                    <a:pt x="671428" y="1958975"/>
                  </a:lnTo>
                  <a:lnTo>
                    <a:pt x="435571" y="1958975"/>
                  </a:lnTo>
                  <a:lnTo>
                    <a:pt x="228600" y="1579594"/>
                  </a:lnTo>
                  <a:lnTo>
                    <a:pt x="1763420" y="1579594"/>
                  </a:lnTo>
                  <a:lnTo>
                    <a:pt x="1787546" y="1509691"/>
                  </a:lnTo>
                  <a:lnTo>
                    <a:pt x="1825638" y="1399435"/>
                  </a:lnTo>
                  <a:lnTo>
                    <a:pt x="1820242" y="1395940"/>
                  </a:lnTo>
                  <a:lnTo>
                    <a:pt x="1799608" y="1381006"/>
                  </a:lnTo>
                  <a:lnTo>
                    <a:pt x="1757389" y="1349550"/>
                  </a:lnTo>
                  <a:lnTo>
                    <a:pt x="1726597" y="1326037"/>
                  </a:lnTo>
                  <a:lnTo>
                    <a:pt x="1687552" y="1295852"/>
                  </a:lnTo>
                  <a:lnTo>
                    <a:pt x="1677077" y="1287591"/>
                  </a:lnTo>
                  <a:lnTo>
                    <a:pt x="1667554" y="1279330"/>
                  </a:lnTo>
                  <a:lnTo>
                    <a:pt x="1659300" y="1271386"/>
                  </a:lnTo>
                  <a:lnTo>
                    <a:pt x="1651364" y="1263443"/>
                  </a:lnTo>
                  <a:lnTo>
                    <a:pt x="1644698" y="1255499"/>
                  </a:lnTo>
                  <a:lnTo>
                    <a:pt x="1638667" y="1247873"/>
                  </a:lnTo>
                  <a:lnTo>
                    <a:pt x="1633905" y="1240248"/>
                  </a:lnTo>
                  <a:lnTo>
                    <a:pt x="1629461" y="1232622"/>
                  </a:lnTo>
                  <a:lnTo>
                    <a:pt x="1625652" y="1225632"/>
                  </a:lnTo>
                  <a:lnTo>
                    <a:pt x="1622477" y="1218324"/>
                  </a:lnTo>
                  <a:lnTo>
                    <a:pt x="1620255" y="1211333"/>
                  </a:lnTo>
                  <a:lnTo>
                    <a:pt x="1618668" y="1204343"/>
                  </a:lnTo>
                  <a:lnTo>
                    <a:pt x="1617716" y="1197988"/>
                  </a:lnTo>
                  <a:lnTo>
                    <a:pt x="1617398" y="1191316"/>
                  </a:lnTo>
                  <a:lnTo>
                    <a:pt x="1617716" y="1185279"/>
                  </a:lnTo>
                  <a:lnTo>
                    <a:pt x="1618350" y="1179242"/>
                  </a:lnTo>
                  <a:lnTo>
                    <a:pt x="1619938" y="1173522"/>
                  </a:lnTo>
                  <a:lnTo>
                    <a:pt x="1621842" y="1168121"/>
                  </a:lnTo>
                  <a:lnTo>
                    <a:pt x="1624064" y="1162719"/>
                  </a:lnTo>
                  <a:lnTo>
                    <a:pt x="1626604" y="1157318"/>
                  </a:lnTo>
                  <a:lnTo>
                    <a:pt x="1630096" y="1152551"/>
                  </a:lnTo>
                  <a:lnTo>
                    <a:pt x="1633905" y="1148103"/>
                  </a:lnTo>
                  <a:lnTo>
                    <a:pt x="1638032" y="1143972"/>
                  </a:lnTo>
                  <a:lnTo>
                    <a:pt x="1642158" y="1139842"/>
                  </a:lnTo>
                  <a:lnTo>
                    <a:pt x="1646920" y="1136029"/>
                  </a:lnTo>
                  <a:lnTo>
                    <a:pt x="1651999" y="1132534"/>
                  </a:lnTo>
                  <a:lnTo>
                    <a:pt x="1657396" y="1129356"/>
                  </a:lnTo>
                  <a:lnTo>
                    <a:pt x="1663109" y="1126497"/>
                  </a:lnTo>
                  <a:lnTo>
                    <a:pt x="1668823" y="1123955"/>
                  </a:lnTo>
                  <a:lnTo>
                    <a:pt x="1674855" y="1121731"/>
                  </a:lnTo>
                  <a:lnTo>
                    <a:pt x="1681204" y="1119824"/>
                  </a:lnTo>
                  <a:lnTo>
                    <a:pt x="1687552" y="1118236"/>
                  </a:lnTo>
                  <a:lnTo>
                    <a:pt x="1691044" y="1117600"/>
                  </a:lnTo>
                  <a:close/>
                  <a:moveTo>
                    <a:pt x="1264285" y="957263"/>
                  </a:moveTo>
                  <a:lnTo>
                    <a:pt x="1272222" y="957263"/>
                  </a:lnTo>
                  <a:lnTo>
                    <a:pt x="1280160" y="957263"/>
                  </a:lnTo>
                  <a:lnTo>
                    <a:pt x="1288415" y="957580"/>
                  </a:lnTo>
                  <a:lnTo>
                    <a:pt x="1296035" y="958215"/>
                  </a:lnTo>
                  <a:lnTo>
                    <a:pt x="1303972" y="959167"/>
                  </a:lnTo>
                  <a:lnTo>
                    <a:pt x="1319847" y="961388"/>
                  </a:lnTo>
                  <a:lnTo>
                    <a:pt x="1335722" y="964244"/>
                  </a:lnTo>
                  <a:lnTo>
                    <a:pt x="1350962" y="968052"/>
                  </a:lnTo>
                  <a:lnTo>
                    <a:pt x="1366520" y="972494"/>
                  </a:lnTo>
                  <a:lnTo>
                    <a:pt x="1381442" y="977889"/>
                  </a:lnTo>
                  <a:lnTo>
                    <a:pt x="1396682" y="983918"/>
                  </a:lnTo>
                  <a:lnTo>
                    <a:pt x="1411287" y="989947"/>
                  </a:lnTo>
                  <a:lnTo>
                    <a:pt x="1425575" y="996928"/>
                  </a:lnTo>
                  <a:lnTo>
                    <a:pt x="1439862" y="1004226"/>
                  </a:lnTo>
                  <a:lnTo>
                    <a:pt x="1453515" y="1011842"/>
                  </a:lnTo>
                  <a:lnTo>
                    <a:pt x="1466532" y="1019775"/>
                  </a:lnTo>
                  <a:lnTo>
                    <a:pt x="1479232" y="1027390"/>
                  </a:lnTo>
                  <a:lnTo>
                    <a:pt x="1491615" y="1035641"/>
                  </a:lnTo>
                  <a:lnTo>
                    <a:pt x="1503680" y="1044208"/>
                  </a:lnTo>
                  <a:lnTo>
                    <a:pt x="1515110" y="1052458"/>
                  </a:lnTo>
                  <a:lnTo>
                    <a:pt x="1525905" y="1061026"/>
                  </a:lnTo>
                  <a:lnTo>
                    <a:pt x="1536065" y="1069276"/>
                  </a:lnTo>
                  <a:lnTo>
                    <a:pt x="1545590" y="1077526"/>
                  </a:lnTo>
                  <a:lnTo>
                    <a:pt x="1554480" y="1085459"/>
                  </a:lnTo>
                  <a:lnTo>
                    <a:pt x="1562417" y="1093392"/>
                  </a:lnTo>
                  <a:lnTo>
                    <a:pt x="1570037" y="1100373"/>
                  </a:lnTo>
                  <a:lnTo>
                    <a:pt x="1576705" y="1107672"/>
                  </a:lnTo>
                  <a:lnTo>
                    <a:pt x="1582737" y="1114335"/>
                  </a:lnTo>
                  <a:lnTo>
                    <a:pt x="1587500" y="1120364"/>
                  </a:lnTo>
                  <a:lnTo>
                    <a:pt x="1591627" y="1126076"/>
                  </a:lnTo>
                  <a:lnTo>
                    <a:pt x="1595120" y="1131153"/>
                  </a:lnTo>
                  <a:lnTo>
                    <a:pt x="1597342" y="1135278"/>
                  </a:lnTo>
                  <a:lnTo>
                    <a:pt x="1598930" y="1139086"/>
                  </a:lnTo>
                  <a:lnTo>
                    <a:pt x="1599882" y="1146384"/>
                  </a:lnTo>
                  <a:lnTo>
                    <a:pt x="1600835" y="1155904"/>
                  </a:lnTo>
                  <a:lnTo>
                    <a:pt x="1601152" y="1168914"/>
                  </a:lnTo>
                  <a:lnTo>
                    <a:pt x="1601470" y="1184462"/>
                  </a:lnTo>
                  <a:lnTo>
                    <a:pt x="1601787" y="1222858"/>
                  </a:lnTo>
                  <a:lnTo>
                    <a:pt x="1601152" y="1269504"/>
                  </a:lnTo>
                  <a:lnTo>
                    <a:pt x="1599882" y="1323130"/>
                  </a:lnTo>
                  <a:lnTo>
                    <a:pt x="1598612" y="1381834"/>
                  </a:lnTo>
                  <a:lnTo>
                    <a:pt x="1596390" y="1444663"/>
                  </a:lnTo>
                  <a:lnTo>
                    <a:pt x="1593532" y="1509713"/>
                  </a:lnTo>
                  <a:lnTo>
                    <a:pt x="1435417" y="1509713"/>
                  </a:lnTo>
                  <a:lnTo>
                    <a:pt x="1436370" y="1463385"/>
                  </a:lnTo>
                  <a:lnTo>
                    <a:pt x="1437640" y="1420547"/>
                  </a:lnTo>
                  <a:lnTo>
                    <a:pt x="1437957" y="1381834"/>
                  </a:lnTo>
                  <a:lnTo>
                    <a:pt x="1437957" y="1348833"/>
                  </a:lnTo>
                  <a:lnTo>
                    <a:pt x="1437640" y="1322178"/>
                  </a:lnTo>
                  <a:lnTo>
                    <a:pt x="1437322" y="1311707"/>
                  </a:lnTo>
                  <a:lnTo>
                    <a:pt x="1436370" y="1302822"/>
                  </a:lnTo>
                  <a:lnTo>
                    <a:pt x="1435735" y="1296476"/>
                  </a:lnTo>
                  <a:lnTo>
                    <a:pt x="1434465" y="1292033"/>
                  </a:lnTo>
                  <a:lnTo>
                    <a:pt x="1433830" y="1291081"/>
                  </a:lnTo>
                  <a:lnTo>
                    <a:pt x="1433512" y="1290129"/>
                  </a:lnTo>
                  <a:lnTo>
                    <a:pt x="1432560" y="1290129"/>
                  </a:lnTo>
                  <a:lnTo>
                    <a:pt x="1431925" y="1290447"/>
                  </a:lnTo>
                  <a:lnTo>
                    <a:pt x="1429385" y="1293620"/>
                  </a:lnTo>
                  <a:lnTo>
                    <a:pt x="1429385" y="1292668"/>
                  </a:lnTo>
                  <a:lnTo>
                    <a:pt x="1427162" y="1296158"/>
                  </a:lnTo>
                  <a:lnTo>
                    <a:pt x="1424622" y="1299966"/>
                  </a:lnTo>
                  <a:lnTo>
                    <a:pt x="1410335" y="1509713"/>
                  </a:lnTo>
                  <a:lnTo>
                    <a:pt x="1332230" y="1509713"/>
                  </a:lnTo>
                  <a:lnTo>
                    <a:pt x="1332230" y="1489722"/>
                  </a:lnTo>
                  <a:lnTo>
                    <a:pt x="1326197" y="1490357"/>
                  </a:lnTo>
                  <a:lnTo>
                    <a:pt x="1309687" y="1491626"/>
                  </a:lnTo>
                  <a:lnTo>
                    <a:pt x="1297622" y="1491943"/>
                  </a:lnTo>
                  <a:lnTo>
                    <a:pt x="1283335" y="1492261"/>
                  </a:lnTo>
                  <a:lnTo>
                    <a:pt x="1266507" y="1492895"/>
                  </a:lnTo>
                  <a:lnTo>
                    <a:pt x="1247775" y="1492895"/>
                  </a:lnTo>
                  <a:lnTo>
                    <a:pt x="1226502" y="1492261"/>
                  </a:lnTo>
                  <a:lnTo>
                    <a:pt x="1203642" y="1491626"/>
                  </a:lnTo>
                  <a:lnTo>
                    <a:pt x="1178877" y="1490039"/>
                  </a:lnTo>
                  <a:lnTo>
                    <a:pt x="1152207" y="1488135"/>
                  </a:lnTo>
                  <a:lnTo>
                    <a:pt x="1123950" y="1485280"/>
                  </a:lnTo>
                  <a:lnTo>
                    <a:pt x="1093787" y="1481789"/>
                  </a:lnTo>
                  <a:lnTo>
                    <a:pt x="1062672" y="1477347"/>
                  </a:lnTo>
                  <a:lnTo>
                    <a:pt x="1029970" y="1471635"/>
                  </a:lnTo>
                  <a:lnTo>
                    <a:pt x="1013777" y="1468779"/>
                  </a:lnTo>
                  <a:lnTo>
                    <a:pt x="997585" y="1465289"/>
                  </a:lnTo>
                  <a:lnTo>
                    <a:pt x="981710" y="1461481"/>
                  </a:lnTo>
                  <a:lnTo>
                    <a:pt x="966470" y="1457356"/>
                  </a:lnTo>
                  <a:lnTo>
                    <a:pt x="951547" y="1453231"/>
                  </a:lnTo>
                  <a:lnTo>
                    <a:pt x="936625" y="1448788"/>
                  </a:lnTo>
                  <a:lnTo>
                    <a:pt x="922337" y="1444028"/>
                  </a:lnTo>
                  <a:lnTo>
                    <a:pt x="908367" y="1439269"/>
                  </a:lnTo>
                  <a:lnTo>
                    <a:pt x="895032" y="1434191"/>
                  </a:lnTo>
                  <a:lnTo>
                    <a:pt x="882332" y="1429114"/>
                  </a:lnTo>
                  <a:lnTo>
                    <a:pt x="857250" y="1418960"/>
                  </a:lnTo>
                  <a:lnTo>
                    <a:pt x="834707" y="1408489"/>
                  </a:lnTo>
                  <a:lnTo>
                    <a:pt x="813752" y="1398335"/>
                  </a:lnTo>
                  <a:lnTo>
                    <a:pt x="795020" y="1388498"/>
                  </a:lnTo>
                  <a:lnTo>
                    <a:pt x="778510" y="1379296"/>
                  </a:lnTo>
                  <a:lnTo>
                    <a:pt x="764540" y="1371045"/>
                  </a:lnTo>
                  <a:lnTo>
                    <a:pt x="752475" y="1363430"/>
                  </a:lnTo>
                  <a:lnTo>
                    <a:pt x="742950" y="1357401"/>
                  </a:lnTo>
                  <a:lnTo>
                    <a:pt x="736282" y="1352958"/>
                  </a:lnTo>
                  <a:lnTo>
                    <a:pt x="730567" y="1348833"/>
                  </a:lnTo>
                  <a:lnTo>
                    <a:pt x="752157" y="1509713"/>
                  </a:lnTo>
                  <a:lnTo>
                    <a:pt x="679132" y="1509713"/>
                  </a:lnTo>
                  <a:lnTo>
                    <a:pt x="679132" y="1508444"/>
                  </a:lnTo>
                  <a:lnTo>
                    <a:pt x="671195" y="1509713"/>
                  </a:lnTo>
                  <a:lnTo>
                    <a:pt x="307340" y="1509713"/>
                  </a:lnTo>
                  <a:lnTo>
                    <a:pt x="301942" y="1483376"/>
                  </a:lnTo>
                  <a:lnTo>
                    <a:pt x="299720" y="1471318"/>
                  </a:lnTo>
                  <a:lnTo>
                    <a:pt x="297815" y="1460529"/>
                  </a:lnTo>
                  <a:lnTo>
                    <a:pt x="296862" y="1449423"/>
                  </a:lnTo>
                  <a:lnTo>
                    <a:pt x="296862" y="1438951"/>
                  </a:lnTo>
                  <a:lnTo>
                    <a:pt x="296862" y="1433874"/>
                  </a:lnTo>
                  <a:lnTo>
                    <a:pt x="297180" y="1428797"/>
                  </a:lnTo>
                  <a:lnTo>
                    <a:pt x="297815" y="1423720"/>
                  </a:lnTo>
                  <a:lnTo>
                    <a:pt x="298767" y="1418326"/>
                  </a:lnTo>
                  <a:lnTo>
                    <a:pt x="299720" y="1412931"/>
                  </a:lnTo>
                  <a:lnTo>
                    <a:pt x="301307" y="1407854"/>
                  </a:lnTo>
                  <a:lnTo>
                    <a:pt x="302895" y="1402460"/>
                  </a:lnTo>
                  <a:lnTo>
                    <a:pt x="305117" y="1397065"/>
                  </a:lnTo>
                  <a:lnTo>
                    <a:pt x="307340" y="1391354"/>
                  </a:lnTo>
                  <a:lnTo>
                    <a:pt x="309880" y="1385325"/>
                  </a:lnTo>
                  <a:lnTo>
                    <a:pt x="313372" y="1379296"/>
                  </a:lnTo>
                  <a:lnTo>
                    <a:pt x="316547" y="1372949"/>
                  </a:lnTo>
                  <a:lnTo>
                    <a:pt x="324485" y="1359622"/>
                  </a:lnTo>
                  <a:lnTo>
                    <a:pt x="334645" y="1345660"/>
                  </a:lnTo>
                  <a:lnTo>
                    <a:pt x="346075" y="1330429"/>
                  </a:lnTo>
                  <a:lnTo>
                    <a:pt x="359410" y="1313611"/>
                  </a:lnTo>
                  <a:lnTo>
                    <a:pt x="368300" y="1302822"/>
                  </a:lnTo>
                  <a:lnTo>
                    <a:pt x="376237" y="1292668"/>
                  </a:lnTo>
                  <a:lnTo>
                    <a:pt x="390525" y="1273629"/>
                  </a:lnTo>
                  <a:lnTo>
                    <a:pt x="415607" y="1238407"/>
                  </a:lnTo>
                  <a:lnTo>
                    <a:pt x="428307" y="1220637"/>
                  </a:lnTo>
                  <a:lnTo>
                    <a:pt x="435610" y="1211752"/>
                  </a:lnTo>
                  <a:lnTo>
                    <a:pt x="442912" y="1202550"/>
                  </a:lnTo>
                  <a:lnTo>
                    <a:pt x="450850" y="1192713"/>
                  </a:lnTo>
                  <a:lnTo>
                    <a:pt x="459422" y="1183193"/>
                  </a:lnTo>
                  <a:lnTo>
                    <a:pt x="469265" y="1172722"/>
                  </a:lnTo>
                  <a:lnTo>
                    <a:pt x="479742" y="1161616"/>
                  </a:lnTo>
                  <a:lnTo>
                    <a:pt x="489267" y="1145750"/>
                  </a:lnTo>
                  <a:lnTo>
                    <a:pt x="498792" y="1131153"/>
                  </a:lnTo>
                  <a:lnTo>
                    <a:pt x="508000" y="1117826"/>
                  </a:lnTo>
                  <a:lnTo>
                    <a:pt x="517842" y="1104498"/>
                  </a:lnTo>
                  <a:lnTo>
                    <a:pt x="528002" y="1092440"/>
                  </a:lnTo>
                  <a:lnTo>
                    <a:pt x="537845" y="1081334"/>
                  </a:lnTo>
                  <a:lnTo>
                    <a:pt x="548322" y="1070863"/>
                  </a:lnTo>
                  <a:lnTo>
                    <a:pt x="558482" y="1061026"/>
                  </a:lnTo>
                  <a:lnTo>
                    <a:pt x="568960" y="1051824"/>
                  </a:lnTo>
                  <a:lnTo>
                    <a:pt x="579755" y="1043256"/>
                  </a:lnTo>
                  <a:lnTo>
                    <a:pt x="590867" y="1035323"/>
                  </a:lnTo>
                  <a:lnTo>
                    <a:pt x="601662" y="1028342"/>
                  </a:lnTo>
                  <a:lnTo>
                    <a:pt x="613092" y="1021996"/>
                  </a:lnTo>
                  <a:lnTo>
                    <a:pt x="624205" y="1015650"/>
                  </a:lnTo>
                  <a:lnTo>
                    <a:pt x="635952" y="1010255"/>
                  </a:lnTo>
                  <a:lnTo>
                    <a:pt x="648017" y="1004861"/>
                  </a:lnTo>
                  <a:lnTo>
                    <a:pt x="660082" y="1000418"/>
                  </a:lnTo>
                  <a:lnTo>
                    <a:pt x="672465" y="995976"/>
                  </a:lnTo>
                  <a:lnTo>
                    <a:pt x="684847" y="992168"/>
                  </a:lnTo>
                  <a:lnTo>
                    <a:pt x="697547" y="988360"/>
                  </a:lnTo>
                  <a:lnTo>
                    <a:pt x="710247" y="985187"/>
                  </a:lnTo>
                  <a:lnTo>
                    <a:pt x="723582" y="982014"/>
                  </a:lnTo>
                  <a:lnTo>
                    <a:pt x="736917" y="979475"/>
                  </a:lnTo>
                  <a:lnTo>
                    <a:pt x="750887" y="976937"/>
                  </a:lnTo>
                  <a:lnTo>
                    <a:pt x="779145" y="972177"/>
                  </a:lnTo>
                  <a:lnTo>
                    <a:pt x="808037" y="967735"/>
                  </a:lnTo>
                  <a:lnTo>
                    <a:pt x="870267" y="959484"/>
                  </a:lnTo>
                  <a:lnTo>
                    <a:pt x="874077" y="958850"/>
                  </a:lnTo>
                  <a:lnTo>
                    <a:pt x="878205" y="958850"/>
                  </a:lnTo>
                  <a:lnTo>
                    <a:pt x="885507" y="959167"/>
                  </a:lnTo>
                  <a:lnTo>
                    <a:pt x="991870" y="1351372"/>
                  </a:lnTo>
                  <a:lnTo>
                    <a:pt x="993775" y="1336140"/>
                  </a:lnTo>
                  <a:lnTo>
                    <a:pt x="1030605" y="1066738"/>
                  </a:lnTo>
                  <a:lnTo>
                    <a:pt x="1020127" y="1040400"/>
                  </a:lnTo>
                  <a:lnTo>
                    <a:pt x="1040765" y="1005495"/>
                  </a:lnTo>
                  <a:lnTo>
                    <a:pt x="1087120" y="1004861"/>
                  </a:lnTo>
                  <a:lnTo>
                    <a:pt x="1106805" y="1040400"/>
                  </a:lnTo>
                  <a:lnTo>
                    <a:pt x="1097597" y="1071497"/>
                  </a:lnTo>
                  <a:lnTo>
                    <a:pt x="1130300" y="1355814"/>
                  </a:lnTo>
                  <a:lnTo>
                    <a:pt x="1217612" y="971542"/>
                  </a:lnTo>
                  <a:lnTo>
                    <a:pt x="1227455" y="967100"/>
                  </a:lnTo>
                  <a:lnTo>
                    <a:pt x="1234757" y="963292"/>
                  </a:lnTo>
                  <a:lnTo>
                    <a:pt x="1239520" y="960754"/>
                  </a:lnTo>
                  <a:lnTo>
                    <a:pt x="1240155" y="959802"/>
                  </a:lnTo>
                  <a:lnTo>
                    <a:pt x="1240472" y="959484"/>
                  </a:lnTo>
                  <a:lnTo>
                    <a:pt x="1248410" y="958215"/>
                  </a:lnTo>
                  <a:lnTo>
                    <a:pt x="1256347" y="957580"/>
                  </a:lnTo>
                  <a:lnTo>
                    <a:pt x="1264285" y="957263"/>
                  </a:lnTo>
                  <a:close/>
                  <a:moveTo>
                    <a:pt x="132835" y="357689"/>
                  </a:moveTo>
                  <a:lnTo>
                    <a:pt x="130610" y="358006"/>
                  </a:lnTo>
                  <a:lnTo>
                    <a:pt x="128386" y="358959"/>
                  </a:lnTo>
                  <a:lnTo>
                    <a:pt x="126161" y="359912"/>
                  </a:lnTo>
                  <a:lnTo>
                    <a:pt x="124255" y="361501"/>
                  </a:lnTo>
                  <a:lnTo>
                    <a:pt x="122666" y="363406"/>
                  </a:lnTo>
                  <a:lnTo>
                    <a:pt x="121394" y="365630"/>
                  </a:lnTo>
                  <a:lnTo>
                    <a:pt x="120759" y="368171"/>
                  </a:lnTo>
                  <a:lnTo>
                    <a:pt x="120441" y="370395"/>
                  </a:lnTo>
                  <a:lnTo>
                    <a:pt x="120759" y="373254"/>
                  </a:lnTo>
                  <a:lnTo>
                    <a:pt x="121394" y="375795"/>
                  </a:lnTo>
                  <a:lnTo>
                    <a:pt x="122666" y="378019"/>
                  </a:lnTo>
                  <a:lnTo>
                    <a:pt x="124255" y="379925"/>
                  </a:lnTo>
                  <a:lnTo>
                    <a:pt x="126161" y="381513"/>
                  </a:lnTo>
                  <a:lnTo>
                    <a:pt x="128386" y="382466"/>
                  </a:lnTo>
                  <a:lnTo>
                    <a:pt x="130610" y="383419"/>
                  </a:lnTo>
                  <a:lnTo>
                    <a:pt x="132835" y="383737"/>
                  </a:lnTo>
                  <a:lnTo>
                    <a:pt x="414075" y="383737"/>
                  </a:lnTo>
                  <a:lnTo>
                    <a:pt x="416300" y="383419"/>
                  </a:lnTo>
                  <a:lnTo>
                    <a:pt x="418842" y="382466"/>
                  </a:lnTo>
                  <a:lnTo>
                    <a:pt x="420749" y="381513"/>
                  </a:lnTo>
                  <a:lnTo>
                    <a:pt x="422655" y="379925"/>
                  </a:lnTo>
                  <a:lnTo>
                    <a:pt x="424244" y="378019"/>
                  </a:lnTo>
                  <a:lnTo>
                    <a:pt x="425198" y="375795"/>
                  </a:lnTo>
                  <a:lnTo>
                    <a:pt x="426151" y="373254"/>
                  </a:lnTo>
                  <a:lnTo>
                    <a:pt x="426469" y="370395"/>
                  </a:lnTo>
                  <a:lnTo>
                    <a:pt x="426151" y="368171"/>
                  </a:lnTo>
                  <a:lnTo>
                    <a:pt x="425198" y="365630"/>
                  </a:lnTo>
                  <a:lnTo>
                    <a:pt x="424244" y="363406"/>
                  </a:lnTo>
                  <a:lnTo>
                    <a:pt x="422655" y="361501"/>
                  </a:lnTo>
                  <a:lnTo>
                    <a:pt x="420749" y="359912"/>
                  </a:lnTo>
                  <a:lnTo>
                    <a:pt x="418842" y="358959"/>
                  </a:lnTo>
                  <a:lnTo>
                    <a:pt x="416300" y="358006"/>
                  </a:lnTo>
                  <a:lnTo>
                    <a:pt x="414075" y="357689"/>
                  </a:lnTo>
                  <a:lnTo>
                    <a:pt x="132835" y="357689"/>
                  </a:lnTo>
                  <a:close/>
                  <a:moveTo>
                    <a:pt x="1073636" y="311150"/>
                  </a:moveTo>
                  <a:lnTo>
                    <a:pt x="1083167" y="311150"/>
                  </a:lnTo>
                  <a:lnTo>
                    <a:pt x="1092063" y="311785"/>
                  </a:lnTo>
                  <a:lnTo>
                    <a:pt x="1101594" y="312103"/>
                  </a:lnTo>
                  <a:lnTo>
                    <a:pt x="1110171" y="312738"/>
                  </a:lnTo>
                  <a:lnTo>
                    <a:pt x="1118749" y="314008"/>
                  </a:lnTo>
                  <a:lnTo>
                    <a:pt x="1135587" y="316230"/>
                  </a:lnTo>
                  <a:lnTo>
                    <a:pt x="1151789" y="319405"/>
                  </a:lnTo>
                  <a:lnTo>
                    <a:pt x="1167357" y="323215"/>
                  </a:lnTo>
                  <a:lnTo>
                    <a:pt x="1181971" y="327660"/>
                  </a:lnTo>
                  <a:lnTo>
                    <a:pt x="1195949" y="332740"/>
                  </a:lnTo>
                  <a:lnTo>
                    <a:pt x="1208975" y="337820"/>
                  </a:lnTo>
                  <a:lnTo>
                    <a:pt x="1222000" y="343535"/>
                  </a:lnTo>
                  <a:lnTo>
                    <a:pt x="1233437" y="349568"/>
                  </a:lnTo>
                  <a:lnTo>
                    <a:pt x="1244557" y="355283"/>
                  </a:lnTo>
                  <a:lnTo>
                    <a:pt x="1254088" y="361315"/>
                  </a:lnTo>
                  <a:lnTo>
                    <a:pt x="1263618" y="367348"/>
                  </a:lnTo>
                  <a:lnTo>
                    <a:pt x="1271879" y="373380"/>
                  </a:lnTo>
                  <a:lnTo>
                    <a:pt x="1279821" y="378460"/>
                  </a:lnTo>
                  <a:lnTo>
                    <a:pt x="1286175" y="383858"/>
                  </a:lnTo>
                  <a:lnTo>
                    <a:pt x="1292211" y="388620"/>
                  </a:lnTo>
                  <a:lnTo>
                    <a:pt x="1301424" y="396875"/>
                  </a:lnTo>
                  <a:lnTo>
                    <a:pt x="1306825" y="402273"/>
                  </a:lnTo>
                  <a:lnTo>
                    <a:pt x="1308731" y="404178"/>
                  </a:lnTo>
                  <a:lnTo>
                    <a:pt x="1306507" y="409893"/>
                  </a:lnTo>
                  <a:lnTo>
                    <a:pt x="1303013" y="415925"/>
                  </a:lnTo>
                  <a:lnTo>
                    <a:pt x="1298565" y="423545"/>
                  </a:lnTo>
                  <a:lnTo>
                    <a:pt x="1292529" y="432435"/>
                  </a:lnTo>
                  <a:lnTo>
                    <a:pt x="1289352" y="437198"/>
                  </a:lnTo>
                  <a:lnTo>
                    <a:pt x="1285539" y="441643"/>
                  </a:lnTo>
                  <a:lnTo>
                    <a:pt x="1281409" y="446723"/>
                  </a:lnTo>
                  <a:lnTo>
                    <a:pt x="1276962" y="451485"/>
                  </a:lnTo>
                  <a:lnTo>
                    <a:pt x="1271561" y="456565"/>
                  </a:lnTo>
                  <a:lnTo>
                    <a:pt x="1266160" y="461010"/>
                  </a:lnTo>
                  <a:lnTo>
                    <a:pt x="1260759" y="465455"/>
                  </a:lnTo>
                  <a:lnTo>
                    <a:pt x="1254723" y="469583"/>
                  </a:lnTo>
                  <a:lnTo>
                    <a:pt x="1248369" y="473393"/>
                  </a:lnTo>
                  <a:lnTo>
                    <a:pt x="1241062" y="476568"/>
                  </a:lnTo>
                  <a:lnTo>
                    <a:pt x="1234073" y="479743"/>
                  </a:lnTo>
                  <a:lnTo>
                    <a:pt x="1226448" y="482283"/>
                  </a:lnTo>
                  <a:lnTo>
                    <a:pt x="1218188" y="484188"/>
                  </a:lnTo>
                  <a:lnTo>
                    <a:pt x="1209610" y="485775"/>
                  </a:lnTo>
                  <a:lnTo>
                    <a:pt x="1200715" y="486410"/>
                  </a:lnTo>
                  <a:lnTo>
                    <a:pt x="1191501" y="486410"/>
                  </a:lnTo>
                  <a:lnTo>
                    <a:pt x="1181653" y="485458"/>
                  </a:lnTo>
                  <a:lnTo>
                    <a:pt x="1171487" y="483870"/>
                  </a:lnTo>
                  <a:lnTo>
                    <a:pt x="1160685" y="481330"/>
                  </a:lnTo>
                  <a:lnTo>
                    <a:pt x="1149566" y="477520"/>
                  </a:lnTo>
                  <a:lnTo>
                    <a:pt x="1138129" y="473075"/>
                  </a:lnTo>
                  <a:lnTo>
                    <a:pt x="1126056" y="467360"/>
                  </a:lnTo>
                  <a:lnTo>
                    <a:pt x="1112078" y="460693"/>
                  </a:lnTo>
                  <a:lnTo>
                    <a:pt x="1097781" y="454660"/>
                  </a:lnTo>
                  <a:lnTo>
                    <a:pt x="1127009" y="468313"/>
                  </a:lnTo>
                  <a:lnTo>
                    <a:pt x="1155284" y="482283"/>
                  </a:lnTo>
                  <a:lnTo>
                    <a:pt x="1168945" y="488633"/>
                  </a:lnTo>
                  <a:lnTo>
                    <a:pt x="1182288" y="494348"/>
                  </a:lnTo>
                  <a:lnTo>
                    <a:pt x="1195314" y="499745"/>
                  </a:lnTo>
                  <a:lnTo>
                    <a:pt x="1207704" y="504190"/>
                  </a:lnTo>
                  <a:lnTo>
                    <a:pt x="1219776" y="508318"/>
                  </a:lnTo>
                  <a:lnTo>
                    <a:pt x="1231213" y="510858"/>
                  </a:lnTo>
                  <a:lnTo>
                    <a:pt x="1236932" y="512128"/>
                  </a:lnTo>
                  <a:lnTo>
                    <a:pt x="1242333" y="512763"/>
                  </a:lnTo>
                  <a:lnTo>
                    <a:pt x="1247416" y="513080"/>
                  </a:lnTo>
                  <a:lnTo>
                    <a:pt x="1252817" y="513715"/>
                  </a:lnTo>
                  <a:lnTo>
                    <a:pt x="1257582" y="513080"/>
                  </a:lnTo>
                  <a:lnTo>
                    <a:pt x="1262665" y="512763"/>
                  </a:lnTo>
                  <a:lnTo>
                    <a:pt x="1267113" y="512128"/>
                  </a:lnTo>
                  <a:lnTo>
                    <a:pt x="1271561" y="510858"/>
                  </a:lnTo>
                  <a:lnTo>
                    <a:pt x="1276009" y="509270"/>
                  </a:lnTo>
                  <a:lnTo>
                    <a:pt x="1279821" y="507683"/>
                  </a:lnTo>
                  <a:lnTo>
                    <a:pt x="1283951" y="505143"/>
                  </a:lnTo>
                  <a:lnTo>
                    <a:pt x="1287763" y="502285"/>
                  </a:lnTo>
                  <a:lnTo>
                    <a:pt x="1288716" y="512445"/>
                  </a:lnTo>
                  <a:lnTo>
                    <a:pt x="1289669" y="521970"/>
                  </a:lnTo>
                  <a:lnTo>
                    <a:pt x="1289987" y="531178"/>
                  </a:lnTo>
                  <a:lnTo>
                    <a:pt x="1290305" y="539750"/>
                  </a:lnTo>
                  <a:lnTo>
                    <a:pt x="1289987" y="557213"/>
                  </a:lnTo>
                  <a:lnTo>
                    <a:pt x="1289352" y="573405"/>
                  </a:lnTo>
                  <a:lnTo>
                    <a:pt x="1290623" y="571818"/>
                  </a:lnTo>
                  <a:lnTo>
                    <a:pt x="1292211" y="570230"/>
                  </a:lnTo>
                  <a:lnTo>
                    <a:pt x="1293800" y="569595"/>
                  </a:lnTo>
                  <a:lnTo>
                    <a:pt x="1295388" y="569278"/>
                  </a:lnTo>
                  <a:lnTo>
                    <a:pt x="1297612" y="569595"/>
                  </a:lnTo>
                  <a:lnTo>
                    <a:pt x="1299518" y="571183"/>
                  </a:lnTo>
                  <a:lnTo>
                    <a:pt x="1301742" y="573088"/>
                  </a:lnTo>
                  <a:lnTo>
                    <a:pt x="1303648" y="575945"/>
                  </a:lnTo>
                  <a:lnTo>
                    <a:pt x="1304919" y="579438"/>
                  </a:lnTo>
                  <a:lnTo>
                    <a:pt x="1306825" y="583565"/>
                  </a:lnTo>
                  <a:lnTo>
                    <a:pt x="1308414" y="588328"/>
                  </a:lnTo>
                  <a:lnTo>
                    <a:pt x="1310002" y="593725"/>
                  </a:lnTo>
                  <a:lnTo>
                    <a:pt x="1310955" y="599758"/>
                  </a:lnTo>
                  <a:lnTo>
                    <a:pt x="1312226" y="606108"/>
                  </a:lnTo>
                  <a:lnTo>
                    <a:pt x="1314450" y="620395"/>
                  </a:lnTo>
                  <a:lnTo>
                    <a:pt x="1315721" y="636270"/>
                  </a:lnTo>
                  <a:lnTo>
                    <a:pt x="1316038" y="652780"/>
                  </a:lnTo>
                  <a:lnTo>
                    <a:pt x="1315721" y="669608"/>
                  </a:lnTo>
                  <a:lnTo>
                    <a:pt x="1314450" y="685483"/>
                  </a:lnTo>
                  <a:lnTo>
                    <a:pt x="1312226" y="699770"/>
                  </a:lnTo>
                  <a:lnTo>
                    <a:pt x="1310955" y="706120"/>
                  </a:lnTo>
                  <a:lnTo>
                    <a:pt x="1310002" y="711835"/>
                  </a:lnTo>
                  <a:lnTo>
                    <a:pt x="1308414" y="717233"/>
                  </a:lnTo>
                  <a:lnTo>
                    <a:pt x="1306825" y="722313"/>
                  </a:lnTo>
                  <a:lnTo>
                    <a:pt x="1304919" y="726440"/>
                  </a:lnTo>
                  <a:lnTo>
                    <a:pt x="1303648" y="729615"/>
                  </a:lnTo>
                  <a:lnTo>
                    <a:pt x="1301742" y="732790"/>
                  </a:lnTo>
                  <a:lnTo>
                    <a:pt x="1299518" y="734695"/>
                  </a:lnTo>
                  <a:lnTo>
                    <a:pt x="1297612" y="735648"/>
                  </a:lnTo>
                  <a:lnTo>
                    <a:pt x="1295388" y="736283"/>
                  </a:lnTo>
                  <a:lnTo>
                    <a:pt x="1294117" y="736283"/>
                  </a:lnTo>
                  <a:lnTo>
                    <a:pt x="1293482" y="735648"/>
                  </a:lnTo>
                  <a:lnTo>
                    <a:pt x="1291258" y="734695"/>
                  </a:lnTo>
                  <a:lnTo>
                    <a:pt x="1289352" y="732473"/>
                  </a:lnTo>
                  <a:lnTo>
                    <a:pt x="1287446" y="728980"/>
                  </a:lnTo>
                  <a:lnTo>
                    <a:pt x="1285539" y="725170"/>
                  </a:lnTo>
                  <a:lnTo>
                    <a:pt x="1283633" y="720725"/>
                  </a:lnTo>
                  <a:lnTo>
                    <a:pt x="1282045" y="715328"/>
                  </a:lnTo>
                  <a:lnTo>
                    <a:pt x="1280456" y="709930"/>
                  </a:lnTo>
                  <a:lnTo>
                    <a:pt x="1278550" y="724535"/>
                  </a:lnTo>
                  <a:lnTo>
                    <a:pt x="1276009" y="738823"/>
                  </a:lnTo>
                  <a:lnTo>
                    <a:pt x="1273149" y="752475"/>
                  </a:lnTo>
                  <a:lnTo>
                    <a:pt x="1269655" y="765810"/>
                  </a:lnTo>
                  <a:lnTo>
                    <a:pt x="1265525" y="779145"/>
                  </a:lnTo>
                  <a:lnTo>
                    <a:pt x="1261077" y="791845"/>
                  </a:lnTo>
                  <a:lnTo>
                    <a:pt x="1255994" y="804228"/>
                  </a:lnTo>
                  <a:lnTo>
                    <a:pt x="1250911" y="815975"/>
                  </a:lnTo>
                  <a:lnTo>
                    <a:pt x="1245192" y="827405"/>
                  </a:lnTo>
                  <a:lnTo>
                    <a:pt x="1239156" y="838835"/>
                  </a:lnTo>
                  <a:lnTo>
                    <a:pt x="1232802" y="849313"/>
                  </a:lnTo>
                  <a:lnTo>
                    <a:pt x="1226130" y="859790"/>
                  </a:lnTo>
                  <a:lnTo>
                    <a:pt x="1218823" y="869633"/>
                  </a:lnTo>
                  <a:lnTo>
                    <a:pt x="1211834" y="879158"/>
                  </a:lnTo>
                  <a:lnTo>
                    <a:pt x="1204209" y="888048"/>
                  </a:lnTo>
                  <a:lnTo>
                    <a:pt x="1196267" y="896303"/>
                  </a:lnTo>
                  <a:lnTo>
                    <a:pt x="1188325" y="904558"/>
                  </a:lnTo>
                  <a:lnTo>
                    <a:pt x="1180064" y="912178"/>
                  </a:lnTo>
                  <a:lnTo>
                    <a:pt x="1171804" y="919163"/>
                  </a:lnTo>
                  <a:lnTo>
                    <a:pt x="1163544" y="925513"/>
                  </a:lnTo>
                  <a:lnTo>
                    <a:pt x="1154966" y="932180"/>
                  </a:lnTo>
                  <a:lnTo>
                    <a:pt x="1146389" y="937578"/>
                  </a:lnTo>
                  <a:lnTo>
                    <a:pt x="1137493" y="942658"/>
                  </a:lnTo>
                  <a:lnTo>
                    <a:pt x="1128915" y="947420"/>
                  </a:lnTo>
                  <a:lnTo>
                    <a:pt x="1120338" y="951230"/>
                  </a:lnTo>
                  <a:lnTo>
                    <a:pt x="1111760" y="955040"/>
                  </a:lnTo>
                  <a:lnTo>
                    <a:pt x="1102864" y="957898"/>
                  </a:lnTo>
                  <a:lnTo>
                    <a:pt x="1094287" y="960755"/>
                  </a:lnTo>
                  <a:lnTo>
                    <a:pt x="1085709" y="962660"/>
                  </a:lnTo>
                  <a:lnTo>
                    <a:pt x="1077449" y="963930"/>
                  </a:lnTo>
                  <a:lnTo>
                    <a:pt x="1069189" y="964883"/>
                  </a:lnTo>
                  <a:lnTo>
                    <a:pt x="1061246" y="965200"/>
                  </a:lnTo>
                  <a:lnTo>
                    <a:pt x="1054575" y="964883"/>
                  </a:lnTo>
                  <a:lnTo>
                    <a:pt x="1047585" y="963930"/>
                  </a:lnTo>
                  <a:lnTo>
                    <a:pt x="1040596" y="962660"/>
                  </a:lnTo>
                  <a:lnTo>
                    <a:pt x="1033289" y="960120"/>
                  </a:lnTo>
                  <a:lnTo>
                    <a:pt x="1025982" y="957580"/>
                  </a:lnTo>
                  <a:lnTo>
                    <a:pt x="1018040" y="954723"/>
                  </a:lnTo>
                  <a:lnTo>
                    <a:pt x="1010097" y="950913"/>
                  </a:lnTo>
                  <a:lnTo>
                    <a:pt x="1002155" y="946468"/>
                  </a:lnTo>
                  <a:lnTo>
                    <a:pt x="993895" y="941705"/>
                  </a:lnTo>
                  <a:lnTo>
                    <a:pt x="985635" y="936625"/>
                  </a:lnTo>
                  <a:lnTo>
                    <a:pt x="977375" y="930593"/>
                  </a:lnTo>
                  <a:lnTo>
                    <a:pt x="969114" y="924560"/>
                  </a:lnTo>
                  <a:lnTo>
                    <a:pt x="960537" y="917893"/>
                  </a:lnTo>
                  <a:lnTo>
                    <a:pt x="952277" y="910590"/>
                  </a:lnTo>
                  <a:lnTo>
                    <a:pt x="943699" y="902970"/>
                  </a:lnTo>
                  <a:lnTo>
                    <a:pt x="935439" y="895350"/>
                  </a:lnTo>
                  <a:lnTo>
                    <a:pt x="927814" y="886460"/>
                  </a:lnTo>
                  <a:lnTo>
                    <a:pt x="919236" y="877888"/>
                  </a:lnTo>
                  <a:lnTo>
                    <a:pt x="911611" y="868363"/>
                  </a:lnTo>
                  <a:lnTo>
                    <a:pt x="903987" y="859155"/>
                  </a:lnTo>
                  <a:lnTo>
                    <a:pt x="896362" y="848995"/>
                  </a:lnTo>
                  <a:lnTo>
                    <a:pt x="889373" y="838835"/>
                  </a:lnTo>
                  <a:lnTo>
                    <a:pt x="882066" y="828358"/>
                  </a:lnTo>
                  <a:lnTo>
                    <a:pt x="875394" y="817245"/>
                  </a:lnTo>
                  <a:lnTo>
                    <a:pt x="869040" y="806133"/>
                  </a:lnTo>
                  <a:lnTo>
                    <a:pt x="862686" y="794385"/>
                  </a:lnTo>
                  <a:lnTo>
                    <a:pt x="856968" y="782320"/>
                  </a:lnTo>
                  <a:lnTo>
                    <a:pt x="851567" y="770255"/>
                  </a:lnTo>
                  <a:lnTo>
                    <a:pt x="846484" y="757873"/>
                  </a:lnTo>
                  <a:lnTo>
                    <a:pt x="842036" y="745173"/>
                  </a:lnTo>
                  <a:lnTo>
                    <a:pt x="837588" y="732473"/>
                  </a:lnTo>
                  <a:lnTo>
                    <a:pt x="834094" y="719138"/>
                  </a:lnTo>
                  <a:lnTo>
                    <a:pt x="832823" y="724218"/>
                  </a:lnTo>
                  <a:lnTo>
                    <a:pt x="831234" y="728028"/>
                  </a:lnTo>
                  <a:lnTo>
                    <a:pt x="829328" y="731520"/>
                  </a:lnTo>
                  <a:lnTo>
                    <a:pt x="828057" y="734695"/>
                  </a:lnTo>
                  <a:lnTo>
                    <a:pt x="826151" y="736918"/>
                  </a:lnTo>
                  <a:lnTo>
                    <a:pt x="824563" y="738823"/>
                  </a:lnTo>
                  <a:lnTo>
                    <a:pt x="822657" y="739775"/>
                  </a:lnTo>
                  <a:lnTo>
                    <a:pt x="820750" y="740410"/>
                  </a:lnTo>
                  <a:lnTo>
                    <a:pt x="818527" y="739775"/>
                  </a:lnTo>
                  <a:lnTo>
                    <a:pt x="816620" y="738823"/>
                  </a:lnTo>
                  <a:lnTo>
                    <a:pt x="814397" y="736600"/>
                  </a:lnTo>
                  <a:lnTo>
                    <a:pt x="812490" y="733743"/>
                  </a:lnTo>
                  <a:lnTo>
                    <a:pt x="810902" y="730250"/>
                  </a:lnTo>
                  <a:lnTo>
                    <a:pt x="808996" y="726123"/>
                  </a:lnTo>
                  <a:lnTo>
                    <a:pt x="807725" y="721043"/>
                  </a:lnTo>
                  <a:lnTo>
                    <a:pt x="806136" y="715963"/>
                  </a:lnTo>
                  <a:lnTo>
                    <a:pt x="804866" y="709930"/>
                  </a:lnTo>
                  <a:lnTo>
                    <a:pt x="803595" y="703580"/>
                  </a:lnTo>
                  <a:lnTo>
                    <a:pt x="801689" y="689293"/>
                  </a:lnTo>
                  <a:lnTo>
                    <a:pt x="800418" y="673735"/>
                  </a:lnTo>
                  <a:lnTo>
                    <a:pt x="800100" y="656908"/>
                  </a:lnTo>
                  <a:lnTo>
                    <a:pt x="800418" y="639763"/>
                  </a:lnTo>
                  <a:lnTo>
                    <a:pt x="801689" y="624205"/>
                  </a:lnTo>
                  <a:lnTo>
                    <a:pt x="803595" y="610235"/>
                  </a:lnTo>
                  <a:lnTo>
                    <a:pt x="804866" y="603885"/>
                  </a:lnTo>
                  <a:lnTo>
                    <a:pt x="806136" y="597853"/>
                  </a:lnTo>
                  <a:lnTo>
                    <a:pt x="807725" y="592138"/>
                  </a:lnTo>
                  <a:lnTo>
                    <a:pt x="808996" y="587693"/>
                  </a:lnTo>
                  <a:lnTo>
                    <a:pt x="810902" y="583565"/>
                  </a:lnTo>
                  <a:lnTo>
                    <a:pt x="812490" y="579755"/>
                  </a:lnTo>
                  <a:lnTo>
                    <a:pt x="814397" y="577215"/>
                  </a:lnTo>
                  <a:lnTo>
                    <a:pt x="816620" y="574993"/>
                  </a:lnTo>
                  <a:lnTo>
                    <a:pt x="818527" y="573723"/>
                  </a:lnTo>
                  <a:lnTo>
                    <a:pt x="820750" y="573405"/>
                  </a:lnTo>
                  <a:lnTo>
                    <a:pt x="822021" y="573723"/>
                  </a:lnTo>
                  <a:lnTo>
                    <a:pt x="822974" y="574040"/>
                  </a:lnTo>
                  <a:lnTo>
                    <a:pt x="823292" y="563245"/>
                  </a:lnTo>
                  <a:lnTo>
                    <a:pt x="824245" y="552133"/>
                  </a:lnTo>
                  <a:lnTo>
                    <a:pt x="825198" y="542290"/>
                  </a:lnTo>
                  <a:lnTo>
                    <a:pt x="827104" y="533083"/>
                  </a:lnTo>
                  <a:lnTo>
                    <a:pt x="826151" y="521335"/>
                  </a:lnTo>
                  <a:lnTo>
                    <a:pt x="825834" y="510540"/>
                  </a:lnTo>
                  <a:lnTo>
                    <a:pt x="825834" y="500063"/>
                  </a:lnTo>
                  <a:lnTo>
                    <a:pt x="826151" y="490220"/>
                  </a:lnTo>
                  <a:lnTo>
                    <a:pt x="826787" y="481330"/>
                  </a:lnTo>
                  <a:lnTo>
                    <a:pt x="828375" y="472440"/>
                  </a:lnTo>
                  <a:lnTo>
                    <a:pt x="830281" y="464185"/>
                  </a:lnTo>
                  <a:lnTo>
                    <a:pt x="832188" y="456883"/>
                  </a:lnTo>
                  <a:lnTo>
                    <a:pt x="834729" y="449898"/>
                  </a:lnTo>
                  <a:lnTo>
                    <a:pt x="837588" y="443230"/>
                  </a:lnTo>
                  <a:lnTo>
                    <a:pt x="841083" y="437515"/>
                  </a:lnTo>
                  <a:lnTo>
                    <a:pt x="844895" y="432118"/>
                  </a:lnTo>
                  <a:lnTo>
                    <a:pt x="849025" y="427038"/>
                  </a:lnTo>
                  <a:lnTo>
                    <a:pt x="853473" y="422593"/>
                  </a:lnTo>
                  <a:lnTo>
                    <a:pt x="858556" y="418465"/>
                  </a:lnTo>
                  <a:lnTo>
                    <a:pt x="863322" y="414973"/>
                  </a:lnTo>
                  <a:lnTo>
                    <a:pt x="840765" y="415290"/>
                  </a:lnTo>
                  <a:lnTo>
                    <a:pt x="822974" y="415925"/>
                  </a:lnTo>
                  <a:lnTo>
                    <a:pt x="808043" y="416878"/>
                  </a:lnTo>
                  <a:lnTo>
                    <a:pt x="813443" y="414338"/>
                  </a:lnTo>
                  <a:lnTo>
                    <a:pt x="818527" y="411163"/>
                  </a:lnTo>
                  <a:lnTo>
                    <a:pt x="829011" y="404495"/>
                  </a:lnTo>
                  <a:lnTo>
                    <a:pt x="840130" y="396558"/>
                  </a:lnTo>
                  <a:lnTo>
                    <a:pt x="850932" y="388620"/>
                  </a:lnTo>
                  <a:lnTo>
                    <a:pt x="861416" y="380365"/>
                  </a:lnTo>
                  <a:lnTo>
                    <a:pt x="871582" y="373063"/>
                  </a:lnTo>
                  <a:lnTo>
                    <a:pt x="881113" y="366395"/>
                  </a:lnTo>
                  <a:lnTo>
                    <a:pt x="885560" y="363538"/>
                  </a:lnTo>
                  <a:lnTo>
                    <a:pt x="890008" y="361315"/>
                  </a:lnTo>
                  <a:lnTo>
                    <a:pt x="902081" y="355283"/>
                  </a:lnTo>
                  <a:lnTo>
                    <a:pt x="913835" y="349568"/>
                  </a:lnTo>
                  <a:lnTo>
                    <a:pt x="925272" y="344488"/>
                  </a:lnTo>
                  <a:lnTo>
                    <a:pt x="937027" y="339725"/>
                  </a:lnTo>
                  <a:lnTo>
                    <a:pt x="948464" y="335280"/>
                  </a:lnTo>
                  <a:lnTo>
                    <a:pt x="959584" y="331470"/>
                  </a:lnTo>
                  <a:lnTo>
                    <a:pt x="971021" y="327660"/>
                  </a:lnTo>
                  <a:lnTo>
                    <a:pt x="981822" y="324803"/>
                  </a:lnTo>
                  <a:lnTo>
                    <a:pt x="992624" y="322263"/>
                  </a:lnTo>
                  <a:lnTo>
                    <a:pt x="1003426" y="319405"/>
                  </a:lnTo>
                  <a:lnTo>
                    <a:pt x="1013910" y="317183"/>
                  </a:lnTo>
                  <a:lnTo>
                    <a:pt x="1024393" y="315913"/>
                  </a:lnTo>
                  <a:lnTo>
                    <a:pt x="1034560" y="314325"/>
                  </a:lnTo>
                  <a:lnTo>
                    <a:pt x="1044726" y="313055"/>
                  </a:lnTo>
                  <a:lnTo>
                    <a:pt x="1054575" y="312420"/>
                  </a:lnTo>
                  <a:lnTo>
                    <a:pt x="1064105" y="311785"/>
                  </a:lnTo>
                  <a:lnTo>
                    <a:pt x="1073636" y="311150"/>
                  </a:lnTo>
                  <a:close/>
                  <a:moveTo>
                    <a:pt x="132835" y="259531"/>
                  </a:moveTo>
                  <a:lnTo>
                    <a:pt x="130610" y="259848"/>
                  </a:lnTo>
                  <a:lnTo>
                    <a:pt x="128386" y="260484"/>
                  </a:lnTo>
                  <a:lnTo>
                    <a:pt x="126161" y="261754"/>
                  </a:lnTo>
                  <a:lnTo>
                    <a:pt x="124255" y="263343"/>
                  </a:lnTo>
                  <a:lnTo>
                    <a:pt x="122666" y="265249"/>
                  </a:lnTo>
                  <a:lnTo>
                    <a:pt x="121394" y="267472"/>
                  </a:lnTo>
                  <a:lnTo>
                    <a:pt x="120759" y="269696"/>
                  </a:lnTo>
                  <a:lnTo>
                    <a:pt x="120441" y="272237"/>
                  </a:lnTo>
                  <a:lnTo>
                    <a:pt x="120759" y="275096"/>
                  </a:lnTo>
                  <a:lnTo>
                    <a:pt x="121394" y="277320"/>
                  </a:lnTo>
                  <a:lnTo>
                    <a:pt x="122666" y="279543"/>
                  </a:lnTo>
                  <a:lnTo>
                    <a:pt x="124255" y="281449"/>
                  </a:lnTo>
                  <a:lnTo>
                    <a:pt x="126161" y="283038"/>
                  </a:lnTo>
                  <a:lnTo>
                    <a:pt x="128386" y="283991"/>
                  </a:lnTo>
                  <a:lnTo>
                    <a:pt x="130610" y="284626"/>
                  </a:lnTo>
                  <a:lnTo>
                    <a:pt x="132835" y="285261"/>
                  </a:lnTo>
                  <a:lnTo>
                    <a:pt x="584408" y="285261"/>
                  </a:lnTo>
                  <a:lnTo>
                    <a:pt x="586951" y="284626"/>
                  </a:lnTo>
                  <a:lnTo>
                    <a:pt x="589175" y="283991"/>
                  </a:lnTo>
                  <a:lnTo>
                    <a:pt x="591718" y="283038"/>
                  </a:lnTo>
                  <a:lnTo>
                    <a:pt x="593624" y="281449"/>
                  </a:lnTo>
                  <a:lnTo>
                    <a:pt x="594895" y="279543"/>
                  </a:lnTo>
                  <a:lnTo>
                    <a:pt x="596167" y="277320"/>
                  </a:lnTo>
                  <a:lnTo>
                    <a:pt x="596802" y="275096"/>
                  </a:lnTo>
                  <a:lnTo>
                    <a:pt x="596802" y="272237"/>
                  </a:lnTo>
                  <a:lnTo>
                    <a:pt x="596802" y="269696"/>
                  </a:lnTo>
                  <a:lnTo>
                    <a:pt x="596167" y="267472"/>
                  </a:lnTo>
                  <a:lnTo>
                    <a:pt x="594895" y="265249"/>
                  </a:lnTo>
                  <a:lnTo>
                    <a:pt x="593624" y="263343"/>
                  </a:lnTo>
                  <a:lnTo>
                    <a:pt x="591718" y="261754"/>
                  </a:lnTo>
                  <a:lnTo>
                    <a:pt x="589175" y="260484"/>
                  </a:lnTo>
                  <a:lnTo>
                    <a:pt x="586951" y="259848"/>
                  </a:lnTo>
                  <a:lnTo>
                    <a:pt x="584408" y="259531"/>
                  </a:lnTo>
                  <a:lnTo>
                    <a:pt x="132835" y="259531"/>
                  </a:lnTo>
                  <a:close/>
                  <a:moveTo>
                    <a:pt x="132835" y="167408"/>
                  </a:moveTo>
                  <a:lnTo>
                    <a:pt x="130610" y="167726"/>
                  </a:lnTo>
                  <a:lnTo>
                    <a:pt x="128386" y="168679"/>
                  </a:lnTo>
                  <a:lnTo>
                    <a:pt x="126161" y="169632"/>
                  </a:lnTo>
                  <a:lnTo>
                    <a:pt x="124255" y="171220"/>
                  </a:lnTo>
                  <a:lnTo>
                    <a:pt x="122666" y="173126"/>
                  </a:lnTo>
                  <a:lnTo>
                    <a:pt x="121394" y="175350"/>
                  </a:lnTo>
                  <a:lnTo>
                    <a:pt x="120759" y="177891"/>
                  </a:lnTo>
                  <a:lnTo>
                    <a:pt x="120441" y="180115"/>
                  </a:lnTo>
                  <a:lnTo>
                    <a:pt x="120759" y="182974"/>
                  </a:lnTo>
                  <a:lnTo>
                    <a:pt x="121394" y="185515"/>
                  </a:lnTo>
                  <a:lnTo>
                    <a:pt x="122666" y="187739"/>
                  </a:lnTo>
                  <a:lnTo>
                    <a:pt x="124255" y="189645"/>
                  </a:lnTo>
                  <a:lnTo>
                    <a:pt x="126161" y="191233"/>
                  </a:lnTo>
                  <a:lnTo>
                    <a:pt x="128386" y="192186"/>
                  </a:lnTo>
                  <a:lnTo>
                    <a:pt x="130610" y="193139"/>
                  </a:lnTo>
                  <a:lnTo>
                    <a:pt x="132835" y="193457"/>
                  </a:lnTo>
                  <a:lnTo>
                    <a:pt x="584408" y="193457"/>
                  </a:lnTo>
                  <a:lnTo>
                    <a:pt x="586951" y="193139"/>
                  </a:lnTo>
                  <a:lnTo>
                    <a:pt x="589175" y="192186"/>
                  </a:lnTo>
                  <a:lnTo>
                    <a:pt x="591718" y="191233"/>
                  </a:lnTo>
                  <a:lnTo>
                    <a:pt x="593624" y="189645"/>
                  </a:lnTo>
                  <a:lnTo>
                    <a:pt x="594895" y="187739"/>
                  </a:lnTo>
                  <a:lnTo>
                    <a:pt x="596167" y="185515"/>
                  </a:lnTo>
                  <a:lnTo>
                    <a:pt x="596802" y="182974"/>
                  </a:lnTo>
                  <a:lnTo>
                    <a:pt x="596802" y="180115"/>
                  </a:lnTo>
                  <a:lnTo>
                    <a:pt x="596802" y="177891"/>
                  </a:lnTo>
                  <a:lnTo>
                    <a:pt x="596167" y="175350"/>
                  </a:lnTo>
                  <a:lnTo>
                    <a:pt x="594895" y="173126"/>
                  </a:lnTo>
                  <a:lnTo>
                    <a:pt x="593624" y="171220"/>
                  </a:lnTo>
                  <a:lnTo>
                    <a:pt x="591718" y="169632"/>
                  </a:lnTo>
                  <a:lnTo>
                    <a:pt x="589175" y="168679"/>
                  </a:lnTo>
                  <a:lnTo>
                    <a:pt x="586951" y="167726"/>
                  </a:lnTo>
                  <a:lnTo>
                    <a:pt x="584408" y="167408"/>
                  </a:lnTo>
                  <a:lnTo>
                    <a:pt x="132835" y="167408"/>
                  </a:lnTo>
                  <a:close/>
                  <a:moveTo>
                    <a:pt x="177960" y="0"/>
                  </a:moveTo>
                  <a:lnTo>
                    <a:pt x="528478" y="0"/>
                  </a:lnTo>
                  <a:lnTo>
                    <a:pt x="537376" y="318"/>
                  </a:lnTo>
                  <a:lnTo>
                    <a:pt x="546274" y="635"/>
                  </a:lnTo>
                  <a:lnTo>
                    <a:pt x="555490" y="2224"/>
                  </a:lnTo>
                  <a:lnTo>
                    <a:pt x="564070" y="3812"/>
                  </a:lnTo>
                  <a:lnTo>
                    <a:pt x="572650" y="5718"/>
                  </a:lnTo>
                  <a:lnTo>
                    <a:pt x="580913" y="7942"/>
                  </a:lnTo>
                  <a:lnTo>
                    <a:pt x="589175" y="10801"/>
                  </a:lnTo>
                  <a:lnTo>
                    <a:pt x="597755" y="13977"/>
                  </a:lnTo>
                  <a:lnTo>
                    <a:pt x="605382" y="17789"/>
                  </a:lnTo>
                  <a:lnTo>
                    <a:pt x="613009" y="21601"/>
                  </a:lnTo>
                  <a:lnTo>
                    <a:pt x="620636" y="26048"/>
                  </a:lnTo>
                  <a:lnTo>
                    <a:pt x="627627" y="30496"/>
                  </a:lnTo>
                  <a:lnTo>
                    <a:pt x="634936" y="35261"/>
                  </a:lnTo>
                  <a:lnTo>
                    <a:pt x="641610" y="40661"/>
                  </a:lnTo>
                  <a:lnTo>
                    <a:pt x="647966" y="46379"/>
                  </a:lnTo>
                  <a:lnTo>
                    <a:pt x="654004" y="52414"/>
                  </a:lnTo>
                  <a:lnTo>
                    <a:pt x="660041" y="58450"/>
                  </a:lnTo>
                  <a:lnTo>
                    <a:pt x="665762" y="64803"/>
                  </a:lnTo>
                  <a:lnTo>
                    <a:pt x="670846" y="71474"/>
                  </a:lnTo>
                  <a:lnTo>
                    <a:pt x="675931" y="78781"/>
                  </a:lnTo>
                  <a:lnTo>
                    <a:pt x="680380" y="85769"/>
                  </a:lnTo>
                  <a:lnTo>
                    <a:pt x="684829" y="93393"/>
                  </a:lnTo>
                  <a:lnTo>
                    <a:pt x="688642" y="100699"/>
                  </a:lnTo>
                  <a:lnTo>
                    <a:pt x="692456" y="108641"/>
                  </a:lnTo>
                  <a:lnTo>
                    <a:pt x="695316" y="116582"/>
                  </a:lnTo>
                  <a:lnTo>
                    <a:pt x="698494" y="124842"/>
                  </a:lnTo>
                  <a:lnTo>
                    <a:pt x="700718" y="133419"/>
                  </a:lnTo>
                  <a:lnTo>
                    <a:pt x="702625" y="142313"/>
                  </a:lnTo>
                  <a:lnTo>
                    <a:pt x="704214" y="150890"/>
                  </a:lnTo>
                  <a:lnTo>
                    <a:pt x="705167" y="159785"/>
                  </a:lnTo>
                  <a:lnTo>
                    <a:pt x="706120" y="168997"/>
                  </a:lnTo>
                  <a:lnTo>
                    <a:pt x="706438" y="177891"/>
                  </a:lnTo>
                  <a:lnTo>
                    <a:pt x="706438" y="349747"/>
                  </a:lnTo>
                  <a:lnTo>
                    <a:pt x="706120" y="359277"/>
                  </a:lnTo>
                  <a:lnTo>
                    <a:pt x="705167" y="368171"/>
                  </a:lnTo>
                  <a:lnTo>
                    <a:pt x="704214" y="377066"/>
                  </a:lnTo>
                  <a:lnTo>
                    <a:pt x="702625" y="385961"/>
                  </a:lnTo>
                  <a:lnTo>
                    <a:pt x="700718" y="394537"/>
                  </a:lnTo>
                  <a:lnTo>
                    <a:pt x="698494" y="402797"/>
                  </a:lnTo>
                  <a:lnTo>
                    <a:pt x="695316" y="411056"/>
                  </a:lnTo>
                  <a:lnTo>
                    <a:pt x="692456" y="419315"/>
                  </a:lnTo>
                  <a:lnTo>
                    <a:pt x="688642" y="426939"/>
                  </a:lnTo>
                  <a:lnTo>
                    <a:pt x="684829" y="434881"/>
                  </a:lnTo>
                  <a:lnTo>
                    <a:pt x="680380" y="442505"/>
                  </a:lnTo>
                  <a:lnTo>
                    <a:pt x="675931" y="449493"/>
                  </a:lnTo>
                  <a:lnTo>
                    <a:pt x="670846" y="456482"/>
                  </a:lnTo>
                  <a:lnTo>
                    <a:pt x="665762" y="463153"/>
                  </a:lnTo>
                  <a:lnTo>
                    <a:pt x="660041" y="469506"/>
                  </a:lnTo>
                  <a:lnTo>
                    <a:pt x="654004" y="475859"/>
                  </a:lnTo>
                  <a:lnTo>
                    <a:pt x="647966" y="481895"/>
                  </a:lnTo>
                  <a:lnTo>
                    <a:pt x="641610" y="487295"/>
                  </a:lnTo>
                  <a:lnTo>
                    <a:pt x="634936" y="492378"/>
                  </a:lnTo>
                  <a:lnTo>
                    <a:pt x="627627" y="497778"/>
                  </a:lnTo>
                  <a:lnTo>
                    <a:pt x="620636" y="502225"/>
                  </a:lnTo>
                  <a:lnTo>
                    <a:pt x="613009" y="506355"/>
                  </a:lnTo>
                  <a:lnTo>
                    <a:pt x="605382" y="510484"/>
                  </a:lnTo>
                  <a:lnTo>
                    <a:pt x="597755" y="513979"/>
                  </a:lnTo>
                  <a:lnTo>
                    <a:pt x="589175" y="517155"/>
                  </a:lnTo>
                  <a:lnTo>
                    <a:pt x="580913" y="520014"/>
                  </a:lnTo>
                  <a:lnTo>
                    <a:pt x="572650" y="522556"/>
                  </a:lnTo>
                  <a:lnTo>
                    <a:pt x="564070" y="524462"/>
                  </a:lnTo>
                  <a:lnTo>
                    <a:pt x="555490" y="526050"/>
                  </a:lnTo>
                  <a:lnTo>
                    <a:pt x="546274" y="527003"/>
                  </a:lnTo>
                  <a:lnTo>
                    <a:pt x="537376" y="527956"/>
                  </a:lnTo>
                  <a:lnTo>
                    <a:pt x="528478" y="527956"/>
                  </a:lnTo>
                  <a:lnTo>
                    <a:pt x="498606" y="527956"/>
                  </a:lnTo>
                  <a:lnTo>
                    <a:pt x="526571" y="619125"/>
                  </a:lnTo>
                  <a:lnTo>
                    <a:pt x="363229" y="527956"/>
                  </a:lnTo>
                  <a:lnTo>
                    <a:pt x="177960" y="527956"/>
                  </a:lnTo>
                  <a:lnTo>
                    <a:pt x="169062" y="527956"/>
                  </a:lnTo>
                  <a:lnTo>
                    <a:pt x="159847" y="527003"/>
                  </a:lnTo>
                  <a:lnTo>
                    <a:pt x="150949" y="526050"/>
                  </a:lnTo>
                  <a:lnTo>
                    <a:pt x="142368" y="524462"/>
                  </a:lnTo>
                  <a:lnTo>
                    <a:pt x="133470" y="522556"/>
                  </a:lnTo>
                  <a:lnTo>
                    <a:pt x="125208" y="520014"/>
                  </a:lnTo>
                  <a:lnTo>
                    <a:pt x="116945" y="517155"/>
                  </a:lnTo>
                  <a:lnTo>
                    <a:pt x="108683" y="513979"/>
                  </a:lnTo>
                  <a:lnTo>
                    <a:pt x="100738" y="510484"/>
                  </a:lnTo>
                  <a:lnTo>
                    <a:pt x="93429" y="506355"/>
                  </a:lnTo>
                  <a:lnTo>
                    <a:pt x="85802" y="502225"/>
                  </a:lnTo>
                  <a:lnTo>
                    <a:pt x="78493" y="497778"/>
                  </a:lnTo>
                  <a:lnTo>
                    <a:pt x="71502" y="492378"/>
                  </a:lnTo>
                  <a:lnTo>
                    <a:pt x="65146" y="487295"/>
                  </a:lnTo>
                  <a:lnTo>
                    <a:pt x="58155" y="481895"/>
                  </a:lnTo>
                  <a:lnTo>
                    <a:pt x="52435" y="475859"/>
                  </a:lnTo>
                  <a:lnTo>
                    <a:pt x="46397" y="469506"/>
                  </a:lnTo>
                  <a:lnTo>
                    <a:pt x="40677" y="463153"/>
                  </a:lnTo>
                  <a:lnTo>
                    <a:pt x="35274" y="456482"/>
                  </a:lnTo>
                  <a:lnTo>
                    <a:pt x="30508" y="449493"/>
                  </a:lnTo>
                  <a:lnTo>
                    <a:pt x="26059" y="442505"/>
                  </a:lnTo>
                  <a:lnTo>
                    <a:pt x="21292" y="434881"/>
                  </a:lnTo>
                  <a:lnTo>
                    <a:pt x="17796" y="426939"/>
                  </a:lnTo>
                  <a:lnTo>
                    <a:pt x="14301" y="419315"/>
                  </a:lnTo>
                  <a:lnTo>
                    <a:pt x="10805" y="411056"/>
                  </a:lnTo>
                  <a:lnTo>
                    <a:pt x="8263" y="402797"/>
                  </a:lnTo>
                  <a:lnTo>
                    <a:pt x="5720" y="394537"/>
                  </a:lnTo>
                  <a:lnTo>
                    <a:pt x="3814" y="385961"/>
                  </a:lnTo>
                  <a:lnTo>
                    <a:pt x="2225" y="377066"/>
                  </a:lnTo>
                  <a:lnTo>
                    <a:pt x="954" y="368171"/>
                  </a:lnTo>
                  <a:lnTo>
                    <a:pt x="318" y="359277"/>
                  </a:lnTo>
                  <a:lnTo>
                    <a:pt x="0" y="349747"/>
                  </a:lnTo>
                  <a:lnTo>
                    <a:pt x="0" y="177891"/>
                  </a:lnTo>
                  <a:lnTo>
                    <a:pt x="318" y="168997"/>
                  </a:lnTo>
                  <a:lnTo>
                    <a:pt x="954" y="159785"/>
                  </a:lnTo>
                  <a:lnTo>
                    <a:pt x="2225" y="150890"/>
                  </a:lnTo>
                  <a:lnTo>
                    <a:pt x="3814" y="142313"/>
                  </a:lnTo>
                  <a:lnTo>
                    <a:pt x="5720" y="133419"/>
                  </a:lnTo>
                  <a:lnTo>
                    <a:pt x="8263" y="124842"/>
                  </a:lnTo>
                  <a:lnTo>
                    <a:pt x="10805" y="116582"/>
                  </a:lnTo>
                  <a:lnTo>
                    <a:pt x="14301" y="108641"/>
                  </a:lnTo>
                  <a:lnTo>
                    <a:pt x="17796" y="100699"/>
                  </a:lnTo>
                  <a:lnTo>
                    <a:pt x="21292" y="93393"/>
                  </a:lnTo>
                  <a:lnTo>
                    <a:pt x="26059" y="85769"/>
                  </a:lnTo>
                  <a:lnTo>
                    <a:pt x="30508" y="78781"/>
                  </a:lnTo>
                  <a:lnTo>
                    <a:pt x="35274" y="71474"/>
                  </a:lnTo>
                  <a:lnTo>
                    <a:pt x="40677" y="64803"/>
                  </a:lnTo>
                  <a:lnTo>
                    <a:pt x="46397" y="58450"/>
                  </a:lnTo>
                  <a:lnTo>
                    <a:pt x="52435" y="52414"/>
                  </a:lnTo>
                  <a:lnTo>
                    <a:pt x="58155" y="46379"/>
                  </a:lnTo>
                  <a:lnTo>
                    <a:pt x="65146" y="40661"/>
                  </a:lnTo>
                  <a:lnTo>
                    <a:pt x="71502" y="35261"/>
                  </a:lnTo>
                  <a:lnTo>
                    <a:pt x="78493" y="30496"/>
                  </a:lnTo>
                  <a:lnTo>
                    <a:pt x="85802" y="26048"/>
                  </a:lnTo>
                  <a:lnTo>
                    <a:pt x="93429" y="21601"/>
                  </a:lnTo>
                  <a:lnTo>
                    <a:pt x="100738" y="17789"/>
                  </a:lnTo>
                  <a:lnTo>
                    <a:pt x="108683" y="13977"/>
                  </a:lnTo>
                  <a:lnTo>
                    <a:pt x="116945" y="10801"/>
                  </a:lnTo>
                  <a:lnTo>
                    <a:pt x="125208" y="7942"/>
                  </a:lnTo>
                  <a:lnTo>
                    <a:pt x="133470" y="5718"/>
                  </a:lnTo>
                  <a:lnTo>
                    <a:pt x="142368" y="3812"/>
                  </a:lnTo>
                  <a:lnTo>
                    <a:pt x="150949" y="2224"/>
                  </a:lnTo>
                  <a:lnTo>
                    <a:pt x="159847" y="635"/>
                  </a:lnTo>
                  <a:lnTo>
                    <a:pt x="169062" y="318"/>
                  </a:lnTo>
                  <a:lnTo>
                    <a:pt x="177960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150291" y="2555409"/>
            <a:ext cx="1444751" cy="2160587"/>
            <a:chOff x="2338462" y="1331797"/>
            <a:chExt cx="1444751" cy="2160587"/>
          </a:xfrm>
          <a:solidFill>
            <a:srgbClr val="FF6699"/>
          </a:solidFill>
        </p:grpSpPr>
        <p:sp>
          <p:nvSpPr>
            <p:cNvPr id="45" name="矩形 2"/>
            <p:cNvSpPr>
              <a:spLocks noChangeArrowheads="1"/>
            </p:cNvSpPr>
            <p:nvPr/>
          </p:nvSpPr>
          <p:spPr bwMode="auto">
            <a:xfrm>
              <a:off x="2341763" y="1331797"/>
              <a:ext cx="1441450" cy="2160587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ctr" eaLnBrk="1" hangingPunct="1"/>
              <a:endParaRPr lang="zh-CN" altLang="zh-CN" dirty="0">
                <a:solidFill>
                  <a:schemeClr val="accent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6" name="TextBox 3"/>
            <p:cNvSpPr>
              <a:spLocks noChangeArrowheads="1"/>
            </p:cNvSpPr>
            <p:nvPr/>
          </p:nvSpPr>
          <p:spPr bwMode="auto">
            <a:xfrm>
              <a:off x="2348108" y="1563639"/>
              <a:ext cx="1428760" cy="276999"/>
            </a:xfrm>
            <a:prstGeom prst="rect">
              <a:avLst/>
            </a:prstGeom>
            <a:solidFill>
              <a:srgbClr val="749A03"/>
            </a:solidFill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工作完成情况</a:t>
              </a:r>
              <a:endParaRPr lang="zh-CN" altLang="zh-CN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7" name="TextBox 27"/>
            <p:cNvSpPr>
              <a:spLocks noChangeArrowheads="1"/>
            </p:cNvSpPr>
            <p:nvPr/>
          </p:nvSpPr>
          <p:spPr bwMode="auto">
            <a:xfrm>
              <a:off x="2338462" y="2571751"/>
              <a:ext cx="1441450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在此处添加详细描述</a:t>
              </a:r>
              <a:endParaRPr lang="en-US" altLang="zh-CN" sz="800" dirty="0">
                <a:solidFill>
                  <a:schemeClr val="bg1"/>
                </a:solidFill>
                <a:sym typeface="微软雅黑" pitchFamily="34" charset="-122"/>
              </a:endParaRPr>
            </a:p>
            <a:p>
              <a:pPr algn="ctr" eaLnBrk="1" hangingPunct="1"/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文本</a:t>
              </a:r>
              <a:r>
                <a:rPr lang="en-US" altLang="zh-CN" sz="800" dirty="0">
                  <a:solidFill>
                    <a:schemeClr val="bg1"/>
                  </a:solidFill>
                  <a:sym typeface="微软雅黑" pitchFamily="34" charset="-122"/>
                </a:rPr>
                <a:t>,</a:t>
              </a:r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尽量与标题文本语</a:t>
              </a:r>
              <a:endParaRPr lang="en-US" altLang="zh-CN" sz="800" dirty="0">
                <a:solidFill>
                  <a:schemeClr val="bg1"/>
                </a:solidFill>
                <a:sym typeface="微软雅黑" pitchFamily="34" charset="-122"/>
              </a:endParaRPr>
            </a:p>
            <a:p>
              <a:pPr algn="ctr" eaLnBrk="1" hangingPunct="1"/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言风格相符合</a:t>
              </a:r>
              <a:endParaRPr lang="en-US" altLang="zh-CN" sz="800" dirty="0">
                <a:solidFill>
                  <a:schemeClr val="bg1"/>
                </a:solidFill>
                <a:sym typeface="微软雅黑" pitchFamily="34" charset="-122"/>
              </a:endParaRPr>
            </a:p>
          </p:txBody>
        </p:sp>
        <p:sp>
          <p:nvSpPr>
            <p:cNvPr id="48" name="KSO_Shape"/>
            <p:cNvSpPr>
              <a:spLocks/>
            </p:cNvSpPr>
            <p:nvPr/>
          </p:nvSpPr>
          <p:spPr bwMode="auto">
            <a:xfrm>
              <a:off x="2765738" y="1962396"/>
              <a:ext cx="581644" cy="495364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646956" y="2547999"/>
            <a:ext cx="1446153" cy="2160587"/>
            <a:chOff x="835127" y="1324387"/>
            <a:chExt cx="1446153" cy="2160587"/>
          </a:xfrm>
          <a:solidFill>
            <a:srgbClr val="92D050"/>
          </a:solidFill>
        </p:grpSpPr>
        <p:sp>
          <p:nvSpPr>
            <p:cNvPr id="50" name="矩形 2"/>
            <p:cNvSpPr>
              <a:spLocks noChangeArrowheads="1"/>
            </p:cNvSpPr>
            <p:nvPr/>
          </p:nvSpPr>
          <p:spPr bwMode="auto">
            <a:xfrm>
              <a:off x="839830" y="1324387"/>
              <a:ext cx="1441450" cy="2160587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chemeClr val="accent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1" name="TextBox 3"/>
            <p:cNvSpPr>
              <a:spLocks noChangeArrowheads="1"/>
            </p:cNvSpPr>
            <p:nvPr/>
          </p:nvSpPr>
          <p:spPr bwMode="auto">
            <a:xfrm>
              <a:off x="846175" y="1563639"/>
              <a:ext cx="1428760" cy="276999"/>
            </a:xfrm>
            <a:prstGeom prst="rect">
              <a:avLst/>
            </a:prstGeom>
            <a:solidFill>
              <a:srgbClr val="749A03"/>
            </a:solidFill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1200" b="1" dirty="0">
                  <a:solidFill>
                    <a:schemeClr val="bg1"/>
                  </a:solidFill>
                </a:rPr>
                <a:t>年度工作概述</a:t>
              </a:r>
              <a:endParaRPr lang="zh-CN" altLang="zh-CN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2" name="TextBox 27"/>
            <p:cNvSpPr>
              <a:spLocks noChangeArrowheads="1"/>
            </p:cNvSpPr>
            <p:nvPr/>
          </p:nvSpPr>
          <p:spPr bwMode="auto">
            <a:xfrm>
              <a:off x="835127" y="2571751"/>
              <a:ext cx="1441450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在此处添加详细描述</a:t>
              </a:r>
              <a:endParaRPr lang="en-US" altLang="zh-CN" sz="800" dirty="0">
                <a:solidFill>
                  <a:schemeClr val="bg1"/>
                </a:solidFill>
                <a:sym typeface="微软雅黑" pitchFamily="34" charset="-122"/>
              </a:endParaRPr>
            </a:p>
            <a:p>
              <a:pPr algn="ctr" eaLnBrk="1" hangingPunct="1"/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文本</a:t>
              </a:r>
              <a:r>
                <a:rPr lang="en-US" altLang="zh-CN" sz="800" dirty="0">
                  <a:solidFill>
                    <a:schemeClr val="bg1"/>
                  </a:solidFill>
                  <a:sym typeface="微软雅黑" pitchFamily="34" charset="-122"/>
                </a:rPr>
                <a:t>,</a:t>
              </a:r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尽量与标题文本语</a:t>
              </a:r>
              <a:endParaRPr lang="en-US" altLang="zh-CN" sz="800" dirty="0">
                <a:solidFill>
                  <a:schemeClr val="bg1"/>
                </a:solidFill>
                <a:sym typeface="微软雅黑" pitchFamily="34" charset="-122"/>
              </a:endParaRPr>
            </a:p>
            <a:p>
              <a:pPr algn="ctr" eaLnBrk="1" hangingPunct="1"/>
              <a:r>
                <a:rPr lang="zh-CN" altLang="en-US" sz="800" dirty="0">
                  <a:solidFill>
                    <a:schemeClr val="bg1"/>
                  </a:solidFill>
                  <a:sym typeface="微软雅黑" pitchFamily="34" charset="-122"/>
                </a:rPr>
                <a:t>言风格相符合</a:t>
              </a:r>
              <a:endParaRPr lang="en-US" altLang="zh-CN" sz="800" dirty="0">
                <a:solidFill>
                  <a:schemeClr val="bg1"/>
                </a:solidFill>
                <a:sym typeface="微软雅黑" pitchFamily="34" charset="-122"/>
              </a:endParaRPr>
            </a:p>
          </p:txBody>
        </p:sp>
        <p:sp>
          <p:nvSpPr>
            <p:cNvPr id="53" name="KSO_Shape"/>
            <p:cNvSpPr>
              <a:spLocks/>
            </p:cNvSpPr>
            <p:nvPr/>
          </p:nvSpPr>
          <p:spPr bwMode="auto">
            <a:xfrm>
              <a:off x="1308582" y="1946577"/>
              <a:ext cx="494540" cy="495362"/>
            </a:xfrm>
            <a:custGeom>
              <a:avLst/>
              <a:gdLst>
                <a:gd name="T0" fmla="*/ 1139672 w 2120900"/>
                <a:gd name="T1" fmla="*/ 1652212 h 2125662"/>
                <a:gd name="T2" fmla="*/ 1227361 w 2120900"/>
                <a:gd name="T3" fmla="*/ 1813336 h 2125662"/>
                <a:gd name="T4" fmla="*/ 1220243 w 2120900"/>
                <a:gd name="T5" fmla="*/ 1488811 h 2125662"/>
                <a:gd name="T6" fmla="*/ 1234478 w 2120900"/>
                <a:gd name="T7" fmla="*/ 1376650 h 2125662"/>
                <a:gd name="T8" fmla="*/ 1406725 w 2120900"/>
                <a:gd name="T9" fmla="*/ 1389461 h 2125662"/>
                <a:gd name="T10" fmla="*/ 1396475 w 2120900"/>
                <a:gd name="T11" fmla="*/ 1501052 h 2125662"/>
                <a:gd name="T12" fmla="*/ 1417258 w 2120900"/>
                <a:gd name="T13" fmla="*/ 1797394 h 2125662"/>
                <a:gd name="T14" fmla="*/ 1505517 w 2120900"/>
                <a:gd name="T15" fmla="*/ 1576774 h 2125662"/>
                <a:gd name="T16" fmla="*/ 1703671 w 2120900"/>
                <a:gd name="T17" fmla="*/ 1297227 h 2125662"/>
                <a:gd name="T18" fmla="*/ 1850578 w 2120900"/>
                <a:gd name="T19" fmla="*/ 1362417 h 2125662"/>
                <a:gd name="T20" fmla="*/ 1901541 w 2120900"/>
                <a:gd name="T21" fmla="*/ 1751562 h 2125662"/>
                <a:gd name="T22" fmla="*/ 1838621 w 2120900"/>
                <a:gd name="T23" fmla="*/ 1824723 h 2125662"/>
                <a:gd name="T24" fmla="*/ 1557902 w 2120900"/>
                <a:gd name="T25" fmla="*/ 1893329 h 2125662"/>
                <a:gd name="T26" fmla="*/ 1106646 w 2120900"/>
                <a:gd name="T27" fmla="*/ 1895606 h 2125662"/>
                <a:gd name="T28" fmla="*/ 798596 w 2120900"/>
                <a:gd name="T29" fmla="*/ 1828424 h 2125662"/>
                <a:gd name="T30" fmla="*/ 726851 w 2120900"/>
                <a:gd name="T31" fmla="*/ 1756687 h 2125662"/>
                <a:gd name="T32" fmla="*/ 771265 w 2120900"/>
                <a:gd name="T33" fmla="*/ 1369249 h 2125662"/>
                <a:gd name="T34" fmla="*/ 913901 w 2120900"/>
                <a:gd name="T35" fmla="*/ 1297796 h 2125662"/>
                <a:gd name="T36" fmla="*/ 1091503 w 2120900"/>
                <a:gd name="T37" fmla="*/ 707546 h 2125662"/>
                <a:gd name="T38" fmla="*/ 1036861 w 2120900"/>
                <a:gd name="T39" fmla="*/ 894898 h 2125662"/>
                <a:gd name="T40" fmla="*/ 1078696 w 2120900"/>
                <a:gd name="T41" fmla="*/ 1032993 h 2125662"/>
                <a:gd name="T42" fmla="*/ 1259411 w 2120900"/>
                <a:gd name="T43" fmla="*/ 1205825 h 2125662"/>
                <a:gd name="T44" fmla="*/ 1350196 w 2120900"/>
                <a:gd name="T45" fmla="*/ 1211234 h 2125662"/>
                <a:gd name="T46" fmla="*/ 1522089 w 2120900"/>
                <a:gd name="T47" fmla="*/ 1075418 h 2125662"/>
                <a:gd name="T48" fmla="*/ 1586407 w 2120900"/>
                <a:gd name="T49" fmla="*/ 920525 h 2125662"/>
                <a:gd name="T50" fmla="*/ 1457771 w 2120900"/>
                <a:gd name="T51" fmla="*/ 834820 h 2125662"/>
                <a:gd name="T52" fmla="*/ 1230383 w 2120900"/>
                <a:gd name="T53" fmla="*/ 766201 h 2125662"/>
                <a:gd name="T54" fmla="*/ 1143868 w 2120900"/>
                <a:gd name="T55" fmla="*/ 688184 h 2125662"/>
                <a:gd name="T56" fmla="*/ 1401992 w 2120900"/>
                <a:gd name="T57" fmla="*/ 454421 h 2125662"/>
                <a:gd name="T58" fmla="*/ 1533188 w 2120900"/>
                <a:gd name="T59" fmla="*/ 532437 h 2125662"/>
                <a:gd name="T60" fmla="*/ 1626819 w 2120900"/>
                <a:gd name="T61" fmla="*/ 665121 h 2125662"/>
                <a:gd name="T62" fmla="*/ 1668653 w 2120900"/>
                <a:gd name="T63" fmla="*/ 835674 h 2125662"/>
                <a:gd name="T64" fmla="*/ 1641617 w 2120900"/>
                <a:gd name="T65" fmla="*/ 1018756 h 2125662"/>
                <a:gd name="T66" fmla="*/ 1550833 w 2120900"/>
                <a:gd name="T67" fmla="*/ 1166531 h 2125662"/>
                <a:gd name="T68" fmla="*/ 1428174 w 2120900"/>
                <a:gd name="T69" fmla="*/ 1263624 h 2125662"/>
                <a:gd name="T70" fmla="*/ 1306653 w 2120900"/>
                <a:gd name="T71" fmla="*/ 1295800 h 2125662"/>
                <a:gd name="T72" fmla="*/ 1183426 w 2120900"/>
                <a:gd name="T73" fmla="*/ 1255083 h 2125662"/>
                <a:gd name="T74" fmla="*/ 1062759 w 2120900"/>
                <a:gd name="T75" fmla="*/ 1151441 h 2125662"/>
                <a:gd name="T76" fmla="*/ 977381 w 2120900"/>
                <a:gd name="T77" fmla="*/ 998541 h 2125662"/>
                <a:gd name="T78" fmla="*/ 959737 w 2120900"/>
                <a:gd name="T79" fmla="*/ 814035 h 2125662"/>
                <a:gd name="T80" fmla="*/ 1008402 w 2120900"/>
                <a:gd name="T81" fmla="*/ 646899 h 2125662"/>
                <a:gd name="T82" fmla="*/ 1107156 w 2120900"/>
                <a:gd name="T83" fmla="*/ 520193 h 2125662"/>
                <a:gd name="T84" fmla="*/ 1241482 w 2120900"/>
                <a:gd name="T85" fmla="*/ 449865 h 2125662"/>
                <a:gd name="T86" fmla="*/ 750363 w 2120900"/>
                <a:gd name="T87" fmla="*/ 1423 h 2125662"/>
                <a:gd name="T88" fmla="*/ 1084680 w 2120900"/>
                <a:gd name="T89" fmla="*/ 108761 h 2125662"/>
                <a:gd name="T90" fmla="*/ 1148183 w 2120900"/>
                <a:gd name="T91" fmla="*/ 326283 h 2125662"/>
                <a:gd name="T92" fmla="*/ 910687 w 2120900"/>
                <a:gd name="T93" fmla="*/ 162002 h 2125662"/>
                <a:gd name="T94" fmla="*/ 634178 w 2120900"/>
                <a:gd name="T95" fmla="*/ 130114 h 2125662"/>
                <a:gd name="T96" fmla="*/ 406363 w 2120900"/>
                <a:gd name="T97" fmla="*/ 210118 h 2125662"/>
                <a:gd name="T98" fmla="*/ 233510 w 2120900"/>
                <a:gd name="T99" fmla="*/ 370982 h 2125662"/>
                <a:gd name="T100" fmla="*/ 137258 w 2120900"/>
                <a:gd name="T101" fmla="*/ 590497 h 2125662"/>
                <a:gd name="T102" fmla="*/ 136973 w 2120900"/>
                <a:gd name="T103" fmla="*/ 823962 h 2125662"/>
                <a:gd name="T104" fmla="*/ 216708 w 2120900"/>
                <a:gd name="T105" fmla="*/ 1020699 h 2125662"/>
                <a:gd name="T106" fmla="*/ 359662 w 2120900"/>
                <a:gd name="T107" fmla="*/ 1175014 h 2125662"/>
                <a:gd name="T108" fmla="*/ 551880 w 2120900"/>
                <a:gd name="T109" fmla="*/ 1269255 h 2125662"/>
                <a:gd name="T110" fmla="*/ 401807 w 2120900"/>
                <a:gd name="T111" fmla="*/ 1346412 h 2125662"/>
                <a:gd name="T112" fmla="*/ 194211 w 2120900"/>
                <a:gd name="T113" fmla="*/ 1195229 h 2125662"/>
                <a:gd name="T114" fmla="*/ 54391 w 2120900"/>
                <a:gd name="T115" fmla="*/ 980839 h 2125662"/>
                <a:gd name="T116" fmla="*/ 285 w 2120900"/>
                <a:gd name="T117" fmla="*/ 723743 h 2125662"/>
                <a:gd name="T118" fmla="*/ 55815 w 2120900"/>
                <a:gd name="T119" fmla="*/ 432480 h 2125662"/>
                <a:gd name="T120" fmla="*/ 219841 w 2120900"/>
                <a:gd name="T121" fmla="*/ 195598 h 2125662"/>
                <a:gd name="T122" fmla="*/ 465026 w 2120900"/>
                <a:gd name="T123" fmla="*/ 42992 h 212566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120900" h="2125662">
                  <a:moveTo>
                    <a:pt x="1223010" y="1433512"/>
                  </a:moveTo>
                  <a:lnTo>
                    <a:pt x="1223645" y="1464642"/>
                  </a:lnTo>
                  <a:lnTo>
                    <a:pt x="1224915" y="1495453"/>
                  </a:lnTo>
                  <a:lnTo>
                    <a:pt x="1226185" y="1524994"/>
                  </a:lnTo>
                  <a:lnTo>
                    <a:pt x="1227773" y="1554218"/>
                  </a:lnTo>
                  <a:lnTo>
                    <a:pt x="1229678" y="1582488"/>
                  </a:lnTo>
                  <a:lnTo>
                    <a:pt x="1232218" y="1610123"/>
                  </a:lnTo>
                  <a:lnTo>
                    <a:pt x="1234440" y="1637123"/>
                  </a:lnTo>
                  <a:lnTo>
                    <a:pt x="1237298" y="1662852"/>
                  </a:lnTo>
                  <a:lnTo>
                    <a:pt x="1240473" y="1688264"/>
                  </a:lnTo>
                  <a:lnTo>
                    <a:pt x="1243965" y="1712723"/>
                  </a:lnTo>
                  <a:lnTo>
                    <a:pt x="1247775" y="1736546"/>
                  </a:lnTo>
                  <a:lnTo>
                    <a:pt x="1251585" y="1759417"/>
                  </a:lnTo>
                  <a:lnTo>
                    <a:pt x="1256030" y="1781652"/>
                  </a:lnTo>
                  <a:lnTo>
                    <a:pt x="1260475" y="1803252"/>
                  </a:lnTo>
                  <a:lnTo>
                    <a:pt x="1265555" y="1823899"/>
                  </a:lnTo>
                  <a:lnTo>
                    <a:pt x="1270953" y="1843593"/>
                  </a:lnTo>
                  <a:lnTo>
                    <a:pt x="1276350" y="1862334"/>
                  </a:lnTo>
                  <a:lnTo>
                    <a:pt x="1282383" y="1880757"/>
                  </a:lnTo>
                  <a:lnTo>
                    <a:pt x="1288415" y="1897910"/>
                  </a:lnTo>
                  <a:lnTo>
                    <a:pt x="1295083" y="1914428"/>
                  </a:lnTo>
                  <a:lnTo>
                    <a:pt x="1302068" y="1929992"/>
                  </a:lnTo>
                  <a:lnTo>
                    <a:pt x="1309053" y="1944604"/>
                  </a:lnTo>
                  <a:lnTo>
                    <a:pt x="1316673" y="1958581"/>
                  </a:lnTo>
                  <a:lnTo>
                    <a:pt x="1324610" y="1971604"/>
                  </a:lnTo>
                  <a:lnTo>
                    <a:pt x="1332548" y="1983675"/>
                  </a:lnTo>
                  <a:lnTo>
                    <a:pt x="1336993" y="1989392"/>
                  </a:lnTo>
                  <a:lnTo>
                    <a:pt x="1341438" y="1995110"/>
                  </a:lnTo>
                  <a:lnTo>
                    <a:pt x="1345565" y="2000192"/>
                  </a:lnTo>
                  <a:lnTo>
                    <a:pt x="1350328" y="2005592"/>
                  </a:lnTo>
                  <a:lnTo>
                    <a:pt x="1354773" y="2010039"/>
                  </a:lnTo>
                  <a:lnTo>
                    <a:pt x="1359535" y="2014804"/>
                  </a:lnTo>
                  <a:lnTo>
                    <a:pt x="1363980" y="2019251"/>
                  </a:lnTo>
                  <a:lnTo>
                    <a:pt x="1368743" y="2023380"/>
                  </a:lnTo>
                  <a:lnTo>
                    <a:pt x="1373823" y="2027510"/>
                  </a:lnTo>
                  <a:lnTo>
                    <a:pt x="1378585" y="2031004"/>
                  </a:lnTo>
                  <a:lnTo>
                    <a:pt x="1383983" y="2034498"/>
                  </a:lnTo>
                  <a:lnTo>
                    <a:pt x="1389063" y="2037674"/>
                  </a:lnTo>
                  <a:lnTo>
                    <a:pt x="1394460" y="2040851"/>
                  </a:lnTo>
                  <a:lnTo>
                    <a:pt x="1399540" y="2043710"/>
                  </a:lnTo>
                  <a:lnTo>
                    <a:pt x="1399540" y="1686041"/>
                  </a:lnTo>
                  <a:lnTo>
                    <a:pt x="1394778" y="1685088"/>
                  </a:lnTo>
                  <a:lnTo>
                    <a:pt x="1390015" y="1683817"/>
                  </a:lnTo>
                  <a:lnTo>
                    <a:pt x="1385570" y="1682229"/>
                  </a:lnTo>
                  <a:lnTo>
                    <a:pt x="1381125" y="1680323"/>
                  </a:lnTo>
                  <a:lnTo>
                    <a:pt x="1376998" y="1677782"/>
                  </a:lnTo>
                  <a:lnTo>
                    <a:pt x="1373505" y="1674923"/>
                  </a:lnTo>
                  <a:lnTo>
                    <a:pt x="1369695" y="1672064"/>
                  </a:lnTo>
                  <a:lnTo>
                    <a:pt x="1366203" y="1668888"/>
                  </a:lnTo>
                  <a:lnTo>
                    <a:pt x="1363345" y="1665076"/>
                  </a:lnTo>
                  <a:lnTo>
                    <a:pt x="1360805" y="1661264"/>
                  </a:lnTo>
                  <a:lnTo>
                    <a:pt x="1358583" y="1657452"/>
                  </a:lnTo>
                  <a:lnTo>
                    <a:pt x="1356360" y="1652688"/>
                  </a:lnTo>
                  <a:lnTo>
                    <a:pt x="1355090" y="1648558"/>
                  </a:lnTo>
                  <a:lnTo>
                    <a:pt x="1353820" y="1643476"/>
                  </a:lnTo>
                  <a:lnTo>
                    <a:pt x="1353185" y="1638711"/>
                  </a:lnTo>
                  <a:lnTo>
                    <a:pt x="1352868" y="1633947"/>
                  </a:lnTo>
                  <a:lnTo>
                    <a:pt x="1352868" y="1580582"/>
                  </a:lnTo>
                  <a:lnTo>
                    <a:pt x="1353185" y="1574865"/>
                  </a:lnTo>
                  <a:lnTo>
                    <a:pt x="1354138" y="1569782"/>
                  </a:lnTo>
                  <a:lnTo>
                    <a:pt x="1355408" y="1564700"/>
                  </a:lnTo>
                  <a:lnTo>
                    <a:pt x="1356995" y="1559618"/>
                  </a:lnTo>
                  <a:lnTo>
                    <a:pt x="1359535" y="1555171"/>
                  </a:lnTo>
                  <a:lnTo>
                    <a:pt x="1362075" y="1550406"/>
                  </a:lnTo>
                  <a:lnTo>
                    <a:pt x="1365250" y="1546276"/>
                  </a:lnTo>
                  <a:lnTo>
                    <a:pt x="1368425" y="1542782"/>
                  </a:lnTo>
                  <a:lnTo>
                    <a:pt x="1372553" y="1538971"/>
                  </a:lnTo>
                  <a:lnTo>
                    <a:pt x="1376680" y="1536112"/>
                  </a:lnTo>
                  <a:lnTo>
                    <a:pt x="1380808" y="1533253"/>
                  </a:lnTo>
                  <a:lnTo>
                    <a:pt x="1385570" y="1531029"/>
                  </a:lnTo>
                  <a:lnTo>
                    <a:pt x="1390650" y="1529441"/>
                  </a:lnTo>
                  <a:lnTo>
                    <a:pt x="1395730" y="1527853"/>
                  </a:lnTo>
                  <a:lnTo>
                    <a:pt x="1401128" y="1526900"/>
                  </a:lnTo>
                  <a:lnTo>
                    <a:pt x="1406525" y="1526582"/>
                  </a:lnTo>
                  <a:lnTo>
                    <a:pt x="1524000" y="1526582"/>
                  </a:lnTo>
                  <a:lnTo>
                    <a:pt x="1529398" y="1526900"/>
                  </a:lnTo>
                  <a:lnTo>
                    <a:pt x="1535113" y="1527853"/>
                  </a:lnTo>
                  <a:lnTo>
                    <a:pt x="1539875" y="1529441"/>
                  </a:lnTo>
                  <a:lnTo>
                    <a:pt x="1544955" y="1531029"/>
                  </a:lnTo>
                  <a:lnTo>
                    <a:pt x="1549718" y="1533253"/>
                  </a:lnTo>
                  <a:lnTo>
                    <a:pt x="1553845" y="1536112"/>
                  </a:lnTo>
                  <a:lnTo>
                    <a:pt x="1558290" y="1538971"/>
                  </a:lnTo>
                  <a:lnTo>
                    <a:pt x="1562100" y="1542782"/>
                  </a:lnTo>
                  <a:lnTo>
                    <a:pt x="1565275" y="1546276"/>
                  </a:lnTo>
                  <a:lnTo>
                    <a:pt x="1568768" y="1550406"/>
                  </a:lnTo>
                  <a:lnTo>
                    <a:pt x="1571308" y="1555171"/>
                  </a:lnTo>
                  <a:lnTo>
                    <a:pt x="1573530" y="1559618"/>
                  </a:lnTo>
                  <a:lnTo>
                    <a:pt x="1575118" y="1564700"/>
                  </a:lnTo>
                  <a:lnTo>
                    <a:pt x="1576388" y="1569782"/>
                  </a:lnTo>
                  <a:lnTo>
                    <a:pt x="1577340" y="1574865"/>
                  </a:lnTo>
                  <a:lnTo>
                    <a:pt x="1577658" y="1580582"/>
                  </a:lnTo>
                  <a:lnTo>
                    <a:pt x="1577658" y="1633947"/>
                  </a:lnTo>
                  <a:lnTo>
                    <a:pt x="1577340" y="1638711"/>
                  </a:lnTo>
                  <a:lnTo>
                    <a:pt x="1576705" y="1643476"/>
                  </a:lnTo>
                  <a:lnTo>
                    <a:pt x="1575435" y="1648558"/>
                  </a:lnTo>
                  <a:lnTo>
                    <a:pt x="1574165" y="1652688"/>
                  </a:lnTo>
                  <a:lnTo>
                    <a:pt x="1572260" y="1657452"/>
                  </a:lnTo>
                  <a:lnTo>
                    <a:pt x="1570038" y="1661264"/>
                  </a:lnTo>
                  <a:lnTo>
                    <a:pt x="1567498" y="1665076"/>
                  </a:lnTo>
                  <a:lnTo>
                    <a:pt x="1564005" y="1668888"/>
                  </a:lnTo>
                  <a:lnTo>
                    <a:pt x="1560830" y="1672064"/>
                  </a:lnTo>
                  <a:lnTo>
                    <a:pt x="1557338" y="1674923"/>
                  </a:lnTo>
                  <a:lnTo>
                    <a:pt x="1553528" y="1677782"/>
                  </a:lnTo>
                  <a:lnTo>
                    <a:pt x="1549400" y="1680323"/>
                  </a:lnTo>
                  <a:lnTo>
                    <a:pt x="1545273" y="1682229"/>
                  </a:lnTo>
                  <a:lnTo>
                    <a:pt x="1540510" y="1683817"/>
                  </a:lnTo>
                  <a:lnTo>
                    <a:pt x="1536065" y="1685088"/>
                  </a:lnTo>
                  <a:lnTo>
                    <a:pt x="1530985" y="1686041"/>
                  </a:lnTo>
                  <a:lnTo>
                    <a:pt x="1530985" y="2043710"/>
                  </a:lnTo>
                  <a:lnTo>
                    <a:pt x="1536383" y="2040851"/>
                  </a:lnTo>
                  <a:lnTo>
                    <a:pt x="1541463" y="2037674"/>
                  </a:lnTo>
                  <a:lnTo>
                    <a:pt x="1546860" y="2034498"/>
                  </a:lnTo>
                  <a:lnTo>
                    <a:pt x="1551940" y="2031004"/>
                  </a:lnTo>
                  <a:lnTo>
                    <a:pt x="1557020" y="2027510"/>
                  </a:lnTo>
                  <a:lnTo>
                    <a:pt x="1561783" y="2023380"/>
                  </a:lnTo>
                  <a:lnTo>
                    <a:pt x="1566863" y="2019251"/>
                  </a:lnTo>
                  <a:lnTo>
                    <a:pt x="1571308" y="2014804"/>
                  </a:lnTo>
                  <a:lnTo>
                    <a:pt x="1575753" y="2010039"/>
                  </a:lnTo>
                  <a:lnTo>
                    <a:pt x="1580515" y="2005592"/>
                  </a:lnTo>
                  <a:lnTo>
                    <a:pt x="1584960" y="2000192"/>
                  </a:lnTo>
                  <a:lnTo>
                    <a:pt x="1589088" y="1995110"/>
                  </a:lnTo>
                  <a:lnTo>
                    <a:pt x="1593850" y="1989392"/>
                  </a:lnTo>
                  <a:lnTo>
                    <a:pt x="1597660" y="1983675"/>
                  </a:lnTo>
                  <a:lnTo>
                    <a:pt x="1606233" y="1971604"/>
                  </a:lnTo>
                  <a:lnTo>
                    <a:pt x="1614170" y="1958581"/>
                  </a:lnTo>
                  <a:lnTo>
                    <a:pt x="1621473" y="1944604"/>
                  </a:lnTo>
                  <a:lnTo>
                    <a:pt x="1628775" y="1929992"/>
                  </a:lnTo>
                  <a:lnTo>
                    <a:pt x="1635443" y="1914428"/>
                  </a:lnTo>
                  <a:lnTo>
                    <a:pt x="1642110" y="1897910"/>
                  </a:lnTo>
                  <a:lnTo>
                    <a:pt x="1648460" y="1880757"/>
                  </a:lnTo>
                  <a:lnTo>
                    <a:pt x="1654175" y="1862334"/>
                  </a:lnTo>
                  <a:lnTo>
                    <a:pt x="1659890" y="1843593"/>
                  </a:lnTo>
                  <a:lnTo>
                    <a:pt x="1664970" y="1823899"/>
                  </a:lnTo>
                  <a:lnTo>
                    <a:pt x="1669733" y="1803252"/>
                  </a:lnTo>
                  <a:lnTo>
                    <a:pt x="1674813" y="1781652"/>
                  </a:lnTo>
                  <a:lnTo>
                    <a:pt x="1678940" y="1759417"/>
                  </a:lnTo>
                  <a:lnTo>
                    <a:pt x="1683068" y="1736546"/>
                  </a:lnTo>
                  <a:lnTo>
                    <a:pt x="1686878" y="1712723"/>
                  </a:lnTo>
                  <a:lnTo>
                    <a:pt x="1690053" y="1688264"/>
                  </a:lnTo>
                  <a:lnTo>
                    <a:pt x="1693228" y="1662852"/>
                  </a:lnTo>
                  <a:lnTo>
                    <a:pt x="1696085" y="1637123"/>
                  </a:lnTo>
                  <a:lnTo>
                    <a:pt x="1698625" y="1610123"/>
                  </a:lnTo>
                  <a:lnTo>
                    <a:pt x="1700848" y="1582488"/>
                  </a:lnTo>
                  <a:lnTo>
                    <a:pt x="1702753" y="1554218"/>
                  </a:lnTo>
                  <a:lnTo>
                    <a:pt x="1704340" y="1524994"/>
                  </a:lnTo>
                  <a:lnTo>
                    <a:pt x="1705928" y="1495453"/>
                  </a:lnTo>
                  <a:lnTo>
                    <a:pt x="1706880" y="1464642"/>
                  </a:lnTo>
                  <a:lnTo>
                    <a:pt x="1707833" y="1433512"/>
                  </a:lnTo>
                  <a:lnTo>
                    <a:pt x="1747520" y="1435736"/>
                  </a:lnTo>
                  <a:lnTo>
                    <a:pt x="1784033" y="1438277"/>
                  </a:lnTo>
                  <a:lnTo>
                    <a:pt x="1845310" y="1443042"/>
                  </a:lnTo>
                  <a:lnTo>
                    <a:pt x="1885315" y="1446218"/>
                  </a:lnTo>
                  <a:lnTo>
                    <a:pt x="1899920" y="1447489"/>
                  </a:lnTo>
                  <a:lnTo>
                    <a:pt x="1911350" y="1448124"/>
                  </a:lnTo>
                  <a:lnTo>
                    <a:pt x="1922463" y="1449077"/>
                  </a:lnTo>
                  <a:lnTo>
                    <a:pt x="1933575" y="1450347"/>
                  </a:lnTo>
                  <a:lnTo>
                    <a:pt x="1944370" y="1452253"/>
                  </a:lnTo>
                  <a:lnTo>
                    <a:pt x="1955165" y="1454477"/>
                  </a:lnTo>
                  <a:lnTo>
                    <a:pt x="1965643" y="1457653"/>
                  </a:lnTo>
                  <a:lnTo>
                    <a:pt x="1976120" y="1461147"/>
                  </a:lnTo>
                  <a:lnTo>
                    <a:pt x="1985963" y="1464959"/>
                  </a:lnTo>
                  <a:lnTo>
                    <a:pt x="1995805" y="1469406"/>
                  </a:lnTo>
                  <a:lnTo>
                    <a:pt x="2005330" y="1474489"/>
                  </a:lnTo>
                  <a:lnTo>
                    <a:pt x="2014538" y="1479571"/>
                  </a:lnTo>
                  <a:lnTo>
                    <a:pt x="2023428" y="1485606"/>
                  </a:lnTo>
                  <a:lnTo>
                    <a:pt x="2032318" y="1491641"/>
                  </a:lnTo>
                  <a:lnTo>
                    <a:pt x="2040573" y="1498312"/>
                  </a:lnTo>
                  <a:lnTo>
                    <a:pt x="2048510" y="1504983"/>
                  </a:lnTo>
                  <a:lnTo>
                    <a:pt x="2056130" y="1512288"/>
                  </a:lnTo>
                  <a:lnTo>
                    <a:pt x="2063750" y="1520230"/>
                  </a:lnTo>
                  <a:lnTo>
                    <a:pt x="2070418" y="1527853"/>
                  </a:lnTo>
                  <a:lnTo>
                    <a:pt x="2077085" y="1536429"/>
                  </a:lnTo>
                  <a:lnTo>
                    <a:pt x="2083118" y="1545324"/>
                  </a:lnTo>
                  <a:lnTo>
                    <a:pt x="2089150" y="1554218"/>
                  </a:lnTo>
                  <a:lnTo>
                    <a:pt x="2094230" y="1563112"/>
                  </a:lnTo>
                  <a:lnTo>
                    <a:pt x="2099310" y="1572959"/>
                  </a:lnTo>
                  <a:lnTo>
                    <a:pt x="2103755" y="1582488"/>
                  </a:lnTo>
                  <a:lnTo>
                    <a:pt x="2107565" y="1592653"/>
                  </a:lnTo>
                  <a:lnTo>
                    <a:pt x="2111058" y="1603135"/>
                  </a:lnTo>
                  <a:lnTo>
                    <a:pt x="2113915" y="1613617"/>
                  </a:lnTo>
                  <a:lnTo>
                    <a:pt x="2116455" y="1624417"/>
                  </a:lnTo>
                  <a:lnTo>
                    <a:pt x="2118360" y="1635217"/>
                  </a:lnTo>
                  <a:lnTo>
                    <a:pt x="2119630" y="1646335"/>
                  </a:lnTo>
                  <a:lnTo>
                    <a:pt x="2120583" y="1657452"/>
                  </a:lnTo>
                  <a:lnTo>
                    <a:pt x="2120900" y="1668888"/>
                  </a:lnTo>
                  <a:lnTo>
                    <a:pt x="2120900" y="1948734"/>
                  </a:lnTo>
                  <a:lnTo>
                    <a:pt x="2120583" y="1954451"/>
                  </a:lnTo>
                  <a:lnTo>
                    <a:pt x="2119948" y="1960169"/>
                  </a:lnTo>
                  <a:lnTo>
                    <a:pt x="2118678" y="1965569"/>
                  </a:lnTo>
                  <a:lnTo>
                    <a:pt x="2117090" y="1970969"/>
                  </a:lnTo>
                  <a:lnTo>
                    <a:pt x="2115185" y="1976051"/>
                  </a:lnTo>
                  <a:lnTo>
                    <a:pt x="2112645" y="1981451"/>
                  </a:lnTo>
                  <a:lnTo>
                    <a:pt x="2109470" y="1986533"/>
                  </a:lnTo>
                  <a:lnTo>
                    <a:pt x="2106295" y="1991298"/>
                  </a:lnTo>
                  <a:lnTo>
                    <a:pt x="2102485" y="1996380"/>
                  </a:lnTo>
                  <a:lnTo>
                    <a:pt x="2098358" y="2001145"/>
                  </a:lnTo>
                  <a:lnTo>
                    <a:pt x="2093595" y="2005910"/>
                  </a:lnTo>
                  <a:lnTo>
                    <a:pt x="2088833" y="2010357"/>
                  </a:lnTo>
                  <a:lnTo>
                    <a:pt x="2083118" y="2014804"/>
                  </a:lnTo>
                  <a:lnTo>
                    <a:pt x="2077403" y="2019569"/>
                  </a:lnTo>
                  <a:lnTo>
                    <a:pt x="2071370" y="2023698"/>
                  </a:lnTo>
                  <a:lnTo>
                    <a:pt x="2065020" y="2028145"/>
                  </a:lnTo>
                  <a:lnTo>
                    <a:pt x="2057718" y="2032274"/>
                  </a:lnTo>
                  <a:lnTo>
                    <a:pt x="2050415" y="2036086"/>
                  </a:lnTo>
                  <a:lnTo>
                    <a:pt x="2043113" y="2040216"/>
                  </a:lnTo>
                  <a:lnTo>
                    <a:pt x="2035175" y="2044027"/>
                  </a:lnTo>
                  <a:lnTo>
                    <a:pt x="2026920" y="2047521"/>
                  </a:lnTo>
                  <a:lnTo>
                    <a:pt x="2018665" y="2051651"/>
                  </a:lnTo>
                  <a:lnTo>
                    <a:pt x="2009458" y="2055145"/>
                  </a:lnTo>
                  <a:lnTo>
                    <a:pt x="2000250" y="2058321"/>
                  </a:lnTo>
                  <a:lnTo>
                    <a:pt x="1980883" y="2065310"/>
                  </a:lnTo>
                  <a:lnTo>
                    <a:pt x="1960880" y="2071345"/>
                  </a:lnTo>
                  <a:lnTo>
                    <a:pt x="1939608" y="2077380"/>
                  </a:lnTo>
                  <a:lnTo>
                    <a:pt x="1917065" y="2083098"/>
                  </a:lnTo>
                  <a:lnTo>
                    <a:pt x="1893888" y="2088498"/>
                  </a:lnTo>
                  <a:lnTo>
                    <a:pt x="1869440" y="2093262"/>
                  </a:lnTo>
                  <a:lnTo>
                    <a:pt x="1844675" y="2098027"/>
                  </a:lnTo>
                  <a:lnTo>
                    <a:pt x="1818640" y="2101839"/>
                  </a:lnTo>
                  <a:lnTo>
                    <a:pt x="1792288" y="2105651"/>
                  </a:lnTo>
                  <a:lnTo>
                    <a:pt x="1765300" y="2109462"/>
                  </a:lnTo>
                  <a:lnTo>
                    <a:pt x="1737360" y="2112639"/>
                  </a:lnTo>
                  <a:lnTo>
                    <a:pt x="1709420" y="2115180"/>
                  </a:lnTo>
                  <a:lnTo>
                    <a:pt x="1680528" y="2117721"/>
                  </a:lnTo>
                  <a:lnTo>
                    <a:pt x="1651635" y="2119627"/>
                  </a:lnTo>
                  <a:lnTo>
                    <a:pt x="1622108" y="2121850"/>
                  </a:lnTo>
                  <a:lnTo>
                    <a:pt x="1592580" y="2123121"/>
                  </a:lnTo>
                  <a:lnTo>
                    <a:pt x="1562735" y="2124392"/>
                  </a:lnTo>
                  <a:lnTo>
                    <a:pt x="1532890" y="2125027"/>
                  </a:lnTo>
                  <a:lnTo>
                    <a:pt x="1502728" y="2125662"/>
                  </a:lnTo>
                  <a:lnTo>
                    <a:pt x="1472565" y="2125662"/>
                  </a:lnTo>
                  <a:lnTo>
                    <a:pt x="1442720" y="2125662"/>
                  </a:lnTo>
                  <a:lnTo>
                    <a:pt x="1412558" y="2125027"/>
                  </a:lnTo>
                  <a:lnTo>
                    <a:pt x="1382395" y="2124392"/>
                  </a:lnTo>
                  <a:lnTo>
                    <a:pt x="1352233" y="2123121"/>
                  </a:lnTo>
                  <a:lnTo>
                    <a:pt x="1322070" y="2121850"/>
                  </a:lnTo>
                  <a:lnTo>
                    <a:pt x="1292543" y="2119627"/>
                  </a:lnTo>
                  <a:lnTo>
                    <a:pt x="1263015" y="2117721"/>
                  </a:lnTo>
                  <a:lnTo>
                    <a:pt x="1234123" y="2115180"/>
                  </a:lnTo>
                  <a:lnTo>
                    <a:pt x="1205230" y="2112639"/>
                  </a:lnTo>
                  <a:lnTo>
                    <a:pt x="1176973" y="2109462"/>
                  </a:lnTo>
                  <a:lnTo>
                    <a:pt x="1149033" y="2105651"/>
                  </a:lnTo>
                  <a:lnTo>
                    <a:pt x="1122045" y="2101839"/>
                  </a:lnTo>
                  <a:lnTo>
                    <a:pt x="1095693" y="2098027"/>
                  </a:lnTo>
                  <a:lnTo>
                    <a:pt x="1069975" y="2093262"/>
                  </a:lnTo>
                  <a:lnTo>
                    <a:pt x="1044893" y="2088498"/>
                  </a:lnTo>
                  <a:lnTo>
                    <a:pt x="1020763" y="2083098"/>
                  </a:lnTo>
                  <a:lnTo>
                    <a:pt x="997903" y="2077380"/>
                  </a:lnTo>
                  <a:lnTo>
                    <a:pt x="975678" y="2071345"/>
                  </a:lnTo>
                  <a:lnTo>
                    <a:pt x="955040" y="2065310"/>
                  </a:lnTo>
                  <a:lnTo>
                    <a:pt x="935038" y="2058321"/>
                  </a:lnTo>
                  <a:lnTo>
                    <a:pt x="925513" y="2055145"/>
                  </a:lnTo>
                  <a:lnTo>
                    <a:pt x="916305" y="2051651"/>
                  </a:lnTo>
                  <a:lnTo>
                    <a:pt x="907415" y="2047521"/>
                  </a:lnTo>
                  <a:lnTo>
                    <a:pt x="898843" y="2044027"/>
                  </a:lnTo>
                  <a:lnTo>
                    <a:pt x="890588" y="2040216"/>
                  </a:lnTo>
                  <a:lnTo>
                    <a:pt x="882650" y="2036086"/>
                  </a:lnTo>
                  <a:lnTo>
                    <a:pt x="875348" y="2032274"/>
                  </a:lnTo>
                  <a:lnTo>
                    <a:pt x="868045" y="2028145"/>
                  </a:lnTo>
                  <a:lnTo>
                    <a:pt x="861695" y="2023698"/>
                  </a:lnTo>
                  <a:lnTo>
                    <a:pt x="855028" y="2019569"/>
                  </a:lnTo>
                  <a:lnTo>
                    <a:pt x="848995" y="2014804"/>
                  </a:lnTo>
                  <a:lnTo>
                    <a:pt x="843280" y="2010357"/>
                  </a:lnTo>
                  <a:lnTo>
                    <a:pt x="837883" y="2005910"/>
                  </a:lnTo>
                  <a:lnTo>
                    <a:pt x="833438" y="2001145"/>
                  </a:lnTo>
                  <a:lnTo>
                    <a:pt x="828993" y="1996380"/>
                  </a:lnTo>
                  <a:lnTo>
                    <a:pt x="824865" y="1991298"/>
                  </a:lnTo>
                  <a:lnTo>
                    <a:pt x="821373" y="1986533"/>
                  </a:lnTo>
                  <a:lnTo>
                    <a:pt x="818515" y="1981451"/>
                  </a:lnTo>
                  <a:lnTo>
                    <a:pt x="815975" y="1976051"/>
                  </a:lnTo>
                  <a:lnTo>
                    <a:pt x="813435" y="1970969"/>
                  </a:lnTo>
                  <a:lnTo>
                    <a:pt x="811848" y="1965569"/>
                  </a:lnTo>
                  <a:lnTo>
                    <a:pt x="810578" y="1960169"/>
                  </a:lnTo>
                  <a:lnTo>
                    <a:pt x="809943" y="1954451"/>
                  </a:lnTo>
                  <a:lnTo>
                    <a:pt x="809625" y="1948734"/>
                  </a:lnTo>
                  <a:lnTo>
                    <a:pt x="809625" y="1668888"/>
                  </a:lnTo>
                  <a:lnTo>
                    <a:pt x="809943" y="1657452"/>
                  </a:lnTo>
                  <a:lnTo>
                    <a:pt x="810895" y="1646335"/>
                  </a:lnTo>
                  <a:lnTo>
                    <a:pt x="812165" y="1635217"/>
                  </a:lnTo>
                  <a:lnTo>
                    <a:pt x="814070" y="1624417"/>
                  </a:lnTo>
                  <a:lnTo>
                    <a:pt x="816928" y="1613617"/>
                  </a:lnTo>
                  <a:lnTo>
                    <a:pt x="819785" y="1603135"/>
                  </a:lnTo>
                  <a:lnTo>
                    <a:pt x="822960" y="1592653"/>
                  </a:lnTo>
                  <a:lnTo>
                    <a:pt x="827088" y="1582488"/>
                  </a:lnTo>
                  <a:lnTo>
                    <a:pt x="831533" y="1572959"/>
                  </a:lnTo>
                  <a:lnTo>
                    <a:pt x="836295" y="1563112"/>
                  </a:lnTo>
                  <a:lnTo>
                    <a:pt x="841693" y="1554218"/>
                  </a:lnTo>
                  <a:lnTo>
                    <a:pt x="847408" y="1545324"/>
                  </a:lnTo>
                  <a:lnTo>
                    <a:pt x="853758" y="1536429"/>
                  </a:lnTo>
                  <a:lnTo>
                    <a:pt x="860108" y="1527853"/>
                  </a:lnTo>
                  <a:lnTo>
                    <a:pt x="867093" y="1520230"/>
                  </a:lnTo>
                  <a:lnTo>
                    <a:pt x="874395" y="1512288"/>
                  </a:lnTo>
                  <a:lnTo>
                    <a:pt x="882015" y="1504983"/>
                  </a:lnTo>
                  <a:lnTo>
                    <a:pt x="890270" y="1498312"/>
                  </a:lnTo>
                  <a:lnTo>
                    <a:pt x="898525" y="1491641"/>
                  </a:lnTo>
                  <a:lnTo>
                    <a:pt x="907098" y="1485606"/>
                  </a:lnTo>
                  <a:lnTo>
                    <a:pt x="915988" y="1479571"/>
                  </a:lnTo>
                  <a:lnTo>
                    <a:pt x="925195" y="1474489"/>
                  </a:lnTo>
                  <a:lnTo>
                    <a:pt x="935038" y="1469406"/>
                  </a:lnTo>
                  <a:lnTo>
                    <a:pt x="944880" y="1464959"/>
                  </a:lnTo>
                  <a:lnTo>
                    <a:pt x="954723" y="1461147"/>
                  </a:lnTo>
                  <a:lnTo>
                    <a:pt x="964883" y="1457653"/>
                  </a:lnTo>
                  <a:lnTo>
                    <a:pt x="975360" y="1454477"/>
                  </a:lnTo>
                  <a:lnTo>
                    <a:pt x="986155" y="1452253"/>
                  </a:lnTo>
                  <a:lnTo>
                    <a:pt x="996950" y="1450347"/>
                  </a:lnTo>
                  <a:lnTo>
                    <a:pt x="1008063" y="1449077"/>
                  </a:lnTo>
                  <a:lnTo>
                    <a:pt x="1019175" y="1448124"/>
                  </a:lnTo>
                  <a:lnTo>
                    <a:pt x="1030605" y="1447489"/>
                  </a:lnTo>
                  <a:lnTo>
                    <a:pt x="1045210" y="1446218"/>
                  </a:lnTo>
                  <a:lnTo>
                    <a:pt x="1085533" y="1443042"/>
                  </a:lnTo>
                  <a:lnTo>
                    <a:pt x="1146493" y="1438277"/>
                  </a:lnTo>
                  <a:lnTo>
                    <a:pt x="1183005" y="1435736"/>
                  </a:lnTo>
                  <a:lnTo>
                    <a:pt x="1223010" y="1433512"/>
                  </a:lnTo>
                  <a:close/>
                  <a:moveTo>
                    <a:pt x="1255955" y="762815"/>
                  </a:moveTo>
                  <a:lnTo>
                    <a:pt x="1252146" y="763133"/>
                  </a:lnTo>
                  <a:lnTo>
                    <a:pt x="1248655" y="764086"/>
                  </a:lnTo>
                  <a:lnTo>
                    <a:pt x="1245164" y="765675"/>
                  </a:lnTo>
                  <a:lnTo>
                    <a:pt x="1241673" y="766946"/>
                  </a:lnTo>
                  <a:lnTo>
                    <a:pt x="1238499" y="768852"/>
                  </a:lnTo>
                  <a:lnTo>
                    <a:pt x="1235643" y="771076"/>
                  </a:lnTo>
                  <a:lnTo>
                    <a:pt x="1232469" y="773618"/>
                  </a:lnTo>
                  <a:lnTo>
                    <a:pt x="1229295" y="776477"/>
                  </a:lnTo>
                  <a:lnTo>
                    <a:pt x="1223265" y="782514"/>
                  </a:lnTo>
                  <a:lnTo>
                    <a:pt x="1217235" y="789503"/>
                  </a:lnTo>
                  <a:lnTo>
                    <a:pt x="1211840" y="796811"/>
                  </a:lnTo>
                  <a:lnTo>
                    <a:pt x="1200097" y="813014"/>
                  </a:lnTo>
                  <a:lnTo>
                    <a:pt x="1191845" y="824769"/>
                  </a:lnTo>
                  <a:lnTo>
                    <a:pt x="1183276" y="837160"/>
                  </a:lnTo>
                  <a:lnTo>
                    <a:pt x="1175342" y="849551"/>
                  </a:lnTo>
                  <a:lnTo>
                    <a:pt x="1167407" y="862577"/>
                  </a:lnTo>
                  <a:lnTo>
                    <a:pt x="1164868" y="875285"/>
                  </a:lnTo>
                  <a:lnTo>
                    <a:pt x="1162329" y="888312"/>
                  </a:lnTo>
                  <a:lnTo>
                    <a:pt x="1160108" y="901338"/>
                  </a:lnTo>
                  <a:lnTo>
                    <a:pt x="1158521" y="914682"/>
                  </a:lnTo>
                  <a:lnTo>
                    <a:pt x="1156934" y="928343"/>
                  </a:lnTo>
                  <a:lnTo>
                    <a:pt x="1155982" y="941687"/>
                  </a:lnTo>
                  <a:lnTo>
                    <a:pt x="1155347" y="955349"/>
                  </a:lnTo>
                  <a:lnTo>
                    <a:pt x="1155347" y="969010"/>
                  </a:lnTo>
                  <a:lnTo>
                    <a:pt x="1155347" y="978859"/>
                  </a:lnTo>
                  <a:lnTo>
                    <a:pt x="1155665" y="988708"/>
                  </a:lnTo>
                  <a:lnTo>
                    <a:pt x="1156299" y="998557"/>
                  </a:lnTo>
                  <a:lnTo>
                    <a:pt x="1157252" y="1008407"/>
                  </a:lnTo>
                  <a:lnTo>
                    <a:pt x="1158521" y="1017620"/>
                  </a:lnTo>
                  <a:lnTo>
                    <a:pt x="1159791" y="1027152"/>
                  </a:lnTo>
                  <a:lnTo>
                    <a:pt x="1162012" y="1037001"/>
                  </a:lnTo>
                  <a:lnTo>
                    <a:pt x="1163599" y="1046214"/>
                  </a:lnTo>
                  <a:lnTo>
                    <a:pt x="1165821" y="1055746"/>
                  </a:lnTo>
                  <a:lnTo>
                    <a:pt x="1168042" y="1064641"/>
                  </a:lnTo>
                  <a:lnTo>
                    <a:pt x="1170581" y="1074173"/>
                  </a:lnTo>
                  <a:lnTo>
                    <a:pt x="1173755" y="1083069"/>
                  </a:lnTo>
                  <a:lnTo>
                    <a:pt x="1176611" y="1092282"/>
                  </a:lnTo>
                  <a:lnTo>
                    <a:pt x="1179785" y="1101178"/>
                  </a:lnTo>
                  <a:lnTo>
                    <a:pt x="1182959" y="1109757"/>
                  </a:lnTo>
                  <a:lnTo>
                    <a:pt x="1186767" y="1118653"/>
                  </a:lnTo>
                  <a:lnTo>
                    <a:pt x="1190576" y="1127548"/>
                  </a:lnTo>
                  <a:lnTo>
                    <a:pt x="1194384" y="1136127"/>
                  </a:lnTo>
                  <a:lnTo>
                    <a:pt x="1198827" y="1144387"/>
                  </a:lnTo>
                  <a:lnTo>
                    <a:pt x="1202953" y="1152648"/>
                  </a:lnTo>
                  <a:lnTo>
                    <a:pt x="1212157" y="1168851"/>
                  </a:lnTo>
                  <a:lnTo>
                    <a:pt x="1221678" y="1184737"/>
                  </a:lnTo>
                  <a:lnTo>
                    <a:pt x="1231834" y="1199987"/>
                  </a:lnTo>
                  <a:lnTo>
                    <a:pt x="1242625" y="1214601"/>
                  </a:lnTo>
                  <a:lnTo>
                    <a:pt x="1253416" y="1229216"/>
                  </a:lnTo>
                  <a:lnTo>
                    <a:pt x="1264841" y="1242560"/>
                  </a:lnTo>
                  <a:lnTo>
                    <a:pt x="1277219" y="1255586"/>
                  </a:lnTo>
                  <a:lnTo>
                    <a:pt x="1289279" y="1267977"/>
                  </a:lnTo>
                  <a:lnTo>
                    <a:pt x="1301656" y="1279415"/>
                  </a:lnTo>
                  <a:lnTo>
                    <a:pt x="1314351" y="1290535"/>
                  </a:lnTo>
                  <a:lnTo>
                    <a:pt x="1327046" y="1300701"/>
                  </a:lnTo>
                  <a:lnTo>
                    <a:pt x="1340059" y="1310233"/>
                  </a:lnTo>
                  <a:lnTo>
                    <a:pt x="1352754" y="1318811"/>
                  </a:lnTo>
                  <a:lnTo>
                    <a:pt x="1365766" y="1326754"/>
                  </a:lnTo>
                  <a:lnTo>
                    <a:pt x="1378778" y="1334061"/>
                  </a:lnTo>
                  <a:lnTo>
                    <a:pt x="1391473" y="1340098"/>
                  </a:lnTo>
                  <a:lnTo>
                    <a:pt x="1404485" y="1345499"/>
                  </a:lnTo>
                  <a:lnTo>
                    <a:pt x="1410516" y="1347723"/>
                  </a:lnTo>
                  <a:lnTo>
                    <a:pt x="1417180" y="1349947"/>
                  </a:lnTo>
                  <a:lnTo>
                    <a:pt x="1423211" y="1351535"/>
                  </a:lnTo>
                  <a:lnTo>
                    <a:pt x="1429241" y="1353124"/>
                  </a:lnTo>
                  <a:lnTo>
                    <a:pt x="1435271" y="1354395"/>
                  </a:lnTo>
                  <a:lnTo>
                    <a:pt x="1441301" y="1355983"/>
                  </a:lnTo>
                  <a:lnTo>
                    <a:pt x="1447331" y="1356936"/>
                  </a:lnTo>
                  <a:lnTo>
                    <a:pt x="1453044" y="1357572"/>
                  </a:lnTo>
                  <a:lnTo>
                    <a:pt x="1458756" y="1357889"/>
                  </a:lnTo>
                  <a:lnTo>
                    <a:pt x="1464469" y="1357889"/>
                  </a:lnTo>
                  <a:lnTo>
                    <a:pt x="1470182" y="1357889"/>
                  </a:lnTo>
                  <a:lnTo>
                    <a:pt x="1475895" y="1357572"/>
                  </a:lnTo>
                  <a:lnTo>
                    <a:pt x="1481607" y="1356936"/>
                  </a:lnTo>
                  <a:lnTo>
                    <a:pt x="1487637" y="1355983"/>
                  </a:lnTo>
                  <a:lnTo>
                    <a:pt x="1493667" y="1354395"/>
                  </a:lnTo>
                  <a:lnTo>
                    <a:pt x="1499698" y="1353124"/>
                  </a:lnTo>
                  <a:lnTo>
                    <a:pt x="1505728" y="1351535"/>
                  </a:lnTo>
                  <a:lnTo>
                    <a:pt x="1512075" y="1349947"/>
                  </a:lnTo>
                  <a:lnTo>
                    <a:pt x="1518105" y="1347723"/>
                  </a:lnTo>
                  <a:lnTo>
                    <a:pt x="1524770" y="1345499"/>
                  </a:lnTo>
                  <a:lnTo>
                    <a:pt x="1537465" y="1340098"/>
                  </a:lnTo>
                  <a:lnTo>
                    <a:pt x="1550160" y="1334061"/>
                  </a:lnTo>
                  <a:lnTo>
                    <a:pt x="1563172" y="1326754"/>
                  </a:lnTo>
                  <a:lnTo>
                    <a:pt x="1576185" y="1318811"/>
                  </a:lnTo>
                  <a:lnTo>
                    <a:pt x="1589197" y="1310233"/>
                  </a:lnTo>
                  <a:lnTo>
                    <a:pt x="1602209" y="1300701"/>
                  </a:lnTo>
                  <a:lnTo>
                    <a:pt x="1614904" y="1290535"/>
                  </a:lnTo>
                  <a:lnTo>
                    <a:pt x="1627599" y="1279415"/>
                  </a:lnTo>
                  <a:lnTo>
                    <a:pt x="1639977" y="1267977"/>
                  </a:lnTo>
                  <a:lnTo>
                    <a:pt x="1652037" y="1255586"/>
                  </a:lnTo>
                  <a:lnTo>
                    <a:pt x="1663780" y="1242560"/>
                  </a:lnTo>
                  <a:lnTo>
                    <a:pt x="1675522" y="1229216"/>
                  </a:lnTo>
                  <a:lnTo>
                    <a:pt x="1686631" y="1214601"/>
                  </a:lnTo>
                  <a:lnTo>
                    <a:pt x="1697421" y="1199987"/>
                  </a:lnTo>
                  <a:lnTo>
                    <a:pt x="1707577" y="1184737"/>
                  </a:lnTo>
                  <a:lnTo>
                    <a:pt x="1717098" y="1168851"/>
                  </a:lnTo>
                  <a:lnTo>
                    <a:pt x="1725985" y="1152648"/>
                  </a:lnTo>
                  <a:lnTo>
                    <a:pt x="1730428" y="1144387"/>
                  </a:lnTo>
                  <a:lnTo>
                    <a:pt x="1734554" y="1136127"/>
                  </a:lnTo>
                  <a:lnTo>
                    <a:pt x="1738362" y="1127548"/>
                  </a:lnTo>
                  <a:lnTo>
                    <a:pt x="1742488" y="1118653"/>
                  </a:lnTo>
                  <a:lnTo>
                    <a:pt x="1745979" y="1109757"/>
                  </a:lnTo>
                  <a:lnTo>
                    <a:pt x="1749153" y="1101178"/>
                  </a:lnTo>
                  <a:lnTo>
                    <a:pt x="1752644" y="1092282"/>
                  </a:lnTo>
                  <a:lnTo>
                    <a:pt x="1755501" y="1083069"/>
                  </a:lnTo>
                  <a:lnTo>
                    <a:pt x="1758357" y="1074173"/>
                  </a:lnTo>
                  <a:lnTo>
                    <a:pt x="1760896" y="1064641"/>
                  </a:lnTo>
                  <a:lnTo>
                    <a:pt x="1763435" y="1055746"/>
                  </a:lnTo>
                  <a:lnTo>
                    <a:pt x="1765339" y="1046214"/>
                  </a:lnTo>
                  <a:lnTo>
                    <a:pt x="1767243" y="1037001"/>
                  </a:lnTo>
                  <a:lnTo>
                    <a:pt x="1769148" y="1027152"/>
                  </a:lnTo>
                  <a:lnTo>
                    <a:pt x="1770417" y="1017620"/>
                  </a:lnTo>
                  <a:lnTo>
                    <a:pt x="1771687" y="1008407"/>
                  </a:lnTo>
                  <a:lnTo>
                    <a:pt x="1772321" y="998557"/>
                  </a:lnTo>
                  <a:lnTo>
                    <a:pt x="1773274" y="988708"/>
                  </a:lnTo>
                  <a:lnTo>
                    <a:pt x="1773908" y="978859"/>
                  </a:lnTo>
                  <a:lnTo>
                    <a:pt x="1773908" y="969010"/>
                  </a:lnTo>
                  <a:lnTo>
                    <a:pt x="1773274" y="957255"/>
                  </a:lnTo>
                  <a:lnTo>
                    <a:pt x="1772639" y="945500"/>
                  </a:lnTo>
                  <a:lnTo>
                    <a:pt x="1757405" y="944864"/>
                  </a:lnTo>
                  <a:lnTo>
                    <a:pt x="1741854" y="943911"/>
                  </a:lnTo>
                  <a:lnTo>
                    <a:pt x="1725667" y="942958"/>
                  </a:lnTo>
                  <a:lnTo>
                    <a:pt x="1709481" y="941687"/>
                  </a:lnTo>
                  <a:lnTo>
                    <a:pt x="1692978" y="940099"/>
                  </a:lnTo>
                  <a:lnTo>
                    <a:pt x="1676157" y="938510"/>
                  </a:lnTo>
                  <a:lnTo>
                    <a:pt x="1659654" y="936286"/>
                  </a:lnTo>
                  <a:lnTo>
                    <a:pt x="1642516" y="934062"/>
                  </a:lnTo>
                  <a:lnTo>
                    <a:pt x="1625695" y="931520"/>
                  </a:lnTo>
                  <a:lnTo>
                    <a:pt x="1608557" y="928979"/>
                  </a:lnTo>
                  <a:lnTo>
                    <a:pt x="1591736" y="925802"/>
                  </a:lnTo>
                  <a:lnTo>
                    <a:pt x="1574915" y="922624"/>
                  </a:lnTo>
                  <a:lnTo>
                    <a:pt x="1558412" y="919447"/>
                  </a:lnTo>
                  <a:lnTo>
                    <a:pt x="1541591" y="915952"/>
                  </a:lnTo>
                  <a:lnTo>
                    <a:pt x="1525405" y="911822"/>
                  </a:lnTo>
                  <a:lnTo>
                    <a:pt x="1509536" y="908010"/>
                  </a:lnTo>
                  <a:lnTo>
                    <a:pt x="1493350" y="903244"/>
                  </a:lnTo>
                  <a:lnTo>
                    <a:pt x="1478116" y="899114"/>
                  </a:lnTo>
                  <a:lnTo>
                    <a:pt x="1463200" y="894348"/>
                  </a:lnTo>
                  <a:lnTo>
                    <a:pt x="1448283" y="889265"/>
                  </a:lnTo>
                  <a:lnTo>
                    <a:pt x="1434319" y="884181"/>
                  </a:lnTo>
                  <a:lnTo>
                    <a:pt x="1420672" y="878780"/>
                  </a:lnTo>
                  <a:lnTo>
                    <a:pt x="1407659" y="873061"/>
                  </a:lnTo>
                  <a:lnTo>
                    <a:pt x="1395282" y="867343"/>
                  </a:lnTo>
                  <a:lnTo>
                    <a:pt x="1383539" y="861306"/>
                  </a:lnTo>
                  <a:lnTo>
                    <a:pt x="1372113" y="854952"/>
                  </a:lnTo>
                  <a:lnTo>
                    <a:pt x="1361640" y="848598"/>
                  </a:lnTo>
                  <a:lnTo>
                    <a:pt x="1352119" y="841926"/>
                  </a:lnTo>
                  <a:lnTo>
                    <a:pt x="1343232" y="835254"/>
                  </a:lnTo>
                  <a:lnTo>
                    <a:pt x="1335298" y="827946"/>
                  </a:lnTo>
                  <a:lnTo>
                    <a:pt x="1331490" y="824451"/>
                  </a:lnTo>
                  <a:lnTo>
                    <a:pt x="1327998" y="820321"/>
                  </a:lnTo>
                  <a:lnTo>
                    <a:pt x="1325142" y="816826"/>
                  </a:lnTo>
                  <a:lnTo>
                    <a:pt x="1321968" y="813014"/>
                  </a:lnTo>
                  <a:lnTo>
                    <a:pt x="1315938" y="805389"/>
                  </a:lnTo>
                  <a:lnTo>
                    <a:pt x="1310226" y="798081"/>
                  </a:lnTo>
                  <a:lnTo>
                    <a:pt x="1304830" y="792045"/>
                  </a:lnTo>
                  <a:lnTo>
                    <a:pt x="1299435" y="786326"/>
                  </a:lnTo>
                  <a:lnTo>
                    <a:pt x="1294357" y="781243"/>
                  </a:lnTo>
                  <a:lnTo>
                    <a:pt x="1289596" y="777112"/>
                  </a:lnTo>
                  <a:lnTo>
                    <a:pt x="1284518" y="773300"/>
                  </a:lnTo>
                  <a:lnTo>
                    <a:pt x="1280075" y="770441"/>
                  </a:lnTo>
                  <a:lnTo>
                    <a:pt x="1275632" y="767899"/>
                  </a:lnTo>
                  <a:lnTo>
                    <a:pt x="1271506" y="765993"/>
                  </a:lnTo>
                  <a:lnTo>
                    <a:pt x="1267380" y="764086"/>
                  </a:lnTo>
                  <a:lnTo>
                    <a:pt x="1263254" y="763451"/>
                  </a:lnTo>
                  <a:lnTo>
                    <a:pt x="1259446" y="762815"/>
                  </a:lnTo>
                  <a:lnTo>
                    <a:pt x="1255955" y="762815"/>
                  </a:lnTo>
                  <a:close/>
                  <a:moveTo>
                    <a:pt x="1454313" y="492125"/>
                  </a:moveTo>
                  <a:lnTo>
                    <a:pt x="1464469" y="492125"/>
                  </a:lnTo>
                  <a:lnTo>
                    <a:pt x="1474942" y="492125"/>
                  </a:lnTo>
                  <a:lnTo>
                    <a:pt x="1485098" y="492761"/>
                  </a:lnTo>
                  <a:lnTo>
                    <a:pt x="1494937" y="493396"/>
                  </a:lnTo>
                  <a:lnTo>
                    <a:pt x="1505093" y="494349"/>
                  </a:lnTo>
                  <a:lnTo>
                    <a:pt x="1514931" y="495938"/>
                  </a:lnTo>
                  <a:lnTo>
                    <a:pt x="1525087" y="497526"/>
                  </a:lnTo>
                  <a:lnTo>
                    <a:pt x="1534926" y="499750"/>
                  </a:lnTo>
                  <a:lnTo>
                    <a:pt x="1544765" y="501974"/>
                  </a:lnTo>
                  <a:lnTo>
                    <a:pt x="1554286" y="504198"/>
                  </a:lnTo>
                  <a:lnTo>
                    <a:pt x="1563490" y="507058"/>
                  </a:lnTo>
                  <a:lnTo>
                    <a:pt x="1573011" y="510235"/>
                  </a:lnTo>
                  <a:lnTo>
                    <a:pt x="1582532" y="513730"/>
                  </a:lnTo>
                  <a:lnTo>
                    <a:pt x="1592053" y="517224"/>
                  </a:lnTo>
                  <a:lnTo>
                    <a:pt x="1601257" y="521355"/>
                  </a:lnTo>
                  <a:lnTo>
                    <a:pt x="1610144" y="525167"/>
                  </a:lnTo>
                  <a:lnTo>
                    <a:pt x="1619030" y="529615"/>
                  </a:lnTo>
                  <a:lnTo>
                    <a:pt x="1627916" y="534381"/>
                  </a:lnTo>
                  <a:lnTo>
                    <a:pt x="1636803" y="539146"/>
                  </a:lnTo>
                  <a:lnTo>
                    <a:pt x="1645372" y="544548"/>
                  </a:lnTo>
                  <a:lnTo>
                    <a:pt x="1653941" y="549631"/>
                  </a:lnTo>
                  <a:lnTo>
                    <a:pt x="1662193" y="555350"/>
                  </a:lnTo>
                  <a:lnTo>
                    <a:pt x="1670762" y="561386"/>
                  </a:lnTo>
                  <a:lnTo>
                    <a:pt x="1678696" y="567105"/>
                  </a:lnTo>
                  <a:lnTo>
                    <a:pt x="1686631" y="573777"/>
                  </a:lnTo>
                  <a:lnTo>
                    <a:pt x="1694565" y="580449"/>
                  </a:lnTo>
                  <a:lnTo>
                    <a:pt x="1702182" y="586803"/>
                  </a:lnTo>
                  <a:lnTo>
                    <a:pt x="1709799" y="594111"/>
                  </a:lnTo>
                  <a:lnTo>
                    <a:pt x="1717416" y="601100"/>
                  </a:lnTo>
                  <a:lnTo>
                    <a:pt x="1724398" y="608408"/>
                  </a:lnTo>
                  <a:lnTo>
                    <a:pt x="1731698" y="616350"/>
                  </a:lnTo>
                  <a:lnTo>
                    <a:pt x="1738680" y="623658"/>
                  </a:lnTo>
                  <a:lnTo>
                    <a:pt x="1745345" y="631918"/>
                  </a:lnTo>
                  <a:lnTo>
                    <a:pt x="1752327" y="640179"/>
                  </a:lnTo>
                  <a:lnTo>
                    <a:pt x="1758674" y="648757"/>
                  </a:lnTo>
                  <a:lnTo>
                    <a:pt x="1765022" y="657017"/>
                  </a:lnTo>
                  <a:lnTo>
                    <a:pt x="1771052" y="665913"/>
                  </a:lnTo>
                  <a:lnTo>
                    <a:pt x="1777399" y="674809"/>
                  </a:lnTo>
                  <a:lnTo>
                    <a:pt x="1782795" y="684023"/>
                  </a:lnTo>
                  <a:lnTo>
                    <a:pt x="1788825" y="692919"/>
                  </a:lnTo>
                  <a:lnTo>
                    <a:pt x="1793903" y="702450"/>
                  </a:lnTo>
                  <a:lnTo>
                    <a:pt x="1799616" y="712299"/>
                  </a:lnTo>
                  <a:lnTo>
                    <a:pt x="1804376" y="721831"/>
                  </a:lnTo>
                  <a:lnTo>
                    <a:pt x="1809454" y="731997"/>
                  </a:lnTo>
                  <a:lnTo>
                    <a:pt x="1814215" y="742164"/>
                  </a:lnTo>
                  <a:lnTo>
                    <a:pt x="1818341" y="752013"/>
                  </a:lnTo>
                  <a:lnTo>
                    <a:pt x="1822784" y="762498"/>
                  </a:lnTo>
                  <a:lnTo>
                    <a:pt x="1826910" y="772982"/>
                  </a:lnTo>
                  <a:lnTo>
                    <a:pt x="1830718" y="783467"/>
                  </a:lnTo>
                  <a:lnTo>
                    <a:pt x="1834527" y="794269"/>
                  </a:lnTo>
                  <a:lnTo>
                    <a:pt x="1838018" y="805071"/>
                  </a:lnTo>
                  <a:lnTo>
                    <a:pt x="1841191" y="816191"/>
                  </a:lnTo>
                  <a:lnTo>
                    <a:pt x="1844365" y="827311"/>
                  </a:lnTo>
                  <a:lnTo>
                    <a:pt x="1847222" y="838749"/>
                  </a:lnTo>
                  <a:lnTo>
                    <a:pt x="1849443" y="850186"/>
                  </a:lnTo>
                  <a:lnTo>
                    <a:pt x="1851982" y="861624"/>
                  </a:lnTo>
                  <a:lnTo>
                    <a:pt x="1853886" y="873061"/>
                  </a:lnTo>
                  <a:lnTo>
                    <a:pt x="1856108" y="884817"/>
                  </a:lnTo>
                  <a:lnTo>
                    <a:pt x="1857695" y="896572"/>
                  </a:lnTo>
                  <a:lnTo>
                    <a:pt x="1858964" y="908327"/>
                  </a:lnTo>
                  <a:lnTo>
                    <a:pt x="1860234" y="920400"/>
                  </a:lnTo>
                  <a:lnTo>
                    <a:pt x="1860869" y="932473"/>
                  </a:lnTo>
                  <a:lnTo>
                    <a:pt x="1861503" y="944546"/>
                  </a:lnTo>
                  <a:lnTo>
                    <a:pt x="1861821" y="956620"/>
                  </a:lnTo>
                  <a:lnTo>
                    <a:pt x="1862138" y="969010"/>
                  </a:lnTo>
                  <a:lnTo>
                    <a:pt x="1861821" y="981719"/>
                  </a:lnTo>
                  <a:lnTo>
                    <a:pt x="1861503" y="994427"/>
                  </a:lnTo>
                  <a:lnTo>
                    <a:pt x="1860551" y="1006818"/>
                  </a:lnTo>
                  <a:lnTo>
                    <a:pt x="1859282" y="1019209"/>
                  </a:lnTo>
                  <a:lnTo>
                    <a:pt x="1858012" y="1031599"/>
                  </a:lnTo>
                  <a:lnTo>
                    <a:pt x="1856108" y="1043990"/>
                  </a:lnTo>
                  <a:lnTo>
                    <a:pt x="1853886" y="1056063"/>
                  </a:lnTo>
                  <a:lnTo>
                    <a:pt x="1851347" y="1067819"/>
                  </a:lnTo>
                  <a:lnTo>
                    <a:pt x="1848808" y="1079574"/>
                  </a:lnTo>
                  <a:lnTo>
                    <a:pt x="1845952" y="1091329"/>
                  </a:lnTo>
                  <a:lnTo>
                    <a:pt x="1842144" y="1102767"/>
                  </a:lnTo>
                  <a:lnTo>
                    <a:pt x="1838970" y="1114205"/>
                  </a:lnTo>
                  <a:lnTo>
                    <a:pt x="1835161" y="1125642"/>
                  </a:lnTo>
                  <a:lnTo>
                    <a:pt x="1830718" y="1136762"/>
                  </a:lnTo>
                  <a:lnTo>
                    <a:pt x="1826592" y="1147882"/>
                  </a:lnTo>
                  <a:lnTo>
                    <a:pt x="1822149" y="1158684"/>
                  </a:lnTo>
                  <a:lnTo>
                    <a:pt x="1817071" y="1169169"/>
                  </a:lnTo>
                  <a:lnTo>
                    <a:pt x="1812310" y="1179653"/>
                  </a:lnTo>
                  <a:lnTo>
                    <a:pt x="1806915" y="1190138"/>
                  </a:lnTo>
                  <a:lnTo>
                    <a:pt x="1801520" y="1200304"/>
                  </a:lnTo>
                  <a:lnTo>
                    <a:pt x="1795490" y="1210471"/>
                  </a:lnTo>
                  <a:lnTo>
                    <a:pt x="1789777" y="1220320"/>
                  </a:lnTo>
                  <a:lnTo>
                    <a:pt x="1783747" y="1230169"/>
                  </a:lnTo>
                  <a:lnTo>
                    <a:pt x="1777717" y="1239383"/>
                  </a:lnTo>
                  <a:lnTo>
                    <a:pt x="1771052" y="1248914"/>
                  </a:lnTo>
                  <a:lnTo>
                    <a:pt x="1764704" y="1258128"/>
                  </a:lnTo>
                  <a:lnTo>
                    <a:pt x="1757722" y="1267342"/>
                  </a:lnTo>
                  <a:lnTo>
                    <a:pt x="1751057" y="1276238"/>
                  </a:lnTo>
                  <a:lnTo>
                    <a:pt x="1744075" y="1284816"/>
                  </a:lnTo>
                  <a:lnTo>
                    <a:pt x="1736776" y="1293394"/>
                  </a:lnTo>
                  <a:lnTo>
                    <a:pt x="1729476" y="1301654"/>
                  </a:lnTo>
                  <a:lnTo>
                    <a:pt x="1721859" y="1309915"/>
                  </a:lnTo>
                  <a:lnTo>
                    <a:pt x="1714242" y="1317540"/>
                  </a:lnTo>
                  <a:lnTo>
                    <a:pt x="1706942" y="1325483"/>
                  </a:lnTo>
                  <a:lnTo>
                    <a:pt x="1699008" y="1332790"/>
                  </a:lnTo>
                  <a:lnTo>
                    <a:pt x="1691074" y="1340098"/>
                  </a:lnTo>
                  <a:lnTo>
                    <a:pt x="1683457" y="1347087"/>
                  </a:lnTo>
                  <a:lnTo>
                    <a:pt x="1675205" y="1353759"/>
                  </a:lnTo>
                  <a:lnTo>
                    <a:pt x="1667271" y="1360749"/>
                  </a:lnTo>
                  <a:lnTo>
                    <a:pt x="1659336" y="1366785"/>
                  </a:lnTo>
                  <a:lnTo>
                    <a:pt x="1651085" y="1373140"/>
                  </a:lnTo>
                  <a:lnTo>
                    <a:pt x="1642516" y="1379176"/>
                  </a:lnTo>
                  <a:lnTo>
                    <a:pt x="1634264" y="1384895"/>
                  </a:lnTo>
                  <a:lnTo>
                    <a:pt x="1626012" y="1390614"/>
                  </a:lnTo>
                  <a:lnTo>
                    <a:pt x="1617760" y="1395697"/>
                  </a:lnTo>
                  <a:lnTo>
                    <a:pt x="1609191" y="1400463"/>
                  </a:lnTo>
                  <a:lnTo>
                    <a:pt x="1601257" y="1405546"/>
                  </a:lnTo>
                  <a:lnTo>
                    <a:pt x="1592688" y="1409994"/>
                  </a:lnTo>
                  <a:lnTo>
                    <a:pt x="1584119" y="1414442"/>
                  </a:lnTo>
                  <a:lnTo>
                    <a:pt x="1575867" y="1418255"/>
                  </a:lnTo>
                  <a:lnTo>
                    <a:pt x="1567615" y="1421749"/>
                  </a:lnTo>
                  <a:lnTo>
                    <a:pt x="1559364" y="1425562"/>
                  </a:lnTo>
                  <a:lnTo>
                    <a:pt x="1550795" y="1428739"/>
                  </a:lnTo>
                  <a:lnTo>
                    <a:pt x="1542860" y="1431598"/>
                  </a:lnTo>
                  <a:lnTo>
                    <a:pt x="1534609" y="1434458"/>
                  </a:lnTo>
                  <a:lnTo>
                    <a:pt x="1526357" y="1437000"/>
                  </a:lnTo>
                  <a:lnTo>
                    <a:pt x="1518423" y="1439224"/>
                  </a:lnTo>
                  <a:lnTo>
                    <a:pt x="1510488" y="1440812"/>
                  </a:lnTo>
                  <a:lnTo>
                    <a:pt x="1502554" y="1442401"/>
                  </a:lnTo>
                  <a:lnTo>
                    <a:pt x="1494620" y="1443672"/>
                  </a:lnTo>
                  <a:lnTo>
                    <a:pt x="1487003" y="1444625"/>
                  </a:lnTo>
                  <a:lnTo>
                    <a:pt x="1479386" y="1445578"/>
                  </a:lnTo>
                  <a:lnTo>
                    <a:pt x="1471769" y="1445896"/>
                  </a:lnTo>
                  <a:lnTo>
                    <a:pt x="1464469" y="1446213"/>
                  </a:lnTo>
                  <a:lnTo>
                    <a:pt x="1457169" y="1445896"/>
                  </a:lnTo>
                  <a:lnTo>
                    <a:pt x="1449553" y="1445578"/>
                  </a:lnTo>
                  <a:lnTo>
                    <a:pt x="1441936" y="1444625"/>
                  </a:lnTo>
                  <a:lnTo>
                    <a:pt x="1434319" y="1443672"/>
                  </a:lnTo>
                  <a:lnTo>
                    <a:pt x="1426384" y="1442401"/>
                  </a:lnTo>
                  <a:lnTo>
                    <a:pt x="1418450" y="1440812"/>
                  </a:lnTo>
                  <a:lnTo>
                    <a:pt x="1410516" y="1439224"/>
                  </a:lnTo>
                  <a:lnTo>
                    <a:pt x="1402264" y="1437000"/>
                  </a:lnTo>
                  <a:lnTo>
                    <a:pt x="1394330" y="1434458"/>
                  </a:lnTo>
                  <a:lnTo>
                    <a:pt x="1386078" y="1431598"/>
                  </a:lnTo>
                  <a:lnTo>
                    <a:pt x="1377826" y="1428739"/>
                  </a:lnTo>
                  <a:lnTo>
                    <a:pt x="1369892" y="1425562"/>
                  </a:lnTo>
                  <a:lnTo>
                    <a:pt x="1361323" y="1421749"/>
                  </a:lnTo>
                  <a:lnTo>
                    <a:pt x="1353071" y="1418255"/>
                  </a:lnTo>
                  <a:lnTo>
                    <a:pt x="1344502" y="1414442"/>
                  </a:lnTo>
                  <a:lnTo>
                    <a:pt x="1336568" y="1409994"/>
                  </a:lnTo>
                  <a:lnTo>
                    <a:pt x="1327998" y="1405546"/>
                  </a:lnTo>
                  <a:lnTo>
                    <a:pt x="1319747" y="1400463"/>
                  </a:lnTo>
                  <a:lnTo>
                    <a:pt x="1311178" y="1395697"/>
                  </a:lnTo>
                  <a:lnTo>
                    <a:pt x="1302926" y="1390614"/>
                  </a:lnTo>
                  <a:lnTo>
                    <a:pt x="1294674" y="1384895"/>
                  </a:lnTo>
                  <a:lnTo>
                    <a:pt x="1286423" y="1379176"/>
                  </a:lnTo>
                  <a:lnTo>
                    <a:pt x="1278171" y="1373140"/>
                  </a:lnTo>
                  <a:lnTo>
                    <a:pt x="1269919" y="1366785"/>
                  </a:lnTo>
                  <a:lnTo>
                    <a:pt x="1261667" y="1360749"/>
                  </a:lnTo>
                  <a:lnTo>
                    <a:pt x="1254050" y="1353759"/>
                  </a:lnTo>
                  <a:lnTo>
                    <a:pt x="1245799" y="1347087"/>
                  </a:lnTo>
                  <a:lnTo>
                    <a:pt x="1237864" y="1340098"/>
                  </a:lnTo>
                  <a:lnTo>
                    <a:pt x="1229930" y="1332790"/>
                  </a:lnTo>
                  <a:lnTo>
                    <a:pt x="1222313" y="1325483"/>
                  </a:lnTo>
                  <a:lnTo>
                    <a:pt x="1214696" y="1317540"/>
                  </a:lnTo>
                  <a:lnTo>
                    <a:pt x="1206762" y="1309915"/>
                  </a:lnTo>
                  <a:lnTo>
                    <a:pt x="1199780" y="1301654"/>
                  </a:lnTo>
                  <a:lnTo>
                    <a:pt x="1192163" y="1293394"/>
                  </a:lnTo>
                  <a:lnTo>
                    <a:pt x="1185180" y="1284816"/>
                  </a:lnTo>
                  <a:lnTo>
                    <a:pt x="1178198" y="1276238"/>
                  </a:lnTo>
                  <a:lnTo>
                    <a:pt x="1171216" y="1267342"/>
                  </a:lnTo>
                  <a:lnTo>
                    <a:pt x="1164551" y="1258128"/>
                  </a:lnTo>
                  <a:lnTo>
                    <a:pt x="1157886" y="1248914"/>
                  </a:lnTo>
                  <a:lnTo>
                    <a:pt x="1151539" y="1239383"/>
                  </a:lnTo>
                  <a:lnTo>
                    <a:pt x="1145191" y="1230169"/>
                  </a:lnTo>
                  <a:lnTo>
                    <a:pt x="1139161" y="1220320"/>
                  </a:lnTo>
                  <a:lnTo>
                    <a:pt x="1133131" y="1210471"/>
                  </a:lnTo>
                  <a:lnTo>
                    <a:pt x="1127736" y="1200304"/>
                  </a:lnTo>
                  <a:lnTo>
                    <a:pt x="1122023" y="1190138"/>
                  </a:lnTo>
                  <a:lnTo>
                    <a:pt x="1116945" y="1179653"/>
                  </a:lnTo>
                  <a:lnTo>
                    <a:pt x="1111867" y="1169169"/>
                  </a:lnTo>
                  <a:lnTo>
                    <a:pt x="1107106" y="1158684"/>
                  </a:lnTo>
                  <a:lnTo>
                    <a:pt x="1102346" y="1147882"/>
                  </a:lnTo>
                  <a:lnTo>
                    <a:pt x="1098220" y="1136762"/>
                  </a:lnTo>
                  <a:lnTo>
                    <a:pt x="1094094" y="1125642"/>
                  </a:lnTo>
                  <a:lnTo>
                    <a:pt x="1089968" y="1114205"/>
                  </a:lnTo>
                  <a:lnTo>
                    <a:pt x="1086477" y="1102767"/>
                  </a:lnTo>
                  <a:lnTo>
                    <a:pt x="1083303" y="1091329"/>
                  </a:lnTo>
                  <a:lnTo>
                    <a:pt x="1080130" y="1079574"/>
                  </a:lnTo>
                  <a:lnTo>
                    <a:pt x="1077591" y="1067819"/>
                  </a:lnTo>
                  <a:lnTo>
                    <a:pt x="1075052" y="1056063"/>
                  </a:lnTo>
                  <a:lnTo>
                    <a:pt x="1073148" y="1043990"/>
                  </a:lnTo>
                  <a:lnTo>
                    <a:pt x="1071243" y="1031599"/>
                  </a:lnTo>
                  <a:lnTo>
                    <a:pt x="1069656" y="1019209"/>
                  </a:lnTo>
                  <a:lnTo>
                    <a:pt x="1068387" y="1006818"/>
                  </a:lnTo>
                  <a:lnTo>
                    <a:pt x="1067435" y="994427"/>
                  </a:lnTo>
                  <a:lnTo>
                    <a:pt x="1067117" y="981719"/>
                  </a:lnTo>
                  <a:lnTo>
                    <a:pt x="1066800" y="969010"/>
                  </a:lnTo>
                  <a:lnTo>
                    <a:pt x="1066800" y="956620"/>
                  </a:lnTo>
                  <a:lnTo>
                    <a:pt x="1067435" y="944546"/>
                  </a:lnTo>
                  <a:lnTo>
                    <a:pt x="1068070" y="932473"/>
                  </a:lnTo>
                  <a:lnTo>
                    <a:pt x="1069022" y="920400"/>
                  </a:lnTo>
                  <a:lnTo>
                    <a:pt x="1070291" y="908327"/>
                  </a:lnTo>
                  <a:lnTo>
                    <a:pt x="1071561" y="896572"/>
                  </a:lnTo>
                  <a:lnTo>
                    <a:pt x="1073148" y="884817"/>
                  </a:lnTo>
                  <a:lnTo>
                    <a:pt x="1075052" y="873061"/>
                  </a:lnTo>
                  <a:lnTo>
                    <a:pt x="1076956" y="861624"/>
                  </a:lnTo>
                  <a:lnTo>
                    <a:pt x="1079178" y="850186"/>
                  </a:lnTo>
                  <a:lnTo>
                    <a:pt x="1082034" y="838749"/>
                  </a:lnTo>
                  <a:lnTo>
                    <a:pt x="1084890" y="827311"/>
                  </a:lnTo>
                  <a:lnTo>
                    <a:pt x="1087747" y="816191"/>
                  </a:lnTo>
                  <a:lnTo>
                    <a:pt x="1090920" y="805071"/>
                  </a:lnTo>
                  <a:lnTo>
                    <a:pt x="1094729" y="794269"/>
                  </a:lnTo>
                  <a:lnTo>
                    <a:pt x="1098220" y="783467"/>
                  </a:lnTo>
                  <a:lnTo>
                    <a:pt x="1102029" y="772982"/>
                  </a:lnTo>
                  <a:lnTo>
                    <a:pt x="1106154" y="762498"/>
                  </a:lnTo>
                  <a:lnTo>
                    <a:pt x="1110598" y="752013"/>
                  </a:lnTo>
                  <a:lnTo>
                    <a:pt x="1114723" y="742164"/>
                  </a:lnTo>
                  <a:lnTo>
                    <a:pt x="1119801" y="731997"/>
                  </a:lnTo>
                  <a:lnTo>
                    <a:pt x="1124562" y="721831"/>
                  </a:lnTo>
                  <a:lnTo>
                    <a:pt x="1129640" y="712299"/>
                  </a:lnTo>
                  <a:lnTo>
                    <a:pt x="1134718" y="702450"/>
                  </a:lnTo>
                  <a:lnTo>
                    <a:pt x="1140431" y="692919"/>
                  </a:lnTo>
                  <a:lnTo>
                    <a:pt x="1145826" y="684023"/>
                  </a:lnTo>
                  <a:lnTo>
                    <a:pt x="1151856" y="674809"/>
                  </a:lnTo>
                  <a:lnTo>
                    <a:pt x="1157886" y="665913"/>
                  </a:lnTo>
                  <a:lnTo>
                    <a:pt x="1164234" y="657017"/>
                  </a:lnTo>
                  <a:lnTo>
                    <a:pt x="1170264" y="648757"/>
                  </a:lnTo>
                  <a:lnTo>
                    <a:pt x="1176929" y="640179"/>
                  </a:lnTo>
                  <a:lnTo>
                    <a:pt x="1183276" y="631918"/>
                  </a:lnTo>
                  <a:lnTo>
                    <a:pt x="1190258" y="623658"/>
                  </a:lnTo>
                  <a:lnTo>
                    <a:pt x="1197558" y="616350"/>
                  </a:lnTo>
                  <a:lnTo>
                    <a:pt x="1204540" y="608408"/>
                  </a:lnTo>
                  <a:lnTo>
                    <a:pt x="1211840" y="601100"/>
                  </a:lnTo>
                  <a:lnTo>
                    <a:pt x="1219457" y="594111"/>
                  </a:lnTo>
                  <a:lnTo>
                    <a:pt x="1226756" y="586803"/>
                  </a:lnTo>
                  <a:lnTo>
                    <a:pt x="1234691" y="580449"/>
                  </a:lnTo>
                  <a:lnTo>
                    <a:pt x="1242625" y="573777"/>
                  </a:lnTo>
                  <a:lnTo>
                    <a:pt x="1250242" y="567105"/>
                  </a:lnTo>
                  <a:lnTo>
                    <a:pt x="1258494" y="561386"/>
                  </a:lnTo>
                  <a:lnTo>
                    <a:pt x="1267063" y="555350"/>
                  </a:lnTo>
                  <a:lnTo>
                    <a:pt x="1274997" y="549631"/>
                  </a:lnTo>
                  <a:lnTo>
                    <a:pt x="1283566" y="544548"/>
                  </a:lnTo>
                  <a:lnTo>
                    <a:pt x="1292453" y="539146"/>
                  </a:lnTo>
                  <a:lnTo>
                    <a:pt x="1301339" y="534381"/>
                  </a:lnTo>
                  <a:lnTo>
                    <a:pt x="1309908" y="529615"/>
                  </a:lnTo>
                  <a:lnTo>
                    <a:pt x="1318795" y="525167"/>
                  </a:lnTo>
                  <a:lnTo>
                    <a:pt x="1327998" y="521355"/>
                  </a:lnTo>
                  <a:lnTo>
                    <a:pt x="1337202" y="517224"/>
                  </a:lnTo>
                  <a:lnTo>
                    <a:pt x="1346724" y="513730"/>
                  </a:lnTo>
                  <a:lnTo>
                    <a:pt x="1355610" y="510235"/>
                  </a:lnTo>
                  <a:lnTo>
                    <a:pt x="1365131" y="507058"/>
                  </a:lnTo>
                  <a:lnTo>
                    <a:pt x="1374970" y="504198"/>
                  </a:lnTo>
                  <a:lnTo>
                    <a:pt x="1384491" y="501974"/>
                  </a:lnTo>
                  <a:lnTo>
                    <a:pt x="1394330" y="499750"/>
                  </a:lnTo>
                  <a:lnTo>
                    <a:pt x="1404168" y="497526"/>
                  </a:lnTo>
                  <a:lnTo>
                    <a:pt x="1413689" y="495938"/>
                  </a:lnTo>
                  <a:lnTo>
                    <a:pt x="1423845" y="494349"/>
                  </a:lnTo>
                  <a:lnTo>
                    <a:pt x="1434001" y="493396"/>
                  </a:lnTo>
                  <a:lnTo>
                    <a:pt x="1444157" y="492761"/>
                  </a:lnTo>
                  <a:lnTo>
                    <a:pt x="1454313" y="492125"/>
                  </a:lnTo>
                  <a:close/>
                  <a:moveTo>
                    <a:pt x="719142" y="314325"/>
                  </a:moveTo>
                  <a:lnTo>
                    <a:pt x="858838" y="314325"/>
                  </a:lnTo>
                  <a:lnTo>
                    <a:pt x="858838" y="818588"/>
                  </a:lnTo>
                  <a:lnTo>
                    <a:pt x="543333" y="1135063"/>
                  </a:lnTo>
                  <a:lnTo>
                    <a:pt x="444500" y="1036244"/>
                  </a:lnTo>
                  <a:lnTo>
                    <a:pt x="719142" y="760758"/>
                  </a:lnTo>
                  <a:lnTo>
                    <a:pt x="719142" y="314325"/>
                  </a:lnTo>
                  <a:close/>
                  <a:moveTo>
                    <a:pt x="789798" y="0"/>
                  </a:moveTo>
                  <a:lnTo>
                    <a:pt x="813298" y="318"/>
                  </a:lnTo>
                  <a:lnTo>
                    <a:pt x="836799" y="1588"/>
                  </a:lnTo>
                  <a:lnTo>
                    <a:pt x="860299" y="3177"/>
                  </a:lnTo>
                  <a:lnTo>
                    <a:pt x="883482" y="5718"/>
                  </a:lnTo>
                  <a:lnTo>
                    <a:pt x="906982" y="8578"/>
                  </a:lnTo>
                  <a:lnTo>
                    <a:pt x="929847" y="12708"/>
                  </a:lnTo>
                  <a:lnTo>
                    <a:pt x="952712" y="17155"/>
                  </a:lnTo>
                  <a:lnTo>
                    <a:pt x="975577" y="22238"/>
                  </a:lnTo>
                  <a:lnTo>
                    <a:pt x="998124" y="28275"/>
                  </a:lnTo>
                  <a:lnTo>
                    <a:pt x="1020354" y="34946"/>
                  </a:lnTo>
                  <a:lnTo>
                    <a:pt x="1042584" y="41618"/>
                  </a:lnTo>
                  <a:lnTo>
                    <a:pt x="1064497" y="49560"/>
                  </a:lnTo>
                  <a:lnTo>
                    <a:pt x="1086092" y="58138"/>
                  </a:lnTo>
                  <a:lnTo>
                    <a:pt x="1107369" y="67033"/>
                  </a:lnTo>
                  <a:lnTo>
                    <a:pt x="1128646" y="76564"/>
                  </a:lnTo>
                  <a:lnTo>
                    <a:pt x="1148971" y="87048"/>
                  </a:lnTo>
                  <a:lnTo>
                    <a:pt x="1169613" y="97849"/>
                  </a:lnTo>
                  <a:lnTo>
                    <a:pt x="1189937" y="109286"/>
                  </a:lnTo>
                  <a:lnTo>
                    <a:pt x="1209626" y="121359"/>
                  </a:lnTo>
                  <a:lnTo>
                    <a:pt x="1228998" y="133749"/>
                  </a:lnTo>
                  <a:lnTo>
                    <a:pt x="1248053" y="147092"/>
                  </a:lnTo>
                  <a:lnTo>
                    <a:pt x="1267107" y="160753"/>
                  </a:lnTo>
                  <a:lnTo>
                    <a:pt x="1285208" y="175367"/>
                  </a:lnTo>
                  <a:lnTo>
                    <a:pt x="1303310" y="189980"/>
                  </a:lnTo>
                  <a:lnTo>
                    <a:pt x="1320459" y="205230"/>
                  </a:lnTo>
                  <a:lnTo>
                    <a:pt x="1337925" y="221432"/>
                  </a:lnTo>
                  <a:lnTo>
                    <a:pt x="1354121" y="237634"/>
                  </a:lnTo>
                  <a:lnTo>
                    <a:pt x="1370635" y="254790"/>
                  </a:lnTo>
                  <a:lnTo>
                    <a:pt x="1386196" y="272263"/>
                  </a:lnTo>
                  <a:lnTo>
                    <a:pt x="1401122" y="290371"/>
                  </a:lnTo>
                  <a:lnTo>
                    <a:pt x="1415730" y="308798"/>
                  </a:lnTo>
                  <a:lnTo>
                    <a:pt x="1430338" y="327860"/>
                  </a:lnTo>
                  <a:lnTo>
                    <a:pt x="1316648" y="409824"/>
                  </a:lnTo>
                  <a:lnTo>
                    <a:pt x="1304898" y="394257"/>
                  </a:lnTo>
                  <a:lnTo>
                    <a:pt x="1292830" y="378690"/>
                  </a:lnTo>
                  <a:lnTo>
                    <a:pt x="1280445" y="364077"/>
                  </a:lnTo>
                  <a:lnTo>
                    <a:pt x="1267742" y="349780"/>
                  </a:lnTo>
                  <a:lnTo>
                    <a:pt x="1254086" y="335484"/>
                  </a:lnTo>
                  <a:lnTo>
                    <a:pt x="1240431" y="322141"/>
                  </a:lnTo>
                  <a:lnTo>
                    <a:pt x="1226458" y="309115"/>
                  </a:lnTo>
                  <a:lnTo>
                    <a:pt x="1212167" y="296408"/>
                  </a:lnTo>
                  <a:lnTo>
                    <a:pt x="1197559" y="284018"/>
                  </a:lnTo>
                  <a:lnTo>
                    <a:pt x="1182315" y="272263"/>
                  </a:lnTo>
                  <a:lnTo>
                    <a:pt x="1166754" y="261144"/>
                  </a:lnTo>
                  <a:lnTo>
                    <a:pt x="1151194" y="250342"/>
                  </a:lnTo>
                  <a:lnTo>
                    <a:pt x="1134997" y="239858"/>
                  </a:lnTo>
                  <a:lnTo>
                    <a:pt x="1118801" y="229692"/>
                  </a:lnTo>
                  <a:lnTo>
                    <a:pt x="1102288" y="220797"/>
                  </a:lnTo>
                  <a:lnTo>
                    <a:pt x="1085456" y="211584"/>
                  </a:lnTo>
                  <a:lnTo>
                    <a:pt x="1068308" y="203324"/>
                  </a:lnTo>
                  <a:lnTo>
                    <a:pt x="1051159" y="195064"/>
                  </a:lnTo>
                  <a:lnTo>
                    <a:pt x="1033375" y="188074"/>
                  </a:lnTo>
                  <a:lnTo>
                    <a:pt x="1015591" y="180767"/>
                  </a:lnTo>
                  <a:lnTo>
                    <a:pt x="997489" y="174731"/>
                  </a:lnTo>
                  <a:lnTo>
                    <a:pt x="979705" y="168695"/>
                  </a:lnTo>
                  <a:lnTo>
                    <a:pt x="961286" y="163294"/>
                  </a:lnTo>
                  <a:lnTo>
                    <a:pt x="942867" y="158529"/>
                  </a:lnTo>
                  <a:lnTo>
                    <a:pt x="924131" y="154399"/>
                  </a:lnTo>
                  <a:lnTo>
                    <a:pt x="905076" y="150586"/>
                  </a:lnTo>
                  <a:lnTo>
                    <a:pt x="886340" y="147410"/>
                  </a:lnTo>
                  <a:lnTo>
                    <a:pt x="866968" y="144868"/>
                  </a:lnTo>
                  <a:lnTo>
                    <a:pt x="847914" y="142962"/>
                  </a:lnTo>
                  <a:lnTo>
                    <a:pt x="828542" y="141373"/>
                  </a:lnTo>
                  <a:lnTo>
                    <a:pt x="809170" y="140420"/>
                  </a:lnTo>
                  <a:lnTo>
                    <a:pt x="789798" y="140103"/>
                  </a:lnTo>
                  <a:lnTo>
                    <a:pt x="772967" y="140420"/>
                  </a:lnTo>
                  <a:lnTo>
                    <a:pt x="756136" y="141056"/>
                  </a:lnTo>
                  <a:lnTo>
                    <a:pt x="739940" y="142009"/>
                  </a:lnTo>
                  <a:lnTo>
                    <a:pt x="723426" y="143597"/>
                  </a:lnTo>
                  <a:lnTo>
                    <a:pt x="707230" y="145186"/>
                  </a:lnTo>
                  <a:lnTo>
                    <a:pt x="691034" y="147410"/>
                  </a:lnTo>
                  <a:lnTo>
                    <a:pt x="674838" y="150586"/>
                  </a:lnTo>
                  <a:lnTo>
                    <a:pt x="658959" y="153446"/>
                  </a:lnTo>
                  <a:lnTo>
                    <a:pt x="643398" y="156940"/>
                  </a:lnTo>
                  <a:lnTo>
                    <a:pt x="627520" y="160435"/>
                  </a:lnTo>
                  <a:lnTo>
                    <a:pt x="612276" y="164883"/>
                  </a:lnTo>
                  <a:lnTo>
                    <a:pt x="597033" y="169330"/>
                  </a:lnTo>
                  <a:lnTo>
                    <a:pt x="581472" y="174413"/>
                  </a:lnTo>
                  <a:lnTo>
                    <a:pt x="566546" y="179497"/>
                  </a:lnTo>
                  <a:lnTo>
                    <a:pt x="551938" y="185533"/>
                  </a:lnTo>
                  <a:lnTo>
                    <a:pt x="537012" y="191251"/>
                  </a:lnTo>
                  <a:lnTo>
                    <a:pt x="522721" y="197605"/>
                  </a:lnTo>
                  <a:lnTo>
                    <a:pt x="508431" y="204277"/>
                  </a:lnTo>
                  <a:lnTo>
                    <a:pt x="494457" y="211266"/>
                  </a:lnTo>
                  <a:lnTo>
                    <a:pt x="480484" y="218573"/>
                  </a:lnTo>
                  <a:lnTo>
                    <a:pt x="466511" y="226197"/>
                  </a:lnTo>
                  <a:lnTo>
                    <a:pt x="453173" y="234457"/>
                  </a:lnTo>
                  <a:lnTo>
                    <a:pt x="439835" y="242400"/>
                  </a:lnTo>
                  <a:lnTo>
                    <a:pt x="426815" y="251295"/>
                  </a:lnTo>
                  <a:lnTo>
                    <a:pt x="414112" y="260191"/>
                  </a:lnTo>
                  <a:lnTo>
                    <a:pt x="401409" y="269404"/>
                  </a:lnTo>
                  <a:lnTo>
                    <a:pt x="389024" y="278935"/>
                  </a:lnTo>
                  <a:lnTo>
                    <a:pt x="376956" y="288465"/>
                  </a:lnTo>
                  <a:lnTo>
                    <a:pt x="364889" y="298631"/>
                  </a:lnTo>
                  <a:lnTo>
                    <a:pt x="353456" y="309115"/>
                  </a:lnTo>
                  <a:lnTo>
                    <a:pt x="342024" y="319600"/>
                  </a:lnTo>
                  <a:lnTo>
                    <a:pt x="330591" y="330719"/>
                  </a:lnTo>
                  <a:lnTo>
                    <a:pt x="319794" y="341838"/>
                  </a:lnTo>
                  <a:lnTo>
                    <a:pt x="308996" y="353275"/>
                  </a:lnTo>
                  <a:lnTo>
                    <a:pt x="298834" y="365030"/>
                  </a:lnTo>
                  <a:lnTo>
                    <a:pt x="288672" y="376784"/>
                  </a:lnTo>
                  <a:lnTo>
                    <a:pt x="278827" y="388857"/>
                  </a:lnTo>
                  <a:lnTo>
                    <a:pt x="269300" y="401247"/>
                  </a:lnTo>
                  <a:lnTo>
                    <a:pt x="260408" y="413954"/>
                  </a:lnTo>
                  <a:lnTo>
                    <a:pt x="251198" y="426662"/>
                  </a:lnTo>
                  <a:lnTo>
                    <a:pt x="242624" y="439688"/>
                  </a:lnTo>
                  <a:lnTo>
                    <a:pt x="234050" y="453348"/>
                  </a:lnTo>
                  <a:lnTo>
                    <a:pt x="226428" y="466691"/>
                  </a:lnTo>
                  <a:lnTo>
                    <a:pt x="218489" y="480352"/>
                  </a:lnTo>
                  <a:lnTo>
                    <a:pt x="211184" y="494331"/>
                  </a:lnTo>
                  <a:lnTo>
                    <a:pt x="204198" y="508309"/>
                  </a:lnTo>
                  <a:lnTo>
                    <a:pt x="197529" y="522923"/>
                  </a:lnTo>
                  <a:lnTo>
                    <a:pt x="191495" y="537219"/>
                  </a:lnTo>
                  <a:lnTo>
                    <a:pt x="185144" y="551833"/>
                  </a:lnTo>
                  <a:lnTo>
                    <a:pt x="179745" y="566447"/>
                  </a:lnTo>
                  <a:lnTo>
                    <a:pt x="174346" y="581696"/>
                  </a:lnTo>
                  <a:lnTo>
                    <a:pt x="169583" y="596946"/>
                  </a:lnTo>
                  <a:lnTo>
                    <a:pt x="164819" y="612195"/>
                  </a:lnTo>
                  <a:lnTo>
                    <a:pt x="160691" y="627762"/>
                  </a:lnTo>
                  <a:lnTo>
                    <a:pt x="156880" y="643329"/>
                  </a:lnTo>
                  <a:lnTo>
                    <a:pt x="153069" y="658896"/>
                  </a:lnTo>
                  <a:lnTo>
                    <a:pt x="150211" y="675098"/>
                  </a:lnTo>
                  <a:lnTo>
                    <a:pt x="147670" y="690983"/>
                  </a:lnTo>
                  <a:lnTo>
                    <a:pt x="145447" y="707503"/>
                  </a:lnTo>
                  <a:lnTo>
                    <a:pt x="143224" y="723705"/>
                  </a:lnTo>
                  <a:lnTo>
                    <a:pt x="141954" y="739908"/>
                  </a:lnTo>
                  <a:lnTo>
                    <a:pt x="141001" y="756428"/>
                  </a:lnTo>
                  <a:lnTo>
                    <a:pt x="140366" y="772948"/>
                  </a:lnTo>
                  <a:lnTo>
                    <a:pt x="140049" y="790103"/>
                  </a:lnTo>
                  <a:lnTo>
                    <a:pt x="140049" y="804717"/>
                  </a:lnTo>
                  <a:lnTo>
                    <a:pt x="140684" y="819013"/>
                  </a:lnTo>
                  <a:lnTo>
                    <a:pt x="141319" y="833627"/>
                  </a:lnTo>
                  <a:lnTo>
                    <a:pt x="142589" y="848241"/>
                  </a:lnTo>
                  <a:lnTo>
                    <a:pt x="143860" y="862537"/>
                  </a:lnTo>
                  <a:lnTo>
                    <a:pt x="146082" y="876833"/>
                  </a:lnTo>
                  <a:lnTo>
                    <a:pt x="147988" y="890812"/>
                  </a:lnTo>
                  <a:lnTo>
                    <a:pt x="150211" y="905426"/>
                  </a:lnTo>
                  <a:lnTo>
                    <a:pt x="152751" y="919404"/>
                  </a:lnTo>
                  <a:lnTo>
                    <a:pt x="156245" y="933065"/>
                  </a:lnTo>
                  <a:lnTo>
                    <a:pt x="159420" y="946726"/>
                  </a:lnTo>
                  <a:lnTo>
                    <a:pt x="162596" y="960387"/>
                  </a:lnTo>
                  <a:lnTo>
                    <a:pt x="166407" y="974365"/>
                  </a:lnTo>
                  <a:lnTo>
                    <a:pt x="170853" y="987708"/>
                  </a:lnTo>
                  <a:lnTo>
                    <a:pt x="174981" y="1001052"/>
                  </a:lnTo>
                  <a:lnTo>
                    <a:pt x="180063" y="1014395"/>
                  </a:lnTo>
                  <a:lnTo>
                    <a:pt x="184826" y="1027420"/>
                  </a:lnTo>
                  <a:lnTo>
                    <a:pt x="189907" y="1040445"/>
                  </a:lnTo>
                  <a:lnTo>
                    <a:pt x="195623" y="1053153"/>
                  </a:lnTo>
                  <a:lnTo>
                    <a:pt x="201340" y="1066179"/>
                  </a:lnTo>
                  <a:lnTo>
                    <a:pt x="207374" y="1078569"/>
                  </a:lnTo>
                  <a:lnTo>
                    <a:pt x="214043" y="1090959"/>
                  </a:lnTo>
                  <a:lnTo>
                    <a:pt x="220394" y="1103349"/>
                  </a:lnTo>
                  <a:lnTo>
                    <a:pt x="227381" y="1115421"/>
                  </a:lnTo>
                  <a:lnTo>
                    <a:pt x="234050" y="1127176"/>
                  </a:lnTo>
                  <a:lnTo>
                    <a:pt x="241671" y="1138930"/>
                  </a:lnTo>
                  <a:lnTo>
                    <a:pt x="249293" y="1150685"/>
                  </a:lnTo>
                  <a:lnTo>
                    <a:pt x="256915" y="1162122"/>
                  </a:lnTo>
                  <a:lnTo>
                    <a:pt x="264854" y="1173559"/>
                  </a:lnTo>
                  <a:lnTo>
                    <a:pt x="273428" y="1184678"/>
                  </a:lnTo>
                  <a:lnTo>
                    <a:pt x="281685" y="1195480"/>
                  </a:lnTo>
                  <a:lnTo>
                    <a:pt x="290577" y="1206281"/>
                  </a:lnTo>
                  <a:lnTo>
                    <a:pt x="299469" y="1216448"/>
                  </a:lnTo>
                  <a:lnTo>
                    <a:pt x="308679" y="1226931"/>
                  </a:lnTo>
                  <a:lnTo>
                    <a:pt x="318206" y="1237098"/>
                  </a:lnTo>
                  <a:lnTo>
                    <a:pt x="327733" y="1246946"/>
                  </a:lnTo>
                  <a:lnTo>
                    <a:pt x="337578" y="1256795"/>
                  </a:lnTo>
                  <a:lnTo>
                    <a:pt x="347422" y="1266643"/>
                  </a:lnTo>
                  <a:lnTo>
                    <a:pt x="357902" y="1275856"/>
                  </a:lnTo>
                  <a:lnTo>
                    <a:pt x="368382" y="1284752"/>
                  </a:lnTo>
                  <a:lnTo>
                    <a:pt x="379179" y="1293647"/>
                  </a:lnTo>
                  <a:lnTo>
                    <a:pt x="389977" y="1302542"/>
                  </a:lnTo>
                  <a:lnTo>
                    <a:pt x="401092" y="1311120"/>
                  </a:lnTo>
                  <a:lnTo>
                    <a:pt x="412207" y="1319062"/>
                  </a:lnTo>
                  <a:lnTo>
                    <a:pt x="423639" y="1327005"/>
                  </a:lnTo>
                  <a:lnTo>
                    <a:pt x="435389" y="1334947"/>
                  </a:lnTo>
                  <a:lnTo>
                    <a:pt x="447139" y="1342254"/>
                  </a:lnTo>
                  <a:lnTo>
                    <a:pt x="458890" y="1349561"/>
                  </a:lnTo>
                  <a:lnTo>
                    <a:pt x="471275" y="1356868"/>
                  </a:lnTo>
                  <a:lnTo>
                    <a:pt x="483343" y="1363222"/>
                  </a:lnTo>
                  <a:lnTo>
                    <a:pt x="496045" y="1369893"/>
                  </a:lnTo>
                  <a:lnTo>
                    <a:pt x="508431" y="1375930"/>
                  </a:lnTo>
                  <a:lnTo>
                    <a:pt x="521451" y="1382283"/>
                  </a:lnTo>
                  <a:lnTo>
                    <a:pt x="534154" y="1387684"/>
                  </a:lnTo>
                  <a:lnTo>
                    <a:pt x="547492" y="1393403"/>
                  </a:lnTo>
                  <a:lnTo>
                    <a:pt x="560512" y="1398168"/>
                  </a:lnTo>
                  <a:lnTo>
                    <a:pt x="574168" y="1403251"/>
                  </a:lnTo>
                  <a:lnTo>
                    <a:pt x="587823" y="1407699"/>
                  </a:lnTo>
                  <a:lnTo>
                    <a:pt x="601479" y="1411829"/>
                  </a:lnTo>
                  <a:lnTo>
                    <a:pt x="615452" y="1416277"/>
                  </a:lnTo>
                  <a:lnTo>
                    <a:pt x="629107" y="1419771"/>
                  </a:lnTo>
                  <a:lnTo>
                    <a:pt x="643716" y="1422948"/>
                  </a:lnTo>
                  <a:lnTo>
                    <a:pt x="657689" y="1426443"/>
                  </a:lnTo>
                  <a:lnTo>
                    <a:pt x="671979" y="1429302"/>
                  </a:lnTo>
                  <a:lnTo>
                    <a:pt x="646891" y="1566863"/>
                  </a:lnTo>
                  <a:lnTo>
                    <a:pt x="629425" y="1563369"/>
                  </a:lnTo>
                  <a:lnTo>
                    <a:pt x="612276" y="1559556"/>
                  </a:lnTo>
                  <a:lnTo>
                    <a:pt x="594810" y="1555744"/>
                  </a:lnTo>
                  <a:lnTo>
                    <a:pt x="577979" y="1550979"/>
                  </a:lnTo>
                  <a:lnTo>
                    <a:pt x="561147" y="1546213"/>
                  </a:lnTo>
                  <a:lnTo>
                    <a:pt x="544316" y="1540812"/>
                  </a:lnTo>
                  <a:lnTo>
                    <a:pt x="528120" y="1535412"/>
                  </a:lnTo>
                  <a:lnTo>
                    <a:pt x="511606" y="1529375"/>
                  </a:lnTo>
                  <a:lnTo>
                    <a:pt x="495410" y="1523339"/>
                  </a:lnTo>
                  <a:lnTo>
                    <a:pt x="479214" y="1516668"/>
                  </a:lnTo>
                  <a:lnTo>
                    <a:pt x="463653" y="1509678"/>
                  </a:lnTo>
                  <a:lnTo>
                    <a:pt x="448092" y="1502371"/>
                  </a:lnTo>
                  <a:lnTo>
                    <a:pt x="432531" y="1495065"/>
                  </a:lnTo>
                  <a:lnTo>
                    <a:pt x="417605" y="1487122"/>
                  </a:lnTo>
                  <a:lnTo>
                    <a:pt x="402680" y="1478862"/>
                  </a:lnTo>
                  <a:lnTo>
                    <a:pt x="388071" y="1470284"/>
                  </a:lnTo>
                  <a:lnTo>
                    <a:pt x="373145" y="1461707"/>
                  </a:lnTo>
                  <a:lnTo>
                    <a:pt x="358855" y="1452494"/>
                  </a:lnTo>
                  <a:lnTo>
                    <a:pt x="344882" y="1442963"/>
                  </a:lnTo>
                  <a:lnTo>
                    <a:pt x="330909" y="1433114"/>
                  </a:lnTo>
                  <a:lnTo>
                    <a:pt x="316935" y="1423266"/>
                  </a:lnTo>
                  <a:lnTo>
                    <a:pt x="303598" y="1412782"/>
                  </a:lnTo>
                  <a:lnTo>
                    <a:pt x="290577" y="1402616"/>
                  </a:lnTo>
                  <a:lnTo>
                    <a:pt x="277557" y="1391814"/>
                  </a:lnTo>
                  <a:lnTo>
                    <a:pt x="264854" y="1380695"/>
                  </a:lnTo>
                  <a:lnTo>
                    <a:pt x="252469" y="1369258"/>
                  </a:lnTo>
                  <a:lnTo>
                    <a:pt x="240083" y="1357503"/>
                  </a:lnTo>
                  <a:lnTo>
                    <a:pt x="228333" y="1345749"/>
                  </a:lnTo>
                  <a:lnTo>
                    <a:pt x="216583" y="1333676"/>
                  </a:lnTo>
                  <a:lnTo>
                    <a:pt x="205151" y="1321286"/>
                  </a:lnTo>
                  <a:lnTo>
                    <a:pt x="194036" y="1308579"/>
                  </a:lnTo>
                  <a:lnTo>
                    <a:pt x="182921" y="1295871"/>
                  </a:lnTo>
                  <a:lnTo>
                    <a:pt x="172441" y="1282845"/>
                  </a:lnTo>
                  <a:lnTo>
                    <a:pt x="161961" y="1269502"/>
                  </a:lnTo>
                  <a:lnTo>
                    <a:pt x="151799" y="1256159"/>
                  </a:lnTo>
                  <a:lnTo>
                    <a:pt x="141954" y="1242498"/>
                  </a:lnTo>
                  <a:lnTo>
                    <a:pt x="132427" y="1228520"/>
                  </a:lnTo>
                  <a:lnTo>
                    <a:pt x="123535" y="1214224"/>
                  </a:lnTo>
                  <a:lnTo>
                    <a:pt x="114643" y="1199928"/>
                  </a:lnTo>
                  <a:lnTo>
                    <a:pt x="105751" y="1185314"/>
                  </a:lnTo>
                  <a:lnTo>
                    <a:pt x="97494" y="1170700"/>
                  </a:lnTo>
                  <a:lnTo>
                    <a:pt x="89873" y="1155768"/>
                  </a:lnTo>
                  <a:lnTo>
                    <a:pt x="81933" y="1140837"/>
                  </a:lnTo>
                  <a:lnTo>
                    <a:pt x="74629" y="1125587"/>
                  </a:lnTo>
                  <a:lnTo>
                    <a:pt x="67643" y="1110020"/>
                  </a:lnTo>
                  <a:lnTo>
                    <a:pt x="60656" y="1094453"/>
                  </a:lnTo>
                  <a:lnTo>
                    <a:pt x="54622" y="1078886"/>
                  </a:lnTo>
                  <a:lnTo>
                    <a:pt x="48271" y="1062684"/>
                  </a:lnTo>
                  <a:lnTo>
                    <a:pt x="42872" y="1046799"/>
                  </a:lnTo>
                  <a:lnTo>
                    <a:pt x="37156" y="1030279"/>
                  </a:lnTo>
                  <a:lnTo>
                    <a:pt x="32392" y="1014077"/>
                  </a:lnTo>
                  <a:lnTo>
                    <a:pt x="27629" y="997557"/>
                  </a:lnTo>
                  <a:lnTo>
                    <a:pt x="23183" y="980719"/>
                  </a:lnTo>
                  <a:lnTo>
                    <a:pt x="19372" y="964199"/>
                  </a:lnTo>
                  <a:lnTo>
                    <a:pt x="15561" y="947044"/>
                  </a:lnTo>
                  <a:lnTo>
                    <a:pt x="12385" y="930206"/>
                  </a:lnTo>
                  <a:lnTo>
                    <a:pt x="9527" y="912733"/>
                  </a:lnTo>
                  <a:lnTo>
                    <a:pt x="7304" y="895577"/>
                  </a:lnTo>
                  <a:lnTo>
                    <a:pt x="4764" y="878104"/>
                  </a:lnTo>
                  <a:lnTo>
                    <a:pt x="3176" y="860949"/>
                  </a:lnTo>
                  <a:lnTo>
                    <a:pt x="1905" y="843158"/>
                  </a:lnTo>
                  <a:lnTo>
                    <a:pt x="953" y="825685"/>
                  </a:lnTo>
                  <a:lnTo>
                    <a:pt x="318" y="807576"/>
                  </a:lnTo>
                  <a:lnTo>
                    <a:pt x="0" y="790103"/>
                  </a:lnTo>
                  <a:lnTo>
                    <a:pt x="318" y="769453"/>
                  </a:lnTo>
                  <a:lnTo>
                    <a:pt x="953" y="749121"/>
                  </a:lnTo>
                  <a:lnTo>
                    <a:pt x="2223" y="729106"/>
                  </a:lnTo>
                  <a:lnTo>
                    <a:pt x="4128" y="709409"/>
                  </a:lnTo>
                  <a:lnTo>
                    <a:pt x="6669" y="689394"/>
                  </a:lnTo>
                  <a:lnTo>
                    <a:pt x="9210" y="669697"/>
                  </a:lnTo>
                  <a:lnTo>
                    <a:pt x="12385" y="650318"/>
                  </a:lnTo>
                  <a:lnTo>
                    <a:pt x="15879" y="630939"/>
                  </a:lnTo>
                  <a:lnTo>
                    <a:pt x="20325" y="611560"/>
                  </a:lnTo>
                  <a:lnTo>
                    <a:pt x="25088" y="592816"/>
                  </a:lnTo>
                  <a:lnTo>
                    <a:pt x="30169" y="573754"/>
                  </a:lnTo>
                  <a:lnTo>
                    <a:pt x="35568" y="555010"/>
                  </a:lnTo>
                  <a:lnTo>
                    <a:pt x="41919" y="536902"/>
                  </a:lnTo>
                  <a:lnTo>
                    <a:pt x="47953" y="518475"/>
                  </a:lnTo>
                  <a:lnTo>
                    <a:pt x="54940" y="500685"/>
                  </a:lnTo>
                  <a:lnTo>
                    <a:pt x="62244" y="482576"/>
                  </a:lnTo>
                  <a:lnTo>
                    <a:pt x="69866" y="465103"/>
                  </a:lnTo>
                  <a:lnTo>
                    <a:pt x="78122" y="447630"/>
                  </a:lnTo>
                  <a:lnTo>
                    <a:pt x="86379" y="430792"/>
                  </a:lnTo>
                  <a:lnTo>
                    <a:pt x="95589" y="413637"/>
                  </a:lnTo>
                  <a:lnTo>
                    <a:pt x="104798" y="397117"/>
                  </a:lnTo>
                  <a:lnTo>
                    <a:pt x="114643" y="380597"/>
                  </a:lnTo>
                  <a:lnTo>
                    <a:pt x="124805" y="364394"/>
                  </a:lnTo>
                  <a:lnTo>
                    <a:pt x="135285" y="348827"/>
                  </a:lnTo>
                  <a:lnTo>
                    <a:pt x="146082" y="332943"/>
                  </a:lnTo>
                  <a:lnTo>
                    <a:pt x="157197" y="317693"/>
                  </a:lnTo>
                  <a:lnTo>
                    <a:pt x="168948" y="302762"/>
                  </a:lnTo>
                  <a:lnTo>
                    <a:pt x="180698" y="287512"/>
                  </a:lnTo>
                  <a:lnTo>
                    <a:pt x="193083" y="273216"/>
                  </a:lnTo>
                  <a:lnTo>
                    <a:pt x="205468" y="259238"/>
                  </a:lnTo>
                  <a:lnTo>
                    <a:pt x="218489" y="245259"/>
                  </a:lnTo>
                  <a:lnTo>
                    <a:pt x="231509" y="231916"/>
                  </a:lnTo>
                  <a:lnTo>
                    <a:pt x="245165" y="218255"/>
                  </a:lnTo>
                  <a:lnTo>
                    <a:pt x="258820" y="205230"/>
                  </a:lnTo>
                  <a:lnTo>
                    <a:pt x="273428" y="192840"/>
                  </a:lnTo>
                  <a:lnTo>
                    <a:pt x="287719" y="180450"/>
                  </a:lnTo>
                  <a:lnTo>
                    <a:pt x="302327" y="168695"/>
                  </a:lnTo>
                  <a:lnTo>
                    <a:pt x="317571" y="156940"/>
                  </a:lnTo>
                  <a:lnTo>
                    <a:pt x="333132" y="145821"/>
                  </a:lnTo>
                  <a:lnTo>
                    <a:pt x="348375" y="135019"/>
                  </a:lnTo>
                  <a:lnTo>
                    <a:pt x="364571" y="124536"/>
                  </a:lnTo>
                  <a:lnTo>
                    <a:pt x="380767" y="114369"/>
                  </a:lnTo>
                  <a:lnTo>
                    <a:pt x="396963" y="104839"/>
                  </a:lnTo>
                  <a:lnTo>
                    <a:pt x="413795" y="95626"/>
                  </a:lnTo>
                  <a:lnTo>
                    <a:pt x="430626" y="86412"/>
                  </a:lnTo>
                  <a:lnTo>
                    <a:pt x="447775" y="77835"/>
                  </a:lnTo>
                  <a:lnTo>
                    <a:pt x="464923" y="69892"/>
                  </a:lnTo>
                  <a:lnTo>
                    <a:pt x="482707" y="62268"/>
                  </a:lnTo>
                  <a:lnTo>
                    <a:pt x="500491" y="54643"/>
                  </a:lnTo>
                  <a:lnTo>
                    <a:pt x="518593" y="47972"/>
                  </a:lnTo>
                  <a:lnTo>
                    <a:pt x="536694" y="41618"/>
                  </a:lnTo>
                  <a:lnTo>
                    <a:pt x="555114" y="35582"/>
                  </a:lnTo>
                  <a:lnTo>
                    <a:pt x="573850" y="29863"/>
                  </a:lnTo>
                  <a:lnTo>
                    <a:pt x="592587" y="25098"/>
                  </a:lnTo>
                  <a:lnTo>
                    <a:pt x="611641" y="20015"/>
                  </a:lnTo>
                  <a:lnTo>
                    <a:pt x="631013" y="16202"/>
                  </a:lnTo>
                  <a:lnTo>
                    <a:pt x="650067" y="12390"/>
                  </a:lnTo>
                  <a:lnTo>
                    <a:pt x="669756" y="8895"/>
                  </a:lnTo>
                  <a:lnTo>
                    <a:pt x="689446" y="6354"/>
                  </a:lnTo>
                  <a:lnTo>
                    <a:pt x="709135" y="4130"/>
                  </a:lnTo>
                  <a:lnTo>
                    <a:pt x="729142" y="2224"/>
                  </a:lnTo>
                  <a:lnTo>
                    <a:pt x="749149" y="1271"/>
                  </a:lnTo>
                  <a:lnTo>
                    <a:pt x="769474" y="318"/>
                  </a:lnTo>
                  <a:lnTo>
                    <a:pt x="789798" y="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1428">
            <a:off x="7856769" y="3552081"/>
            <a:ext cx="3435622" cy="17787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36073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334031" cy="6640661"/>
            <a:chOff x="0" y="0"/>
            <a:chExt cx="12334031" cy="6640661"/>
          </a:xfrm>
        </p:grpSpPr>
        <p:sp>
          <p:nvSpPr>
            <p:cNvPr id="3" name="矩形 2"/>
            <p:cNvSpPr/>
            <p:nvPr/>
          </p:nvSpPr>
          <p:spPr>
            <a:xfrm>
              <a:off x="524719" y="591989"/>
              <a:ext cx="11809312" cy="6048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00424" y="-100424"/>
              <a:ext cx="2206752" cy="2407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41502" flipH="1">
              <a:off x="4291905" y="374034"/>
              <a:ext cx="1405012" cy="145868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31428">
              <a:off x="8758919" y="4435593"/>
              <a:ext cx="3435622" cy="1778712"/>
            </a:xfrm>
            <a:prstGeom prst="rect">
              <a:avLst/>
            </a:prstGeom>
          </p:spPr>
        </p:pic>
        <p:sp>
          <p:nvSpPr>
            <p:cNvPr id="7" name="Text Box 18"/>
            <p:cNvSpPr txBox="1">
              <a:spLocks noChangeArrowheads="1"/>
            </p:cNvSpPr>
            <p:nvPr/>
          </p:nvSpPr>
          <p:spPr bwMode="gray">
            <a:xfrm>
              <a:off x="2334896" y="835015"/>
              <a:ext cx="158417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892871" y="1456085"/>
              <a:ext cx="9721080" cy="0"/>
            </a:xfrm>
            <a:prstGeom prst="line">
              <a:avLst/>
            </a:prstGeom>
            <a:ln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8"/>
          <p:cNvSpPr/>
          <p:nvPr/>
        </p:nvSpPr>
        <p:spPr>
          <a:xfrm>
            <a:off x="4557167" y="1876844"/>
            <a:ext cx="1656184" cy="1656184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28975" y="3616325"/>
            <a:ext cx="1656184" cy="1656184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85358" y="1876843"/>
            <a:ext cx="3851505" cy="3395665"/>
          </a:xfrm>
          <a:prstGeom prst="rect">
            <a:avLst/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828975" y="1876844"/>
            <a:ext cx="1656184" cy="1656184"/>
            <a:chOff x="1043608" y="1131590"/>
            <a:chExt cx="1656184" cy="1656184"/>
          </a:xfrm>
          <a:solidFill>
            <a:srgbClr val="92D050"/>
          </a:solidFill>
        </p:grpSpPr>
        <p:sp>
          <p:nvSpPr>
            <p:cNvPr id="13" name="矩形 12"/>
            <p:cNvSpPr/>
            <p:nvPr/>
          </p:nvSpPr>
          <p:spPr>
            <a:xfrm>
              <a:off x="1043608" y="1131590"/>
              <a:ext cx="1656184" cy="1656184"/>
            </a:xfrm>
            <a:prstGeom prst="rect">
              <a:avLst/>
            </a:prstGeom>
            <a:solidFill>
              <a:srgbClr val="749A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347"/>
            <p:cNvSpPr txBox="1"/>
            <p:nvPr/>
          </p:nvSpPr>
          <p:spPr>
            <a:xfrm>
              <a:off x="1210756" y="1851670"/>
              <a:ext cx="1273012" cy="772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45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在此处添加文字在此处添加在此处添加文字在此处添加</a:t>
              </a:r>
            </a:p>
            <a:p>
              <a:pPr>
                <a:spcBef>
                  <a:spcPts val="450"/>
                </a:spcBef>
              </a:pPr>
              <a:endPara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347"/>
            <p:cNvSpPr txBox="1"/>
            <p:nvPr/>
          </p:nvSpPr>
          <p:spPr>
            <a:xfrm>
              <a:off x="1354772" y="1573679"/>
              <a:ext cx="984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45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57167" y="3616325"/>
            <a:ext cx="1656184" cy="1656184"/>
            <a:chOff x="2771800" y="2871071"/>
            <a:chExt cx="1656184" cy="1656184"/>
          </a:xfrm>
        </p:grpSpPr>
        <p:sp>
          <p:nvSpPr>
            <p:cNvPr id="17" name="矩形 16"/>
            <p:cNvSpPr/>
            <p:nvPr/>
          </p:nvSpPr>
          <p:spPr>
            <a:xfrm>
              <a:off x="2771800" y="2871071"/>
              <a:ext cx="1656184" cy="1656184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013001" y="3193766"/>
              <a:ext cx="1273012" cy="1049997"/>
              <a:chOff x="3013001" y="3193766"/>
              <a:chExt cx="1273012" cy="1049997"/>
            </a:xfrm>
          </p:grpSpPr>
          <p:sp>
            <p:nvSpPr>
              <p:cNvPr id="19" name="文本框 347"/>
              <p:cNvSpPr txBox="1"/>
              <p:nvPr/>
            </p:nvSpPr>
            <p:spPr>
              <a:xfrm>
                <a:off x="3013001" y="3471757"/>
                <a:ext cx="1273012" cy="7720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450"/>
                  </a:spcBef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在此处添加文字在此处添加在此处添加文字在此处添加</a:t>
                </a:r>
              </a:p>
              <a:p>
                <a:pPr>
                  <a:spcBef>
                    <a:spcPts val="450"/>
                  </a:spcBef>
                </a:pPr>
                <a:endPara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文本框 347"/>
              <p:cNvSpPr txBox="1"/>
              <p:nvPr/>
            </p:nvSpPr>
            <p:spPr>
              <a:xfrm>
                <a:off x="3157017" y="3193766"/>
                <a:ext cx="9849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450"/>
                  </a:spcBef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标题内容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670888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4719" y="591989"/>
            <a:ext cx="11809312" cy="60486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1428">
            <a:off x="8276069" y="3650458"/>
            <a:ext cx="3435622" cy="1778712"/>
          </a:xfrm>
          <a:prstGeom prst="rect">
            <a:avLst/>
          </a:prstGeom>
        </p:spPr>
      </p:pic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5495793" y="2896245"/>
            <a:ext cx="30938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宋体" pitchFamily="2" charset="-122"/>
              </a:rPr>
              <a:t>标题文字</a:t>
            </a:r>
            <a:endParaRPr lang="zh-CN" altLang="zh-CN" b="1" dirty="0">
              <a:solidFill>
                <a:schemeClr val="tx1">
                  <a:lumMod val="75000"/>
                  <a:lumOff val="25000"/>
                </a:schemeClr>
              </a:solidFill>
              <a:cs typeface="宋体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404821" y="1671378"/>
            <a:ext cx="3466407" cy="3466407"/>
          </a:xfrm>
          <a:prstGeom prst="ellipse">
            <a:avLst/>
          </a:prstGeom>
          <a:noFill/>
          <a:ln w="254000">
            <a:solidFill>
              <a:srgbClr val="591E87"/>
            </a:solidFill>
          </a:ln>
          <a:effectLst>
            <a:reflection blurRad="114300" stA="50000" endA="300" endPos="1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/>
          <p:cNvSpPr/>
          <p:nvPr/>
        </p:nvSpPr>
        <p:spPr>
          <a:xfrm rot="18900000">
            <a:off x="4366551" y="1682661"/>
            <a:ext cx="3542946" cy="3542946"/>
          </a:xfrm>
          <a:prstGeom prst="arc">
            <a:avLst>
              <a:gd name="adj1" fmla="val 16200000"/>
              <a:gd name="adj2" fmla="val 10439"/>
            </a:avLst>
          </a:prstGeom>
          <a:noFill/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6138024" y="-4761"/>
            <a:ext cx="0" cy="1571625"/>
          </a:xfrm>
          <a:prstGeom prst="line">
            <a:avLst/>
          </a:prstGeom>
          <a:ln w="190500">
            <a:solidFill>
              <a:srgbClr val="591E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3981103" y="-128091"/>
            <a:ext cx="3523558" cy="423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20000" b="1" dirty="0">
                <a:solidFill>
                  <a:srgbClr val="749A03"/>
                </a:solidFill>
                <a:latin typeface="+mj-lt"/>
                <a:cs typeface="Arial" panose="020B0604020202020204" pitchFamily="34" charset="0"/>
              </a:rPr>
              <a:t>5</a:t>
            </a:r>
            <a:endParaRPr lang="zh-CN" altLang="en-US" sz="4000" b="1" dirty="0">
              <a:solidFill>
                <a:srgbClr val="749A03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580102" flipH="1">
            <a:off x="5895010" y="2956502"/>
            <a:ext cx="2109981" cy="36028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410094" y="1602824"/>
            <a:ext cx="3542946" cy="3571168"/>
            <a:chOff x="4308495" y="1602824"/>
            <a:chExt cx="3542946" cy="3571168"/>
          </a:xfrm>
        </p:grpSpPr>
        <p:sp>
          <p:nvSpPr>
            <p:cNvPr id="11" name="弧形 10"/>
            <p:cNvSpPr/>
            <p:nvPr/>
          </p:nvSpPr>
          <p:spPr>
            <a:xfrm rot="10988464">
              <a:off x="4308495" y="1602824"/>
              <a:ext cx="3542946" cy="3542946"/>
            </a:xfrm>
            <a:prstGeom prst="arc">
              <a:avLst>
                <a:gd name="adj1" fmla="val 16200000"/>
                <a:gd name="adj2" fmla="val 21564464"/>
              </a:avLst>
            </a:prstGeom>
            <a:ln w="254000"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/>
            <p:cNvSpPr/>
            <p:nvPr/>
          </p:nvSpPr>
          <p:spPr>
            <a:xfrm rot="12514269">
              <a:off x="4310714" y="1637959"/>
              <a:ext cx="3535969" cy="3536033"/>
            </a:xfrm>
            <a:prstGeom prst="arc">
              <a:avLst>
                <a:gd name="adj1" fmla="val 18123459"/>
                <a:gd name="adj2" fmla="val 21564464"/>
              </a:avLst>
            </a:prstGeom>
            <a:ln w="254000"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41502" flipH="1">
            <a:off x="7712701" y="2886983"/>
            <a:ext cx="1405012" cy="14586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67947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334031" cy="6640661"/>
            <a:chOff x="0" y="0"/>
            <a:chExt cx="12334031" cy="6640661"/>
          </a:xfrm>
        </p:grpSpPr>
        <p:sp>
          <p:nvSpPr>
            <p:cNvPr id="3" name="矩形 2"/>
            <p:cNvSpPr/>
            <p:nvPr/>
          </p:nvSpPr>
          <p:spPr>
            <a:xfrm>
              <a:off x="524719" y="591989"/>
              <a:ext cx="11809312" cy="6048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00424" y="-100424"/>
              <a:ext cx="2206752" cy="2407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41502" flipH="1">
              <a:off x="4291905" y="374034"/>
              <a:ext cx="1405012" cy="145868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31428">
              <a:off x="8758919" y="4435593"/>
              <a:ext cx="3435622" cy="1778712"/>
            </a:xfrm>
            <a:prstGeom prst="rect">
              <a:avLst/>
            </a:prstGeom>
          </p:spPr>
        </p:pic>
        <p:sp>
          <p:nvSpPr>
            <p:cNvPr id="7" name="Text Box 18"/>
            <p:cNvSpPr txBox="1">
              <a:spLocks noChangeArrowheads="1"/>
            </p:cNvSpPr>
            <p:nvPr/>
          </p:nvSpPr>
          <p:spPr bwMode="gray">
            <a:xfrm>
              <a:off x="2334896" y="835015"/>
              <a:ext cx="158417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892871" y="1456085"/>
              <a:ext cx="9721080" cy="0"/>
            </a:xfrm>
            <a:prstGeom prst="line">
              <a:avLst/>
            </a:prstGeom>
            <a:ln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13"/>
          <p:cNvGrpSpPr>
            <a:grpSpLocks/>
          </p:cNvGrpSpPr>
          <p:nvPr/>
        </p:nvGrpSpPr>
        <p:grpSpPr bwMode="auto">
          <a:xfrm>
            <a:off x="2936384" y="2032149"/>
            <a:ext cx="2758679" cy="346249"/>
            <a:chOff x="0" y="0"/>
            <a:chExt cx="3240360" cy="346442"/>
          </a:xfrm>
          <a:solidFill>
            <a:srgbClr val="FF6699"/>
          </a:solidFill>
        </p:grpSpPr>
        <p:sp>
          <p:nvSpPr>
            <p:cNvPr id="10" name="矩形 14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640379" cy="346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1    </a:t>
              </a:r>
              <a:r>
                <a:rPr lang="zh-CN" altLang="en-US" sz="16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标题内容</a:t>
              </a:r>
            </a:p>
          </p:txBody>
        </p:sp>
      </p:grpSp>
      <p:sp>
        <p:nvSpPr>
          <p:cNvPr id="12" name="矩形 17"/>
          <p:cNvSpPr>
            <a:spLocks noChangeArrowheads="1"/>
          </p:cNvSpPr>
          <p:nvPr/>
        </p:nvSpPr>
        <p:spPr bwMode="auto">
          <a:xfrm>
            <a:off x="2903048" y="2413150"/>
            <a:ext cx="2908697" cy="64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在此录入上述图表的综合分析说明，在此录入上述图表的综合分析说明，在此录入上述图表的综合分析说明。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3" name="组合 18"/>
          <p:cNvGrpSpPr>
            <a:grpSpLocks/>
          </p:cNvGrpSpPr>
          <p:nvPr/>
        </p:nvGrpSpPr>
        <p:grpSpPr bwMode="auto">
          <a:xfrm>
            <a:off x="2936384" y="3279924"/>
            <a:ext cx="2758679" cy="346249"/>
            <a:chOff x="0" y="0"/>
            <a:chExt cx="3240360" cy="346442"/>
          </a:xfrm>
          <a:solidFill>
            <a:srgbClr val="FF6699"/>
          </a:solidFill>
        </p:grpSpPr>
        <p:sp>
          <p:nvSpPr>
            <p:cNvPr id="14" name="矩形 19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636613" cy="346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2    </a:t>
              </a:r>
              <a:r>
                <a:rPr lang="zh-CN" altLang="en-US" sz="16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标题内容</a:t>
              </a:r>
            </a:p>
          </p:txBody>
        </p:sp>
      </p:grpSp>
      <p:sp>
        <p:nvSpPr>
          <p:cNvPr id="16" name="矩形 21"/>
          <p:cNvSpPr>
            <a:spLocks noChangeArrowheads="1"/>
          </p:cNvSpPr>
          <p:nvPr/>
        </p:nvSpPr>
        <p:spPr bwMode="auto">
          <a:xfrm>
            <a:off x="2903048" y="3660925"/>
            <a:ext cx="2908697" cy="46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在此录入上述图表的综合分析说明，在此录入上述图表的综合分析说明。</a:t>
            </a:r>
            <a:endParaRPr lang="zh-CN" altLang="en-US" sz="10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7" name="组合 22"/>
          <p:cNvGrpSpPr>
            <a:grpSpLocks/>
          </p:cNvGrpSpPr>
          <p:nvPr/>
        </p:nvGrpSpPr>
        <p:grpSpPr bwMode="auto">
          <a:xfrm>
            <a:off x="2936384" y="4331246"/>
            <a:ext cx="2758679" cy="346249"/>
            <a:chOff x="0" y="0"/>
            <a:chExt cx="3240360" cy="346442"/>
          </a:xfrm>
          <a:solidFill>
            <a:srgbClr val="FF6699"/>
          </a:solidFill>
        </p:grpSpPr>
        <p:sp>
          <p:nvSpPr>
            <p:cNvPr id="18" name="矩形 23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591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9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638497" cy="346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3    </a:t>
              </a:r>
              <a:r>
                <a:rPr lang="zh-CN" altLang="en-US" sz="16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标题内容</a:t>
              </a:r>
            </a:p>
          </p:txBody>
        </p:sp>
      </p:grpSp>
      <p:sp>
        <p:nvSpPr>
          <p:cNvPr id="20" name="矩形 25"/>
          <p:cNvSpPr>
            <a:spLocks noChangeArrowheads="1"/>
          </p:cNvSpPr>
          <p:nvPr/>
        </p:nvSpPr>
        <p:spPr bwMode="auto">
          <a:xfrm>
            <a:off x="2903048" y="4712247"/>
            <a:ext cx="2908697" cy="644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14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在此录入上述图表的综合分析说明，在此录入上述图表的综合分析说明，在此录入上述图表的综合分析说明。</a:t>
            </a:r>
            <a:endParaRPr lang="zh-CN" altLang="en-US" sz="10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8907" y="2032149"/>
            <a:ext cx="4070746" cy="3159059"/>
          </a:xfrm>
          <a:prstGeom prst="rect">
            <a:avLst/>
          </a:prstGeom>
          <a:noFill/>
          <a:ln w="28575">
            <a:noFill/>
            <a:bevel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919879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utoUpdateAnimBg="0"/>
      <p:bldP spid="16" grpId="0" bldLvl="0" autoUpdateAnimBg="0"/>
      <p:bldP spid="20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334031" cy="6640661"/>
            <a:chOff x="0" y="0"/>
            <a:chExt cx="12334031" cy="6640661"/>
          </a:xfrm>
        </p:grpSpPr>
        <p:sp>
          <p:nvSpPr>
            <p:cNvPr id="3" name="矩形 2"/>
            <p:cNvSpPr/>
            <p:nvPr/>
          </p:nvSpPr>
          <p:spPr>
            <a:xfrm>
              <a:off x="524719" y="591989"/>
              <a:ext cx="11809312" cy="6048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00424" y="-100424"/>
              <a:ext cx="2206752" cy="2407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41502" flipH="1">
              <a:off x="4291905" y="374034"/>
              <a:ext cx="1405012" cy="145868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31428">
              <a:off x="8758919" y="4435593"/>
              <a:ext cx="3435622" cy="1778712"/>
            </a:xfrm>
            <a:prstGeom prst="rect">
              <a:avLst/>
            </a:prstGeom>
          </p:spPr>
        </p:pic>
        <p:sp>
          <p:nvSpPr>
            <p:cNvPr id="7" name="Text Box 18"/>
            <p:cNvSpPr txBox="1">
              <a:spLocks noChangeArrowheads="1"/>
            </p:cNvSpPr>
            <p:nvPr/>
          </p:nvSpPr>
          <p:spPr bwMode="gray">
            <a:xfrm>
              <a:off x="2334896" y="835015"/>
              <a:ext cx="158417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892871" y="1456085"/>
              <a:ext cx="9721080" cy="0"/>
            </a:xfrm>
            <a:prstGeom prst="line">
              <a:avLst/>
            </a:prstGeom>
            <a:ln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2785931" y="1948797"/>
            <a:ext cx="3768047" cy="3769237"/>
          </a:xfrm>
          <a:prstGeom prst="ellipse">
            <a:avLst/>
          </a:prstGeom>
          <a:noFill/>
          <a:ln w="9" cmpd="sng">
            <a:solidFill>
              <a:srgbClr val="591E87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5610182" y="2120181"/>
            <a:ext cx="439169" cy="439169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17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7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5610182" y="5107484"/>
            <a:ext cx="439169" cy="439169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17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7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6138613" y="4413621"/>
            <a:ext cx="440359" cy="439169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17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7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6138613" y="2814046"/>
            <a:ext cx="440359" cy="439169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17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7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6309996" y="3613832"/>
            <a:ext cx="439169" cy="439169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17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799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6309994" y="2065162"/>
            <a:ext cx="27099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这里可以添加主要内容这里可以添加主要内容这里可以添加</a:t>
            </a:r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auto">
          <a:xfrm>
            <a:off x="2703810" y="2153505"/>
            <a:ext cx="3338399" cy="3336019"/>
          </a:xfrm>
          <a:prstGeom prst="ellipse">
            <a:avLst/>
          </a:prstGeom>
          <a:solidFill>
            <a:srgbClr val="591E87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2932319" y="2380828"/>
            <a:ext cx="2881378" cy="2881377"/>
          </a:xfrm>
          <a:prstGeom prst="ellipse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auto">
          <a:xfrm>
            <a:off x="2776408" y="4423139"/>
            <a:ext cx="814070" cy="814070"/>
          </a:xfrm>
          <a:prstGeom prst="ellipse">
            <a:avLst/>
          </a:prstGeom>
          <a:solidFill>
            <a:srgbClr val="749A03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893044" y="4561197"/>
            <a:ext cx="580798" cy="553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sz="1499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/>
            <a:r>
              <a:rPr lang="zh-CN" altLang="en-US" sz="1499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sz="1499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707649" y="2825312"/>
            <a:ext cx="27099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这里可以添加主要内容这里可以添加主要内容这里可以添加</a:t>
            </a: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6851665" y="3617400"/>
            <a:ext cx="27099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这里可以添加主要内容这里可以添加主要内容这里可以添加</a:t>
            </a:r>
          </a:p>
        </p:txBody>
      </p:sp>
      <p:sp>
        <p:nvSpPr>
          <p:cNvPr id="22" name="TextBox 19"/>
          <p:cNvSpPr txBox="1">
            <a:spLocks noChangeArrowheads="1"/>
          </p:cNvSpPr>
          <p:nvPr/>
        </p:nvSpPr>
        <p:spPr bwMode="auto">
          <a:xfrm>
            <a:off x="6650382" y="4452680"/>
            <a:ext cx="27099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这里可以添加主要内容这里可以添加主要内容这里可以添加</a:t>
            </a:r>
          </a:p>
        </p:txBody>
      </p: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6202796" y="5146543"/>
            <a:ext cx="27099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这里可以添加主要内容这里可以添加主要内容这里可以添加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1699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5.88235E-7 L -0.23148 0.3874 " pathEditMode="relative" rAng="0" ptsTypes="AA">
                                      <p:cBhvr>
                                        <p:cTn id="29" dur="500" spd="-99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1580" y="1935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11677E-6 L -0.30864 0.20742 " pathEditMode="relative" rAng="0" ptsTypes="AA">
                                      <p:cBhvr>
                                        <p:cTn id="31" dur="500" spd="-99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432" y="1036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7.46269E-7 L -0.33346 -7.46269E-7 " pathEditMode="relative" rAng="0" ptsTypes="AA">
                                      <p:cBhvr>
                                        <p:cTn id="33" dur="500" spd="-99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679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10009E-6 L -0.30864 -0.20741 " pathEditMode="relative" rAng="0" ptsTypes="AA">
                                      <p:cBhvr>
                                        <p:cTn id="35" dur="500" spd="-99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432" y="-1038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57155E-6 L -0.23148 -0.3874 " pathEditMode="relative" rAng="0" ptsTypes="AA">
                                      <p:cBhvr>
                                        <p:cTn id="37" dur="500" spd="-99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1580" y="-193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10" grpId="0" animBg="1" autoUpdateAnimBg="0"/>
      <p:bldP spid="10" grpId="1" animBg="1" autoUpdateAnimBg="0"/>
      <p:bldP spid="11" grpId="0" animBg="1" autoUpdateAnimBg="0"/>
      <p:bldP spid="11" grpId="1" animBg="1" autoUpdateAnimBg="0"/>
      <p:bldP spid="12" grpId="0" animBg="1" autoUpdateAnimBg="0"/>
      <p:bldP spid="12" grpId="1" animBg="1" autoUpdateAnimBg="0"/>
      <p:bldP spid="13" grpId="0" animBg="1" autoUpdateAnimBg="0"/>
      <p:bldP spid="13" grpId="1" animBg="1" autoUpdateAnimBg="0"/>
      <p:bldP spid="14" grpId="0" animBg="1" autoUpdateAnimBg="0"/>
      <p:bldP spid="14" grpId="1" animBg="1" autoUpdateAnimBg="0"/>
      <p:bldP spid="15" grpId="0" autoUpdateAnimBg="0"/>
      <p:bldP spid="16" grpId="0" animBg="1" autoUpdateAnimBg="0"/>
      <p:bldP spid="17" grpId="0" animBg="1"/>
      <p:bldP spid="18" grpId="0" animBg="1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334031" cy="6640661"/>
            <a:chOff x="0" y="0"/>
            <a:chExt cx="12334031" cy="6640661"/>
          </a:xfrm>
        </p:grpSpPr>
        <p:sp>
          <p:nvSpPr>
            <p:cNvPr id="3" name="矩形 2"/>
            <p:cNvSpPr/>
            <p:nvPr/>
          </p:nvSpPr>
          <p:spPr>
            <a:xfrm>
              <a:off x="524719" y="591989"/>
              <a:ext cx="11809312" cy="6048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00424" y="-100424"/>
              <a:ext cx="2206752" cy="2407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41502" flipH="1">
              <a:off x="4291905" y="374034"/>
              <a:ext cx="1405012" cy="145868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31428">
              <a:off x="8758919" y="4435593"/>
              <a:ext cx="3435622" cy="1778712"/>
            </a:xfrm>
            <a:prstGeom prst="rect">
              <a:avLst/>
            </a:prstGeom>
          </p:spPr>
        </p:pic>
        <p:sp>
          <p:nvSpPr>
            <p:cNvPr id="7" name="Text Box 18"/>
            <p:cNvSpPr txBox="1">
              <a:spLocks noChangeArrowheads="1"/>
            </p:cNvSpPr>
            <p:nvPr/>
          </p:nvSpPr>
          <p:spPr bwMode="gray">
            <a:xfrm>
              <a:off x="2334896" y="835015"/>
              <a:ext cx="158417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892871" y="1456085"/>
              <a:ext cx="9721080" cy="0"/>
            </a:xfrm>
            <a:prstGeom prst="line">
              <a:avLst/>
            </a:prstGeom>
            <a:ln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5159128" y="2263014"/>
            <a:ext cx="984871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标题内容</a:t>
            </a:r>
          </a:p>
        </p:txBody>
      </p:sp>
      <p:sp>
        <p:nvSpPr>
          <p:cNvPr id="10" name="Rectangle 42"/>
          <p:cNvSpPr>
            <a:spLocks noChangeArrowheads="1"/>
          </p:cNvSpPr>
          <p:nvPr/>
        </p:nvSpPr>
        <p:spPr bwMode="auto">
          <a:xfrm>
            <a:off x="2540943" y="2279683"/>
            <a:ext cx="2352675" cy="2692003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5168653" y="2654729"/>
            <a:ext cx="1553765" cy="243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spcAft>
                <a:spcPts val="375"/>
              </a:spcAft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右键点击图片选择设置图片格式可直接替换图片。您可以点击文字框输入您的描述说明，或者通过复制粘贴，在此录入您的描述说明。</a:t>
            </a:r>
            <a:endParaRPr 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spcAft>
                <a:spcPts val="375"/>
              </a:spcAft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9"/>
          <p:cNvGrpSpPr>
            <a:grpSpLocks/>
          </p:cNvGrpSpPr>
          <p:nvPr/>
        </p:nvGrpSpPr>
        <p:grpSpPr bwMode="auto">
          <a:xfrm>
            <a:off x="7046267" y="4316842"/>
            <a:ext cx="595313" cy="597694"/>
            <a:chOff x="0" y="0"/>
            <a:chExt cx="792885" cy="797434"/>
          </a:xfrm>
          <a:solidFill>
            <a:srgbClr val="FF6699"/>
          </a:solidFill>
        </p:grpSpPr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rgbClr val="591E87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Group 22"/>
            <p:cNvGrpSpPr>
              <a:grpSpLocks/>
            </p:cNvGrpSpPr>
            <p:nvPr/>
          </p:nvGrpSpPr>
          <p:grpSpPr bwMode="auto">
            <a:xfrm>
              <a:off x="219119" y="227439"/>
              <a:ext cx="354646" cy="342557"/>
              <a:chOff x="0" y="0"/>
              <a:chExt cx="439257" cy="424283"/>
            </a:xfrm>
            <a:grpFill/>
          </p:grpSpPr>
          <p:sp>
            <p:nvSpPr>
              <p:cNvPr id="15" name="Rectangle 18"/>
              <p:cNvSpPr>
                <a:spLocks noChangeArrowheads="1"/>
              </p:cNvSpPr>
              <p:nvPr/>
            </p:nvSpPr>
            <p:spPr bwMode="auto">
              <a:xfrm>
                <a:off x="157234" y="169713"/>
                <a:ext cx="47421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19"/>
              <p:cNvSpPr>
                <a:spLocks noChangeArrowheads="1"/>
              </p:cNvSpPr>
              <p:nvPr/>
            </p:nvSpPr>
            <p:spPr bwMode="auto">
              <a:xfrm>
                <a:off x="232107" y="169713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20"/>
              <p:cNvSpPr>
                <a:spLocks noChangeArrowheads="1"/>
              </p:cNvSpPr>
              <p:nvPr/>
            </p:nvSpPr>
            <p:spPr bwMode="auto">
              <a:xfrm>
                <a:off x="309477" y="169713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Rectangle 21"/>
              <p:cNvSpPr>
                <a:spLocks noChangeArrowheads="1"/>
              </p:cNvSpPr>
              <p:nvPr/>
            </p:nvSpPr>
            <p:spPr bwMode="auto">
              <a:xfrm>
                <a:off x="157234" y="237099"/>
                <a:ext cx="47421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22"/>
              <p:cNvSpPr>
                <a:spLocks noChangeArrowheads="1"/>
              </p:cNvSpPr>
              <p:nvPr/>
            </p:nvSpPr>
            <p:spPr bwMode="auto">
              <a:xfrm>
                <a:off x="232107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23"/>
              <p:cNvSpPr>
                <a:spLocks noChangeArrowheads="1"/>
              </p:cNvSpPr>
              <p:nvPr/>
            </p:nvSpPr>
            <p:spPr bwMode="auto">
              <a:xfrm>
                <a:off x="309477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24"/>
              <p:cNvSpPr>
                <a:spLocks noChangeArrowheads="1"/>
              </p:cNvSpPr>
              <p:nvPr/>
            </p:nvSpPr>
            <p:spPr bwMode="auto">
              <a:xfrm>
                <a:off x="157234" y="309477"/>
                <a:ext cx="47421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25"/>
              <p:cNvSpPr>
                <a:spLocks noChangeArrowheads="1"/>
              </p:cNvSpPr>
              <p:nvPr/>
            </p:nvSpPr>
            <p:spPr bwMode="auto">
              <a:xfrm>
                <a:off x="79865" y="237099"/>
                <a:ext cx="49916" cy="47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Rectangle 26"/>
              <p:cNvSpPr>
                <a:spLocks noChangeArrowheads="1"/>
              </p:cNvSpPr>
              <p:nvPr/>
            </p:nvSpPr>
            <p:spPr bwMode="auto">
              <a:xfrm>
                <a:off x="79865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Rectangle 27"/>
              <p:cNvSpPr>
                <a:spLocks noChangeArrowheads="1"/>
              </p:cNvSpPr>
              <p:nvPr/>
            </p:nvSpPr>
            <p:spPr bwMode="auto">
              <a:xfrm>
                <a:off x="232107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Rectangle 28"/>
              <p:cNvSpPr>
                <a:spLocks noChangeArrowheads="1"/>
              </p:cNvSpPr>
              <p:nvPr/>
            </p:nvSpPr>
            <p:spPr bwMode="auto">
              <a:xfrm>
                <a:off x="309477" y="309477"/>
                <a:ext cx="49916" cy="449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29"/>
              <p:cNvSpPr>
                <a:spLocks noEditPoints="1" noChangeArrowheads="1"/>
              </p:cNvSpPr>
              <p:nvPr/>
            </p:nvSpPr>
            <p:spPr bwMode="auto">
              <a:xfrm>
                <a:off x="0" y="29950"/>
                <a:ext cx="439257" cy="394333"/>
              </a:xfrm>
              <a:custGeom>
                <a:avLst/>
                <a:gdLst>
                  <a:gd name="T0" fmla="*/ 1083829211 w 176"/>
                  <a:gd name="T1" fmla="*/ 0 h 158"/>
                  <a:gd name="T2" fmla="*/ 934337076 w 176"/>
                  <a:gd name="T3" fmla="*/ 0 h 158"/>
                  <a:gd name="T4" fmla="*/ 934337076 w 176"/>
                  <a:gd name="T5" fmla="*/ 99661426 h 158"/>
                  <a:gd name="T6" fmla="*/ 784842445 w 176"/>
                  <a:gd name="T7" fmla="*/ 99661426 h 158"/>
                  <a:gd name="T8" fmla="*/ 784842445 w 176"/>
                  <a:gd name="T9" fmla="*/ 0 h 158"/>
                  <a:gd name="T10" fmla="*/ 323902122 w 176"/>
                  <a:gd name="T11" fmla="*/ 0 h 158"/>
                  <a:gd name="T12" fmla="*/ 323902122 w 176"/>
                  <a:gd name="T13" fmla="*/ 99661426 h 158"/>
                  <a:gd name="T14" fmla="*/ 174409987 w 176"/>
                  <a:gd name="T15" fmla="*/ 99661426 h 158"/>
                  <a:gd name="T16" fmla="*/ 174409987 w 176"/>
                  <a:gd name="T17" fmla="*/ 0 h 158"/>
                  <a:gd name="T18" fmla="*/ 0 w 176"/>
                  <a:gd name="T19" fmla="*/ 0 h 158"/>
                  <a:gd name="T20" fmla="*/ 0 w 176"/>
                  <a:gd name="T21" fmla="*/ 984167816 h 158"/>
                  <a:gd name="T22" fmla="*/ 80975530 w 176"/>
                  <a:gd name="T23" fmla="*/ 984167816 h 158"/>
                  <a:gd name="T24" fmla="*/ 1009083143 w 176"/>
                  <a:gd name="T25" fmla="*/ 984167816 h 158"/>
                  <a:gd name="T26" fmla="*/ 1096288137 w 176"/>
                  <a:gd name="T27" fmla="*/ 984167816 h 158"/>
                  <a:gd name="T28" fmla="*/ 1083829211 w 176"/>
                  <a:gd name="T29" fmla="*/ 0 h 158"/>
                  <a:gd name="T30" fmla="*/ 1009083143 w 176"/>
                  <a:gd name="T31" fmla="*/ 896962820 h 158"/>
                  <a:gd name="T32" fmla="*/ 80975530 w 176"/>
                  <a:gd name="T33" fmla="*/ 896962820 h 158"/>
                  <a:gd name="T34" fmla="*/ 80975530 w 176"/>
                  <a:gd name="T35" fmla="*/ 274071418 h 158"/>
                  <a:gd name="T36" fmla="*/ 1009083143 w 176"/>
                  <a:gd name="T37" fmla="*/ 274071418 h 158"/>
                  <a:gd name="T38" fmla="*/ 1009083143 w 176"/>
                  <a:gd name="T39" fmla="*/ 896962820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76"/>
                  <a:gd name="T61" fmla="*/ 0 h 158"/>
                  <a:gd name="T62" fmla="*/ 176 w 176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Rectangle 30"/>
              <p:cNvSpPr>
                <a:spLocks noChangeArrowheads="1"/>
              </p:cNvSpPr>
              <p:nvPr/>
            </p:nvSpPr>
            <p:spPr bwMode="auto">
              <a:xfrm>
                <a:off x="82360" y="0"/>
                <a:ext cx="37438" cy="598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31"/>
              <p:cNvSpPr>
                <a:spLocks noChangeArrowheads="1"/>
              </p:cNvSpPr>
              <p:nvPr/>
            </p:nvSpPr>
            <p:spPr bwMode="auto">
              <a:xfrm>
                <a:off x="329443" y="0"/>
                <a:ext cx="34941" cy="598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zh-CN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组合 18"/>
          <p:cNvGrpSpPr>
            <a:grpSpLocks/>
          </p:cNvGrpSpPr>
          <p:nvPr/>
        </p:nvGrpSpPr>
        <p:grpSpPr bwMode="auto">
          <a:xfrm>
            <a:off x="7046267" y="2368979"/>
            <a:ext cx="595313" cy="598885"/>
            <a:chOff x="0" y="0"/>
            <a:chExt cx="792885" cy="797434"/>
          </a:xfrm>
          <a:solidFill>
            <a:srgbClr val="FF6699"/>
          </a:solidFill>
        </p:grpSpPr>
        <p:sp>
          <p:nvSpPr>
            <p:cNvPr id="30" name="Oval 6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rgbClr val="591E87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>
              <a:spLocks noEditPoints="1" noChangeArrowheads="1"/>
            </p:cNvSpPr>
            <p:nvPr/>
          </p:nvSpPr>
          <p:spPr bwMode="auto">
            <a:xfrm>
              <a:off x="185871" y="256657"/>
              <a:ext cx="421143" cy="284121"/>
            </a:xfrm>
            <a:custGeom>
              <a:avLst/>
              <a:gdLst>
                <a:gd name="T0" fmla="*/ 971389130 w 157"/>
                <a:gd name="T1" fmla="*/ 330486331 h 106"/>
                <a:gd name="T2" fmla="*/ 978586115 w 157"/>
                <a:gd name="T3" fmla="*/ 265824680 h 106"/>
                <a:gd name="T4" fmla="*/ 712353996 w 157"/>
                <a:gd name="T5" fmla="*/ 0 h 106"/>
                <a:gd name="T6" fmla="*/ 525269936 w 157"/>
                <a:gd name="T7" fmla="*/ 129320622 h 106"/>
                <a:gd name="T8" fmla="*/ 323797271 w 157"/>
                <a:gd name="T9" fmla="*/ 57475534 h 106"/>
                <a:gd name="T10" fmla="*/ 136713211 w 157"/>
                <a:gd name="T11" fmla="*/ 280194233 h 106"/>
                <a:gd name="T12" fmla="*/ 143910196 w 157"/>
                <a:gd name="T13" fmla="*/ 337669767 h 106"/>
                <a:gd name="T14" fmla="*/ 0 w 157"/>
                <a:gd name="T15" fmla="*/ 538835477 h 106"/>
                <a:gd name="T16" fmla="*/ 223060938 w 157"/>
                <a:gd name="T17" fmla="*/ 761554176 h 106"/>
                <a:gd name="T18" fmla="*/ 906629676 w 157"/>
                <a:gd name="T19" fmla="*/ 761554176 h 106"/>
                <a:gd name="T20" fmla="*/ 1129690614 w 157"/>
                <a:gd name="T21" fmla="*/ 538835477 h 106"/>
                <a:gd name="T22" fmla="*/ 971389130 w 157"/>
                <a:gd name="T23" fmla="*/ 330486331 h 106"/>
                <a:gd name="T24" fmla="*/ 863458495 w 157"/>
                <a:gd name="T25" fmla="*/ 718448195 h 106"/>
                <a:gd name="T26" fmla="*/ 568443800 w 157"/>
                <a:gd name="T27" fmla="*/ 718448195 h 106"/>
                <a:gd name="T28" fmla="*/ 741133889 w 157"/>
                <a:gd name="T29" fmla="*/ 538835477 h 106"/>
                <a:gd name="T30" fmla="*/ 733939587 w 157"/>
                <a:gd name="T31" fmla="*/ 517282486 h 106"/>
                <a:gd name="T32" fmla="*/ 661983147 w 157"/>
                <a:gd name="T33" fmla="*/ 517282486 h 106"/>
                <a:gd name="T34" fmla="*/ 661983147 w 157"/>
                <a:gd name="T35" fmla="*/ 488543379 h 106"/>
                <a:gd name="T36" fmla="*/ 661983147 w 157"/>
                <a:gd name="T37" fmla="*/ 265824680 h 106"/>
                <a:gd name="T38" fmla="*/ 647594542 w 157"/>
                <a:gd name="T39" fmla="*/ 251457807 h 106"/>
                <a:gd name="T40" fmla="*/ 460510482 w 157"/>
                <a:gd name="T41" fmla="*/ 251457807 h 106"/>
                <a:gd name="T42" fmla="*/ 446119194 w 157"/>
                <a:gd name="T43" fmla="*/ 265824680 h 106"/>
                <a:gd name="T44" fmla="*/ 446119194 w 157"/>
                <a:gd name="T45" fmla="*/ 488543379 h 106"/>
                <a:gd name="T46" fmla="*/ 446119194 w 157"/>
                <a:gd name="T47" fmla="*/ 524465923 h 106"/>
                <a:gd name="T48" fmla="*/ 366968452 w 157"/>
                <a:gd name="T49" fmla="*/ 524465923 h 106"/>
                <a:gd name="T50" fmla="*/ 359774149 w 157"/>
                <a:gd name="T51" fmla="*/ 546018913 h 106"/>
                <a:gd name="T52" fmla="*/ 539661224 w 157"/>
                <a:gd name="T53" fmla="*/ 718448195 h 106"/>
                <a:gd name="T54" fmla="*/ 273429105 w 157"/>
                <a:gd name="T55" fmla="*/ 718448195 h 106"/>
                <a:gd name="T56" fmla="*/ 79150742 w 157"/>
                <a:gd name="T57" fmla="*/ 531652040 h 106"/>
                <a:gd name="T58" fmla="*/ 208669650 w 157"/>
                <a:gd name="T59" fmla="*/ 359222758 h 106"/>
                <a:gd name="T60" fmla="*/ 201472665 w 157"/>
                <a:gd name="T61" fmla="*/ 316116777 h 106"/>
                <a:gd name="T62" fmla="*/ 359774149 w 157"/>
                <a:gd name="T63" fmla="*/ 122137185 h 106"/>
                <a:gd name="T64" fmla="*/ 532466921 w 157"/>
                <a:gd name="T65" fmla="*/ 208349146 h 106"/>
                <a:gd name="T66" fmla="*/ 697962708 w 157"/>
                <a:gd name="T67" fmla="*/ 71845088 h 106"/>
                <a:gd name="T68" fmla="*/ 921020964 w 157"/>
                <a:gd name="T69" fmla="*/ 301747224 h 106"/>
                <a:gd name="T70" fmla="*/ 913826661 w 157"/>
                <a:gd name="T71" fmla="*/ 352039321 h 106"/>
                <a:gd name="T72" fmla="*/ 1057736857 w 157"/>
                <a:gd name="T73" fmla="*/ 531652040 h 106"/>
                <a:gd name="T74" fmla="*/ 863458495 w 157"/>
                <a:gd name="T75" fmla="*/ 718448195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7"/>
                <a:gd name="T115" fmla="*/ 0 h 106"/>
                <a:gd name="T116" fmla="*/ 157 w 157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67"/>
          <p:cNvSpPr>
            <a:spLocks noChangeArrowheads="1"/>
          </p:cNvSpPr>
          <p:nvPr/>
        </p:nvSpPr>
        <p:spPr bwMode="auto">
          <a:xfrm>
            <a:off x="7688015" y="2368979"/>
            <a:ext cx="1779984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标题文字内容</a:t>
            </a:r>
            <a:endParaRPr lang="en-US" sz="1500" dirty="0">
              <a:solidFill>
                <a:srgbClr val="591E8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7688015" y="2645204"/>
            <a:ext cx="1884759" cy="457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在此录入图表的描述说明，在此录入图表的描述说明。</a:t>
            </a:r>
          </a:p>
        </p:txBody>
      </p:sp>
      <p:sp>
        <p:nvSpPr>
          <p:cNvPr id="34" name="矩形 69"/>
          <p:cNvSpPr>
            <a:spLocks noChangeArrowheads="1"/>
          </p:cNvSpPr>
          <p:nvPr/>
        </p:nvSpPr>
        <p:spPr bwMode="auto">
          <a:xfrm>
            <a:off x="7688015" y="3340529"/>
            <a:ext cx="1779984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标题文字内容</a:t>
            </a:r>
            <a:endParaRPr lang="en-US" altLang="zh-CN" sz="1500" dirty="0">
              <a:solidFill>
                <a:srgbClr val="591E8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7688015" y="3617945"/>
            <a:ext cx="1884759" cy="457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在此录入图表的描述说明，在此录入图表的描述说明。</a:t>
            </a:r>
          </a:p>
        </p:txBody>
      </p:sp>
      <p:sp>
        <p:nvSpPr>
          <p:cNvPr id="36" name="矩形 71"/>
          <p:cNvSpPr>
            <a:spLocks noChangeArrowheads="1"/>
          </p:cNvSpPr>
          <p:nvPr/>
        </p:nvSpPr>
        <p:spPr bwMode="auto">
          <a:xfrm>
            <a:off x="7688015" y="4312079"/>
            <a:ext cx="1779984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标题文字内容</a:t>
            </a:r>
            <a:endParaRPr lang="en-US" altLang="zh-CN" sz="1500">
              <a:solidFill>
                <a:srgbClr val="591E8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7688015" y="4578779"/>
            <a:ext cx="1884759" cy="457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在此录入图表的描述说明，在此录入图表的描述说明。</a:t>
            </a:r>
          </a:p>
        </p:txBody>
      </p:sp>
      <p:grpSp>
        <p:nvGrpSpPr>
          <p:cNvPr id="38" name="组合 17"/>
          <p:cNvGrpSpPr>
            <a:grpSpLocks/>
          </p:cNvGrpSpPr>
          <p:nvPr/>
        </p:nvGrpSpPr>
        <p:grpSpPr bwMode="auto">
          <a:xfrm>
            <a:off x="7046267" y="3342910"/>
            <a:ext cx="595313" cy="597694"/>
            <a:chOff x="0" y="0"/>
            <a:chExt cx="792885" cy="797434"/>
          </a:xfrm>
          <a:solidFill>
            <a:srgbClr val="FF6699"/>
          </a:solidFill>
        </p:grpSpPr>
        <p:sp>
          <p:nvSpPr>
            <p:cNvPr id="39" name="Oval 8"/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rgbClr val="591E87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 75"/>
            <p:cNvSpPr>
              <a:spLocks noChangeArrowheads="1"/>
            </p:cNvSpPr>
            <p:nvPr/>
          </p:nvSpPr>
          <p:spPr bwMode="auto">
            <a:xfrm>
              <a:off x="125808" y="205049"/>
              <a:ext cx="541268" cy="387337"/>
            </a:xfrm>
            <a:custGeom>
              <a:avLst/>
              <a:gdLst>
                <a:gd name="T0" fmla="*/ 302178 w 613253"/>
                <a:gd name="T1" fmla="*/ 189810 h 438850"/>
                <a:gd name="T2" fmla="*/ 308446 w 613253"/>
                <a:gd name="T3" fmla="*/ 211231 h 438850"/>
                <a:gd name="T4" fmla="*/ 273991 w 613253"/>
                <a:gd name="T5" fmla="*/ 287948 h 438850"/>
                <a:gd name="T6" fmla="*/ 273506 w 613253"/>
                <a:gd name="T7" fmla="*/ 287948 h 438850"/>
                <a:gd name="T8" fmla="*/ 273846 w 613253"/>
                <a:gd name="T9" fmla="*/ 288271 h 438850"/>
                <a:gd name="T10" fmla="*/ 273506 w 613253"/>
                <a:gd name="T11" fmla="*/ 289027 h 438850"/>
                <a:gd name="T12" fmla="*/ 274642 w 613253"/>
                <a:gd name="T13" fmla="*/ 289027 h 438850"/>
                <a:gd name="T14" fmla="*/ 313223 w 613253"/>
                <a:gd name="T15" fmla="*/ 325694 h 438850"/>
                <a:gd name="T16" fmla="*/ 351804 w 613253"/>
                <a:gd name="T17" fmla="*/ 289027 h 438850"/>
                <a:gd name="T18" fmla="*/ 352939 w 613253"/>
                <a:gd name="T19" fmla="*/ 289027 h 438850"/>
                <a:gd name="T20" fmla="*/ 352600 w 613253"/>
                <a:gd name="T21" fmla="*/ 288270 h 438850"/>
                <a:gd name="T22" fmla="*/ 352939 w 613253"/>
                <a:gd name="T23" fmla="*/ 287948 h 438850"/>
                <a:gd name="T24" fmla="*/ 352455 w 613253"/>
                <a:gd name="T25" fmla="*/ 287948 h 438850"/>
                <a:gd name="T26" fmla="*/ 317999 w 613253"/>
                <a:gd name="T27" fmla="*/ 211229 h 438850"/>
                <a:gd name="T28" fmla="*/ 324267 w 613253"/>
                <a:gd name="T29" fmla="*/ 189810 h 438850"/>
                <a:gd name="T30" fmla="*/ 122621 w 613253"/>
                <a:gd name="T31" fmla="*/ 168497 h 438850"/>
                <a:gd name="T32" fmla="*/ 127701 w 613253"/>
                <a:gd name="T33" fmla="*/ 185855 h 438850"/>
                <a:gd name="T34" fmla="*/ 99783 w 613253"/>
                <a:gd name="T35" fmla="*/ 248016 h 438850"/>
                <a:gd name="T36" fmla="*/ 99389 w 613253"/>
                <a:gd name="T37" fmla="*/ 248016 h 438850"/>
                <a:gd name="T38" fmla="*/ 99664 w 613253"/>
                <a:gd name="T39" fmla="*/ 248278 h 438850"/>
                <a:gd name="T40" fmla="*/ 99390 w 613253"/>
                <a:gd name="T41" fmla="*/ 248890 h 438850"/>
                <a:gd name="T42" fmla="*/ 100310 w 613253"/>
                <a:gd name="T43" fmla="*/ 248890 h 438850"/>
                <a:gd name="T44" fmla="*/ 131571 w 613253"/>
                <a:gd name="T45" fmla="*/ 278601 h 438850"/>
                <a:gd name="T46" fmla="*/ 162832 w 613253"/>
                <a:gd name="T47" fmla="*/ 248890 h 438850"/>
                <a:gd name="T48" fmla="*/ 163753 w 613253"/>
                <a:gd name="T49" fmla="*/ 248890 h 438850"/>
                <a:gd name="T50" fmla="*/ 163477 w 613253"/>
                <a:gd name="T51" fmla="*/ 248278 h 438850"/>
                <a:gd name="T52" fmla="*/ 163752 w 613253"/>
                <a:gd name="T53" fmla="*/ 248016 h 438850"/>
                <a:gd name="T54" fmla="*/ 163360 w 613253"/>
                <a:gd name="T55" fmla="*/ 248016 h 438850"/>
                <a:gd name="T56" fmla="*/ 135441 w 613253"/>
                <a:gd name="T57" fmla="*/ 185853 h 438850"/>
                <a:gd name="T58" fmla="*/ 140519 w 613253"/>
                <a:gd name="T59" fmla="*/ 168497 h 438850"/>
                <a:gd name="T60" fmla="*/ 313647 w 613253"/>
                <a:gd name="T61" fmla="*/ 0 h 438850"/>
                <a:gd name="T62" fmla="*/ 401789 w 613253"/>
                <a:gd name="T63" fmla="*/ 89512 h 438850"/>
                <a:gd name="T64" fmla="*/ 354002 w 613253"/>
                <a:gd name="T65" fmla="*/ 167851 h 438850"/>
                <a:gd name="T66" fmla="*/ 354002 w 613253"/>
                <a:gd name="T67" fmla="*/ 179987 h 438850"/>
                <a:gd name="T68" fmla="*/ 477733 w 613253"/>
                <a:gd name="T69" fmla="*/ 304984 h 438850"/>
                <a:gd name="T70" fmla="*/ 310462 w 613253"/>
                <a:gd name="T71" fmla="*/ 341871 h 438850"/>
                <a:gd name="T72" fmla="*/ 150844 w 613253"/>
                <a:gd name="T73" fmla="*/ 308256 h 438850"/>
                <a:gd name="T74" fmla="*/ 158358 w 613253"/>
                <a:gd name="T75" fmla="*/ 288582 h 438850"/>
                <a:gd name="T76" fmla="*/ 129334 w 613253"/>
                <a:gd name="T77" fmla="*/ 291708 h 438850"/>
                <a:gd name="T78" fmla="*/ 0 w 613253"/>
                <a:gd name="T79" fmla="*/ 264471 h 438850"/>
                <a:gd name="T80" fmla="*/ 97497 w 613253"/>
                <a:gd name="T81" fmla="*/ 161659 h 438850"/>
                <a:gd name="T82" fmla="*/ 97497 w 613253"/>
                <a:gd name="T83" fmla="*/ 149528 h 438850"/>
                <a:gd name="T84" fmla="*/ 60496 w 613253"/>
                <a:gd name="T85" fmla="*/ 87229 h 438850"/>
                <a:gd name="T86" fmla="*/ 131914 w 613253"/>
                <a:gd name="T87" fmla="*/ 14700 h 438850"/>
                <a:gd name="T88" fmla="*/ 203334 w 613253"/>
                <a:gd name="T89" fmla="*/ 87229 h 438850"/>
                <a:gd name="T90" fmla="*/ 164614 w 613253"/>
                <a:gd name="T91" fmla="*/ 150705 h 438850"/>
                <a:gd name="T92" fmla="*/ 164614 w 613253"/>
                <a:gd name="T93" fmla="*/ 160538 h 438850"/>
                <a:gd name="T94" fmla="*/ 228121 w 613253"/>
                <a:gd name="T95" fmla="*/ 196732 h 438850"/>
                <a:gd name="T96" fmla="*/ 229847 w 613253"/>
                <a:gd name="T97" fmla="*/ 199013 h 438850"/>
                <a:gd name="T98" fmla="*/ 271170 w 613253"/>
                <a:gd name="T99" fmla="*/ 181372 h 438850"/>
                <a:gd name="T100" fmla="*/ 271170 w 613253"/>
                <a:gd name="T101" fmla="*/ 166399 h 438850"/>
                <a:gd name="T102" fmla="*/ 225504 w 613253"/>
                <a:gd name="T103" fmla="*/ 89512 h 438850"/>
                <a:gd name="T104" fmla="*/ 313647 w 613253"/>
                <a:gd name="T105" fmla="*/ 0 h 4388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13253"/>
                <a:gd name="T160" fmla="*/ 0 h 438850"/>
                <a:gd name="T161" fmla="*/ 613253 w 613253"/>
                <a:gd name="T162" fmla="*/ 438850 h 4388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13253" h="438850">
                  <a:moveTo>
                    <a:pt x="387898" y="243653"/>
                  </a:moveTo>
                  <a:lnTo>
                    <a:pt x="395944" y="271151"/>
                  </a:lnTo>
                  <a:lnTo>
                    <a:pt x="351715" y="369631"/>
                  </a:lnTo>
                  <a:lnTo>
                    <a:pt x="351092" y="369631"/>
                  </a:lnTo>
                  <a:lnTo>
                    <a:pt x="351529" y="370046"/>
                  </a:lnTo>
                  <a:lnTo>
                    <a:pt x="351093" y="371017"/>
                  </a:lnTo>
                  <a:lnTo>
                    <a:pt x="352550" y="371017"/>
                  </a:lnTo>
                  <a:lnTo>
                    <a:pt x="402076" y="418085"/>
                  </a:lnTo>
                  <a:lnTo>
                    <a:pt x="451601" y="371017"/>
                  </a:lnTo>
                  <a:lnTo>
                    <a:pt x="453059" y="371017"/>
                  </a:lnTo>
                  <a:lnTo>
                    <a:pt x="452623" y="370045"/>
                  </a:lnTo>
                  <a:lnTo>
                    <a:pt x="453059" y="369631"/>
                  </a:lnTo>
                  <a:lnTo>
                    <a:pt x="452437" y="369631"/>
                  </a:lnTo>
                  <a:lnTo>
                    <a:pt x="408207" y="271149"/>
                  </a:lnTo>
                  <a:lnTo>
                    <a:pt x="416253" y="243653"/>
                  </a:lnTo>
                  <a:lnTo>
                    <a:pt x="387898" y="243653"/>
                  </a:lnTo>
                  <a:close/>
                  <a:moveTo>
                    <a:pt x="157406" y="216295"/>
                  </a:moveTo>
                  <a:lnTo>
                    <a:pt x="163926" y="238576"/>
                  </a:lnTo>
                  <a:lnTo>
                    <a:pt x="128088" y="318371"/>
                  </a:lnTo>
                  <a:lnTo>
                    <a:pt x="127583" y="318371"/>
                  </a:lnTo>
                  <a:lnTo>
                    <a:pt x="127937" y="318708"/>
                  </a:lnTo>
                  <a:lnTo>
                    <a:pt x="127584" y="319494"/>
                  </a:lnTo>
                  <a:lnTo>
                    <a:pt x="128765" y="319494"/>
                  </a:lnTo>
                  <a:lnTo>
                    <a:pt x="168894" y="357632"/>
                  </a:lnTo>
                  <a:lnTo>
                    <a:pt x="209023" y="319494"/>
                  </a:lnTo>
                  <a:lnTo>
                    <a:pt x="210205" y="319494"/>
                  </a:lnTo>
                  <a:lnTo>
                    <a:pt x="209851" y="318707"/>
                  </a:lnTo>
                  <a:lnTo>
                    <a:pt x="210204" y="318371"/>
                  </a:lnTo>
                  <a:lnTo>
                    <a:pt x="209701" y="318371"/>
                  </a:lnTo>
                  <a:lnTo>
                    <a:pt x="173862" y="238574"/>
                  </a:lnTo>
                  <a:lnTo>
                    <a:pt x="180381" y="216295"/>
                  </a:lnTo>
                  <a:lnTo>
                    <a:pt x="157406" y="216295"/>
                  </a:lnTo>
                  <a:close/>
                  <a:moveTo>
                    <a:pt x="402620" y="0"/>
                  </a:moveTo>
                  <a:cubicBezTo>
                    <a:pt x="465109" y="0"/>
                    <a:pt x="515766" y="51445"/>
                    <a:pt x="515766" y="114905"/>
                  </a:cubicBezTo>
                  <a:cubicBezTo>
                    <a:pt x="515766" y="159138"/>
                    <a:pt x="491155" y="197534"/>
                    <a:pt x="454423" y="215466"/>
                  </a:cubicBezTo>
                  <a:lnTo>
                    <a:pt x="454423" y="231044"/>
                  </a:lnTo>
                  <a:cubicBezTo>
                    <a:pt x="531505" y="249779"/>
                    <a:pt x="592702" y="311734"/>
                    <a:pt x="613253" y="391500"/>
                  </a:cubicBezTo>
                  <a:cubicBezTo>
                    <a:pt x="550688" y="422070"/>
                    <a:pt x="477097" y="438850"/>
                    <a:pt x="398531" y="438850"/>
                  </a:cubicBezTo>
                  <a:cubicBezTo>
                    <a:pt x="323987" y="438850"/>
                    <a:pt x="253921" y="423744"/>
                    <a:pt x="193634" y="395700"/>
                  </a:cubicBezTo>
                  <a:lnTo>
                    <a:pt x="203279" y="370444"/>
                  </a:lnTo>
                  <a:lnTo>
                    <a:pt x="166022" y="374457"/>
                  </a:lnTo>
                  <a:cubicBezTo>
                    <a:pt x="105620" y="374457"/>
                    <a:pt x="48848" y="362217"/>
                    <a:pt x="0" y="339494"/>
                  </a:cubicBezTo>
                  <a:cubicBezTo>
                    <a:pt x="15404" y="274815"/>
                    <a:pt x="63667" y="224043"/>
                    <a:pt x="125154" y="207518"/>
                  </a:cubicBezTo>
                  <a:lnTo>
                    <a:pt x="125154" y="191945"/>
                  </a:lnTo>
                  <a:cubicBezTo>
                    <a:pt x="96529" y="177233"/>
                    <a:pt x="77656" y="146842"/>
                    <a:pt x="77656" y="111974"/>
                  </a:cubicBezTo>
                  <a:cubicBezTo>
                    <a:pt x="77656" y="60554"/>
                    <a:pt x="118702" y="18870"/>
                    <a:pt x="169335" y="18870"/>
                  </a:cubicBezTo>
                  <a:cubicBezTo>
                    <a:pt x="219968" y="18870"/>
                    <a:pt x="261014" y="60554"/>
                    <a:pt x="261014" y="111974"/>
                  </a:cubicBezTo>
                  <a:cubicBezTo>
                    <a:pt x="261014" y="147815"/>
                    <a:pt x="241072" y="178926"/>
                    <a:pt x="211310" y="193456"/>
                  </a:cubicBezTo>
                  <a:lnTo>
                    <a:pt x="211310" y="206078"/>
                  </a:lnTo>
                  <a:cubicBezTo>
                    <a:pt x="242539" y="213668"/>
                    <a:pt x="270549" y="230014"/>
                    <a:pt x="292834" y="252540"/>
                  </a:cubicBezTo>
                  <a:lnTo>
                    <a:pt x="295048" y="255467"/>
                  </a:lnTo>
                  <a:lnTo>
                    <a:pt x="348094" y="232822"/>
                  </a:lnTo>
                  <a:lnTo>
                    <a:pt x="348094" y="213602"/>
                  </a:lnTo>
                  <a:cubicBezTo>
                    <a:pt x="312767" y="195444"/>
                    <a:pt x="289474" y="157937"/>
                    <a:pt x="289474" y="114905"/>
                  </a:cubicBezTo>
                  <a:cubicBezTo>
                    <a:pt x="289474" y="51445"/>
                    <a:pt x="340131" y="0"/>
                    <a:pt x="402620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482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5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10" grpId="0" bldLvl="0" animBg="1" autoUpdateAnimBg="0"/>
      <p:bldP spid="1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  <p:bldP spid="36" grpId="0" bldLvl="0" autoUpdateAnimBg="0"/>
      <p:bldP spid="37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24719" y="591989"/>
            <a:ext cx="11809312" cy="60486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2923169" y="3709819"/>
            <a:ext cx="57270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b="1" cap="all" dirty="0">
                <a:solidFill>
                  <a:srgbClr val="591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Fresh lavender common template</a:t>
            </a:r>
            <a:endParaRPr lang="zh-CN" altLang="en-US" sz="1600" b="1" cap="all" dirty="0">
              <a:solidFill>
                <a:srgbClr val="591E8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596872" y="4124972"/>
            <a:ext cx="63796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600" dirty="0">
                <a:solidFill>
                  <a:srgbClr val="591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rgbClr val="591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600" dirty="0" smtClean="0">
                <a:solidFill>
                  <a:srgbClr val="591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US" altLang="zh-CN" sz="1600" dirty="0" err="1" smtClean="0">
                <a:solidFill>
                  <a:srgbClr val="591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zh-CN" sz="1600" dirty="0" smtClean="0">
                <a:solidFill>
                  <a:srgbClr val="591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 err="1" smtClean="0">
                <a:solidFill>
                  <a:srgbClr val="591E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zh-CN" altLang="en-US" sz="1600" dirty="0">
              <a:solidFill>
                <a:srgbClr val="591E8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9535" y="1043741"/>
            <a:ext cx="4595242" cy="61832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365629" y="3404893"/>
            <a:ext cx="3597978" cy="177871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2498" y="1289174"/>
            <a:ext cx="1905165" cy="21337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5643" y="1977293"/>
            <a:ext cx="586895" cy="895036"/>
          </a:xfrm>
          <a:prstGeom prst="rect">
            <a:avLst/>
          </a:prstGeom>
        </p:spPr>
      </p:pic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785234" y="2701678"/>
            <a:ext cx="60028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dirty="0">
                <a:solidFill>
                  <a:srgbClr val="591E87"/>
                </a:solidFill>
                <a:cs typeface="Arial" panose="020B0604020202020204" pitchFamily="34" charset="0"/>
              </a:rPr>
              <a:t>谢谢聆听</a:t>
            </a:r>
            <a:r>
              <a:rPr lang="en-US" altLang="zh-CN" sz="5400" dirty="0">
                <a:solidFill>
                  <a:srgbClr val="591E87"/>
                </a:solidFill>
                <a:cs typeface="Arial" panose="020B0604020202020204" pitchFamily="34" charset="0"/>
              </a:rPr>
              <a:t>,</a:t>
            </a:r>
            <a:r>
              <a:rPr lang="zh-CN" altLang="en-US" sz="5400" dirty="0">
                <a:solidFill>
                  <a:srgbClr val="591E87"/>
                </a:solidFill>
                <a:cs typeface="Arial" panose="020B0604020202020204" pitchFamily="34" charset="0"/>
              </a:rPr>
              <a:t>批评指导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14220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10" grpId="0"/>
      <p:bldP spid="10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1274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4719" y="591989"/>
            <a:ext cx="11809312" cy="60486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1428">
            <a:off x="8276069" y="3650458"/>
            <a:ext cx="3435622" cy="1778712"/>
          </a:xfrm>
          <a:prstGeom prst="rect">
            <a:avLst/>
          </a:prstGeom>
        </p:spPr>
      </p:pic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5263560" y="2968253"/>
            <a:ext cx="30938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宋体" pitchFamily="2" charset="-122"/>
              </a:rPr>
              <a:t>标题文字</a:t>
            </a:r>
            <a:endParaRPr lang="zh-CN" altLang="zh-CN" b="1" dirty="0">
              <a:solidFill>
                <a:schemeClr val="tx1">
                  <a:lumMod val="75000"/>
                  <a:lumOff val="25000"/>
                </a:schemeClr>
              </a:solidFill>
              <a:cs typeface="宋体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404821" y="1671378"/>
            <a:ext cx="3466407" cy="3466407"/>
          </a:xfrm>
          <a:prstGeom prst="ellipse">
            <a:avLst/>
          </a:prstGeom>
          <a:noFill/>
          <a:ln w="254000">
            <a:solidFill>
              <a:srgbClr val="591E87"/>
            </a:solidFill>
          </a:ln>
          <a:effectLst>
            <a:reflection blurRad="114300" stA="50000" endA="300" endPos="1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弧形 15"/>
          <p:cNvSpPr/>
          <p:nvPr/>
        </p:nvSpPr>
        <p:spPr>
          <a:xfrm rot="18900000">
            <a:off x="4366551" y="1682661"/>
            <a:ext cx="3542946" cy="3542946"/>
          </a:xfrm>
          <a:prstGeom prst="arc">
            <a:avLst>
              <a:gd name="adj1" fmla="val 16200000"/>
              <a:gd name="adj2" fmla="val 10439"/>
            </a:avLst>
          </a:prstGeom>
          <a:noFill/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6138024" y="-4761"/>
            <a:ext cx="0" cy="1571625"/>
          </a:xfrm>
          <a:prstGeom prst="line">
            <a:avLst/>
          </a:prstGeom>
          <a:ln w="190500">
            <a:solidFill>
              <a:srgbClr val="591E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59"/>
          <p:cNvSpPr>
            <a:spLocks noChangeArrowheads="1"/>
          </p:cNvSpPr>
          <p:nvPr/>
        </p:nvSpPr>
        <p:spPr bwMode="auto">
          <a:xfrm>
            <a:off x="4009299" y="326438"/>
            <a:ext cx="3523558" cy="4239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20000" b="1" dirty="0">
                <a:solidFill>
                  <a:srgbClr val="749A03"/>
                </a:solidFill>
                <a:latin typeface="+mj-lt"/>
                <a:cs typeface="Arial" panose="020B0604020202020204" pitchFamily="34" charset="0"/>
              </a:rPr>
              <a:t>1</a:t>
            </a:r>
            <a:endParaRPr lang="zh-CN" altLang="en-US" sz="4000" b="1" dirty="0">
              <a:solidFill>
                <a:srgbClr val="749A03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580102" flipH="1">
            <a:off x="5895010" y="2956502"/>
            <a:ext cx="2109981" cy="360282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4410094" y="1602824"/>
            <a:ext cx="3542946" cy="3571168"/>
            <a:chOff x="4308495" y="1602824"/>
            <a:chExt cx="3542946" cy="3571168"/>
          </a:xfrm>
        </p:grpSpPr>
        <p:sp>
          <p:nvSpPr>
            <p:cNvPr id="26" name="弧形 25"/>
            <p:cNvSpPr/>
            <p:nvPr/>
          </p:nvSpPr>
          <p:spPr>
            <a:xfrm rot="10988464">
              <a:off x="4308495" y="1602824"/>
              <a:ext cx="3542946" cy="3542946"/>
            </a:xfrm>
            <a:prstGeom prst="arc">
              <a:avLst>
                <a:gd name="adj1" fmla="val 16200000"/>
                <a:gd name="adj2" fmla="val 21564464"/>
              </a:avLst>
            </a:prstGeom>
            <a:ln w="254000"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弧形 26"/>
            <p:cNvSpPr/>
            <p:nvPr/>
          </p:nvSpPr>
          <p:spPr>
            <a:xfrm rot="12514269">
              <a:off x="4310714" y="1637959"/>
              <a:ext cx="3535969" cy="3536033"/>
            </a:xfrm>
            <a:prstGeom prst="arc">
              <a:avLst>
                <a:gd name="adj1" fmla="val 18123459"/>
                <a:gd name="adj2" fmla="val 21564464"/>
              </a:avLst>
            </a:prstGeom>
            <a:ln w="254000"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41502" flipH="1">
            <a:off x="7712701" y="2886983"/>
            <a:ext cx="1405012" cy="14586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47400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24719" y="591989"/>
            <a:ext cx="11809312" cy="60486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00424" y="-100424"/>
            <a:ext cx="2206752" cy="2407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41502" flipH="1">
            <a:off x="4291905" y="374034"/>
            <a:ext cx="1405012" cy="14586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1428">
            <a:off x="8758919" y="4435593"/>
            <a:ext cx="3435622" cy="1778712"/>
          </a:xfrm>
          <a:prstGeom prst="rect">
            <a:avLst/>
          </a:prstGeom>
        </p:spPr>
      </p:pic>
      <p:sp>
        <p:nvSpPr>
          <p:cNvPr id="10" name="Text Box 18"/>
          <p:cNvSpPr txBox="1">
            <a:spLocks noChangeArrowheads="1"/>
          </p:cNvSpPr>
          <p:nvPr/>
        </p:nvSpPr>
        <p:spPr bwMode="gray">
          <a:xfrm>
            <a:off x="2334896" y="835015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b="1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892871" y="1456085"/>
            <a:ext cx="9721080" cy="0"/>
          </a:xfrm>
          <a:prstGeom prst="line">
            <a:avLst/>
          </a:prstGeom>
          <a:ln>
            <a:solidFill>
              <a:srgbClr val="591E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724867" y="4306924"/>
            <a:ext cx="9169004" cy="511969"/>
          </a:xfrm>
          <a:prstGeom prst="rect">
            <a:avLst/>
          </a:prstGeom>
          <a:solidFill>
            <a:srgbClr val="591E87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5368918" y="2873672"/>
            <a:ext cx="1838171" cy="1147500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19"/>
          <p:cNvSpPr>
            <a:spLocks noChangeArrowheads="1"/>
          </p:cNvSpPr>
          <p:nvPr/>
        </p:nvSpPr>
        <p:spPr bwMode="auto">
          <a:xfrm>
            <a:off x="2781530" y="2873672"/>
            <a:ext cx="1838170" cy="1147500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7956306" y="2873672"/>
            <a:ext cx="1837345" cy="1147500"/>
          </a:xfrm>
          <a:prstGeom prst="rect">
            <a:avLst/>
          </a:prstGeom>
          <a:blipFill dpi="0"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37"/>
          <p:cNvSpPr>
            <a:spLocks noChangeArrowheads="1"/>
          </p:cNvSpPr>
          <p:nvPr/>
        </p:nvSpPr>
        <p:spPr bwMode="auto">
          <a:xfrm>
            <a:off x="2720230" y="2139308"/>
            <a:ext cx="7194947" cy="46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点击在此录入上述图表的综合描述说明，在此录入上述图表的综合描述说明。在此录入上述图表的综合描述说明，在此录入上述图表的综合描述说明，在此录入上述图表的综合描述说明。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38"/>
          <p:cNvSpPr>
            <a:spLocks noChangeArrowheads="1"/>
          </p:cNvSpPr>
          <p:nvPr/>
        </p:nvSpPr>
        <p:spPr bwMode="auto">
          <a:xfrm>
            <a:off x="2996583" y="4401329"/>
            <a:ext cx="1408064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添加产品名称</a:t>
            </a:r>
            <a:endParaRPr lang="en-US" sz="165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2827292" y="4951045"/>
            <a:ext cx="1746647" cy="46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在此录入上述图表的描述说明，在此录入上述图表的</a:t>
            </a:r>
            <a:endParaRPr lang="zh-CN" altLang="en-US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51"/>
          <p:cNvSpPr>
            <a:spLocks noChangeArrowheads="1"/>
          </p:cNvSpPr>
          <p:nvPr/>
        </p:nvSpPr>
        <p:spPr bwMode="auto">
          <a:xfrm>
            <a:off x="5583971" y="4401329"/>
            <a:ext cx="1408064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添加产品名称</a:t>
            </a:r>
            <a:endParaRPr lang="en-US" sz="165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5414680" y="4951045"/>
            <a:ext cx="1746647" cy="46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在此录入上述图表的描述说明，在此录入上述图表的</a:t>
            </a:r>
            <a:endParaRPr lang="zh-CN" altLang="en-US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53"/>
          <p:cNvSpPr>
            <a:spLocks noChangeArrowheads="1"/>
          </p:cNvSpPr>
          <p:nvPr/>
        </p:nvSpPr>
        <p:spPr bwMode="auto">
          <a:xfrm>
            <a:off x="8170946" y="4401329"/>
            <a:ext cx="1408064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添加产品名称</a:t>
            </a:r>
            <a:endParaRPr lang="en-US" sz="165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8001655" y="4951045"/>
            <a:ext cx="1746647" cy="46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在此录入上述图表的描述说明，在此录入上述图表的</a:t>
            </a:r>
            <a:endParaRPr lang="zh-CN" altLang="en-US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20792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 autoUpdateAnimBg="0"/>
      <p:bldP spid="16" grpId="0" animBg="1"/>
      <p:bldP spid="17" grpId="0" animBg="1"/>
      <p:bldP spid="18" grpId="0" animBg="1"/>
      <p:bldP spid="19" grpId="0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0" y="0"/>
            <a:ext cx="12334031" cy="6640661"/>
            <a:chOff x="0" y="0"/>
            <a:chExt cx="12334031" cy="6640661"/>
          </a:xfrm>
        </p:grpSpPr>
        <p:sp>
          <p:nvSpPr>
            <p:cNvPr id="7" name="矩形 6"/>
            <p:cNvSpPr/>
            <p:nvPr/>
          </p:nvSpPr>
          <p:spPr>
            <a:xfrm>
              <a:off x="524719" y="591989"/>
              <a:ext cx="11809312" cy="6048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00424" y="-100424"/>
              <a:ext cx="2206752" cy="24076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41502" flipH="1">
              <a:off x="4291905" y="374034"/>
              <a:ext cx="1405012" cy="145868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31428">
              <a:off x="8758919" y="4435593"/>
              <a:ext cx="3435622" cy="1778712"/>
            </a:xfrm>
            <a:prstGeom prst="rect">
              <a:avLst/>
            </a:prstGeom>
          </p:spPr>
        </p:pic>
        <p:sp>
          <p:nvSpPr>
            <p:cNvPr id="11" name="Text Box 18"/>
            <p:cNvSpPr txBox="1">
              <a:spLocks noChangeArrowheads="1"/>
            </p:cNvSpPr>
            <p:nvPr/>
          </p:nvSpPr>
          <p:spPr bwMode="gray">
            <a:xfrm>
              <a:off x="2334896" y="835015"/>
              <a:ext cx="158417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500" b="1" dirty="0">
                  <a:solidFill>
                    <a:srgbClr val="591E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892871" y="1456085"/>
              <a:ext cx="9721080" cy="0"/>
            </a:xfrm>
            <a:prstGeom prst="line">
              <a:avLst/>
            </a:prstGeom>
            <a:ln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2717962" y="3599195"/>
            <a:ext cx="1099708" cy="1099708"/>
          </a:xfrm>
          <a:prstGeom prst="ellipse">
            <a:avLst/>
          </a:prstGeom>
          <a:solidFill>
            <a:srgbClr val="749A03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4250307" y="2231043"/>
            <a:ext cx="1100898" cy="1099708"/>
          </a:xfrm>
          <a:prstGeom prst="ellipse">
            <a:avLst/>
          </a:prstGeom>
          <a:solidFill>
            <a:srgbClr val="591E87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" name="Oval 11"/>
          <p:cNvSpPr>
            <a:spLocks noChangeArrowheads="1"/>
          </p:cNvSpPr>
          <p:nvPr/>
        </p:nvSpPr>
        <p:spPr bwMode="auto">
          <a:xfrm>
            <a:off x="5798703" y="3599195"/>
            <a:ext cx="1099708" cy="1099708"/>
          </a:xfrm>
          <a:prstGeom prst="ellipse">
            <a:avLst/>
          </a:prstGeom>
          <a:solidFill>
            <a:srgbClr val="749A03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" name="Oval 13"/>
          <p:cNvSpPr>
            <a:spLocks noChangeArrowheads="1"/>
          </p:cNvSpPr>
          <p:nvPr/>
        </p:nvSpPr>
        <p:spPr bwMode="auto">
          <a:xfrm>
            <a:off x="8877647" y="3599195"/>
            <a:ext cx="1099708" cy="1099708"/>
          </a:xfrm>
          <a:prstGeom prst="ellipse">
            <a:avLst/>
          </a:prstGeom>
          <a:solidFill>
            <a:srgbClr val="591E87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Line 14"/>
          <p:cNvSpPr>
            <a:spLocks noChangeShapeType="1"/>
          </p:cNvSpPr>
          <p:nvPr/>
        </p:nvSpPr>
        <p:spPr bwMode="auto">
          <a:xfrm>
            <a:off x="3339834" y="3459282"/>
            <a:ext cx="1379395" cy="0"/>
          </a:xfrm>
          <a:prstGeom prst="line">
            <a:avLst/>
          </a:prstGeom>
          <a:noFill/>
          <a:ln w="12700" cmpd="sng">
            <a:solidFill>
              <a:srgbClr val="591E8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Oval 15"/>
          <p:cNvSpPr>
            <a:spLocks noChangeArrowheads="1"/>
          </p:cNvSpPr>
          <p:nvPr/>
        </p:nvSpPr>
        <p:spPr bwMode="auto">
          <a:xfrm>
            <a:off x="3180351" y="3385492"/>
            <a:ext cx="157101" cy="157101"/>
          </a:xfrm>
          <a:prstGeom prst="ellipse">
            <a:avLst/>
          </a:prstGeom>
          <a:noFill/>
          <a:ln w="10" cmpd="sng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" name="Oval 16"/>
          <p:cNvSpPr>
            <a:spLocks noChangeArrowheads="1"/>
          </p:cNvSpPr>
          <p:nvPr/>
        </p:nvSpPr>
        <p:spPr bwMode="auto">
          <a:xfrm>
            <a:off x="3214868" y="3420009"/>
            <a:ext cx="88072" cy="88072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" name="Oval 17"/>
          <p:cNvSpPr>
            <a:spLocks noChangeArrowheads="1"/>
          </p:cNvSpPr>
          <p:nvPr/>
        </p:nvSpPr>
        <p:spPr bwMode="auto">
          <a:xfrm>
            <a:off x="4725181" y="3385492"/>
            <a:ext cx="155911" cy="157101"/>
          </a:xfrm>
          <a:prstGeom prst="ellipse">
            <a:avLst/>
          </a:prstGeom>
          <a:noFill/>
          <a:ln w="10" cmpd="sng">
            <a:solidFill>
              <a:srgbClr val="591E8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" name="Oval 18"/>
          <p:cNvSpPr>
            <a:spLocks noChangeArrowheads="1"/>
          </p:cNvSpPr>
          <p:nvPr/>
        </p:nvSpPr>
        <p:spPr bwMode="auto">
          <a:xfrm>
            <a:off x="4759696" y="3420009"/>
            <a:ext cx="88072" cy="88072"/>
          </a:xfrm>
          <a:prstGeom prst="ellipse">
            <a:avLst/>
          </a:prstGeom>
          <a:solidFill>
            <a:srgbClr val="591E87"/>
          </a:solidFill>
          <a:ln>
            <a:solidFill>
              <a:srgbClr val="591E87"/>
            </a:solidFill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>
            <a:off x="4878712" y="3459282"/>
            <a:ext cx="1379396" cy="0"/>
          </a:xfrm>
          <a:prstGeom prst="line">
            <a:avLst/>
          </a:prstGeom>
          <a:noFill/>
          <a:ln w="12700" cmpd="sng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Oval 20"/>
          <p:cNvSpPr>
            <a:spLocks noChangeArrowheads="1"/>
          </p:cNvSpPr>
          <p:nvPr/>
        </p:nvSpPr>
        <p:spPr bwMode="auto">
          <a:xfrm>
            <a:off x="6258107" y="3385492"/>
            <a:ext cx="155911" cy="157101"/>
          </a:xfrm>
          <a:prstGeom prst="ellipse">
            <a:avLst/>
          </a:prstGeom>
          <a:noFill/>
          <a:ln w="10" cmpd="sng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" name="Oval 21"/>
          <p:cNvSpPr>
            <a:spLocks noChangeArrowheads="1"/>
          </p:cNvSpPr>
          <p:nvPr/>
        </p:nvSpPr>
        <p:spPr bwMode="auto">
          <a:xfrm>
            <a:off x="6292620" y="3420009"/>
            <a:ext cx="86882" cy="88072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5" name="Line 22"/>
          <p:cNvSpPr>
            <a:spLocks noChangeShapeType="1"/>
          </p:cNvSpPr>
          <p:nvPr/>
        </p:nvSpPr>
        <p:spPr bwMode="auto">
          <a:xfrm>
            <a:off x="6412826" y="3459282"/>
            <a:ext cx="1379395" cy="0"/>
          </a:xfrm>
          <a:prstGeom prst="line">
            <a:avLst/>
          </a:prstGeom>
          <a:noFill/>
          <a:ln w="12700" cmpd="sng">
            <a:solidFill>
              <a:srgbClr val="591E8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Oval 23"/>
          <p:cNvSpPr>
            <a:spLocks noChangeArrowheads="1"/>
          </p:cNvSpPr>
          <p:nvPr/>
        </p:nvSpPr>
        <p:spPr bwMode="auto">
          <a:xfrm>
            <a:off x="7792224" y="3385492"/>
            <a:ext cx="155911" cy="157101"/>
          </a:xfrm>
          <a:prstGeom prst="ellipse">
            <a:avLst/>
          </a:prstGeom>
          <a:solidFill>
            <a:srgbClr val="591E87"/>
          </a:solidFill>
          <a:ln w="10" cmpd="sng">
            <a:solidFill>
              <a:srgbClr val="F8F8F8"/>
            </a:solidFill>
            <a:round/>
            <a:headEnd/>
            <a:tailEnd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" name="Oval 24"/>
          <p:cNvSpPr>
            <a:spLocks noChangeArrowheads="1"/>
          </p:cNvSpPr>
          <p:nvPr/>
        </p:nvSpPr>
        <p:spPr bwMode="auto">
          <a:xfrm>
            <a:off x="7826739" y="3420009"/>
            <a:ext cx="86881" cy="88072"/>
          </a:xfrm>
          <a:prstGeom prst="ellipse">
            <a:avLst/>
          </a:prstGeom>
          <a:solidFill>
            <a:srgbClr val="591E87"/>
          </a:solidFill>
          <a:ln>
            <a:solidFill>
              <a:srgbClr val="F8F8F8"/>
            </a:solidFill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" name="Line 25"/>
          <p:cNvSpPr>
            <a:spLocks noChangeShapeType="1"/>
          </p:cNvSpPr>
          <p:nvPr/>
        </p:nvSpPr>
        <p:spPr bwMode="auto">
          <a:xfrm>
            <a:off x="7952893" y="3459282"/>
            <a:ext cx="1379395" cy="0"/>
          </a:xfrm>
          <a:prstGeom prst="line">
            <a:avLst/>
          </a:prstGeom>
          <a:noFill/>
          <a:ln w="12700" cmpd="sng">
            <a:solidFill>
              <a:srgbClr val="591E8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Oval 26"/>
          <p:cNvSpPr>
            <a:spLocks noChangeArrowheads="1"/>
          </p:cNvSpPr>
          <p:nvPr/>
        </p:nvSpPr>
        <p:spPr bwMode="auto">
          <a:xfrm>
            <a:off x="9332291" y="3385492"/>
            <a:ext cx="155911" cy="157101"/>
          </a:xfrm>
          <a:prstGeom prst="ellipse">
            <a:avLst/>
          </a:prstGeom>
          <a:solidFill>
            <a:srgbClr val="591E87"/>
          </a:solidFill>
          <a:ln w="10" cmpd="sng">
            <a:solidFill>
              <a:srgbClr val="591E87"/>
            </a:solidFill>
            <a:round/>
            <a:headEnd/>
            <a:tailEnd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" name="Oval 27"/>
          <p:cNvSpPr>
            <a:spLocks noChangeArrowheads="1"/>
          </p:cNvSpPr>
          <p:nvPr/>
        </p:nvSpPr>
        <p:spPr bwMode="auto">
          <a:xfrm>
            <a:off x="9366806" y="3420009"/>
            <a:ext cx="86881" cy="88072"/>
          </a:xfrm>
          <a:prstGeom prst="ellipse">
            <a:avLst/>
          </a:prstGeom>
          <a:solidFill>
            <a:srgbClr val="591E87"/>
          </a:solidFill>
          <a:ln>
            <a:solidFill>
              <a:srgbClr val="F8F8F8"/>
            </a:solidFill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" name="Oval 29"/>
          <p:cNvSpPr>
            <a:spLocks noChangeArrowheads="1"/>
          </p:cNvSpPr>
          <p:nvPr/>
        </p:nvSpPr>
        <p:spPr bwMode="auto">
          <a:xfrm>
            <a:off x="7309016" y="2231043"/>
            <a:ext cx="1099708" cy="1099708"/>
          </a:xfrm>
          <a:prstGeom prst="ellipse">
            <a:avLst/>
          </a:prstGeom>
          <a:solidFill>
            <a:srgbClr val="591E87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2" name="Line 14"/>
          <p:cNvSpPr>
            <a:spLocks noChangeShapeType="1"/>
          </p:cNvSpPr>
          <p:nvPr/>
        </p:nvSpPr>
        <p:spPr bwMode="auto">
          <a:xfrm>
            <a:off x="2290111" y="3459282"/>
            <a:ext cx="879528" cy="0"/>
          </a:xfrm>
          <a:prstGeom prst="line">
            <a:avLst/>
          </a:prstGeom>
          <a:noFill/>
          <a:ln w="12700" cmpd="sng">
            <a:solidFill>
              <a:srgbClr val="92D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Line 14"/>
          <p:cNvSpPr>
            <a:spLocks noChangeShapeType="1"/>
          </p:cNvSpPr>
          <p:nvPr/>
        </p:nvSpPr>
        <p:spPr bwMode="auto">
          <a:xfrm>
            <a:off x="9488202" y="3459282"/>
            <a:ext cx="880718" cy="0"/>
          </a:xfrm>
          <a:prstGeom prst="line">
            <a:avLst/>
          </a:prstGeom>
          <a:noFill/>
          <a:ln w="12700" cmpd="sng">
            <a:solidFill>
              <a:srgbClr val="591E8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TextBox 30"/>
          <p:cNvSpPr txBox="1">
            <a:spLocks noChangeArrowheads="1"/>
          </p:cNvSpPr>
          <p:nvPr/>
        </p:nvSpPr>
        <p:spPr bwMode="auto">
          <a:xfrm>
            <a:off x="2701907" y="3987188"/>
            <a:ext cx="1113990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35" name="TextBox 31"/>
          <p:cNvSpPr txBox="1">
            <a:spLocks noChangeArrowheads="1"/>
          </p:cNvSpPr>
          <p:nvPr/>
        </p:nvSpPr>
        <p:spPr bwMode="auto">
          <a:xfrm>
            <a:off x="5792755" y="3987188"/>
            <a:ext cx="1112800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36" name="TextBox 32"/>
          <p:cNvSpPr txBox="1">
            <a:spLocks noChangeArrowheads="1"/>
          </p:cNvSpPr>
          <p:nvPr/>
        </p:nvSpPr>
        <p:spPr bwMode="auto">
          <a:xfrm>
            <a:off x="8882410" y="3987188"/>
            <a:ext cx="1112800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37" name="TextBox 33"/>
          <p:cNvSpPr txBox="1">
            <a:spLocks noChangeArrowheads="1"/>
          </p:cNvSpPr>
          <p:nvPr/>
        </p:nvSpPr>
        <p:spPr bwMode="auto">
          <a:xfrm>
            <a:off x="7306638" y="2630938"/>
            <a:ext cx="1112800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38" name="TextBox 34"/>
          <p:cNvSpPr txBox="1">
            <a:spLocks noChangeArrowheads="1"/>
          </p:cNvSpPr>
          <p:nvPr/>
        </p:nvSpPr>
        <p:spPr bwMode="auto">
          <a:xfrm>
            <a:off x="4247927" y="2630938"/>
            <a:ext cx="1112800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39" name="TextBox 35"/>
          <p:cNvSpPr txBox="1">
            <a:spLocks noChangeArrowheads="1"/>
          </p:cNvSpPr>
          <p:nvPr/>
        </p:nvSpPr>
        <p:spPr bwMode="auto">
          <a:xfrm>
            <a:off x="2701907" y="3046297"/>
            <a:ext cx="1113990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1499" dirty="0">
                <a:solidFill>
                  <a:srgbClr val="749A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499" dirty="0">
                <a:solidFill>
                  <a:srgbClr val="749A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40" name="TextBox 36"/>
          <p:cNvSpPr txBox="1">
            <a:spLocks noChangeArrowheads="1"/>
          </p:cNvSpPr>
          <p:nvPr/>
        </p:nvSpPr>
        <p:spPr bwMode="auto">
          <a:xfrm>
            <a:off x="4237214" y="3618765"/>
            <a:ext cx="1112799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1499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99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41" name="TextBox 37"/>
          <p:cNvSpPr txBox="1">
            <a:spLocks noChangeArrowheads="1"/>
          </p:cNvSpPr>
          <p:nvPr/>
        </p:nvSpPr>
        <p:spPr bwMode="auto">
          <a:xfrm>
            <a:off x="5782041" y="3046297"/>
            <a:ext cx="1112799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1499" dirty="0">
                <a:solidFill>
                  <a:srgbClr val="749A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499" dirty="0">
                <a:solidFill>
                  <a:srgbClr val="749A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42" name="TextBox 38"/>
          <p:cNvSpPr txBox="1">
            <a:spLocks noChangeArrowheads="1"/>
          </p:cNvSpPr>
          <p:nvPr/>
        </p:nvSpPr>
        <p:spPr bwMode="auto">
          <a:xfrm>
            <a:off x="7378048" y="3618765"/>
            <a:ext cx="1112800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1499" dirty="0" smtClean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99" dirty="0" smtClean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499" dirty="0">
              <a:solidFill>
                <a:srgbClr val="591E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39"/>
          <p:cNvSpPr txBox="1">
            <a:spLocks noChangeArrowheads="1"/>
          </p:cNvSpPr>
          <p:nvPr/>
        </p:nvSpPr>
        <p:spPr bwMode="auto">
          <a:xfrm>
            <a:off x="8831232" y="3046297"/>
            <a:ext cx="1112799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1499" dirty="0" smtClean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r>
              <a:rPr lang="zh-CN" altLang="en-US" sz="1499" dirty="0" smtClean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499" dirty="0">
              <a:solidFill>
                <a:srgbClr val="591E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27208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000"/>
                            </p:stCondLst>
                            <p:childTnLst>
                              <p:par>
                                <p:cTn id="1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65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  <p:bldP spid="14" grpId="0" animBg="1" autoUpdateAnimBg="0"/>
      <p:bldP spid="15" grpId="0" animBg="1" autoUpdateAnimBg="0"/>
      <p:bldP spid="16" grpId="0" animBg="1" autoUpdateAnimBg="0"/>
      <p:bldP spid="17" grpId="0" animBg="1"/>
      <p:bldP spid="18" grpId="0" animBg="1" autoUpdateAnimBg="0"/>
      <p:bldP spid="19" grpId="0" animBg="1" autoUpdateAnimBg="0"/>
      <p:bldP spid="20" grpId="0" animBg="1" autoUpdateAnimBg="0"/>
      <p:bldP spid="21" grpId="0" animBg="1" autoUpdateAnimBg="0"/>
      <p:bldP spid="22" grpId="0" animBg="1"/>
      <p:bldP spid="23" grpId="0" animBg="1" autoUpdateAnimBg="0"/>
      <p:bldP spid="24" grpId="0" animBg="1" autoUpdateAnimBg="0"/>
      <p:bldP spid="25" grpId="0" animBg="1"/>
      <p:bldP spid="26" grpId="0" animBg="1" autoUpdateAnimBg="0"/>
      <p:bldP spid="27" grpId="0" animBg="1" autoUpdateAnimBg="0"/>
      <p:bldP spid="28" grpId="0" animBg="1"/>
      <p:bldP spid="29" grpId="0" animBg="1" autoUpdateAnimBg="0"/>
      <p:bldP spid="30" grpId="0" animBg="1" autoUpdateAnimBg="0"/>
      <p:bldP spid="31" grpId="0" animBg="1" autoUpdateAnimBg="0"/>
      <p:bldP spid="32" grpId="0" animBg="1"/>
      <p:bldP spid="33" grpId="0" animBg="1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  <p:bldP spid="40" grpId="0" autoUpdateAnimBg="0"/>
      <p:bldP spid="41" grpId="0" autoUpdateAnimBg="0"/>
      <p:bldP spid="42" grpId="0" autoUpdateAnimBg="0"/>
      <p:bldP spid="4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0" y="0"/>
            <a:ext cx="12334031" cy="6640661"/>
            <a:chOff x="0" y="0"/>
            <a:chExt cx="12334031" cy="6640661"/>
          </a:xfrm>
        </p:grpSpPr>
        <p:sp>
          <p:nvSpPr>
            <p:cNvPr id="34" name="矩形 33"/>
            <p:cNvSpPr/>
            <p:nvPr/>
          </p:nvSpPr>
          <p:spPr>
            <a:xfrm>
              <a:off x="524719" y="591989"/>
              <a:ext cx="11809312" cy="6048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00424" y="-100424"/>
              <a:ext cx="2206752" cy="240760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41502" flipH="1">
              <a:off x="4291905" y="374034"/>
              <a:ext cx="1405012" cy="1458682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31428">
              <a:off x="8758919" y="4435593"/>
              <a:ext cx="3435622" cy="1778712"/>
            </a:xfrm>
            <a:prstGeom prst="rect">
              <a:avLst/>
            </a:prstGeom>
          </p:spPr>
        </p:pic>
        <p:sp>
          <p:nvSpPr>
            <p:cNvPr id="38" name="Text Box 18"/>
            <p:cNvSpPr txBox="1">
              <a:spLocks noChangeArrowheads="1"/>
            </p:cNvSpPr>
            <p:nvPr/>
          </p:nvSpPr>
          <p:spPr bwMode="gray">
            <a:xfrm>
              <a:off x="2334896" y="835015"/>
              <a:ext cx="158417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500" b="1" dirty="0">
                  <a:solidFill>
                    <a:srgbClr val="591E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892871" y="1456085"/>
              <a:ext cx="9721080" cy="0"/>
            </a:xfrm>
            <a:prstGeom prst="line">
              <a:avLst/>
            </a:prstGeom>
            <a:ln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Freeform 5"/>
          <p:cNvSpPr>
            <a:spLocks noChangeArrowheads="1"/>
          </p:cNvSpPr>
          <p:nvPr/>
        </p:nvSpPr>
        <p:spPr bwMode="auto">
          <a:xfrm>
            <a:off x="2573635" y="2820233"/>
            <a:ext cx="960437" cy="768350"/>
          </a:xfrm>
          <a:custGeom>
            <a:avLst/>
            <a:gdLst>
              <a:gd name="T0" fmla="*/ 397681 w 256"/>
              <a:gd name="T1" fmla="*/ 644664 h 205"/>
              <a:gd name="T2" fmla="*/ 874148 w 256"/>
              <a:gd name="T3" fmla="*/ 453514 h 205"/>
              <a:gd name="T4" fmla="*/ 960437 w 256"/>
              <a:gd name="T5" fmla="*/ 104945 h 205"/>
              <a:gd name="T6" fmla="*/ 0 w 256"/>
              <a:gd name="T7" fmla="*/ 682145 h 205"/>
              <a:gd name="T8" fmla="*/ 345157 w 256"/>
              <a:gd name="T9" fmla="*/ 768350 h 205"/>
              <a:gd name="T10" fmla="*/ 397681 w 256"/>
              <a:gd name="T11" fmla="*/ 644664 h 2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6"/>
              <a:gd name="T19" fmla="*/ 0 h 205"/>
              <a:gd name="T20" fmla="*/ 256 w 256"/>
              <a:gd name="T21" fmla="*/ 205 h 20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6" h="205">
                <a:moveTo>
                  <a:pt x="106" y="172"/>
                </a:moveTo>
                <a:cubicBezTo>
                  <a:pt x="134" y="128"/>
                  <a:pt x="186" y="109"/>
                  <a:pt x="233" y="121"/>
                </a:cubicBezTo>
                <a:cubicBezTo>
                  <a:pt x="256" y="28"/>
                  <a:pt x="256" y="28"/>
                  <a:pt x="256" y="28"/>
                </a:cubicBezTo>
                <a:cubicBezTo>
                  <a:pt x="143" y="0"/>
                  <a:pt x="28" y="69"/>
                  <a:pt x="0" y="182"/>
                </a:cubicBezTo>
                <a:cubicBezTo>
                  <a:pt x="92" y="205"/>
                  <a:pt x="92" y="205"/>
                  <a:pt x="92" y="205"/>
                </a:cubicBezTo>
                <a:cubicBezTo>
                  <a:pt x="95" y="194"/>
                  <a:pt x="100" y="182"/>
                  <a:pt x="106" y="172"/>
                </a:cubicBezTo>
                <a:close/>
              </a:path>
            </a:pathLst>
          </a:custGeom>
          <a:solidFill>
            <a:srgbClr val="749A0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Freeform 6"/>
          <p:cNvSpPr>
            <a:spLocks noChangeArrowheads="1"/>
          </p:cNvSpPr>
          <p:nvPr/>
        </p:nvSpPr>
        <p:spPr bwMode="auto">
          <a:xfrm>
            <a:off x="3448347" y="2930854"/>
            <a:ext cx="658813" cy="658812"/>
          </a:xfrm>
          <a:custGeom>
            <a:avLst/>
            <a:gdLst>
              <a:gd name="T0" fmla="*/ 127271 w 176"/>
              <a:gd name="T1" fmla="*/ 400528 h 176"/>
              <a:gd name="T2" fmla="*/ 314433 w 176"/>
              <a:gd name="T3" fmla="*/ 658812 h 176"/>
              <a:gd name="T4" fmla="*/ 658813 w 176"/>
              <a:gd name="T5" fmla="*/ 565231 h 176"/>
              <a:gd name="T6" fmla="*/ 86095 w 176"/>
              <a:gd name="T7" fmla="*/ 0 h 176"/>
              <a:gd name="T8" fmla="*/ 0 w 176"/>
              <a:gd name="T9" fmla="*/ 348122 h 176"/>
              <a:gd name="T10" fmla="*/ 127271 w 176"/>
              <a:gd name="T11" fmla="*/ 400528 h 1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6"/>
              <a:gd name="T19" fmla="*/ 0 h 176"/>
              <a:gd name="T20" fmla="*/ 176 w 176"/>
              <a:gd name="T21" fmla="*/ 176 h 17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6" h="176">
                <a:moveTo>
                  <a:pt x="34" y="107"/>
                </a:moveTo>
                <a:cubicBezTo>
                  <a:pt x="60" y="123"/>
                  <a:pt x="77" y="148"/>
                  <a:pt x="84" y="176"/>
                </a:cubicBezTo>
                <a:cubicBezTo>
                  <a:pt x="176" y="151"/>
                  <a:pt x="176" y="151"/>
                  <a:pt x="176" y="151"/>
                </a:cubicBezTo>
                <a:cubicBezTo>
                  <a:pt x="156" y="74"/>
                  <a:pt x="100" y="20"/>
                  <a:pt x="23" y="0"/>
                </a:cubicBezTo>
                <a:cubicBezTo>
                  <a:pt x="0" y="93"/>
                  <a:pt x="0" y="93"/>
                  <a:pt x="0" y="93"/>
                </a:cubicBezTo>
                <a:cubicBezTo>
                  <a:pt x="12" y="96"/>
                  <a:pt x="23" y="100"/>
                  <a:pt x="34" y="107"/>
                </a:cubicBezTo>
                <a:close/>
              </a:path>
            </a:pathLst>
          </a:custGeom>
          <a:solidFill>
            <a:srgbClr val="591E8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2" name="Freeform 7"/>
          <p:cNvSpPr>
            <a:spLocks noChangeArrowheads="1"/>
          </p:cNvSpPr>
          <p:nvPr/>
        </p:nvSpPr>
        <p:spPr bwMode="auto">
          <a:xfrm>
            <a:off x="3762672" y="3496004"/>
            <a:ext cx="382588" cy="398462"/>
          </a:xfrm>
          <a:custGeom>
            <a:avLst/>
            <a:gdLst>
              <a:gd name="T0" fmla="*/ 3751 w 102"/>
              <a:gd name="T1" fmla="*/ 312003 h 106"/>
              <a:gd name="T2" fmla="*/ 348830 w 102"/>
              <a:gd name="T3" fmla="*/ 398462 h 106"/>
              <a:gd name="T4" fmla="*/ 345079 w 102"/>
              <a:gd name="T5" fmla="*/ 0 h 106"/>
              <a:gd name="T6" fmla="*/ 0 w 102"/>
              <a:gd name="T7" fmla="*/ 93977 h 106"/>
              <a:gd name="T8" fmla="*/ 3751 w 102"/>
              <a:gd name="T9" fmla="*/ 312003 h 1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"/>
              <a:gd name="T16" fmla="*/ 0 h 106"/>
              <a:gd name="T17" fmla="*/ 102 w 102"/>
              <a:gd name="T18" fmla="*/ 106 h 10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" h="106">
                <a:moveTo>
                  <a:pt x="1" y="83"/>
                </a:moveTo>
                <a:cubicBezTo>
                  <a:pt x="93" y="106"/>
                  <a:pt x="93" y="106"/>
                  <a:pt x="93" y="106"/>
                </a:cubicBezTo>
                <a:cubicBezTo>
                  <a:pt x="102" y="70"/>
                  <a:pt x="102" y="36"/>
                  <a:pt x="92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5" y="44"/>
                  <a:pt x="6" y="64"/>
                  <a:pt x="1" y="83"/>
                </a:cubicBezTo>
                <a:close/>
              </a:path>
            </a:pathLst>
          </a:custGeom>
          <a:solidFill>
            <a:srgbClr val="749A0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3" name="Freeform 8"/>
          <p:cNvSpPr>
            <a:spLocks noChangeArrowheads="1"/>
          </p:cNvSpPr>
          <p:nvPr/>
        </p:nvSpPr>
        <p:spPr bwMode="auto">
          <a:xfrm>
            <a:off x="3710285" y="3807154"/>
            <a:ext cx="401637" cy="315912"/>
          </a:xfrm>
          <a:custGeom>
            <a:avLst/>
            <a:gdLst>
              <a:gd name="T0" fmla="*/ 0 w 107"/>
              <a:gd name="T1" fmla="*/ 127869 h 84"/>
              <a:gd name="T2" fmla="*/ 304043 w 107"/>
              <a:gd name="T3" fmla="*/ 315912 h 84"/>
              <a:gd name="T4" fmla="*/ 401637 w 107"/>
              <a:gd name="T5" fmla="*/ 86500 h 84"/>
              <a:gd name="T6" fmla="*/ 56304 w 107"/>
              <a:gd name="T7" fmla="*/ 0 h 84"/>
              <a:gd name="T8" fmla="*/ 0 w 107"/>
              <a:gd name="T9" fmla="*/ 127869 h 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7"/>
              <a:gd name="T16" fmla="*/ 0 h 84"/>
              <a:gd name="T17" fmla="*/ 107 w 107"/>
              <a:gd name="T18" fmla="*/ 84 h 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7" h="84">
                <a:moveTo>
                  <a:pt x="0" y="34"/>
                </a:moveTo>
                <a:cubicBezTo>
                  <a:pt x="81" y="84"/>
                  <a:pt x="81" y="84"/>
                  <a:pt x="81" y="84"/>
                </a:cubicBezTo>
                <a:cubicBezTo>
                  <a:pt x="94" y="64"/>
                  <a:pt x="101" y="46"/>
                  <a:pt x="107" y="23"/>
                </a:cubicBezTo>
                <a:cubicBezTo>
                  <a:pt x="15" y="0"/>
                  <a:pt x="15" y="0"/>
                  <a:pt x="15" y="0"/>
                </a:cubicBezTo>
                <a:cubicBezTo>
                  <a:pt x="12" y="12"/>
                  <a:pt x="7" y="23"/>
                  <a:pt x="0" y="34"/>
                </a:cubicBezTo>
                <a:close/>
              </a:path>
            </a:pathLst>
          </a:custGeom>
          <a:solidFill>
            <a:srgbClr val="591E8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Freeform 9"/>
          <p:cNvSpPr>
            <a:spLocks noChangeArrowheads="1"/>
          </p:cNvSpPr>
          <p:nvPr/>
        </p:nvSpPr>
        <p:spPr bwMode="auto">
          <a:xfrm>
            <a:off x="2487910" y="3507116"/>
            <a:ext cx="1525587" cy="1098550"/>
          </a:xfrm>
          <a:custGeom>
            <a:avLst/>
            <a:gdLst>
              <a:gd name="T0" fmla="*/ 1525587 w 407"/>
              <a:gd name="T1" fmla="*/ 614888 h 293"/>
              <a:gd name="T2" fmla="*/ 1221969 w 407"/>
              <a:gd name="T3" fmla="*/ 427422 h 293"/>
              <a:gd name="T4" fmla="*/ 622230 w 407"/>
              <a:gd name="T5" fmla="*/ 562398 h 293"/>
              <a:gd name="T6" fmla="*/ 431063 w 407"/>
              <a:gd name="T7" fmla="*/ 86234 h 293"/>
              <a:gd name="T8" fmla="*/ 86213 w 407"/>
              <a:gd name="T9" fmla="*/ 0 h 293"/>
              <a:gd name="T10" fmla="*/ 431063 w 407"/>
              <a:gd name="T11" fmla="*/ 866092 h 293"/>
              <a:gd name="T12" fmla="*/ 1525587 w 407"/>
              <a:gd name="T13" fmla="*/ 614888 h 29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07"/>
              <a:gd name="T22" fmla="*/ 0 h 293"/>
              <a:gd name="T23" fmla="*/ 407 w 407"/>
              <a:gd name="T24" fmla="*/ 293 h 29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07" h="293">
                <a:moveTo>
                  <a:pt x="407" y="164"/>
                </a:moveTo>
                <a:cubicBezTo>
                  <a:pt x="326" y="114"/>
                  <a:pt x="326" y="114"/>
                  <a:pt x="326" y="114"/>
                </a:cubicBezTo>
                <a:cubicBezTo>
                  <a:pt x="292" y="168"/>
                  <a:pt x="220" y="185"/>
                  <a:pt x="166" y="150"/>
                </a:cubicBezTo>
                <a:cubicBezTo>
                  <a:pt x="122" y="123"/>
                  <a:pt x="103" y="71"/>
                  <a:pt x="115" y="23"/>
                </a:cubicBezTo>
                <a:cubicBezTo>
                  <a:pt x="23" y="0"/>
                  <a:pt x="23" y="0"/>
                  <a:pt x="23" y="0"/>
                </a:cubicBezTo>
                <a:cubicBezTo>
                  <a:pt x="0" y="91"/>
                  <a:pt x="36" y="181"/>
                  <a:pt x="115" y="231"/>
                </a:cubicBezTo>
                <a:cubicBezTo>
                  <a:pt x="214" y="293"/>
                  <a:pt x="345" y="263"/>
                  <a:pt x="407" y="164"/>
                </a:cubicBezTo>
                <a:close/>
              </a:path>
            </a:pathLst>
          </a:custGeom>
          <a:solidFill>
            <a:srgbClr val="591E8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45" name="Freeform 12"/>
          <p:cNvSpPr>
            <a:spLocks noChangeArrowheads="1"/>
          </p:cNvSpPr>
          <p:nvPr/>
        </p:nvSpPr>
        <p:spPr bwMode="auto">
          <a:xfrm>
            <a:off x="4107160" y="2589541"/>
            <a:ext cx="3556000" cy="917575"/>
          </a:xfrm>
          <a:custGeom>
            <a:avLst/>
            <a:gdLst>
              <a:gd name="T0" fmla="*/ 4763 w 2240"/>
              <a:gd name="T1" fmla="*/ 917575 h 578"/>
              <a:gd name="T2" fmla="*/ 0 w 2240"/>
              <a:gd name="T3" fmla="*/ 903288 h 578"/>
              <a:gd name="T4" fmla="*/ 3551238 w 2240"/>
              <a:gd name="T5" fmla="*/ 0 h 578"/>
              <a:gd name="T6" fmla="*/ 3556000 w 2240"/>
              <a:gd name="T7" fmla="*/ 11113 h 578"/>
              <a:gd name="T8" fmla="*/ 4763 w 2240"/>
              <a:gd name="T9" fmla="*/ 917575 h 5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40"/>
              <a:gd name="T16" fmla="*/ 0 h 578"/>
              <a:gd name="T17" fmla="*/ 2240 w 2240"/>
              <a:gd name="T18" fmla="*/ 578 h 5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40" h="578">
                <a:moveTo>
                  <a:pt x="3" y="578"/>
                </a:moveTo>
                <a:lnTo>
                  <a:pt x="0" y="569"/>
                </a:lnTo>
                <a:lnTo>
                  <a:pt x="2237" y="0"/>
                </a:lnTo>
                <a:lnTo>
                  <a:pt x="2240" y="7"/>
                </a:lnTo>
                <a:lnTo>
                  <a:pt x="3" y="578"/>
                </a:lnTo>
                <a:close/>
              </a:path>
            </a:pathLst>
          </a:custGeom>
          <a:solidFill>
            <a:srgbClr val="FF6699"/>
          </a:solidFill>
          <a:ln>
            <a:solidFill>
              <a:srgbClr val="591E87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Freeform 15"/>
          <p:cNvSpPr>
            <a:spLocks noChangeArrowheads="1"/>
          </p:cNvSpPr>
          <p:nvPr/>
        </p:nvSpPr>
        <p:spPr bwMode="auto">
          <a:xfrm>
            <a:off x="4107160" y="3889704"/>
            <a:ext cx="3575050" cy="952500"/>
          </a:xfrm>
          <a:custGeom>
            <a:avLst/>
            <a:gdLst>
              <a:gd name="T0" fmla="*/ 3570288 w 2252"/>
              <a:gd name="T1" fmla="*/ 952500 h 600"/>
              <a:gd name="T2" fmla="*/ 0 w 2252"/>
              <a:gd name="T3" fmla="*/ 11113 h 600"/>
              <a:gd name="T4" fmla="*/ 4763 w 2252"/>
              <a:gd name="T5" fmla="*/ 0 h 600"/>
              <a:gd name="T6" fmla="*/ 3575050 w 2252"/>
              <a:gd name="T7" fmla="*/ 938213 h 600"/>
              <a:gd name="T8" fmla="*/ 3570288 w 2252"/>
              <a:gd name="T9" fmla="*/ 952500 h 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52"/>
              <a:gd name="T16" fmla="*/ 0 h 600"/>
              <a:gd name="T17" fmla="*/ 2252 w 2252"/>
              <a:gd name="T18" fmla="*/ 600 h 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52" h="600">
                <a:moveTo>
                  <a:pt x="2249" y="600"/>
                </a:moveTo>
                <a:lnTo>
                  <a:pt x="0" y="7"/>
                </a:lnTo>
                <a:lnTo>
                  <a:pt x="3" y="0"/>
                </a:lnTo>
                <a:lnTo>
                  <a:pt x="2252" y="591"/>
                </a:lnTo>
                <a:lnTo>
                  <a:pt x="2249" y="600"/>
                </a:lnTo>
                <a:close/>
              </a:path>
            </a:pathLst>
          </a:custGeom>
          <a:solidFill>
            <a:srgbClr val="FF6699"/>
          </a:solidFill>
          <a:ln>
            <a:solidFill>
              <a:srgbClr val="591E87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16"/>
          <p:cNvSpPr>
            <a:spLocks noChangeArrowheads="1"/>
          </p:cNvSpPr>
          <p:nvPr/>
        </p:nvSpPr>
        <p:spPr bwMode="auto">
          <a:xfrm>
            <a:off x="7869535" y="2543504"/>
            <a:ext cx="1200150" cy="2235200"/>
          </a:xfrm>
          <a:custGeom>
            <a:avLst/>
            <a:gdLst>
              <a:gd name="T0" fmla="*/ 0 w 320"/>
              <a:gd name="T1" fmla="*/ 26252 h 596"/>
              <a:gd name="T2" fmla="*/ 7501 w 320"/>
              <a:gd name="T3" fmla="*/ 198768 h 596"/>
              <a:gd name="T4" fmla="*/ 18752 w 320"/>
              <a:gd name="T5" fmla="*/ 198768 h 596"/>
              <a:gd name="T6" fmla="*/ 1008876 w 320"/>
              <a:gd name="T7" fmla="*/ 1121350 h 596"/>
              <a:gd name="T8" fmla="*/ 371296 w 320"/>
              <a:gd name="T9" fmla="*/ 2058934 h 596"/>
              <a:gd name="T10" fmla="*/ 435054 w 320"/>
              <a:gd name="T11" fmla="*/ 2235200 h 596"/>
              <a:gd name="T12" fmla="*/ 1181398 w 320"/>
              <a:gd name="T13" fmla="*/ 1121350 h 596"/>
              <a:gd name="T14" fmla="*/ 0 w 320"/>
              <a:gd name="T15" fmla="*/ 26252 h 59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0"/>
              <a:gd name="T25" fmla="*/ 0 h 596"/>
              <a:gd name="T26" fmla="*/ 320 w 320"/>
              <a:gd name="T27" fmla="*/ 596 h 59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0" h="596">
                <a:moveTo>
                  <a:pt x="0" y="7"/>
                </a:moveTo>
                <a:cubicBezTo>
                  <a:pt x="2" y="53"/>
                  <a:pt x="2" y="53"/>
                  <a:pt x="2" y="53"/>
                </a:cubicBezTo>
                <a:cubicBezTo>
                  <a:pt x="3" y="53"/>
                  <a:pt x="4" y="53"/>
                  <a:pt x="5" y="53"/>
                </a:cubicBezTo>
                <a:cubicBezTo>
                  <a:pt x="146" y="48"/>
                  <a:pt x="264" y="158"/>
                  <a:pt x="269" y="299"/>
                </a:cubicBezTo>
                <a:cubicBezTo>
                  <a:pt x="274" y="413"/>
                  <a:pt x="202" y="513"/>
                  <a:pt x="99" y="549"/>
                </a:cubicBezTo>
                <a:cubicBezTo>
                  <a:pt x="116" y="596"/>
                  <a:pt x="116" y="596"/>
                  <a:pt x="116" y="596"/>
                </a:cubicBezTo>
                <a:cubicBezTo>
                  <a:pt x="242" y="550"/>
                  <a:pt x="320" y="434"/>
                  <a:pt x="315" y="299"/>
                </a:cubicBezTo>
                <a:cubicBezTo>
                  <a:pt x="309" y="132"/>
                  <a:pt x="168" y="0"/>
                  <a:pt x="0" y="7"/>
                </a:cubicBezTo>
                <a:close/>
              </a:path>
            </a:pathLst>
          </a:custGeom>
          <a:solidFill>
            <a:srgbClr val="591E8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17"/>
          <p:cNvSpPr>
            <a:spLocks noChangeArrowheads="1"/>
          </p:cNvSpPr>
          <p:nvPr/>
        </p:nvSpPr>
        <p:spPr bwMode="auto">
          <a:xfrm>
            <a:off x="7520285" y="2570491"/>
            <a:ext cx="355600" cy="231775"/>
          </a:xfrm>
          <a:custGeom>
            <a:avLst/>
            <a:gdLst>
              <a:gd name="T0" fmla="*/ 355600 w 95"/>
              <a:gd name="T1" fmla="*/ 171962 h 62"/>
              <a:gd name="T2" fmla="*/ 348114 w 95"/>
              <a:gd name="T3" fmla="*/ 0 h 62"/>
              <a:gd name="T4" fmla="*/ 0 w 95"/>
              <a:gd name="T5" fmla="*/ 67290 h 62"/>
              <a:gd name="T6" fmla="*/ 59891 w 95"/>
              <a:gd name="T7" fmla="*/ 231775 h 62"/>
              <a:gd name="T8" fmla="*/ 355600 w 95"/>
              <a:gd name="T9" fmla="*/ 171962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"/>
              <a:gd name="T16" fmla="*/ 0 h 62"/>
              <a:gd name="T17" fmla="*/ 95 w 95"/>
              <a:gd name="T18" fmla="*/ 62 h 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" h="62">
                <a:moveTo>
                  <a:pt x="95" y="46"/>
                </a:moveTo>
                <a:cubicBezTo>
                  <a:pt x="93" y="0"/>
                  <a:pt x="93" y="0"/>
                  <a:pt x="93" y="0"/>
                </a:cubicBezTo>
                <a:cubicBezTo>
                  <a:pt x="60" y="1"/>
                  <a:pt x="32" y="6"/>
                  <a:pt x="0" y="18"/>
                </a:cubicBezTo>
                <a:cubicBezTo>
                  <a:pt x="16" y="62"/>
                  <a:pt x="16" y="62"/>
                  <a:pt x="16" y="62"/>
                </a:cubicBezTo>
                <a:cubicBezTo>
                  <a:pt x="41" y="53"/>
                  <a:pt x="67" y="47"/>
                  <a:pt x="95" y="46"/>
                </a:cubicBezTo>
                <a:close/>
              </a:path>
            </a:pathLst>
          </a:custGeom>
          <a:solidFill>
            <a:srgbClr val="749A0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18"/>
          <p:cNvSpPr>
            <a:spLocks noChangeArrowheads="1"/>
          </p:cNvSpPr>
          <p:nvPr/>
        </p:nvSpPr>
        <p:spPr bwMode="auto">
          <a:xfrm>
            <a:off x="7051972" y="2637166"/>
            <a:ext cx="528638" cy="442913"/>
          </a:xfrm>
          <a:custGeom>
            <a:avLst/>
            <a:gdLst>
              <a:gd name="T0" fmla="*/ 528638 w 141"/>
              <a:gd name="T1" fmla="*/ 165154 h 118"/>
              <a:gd name="T2" fmla="*/ 468651 w 141"/>
              <a:gd name="T3" fmla="*/ 0 h 118"/>
              <a:gd name="T4" fmla="*/ 0 w 141"/>
              <a:gd name="T5" fmla="*/ 322801 h 118"/>
              <a:gd name="T6" fmla="*/ 138721 w 141"/>
              <a:gd name="T7" fmla="*/ 442913 h 118"/>
              <a:gd name="T8" fmla="*/ 528638 w 141"/>
              <a:gd name="T9" fmla="*/ 165154 h 1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1"/>
              <a:gd name="T16" fmla="*/ 0 h 118"/>
              <a:gd name="T17" fmla="*/ 141 w 141"/>
              <a:gd name="T18" fmla="*/ 118 h 1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1" h="118">
                <a:moveTo>
                  <a:pt x="141" y="44"/>
                </a:moveTo>
                <a:cubicBezTo>
                  <a:pt x="125" y="0"/>
                  <a:pt x="125" y="0"/>
                  <a:pt x="125" y="0"/>
                </a:cubicBezTo>
                <a:cubicBezTo>
                  <a:pt x="75" y="18"/>
                  <a:pt x="35" y="46"/>
                  <a:pt x="0" y="86"/>
                </a:cubicBezTo>
                <a:cubicBezTo>
                  <a:pt x="37" y="118"/>
                  <a:pt x="37" y="118"/>
                  <a:pt x="37" y="118"/>
                </a:cubicBezTo>
                <a:cubicBezTo>
                  <a:pt x="64" y="85"/>
                  <a:pt x="100" y="60"/>
                  <a:pt x="141" y="44"/>
                </a:cubicBezTo>
                <a:close/>
              </a:path>
            </a:pathLst>
          </a:custGeom>
          <a:solidFill>
            <a:srgbClr val="749A0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19"/>
          <p:cNvSpPr>
            <a:spLocks noChangeArrowheads="1"/>
          </p:cNvSpPr>
          <p:nvPr/>
        </p:nvSpPr>
        <p:spPr bwMode="auto">
          <a:xfrm>
            <a:off x="6694785" y="2961016"/>
            <a:ext cx="495300" cy="1139825"/>
          </a:xfrm>
          <a:custGeom>
            <a:avLst/>
            <a:gdLst>
              <a:gd name="T0" fmla="*/ 270164 w 132"/>
              <a:gd name="T1" fmla="*/ 772381 h 304"/>
              <a:gd name="T2" fmla="*/ 495300 w 132"/>
              <a:gd name="T3" fmla="*/ 119982 h 304"/>
              <a:gd name="T4" fmla="*/ 356466 w 132"/>
              <a:gd name="T5" fmla="*/ 0 h 304"/>
              <a:gd name="T6" fmla="*/ 146339 w 132"/>
              <a:gd name="T7" fmla="*/ 1139825 h 304"/>
              <a:gd name="T8" fmla="*/ 330200 w 132"/>
              <a:gd name="T9" fmla="*/ 1072335 h 304"/>
              <a:gd name="T10" fmla="*/ 270164 w 132"/>
              <a:gd name="T11" fmla="*/ 772381 h 30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2"/>
              <a:gd name="T19" fmla="*/ 0 h 304"/>
              <a:gd name="T20" fmla="*/ 132 w 132"/>
              <a:gd name="T21" fmla="*/ 304 h 30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2" h="304">
                <a:moveTo>
                  <a:pt x="72" y="206"/>
                </a:moveTo>
                <a:cubicBezTo>
                  <a:pt x="69" y="140"/>
                  <a:pt x="92" y="79"/>
                  <a:pt x="132" y="32"/>
                </a:cubicBezTo>
                <a:cubicBezTo>
                  <a:pt x="95" y="0"/>
                  <a:pt x="95" y="0"/>
                  <a:pt x="95" y="0"/>
                </a:cubicBezTo>
                <a:cubicBezTo>
                  <a:pt x="20" y="87"/>
                  <a:pt x="0" y="196"/>
                  <a:pt x="39" y="304"/>
                </a:cubicBezTo>
                <a:cubicBezTo>
                  <a:pt x="88" y="286"/>
                  <a:pt x="88" y="286"/>
                  <a:pt x="88" y="286"/>
                </a:cubicBezTo>
                <a:cubicBezTo>
                  <a:pt x="78" y="261"/>
                  <a:pt x="73" y="234"/>
                  <a:pt x="72" y="206"/>
                </a:cubicBezTo>
                <a:close/>
              </a:path>
            </a:pathLst>
          </a:custGeom>
          <a:solidFill>
            <a:srgbClr val="591E8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20"/>
          <p:cNvSpPr>
            <a:spLocks noChangeArrowheads="1"/>
          </p:cNvSpPr>
          <p:nvPr/>
        </p:nvSpPr>
        <p:spPr bwMode="auto">
          <a:xfrm>
            <a:off x="6840835" y="4032579"/>
            <a:ext cx="1463675" cy="963612"/>
          </a:xfrm>
          <a:custGeom>
            <a:avLst/>
            <a:gdLst>
              <a:gd name="T0" fmla="*/ 1114645 w 390"/>
              <a:gd name="T1" fmla="*/ 622411 h 257"/>
              <a:gd name="T2" fmla="*/ 183898 w 390"/>
              <a:gd name="T3" fmla="*/ 0 h 257"/>
              <a:gd name="T4" fmla="*/ 0 w 390"/>
              <a:gd name="T5" fmla="*/ 67490 h 257"/>
              <a:gd name="T6" fmla="*/ 1463675 w 390"/>
              <a:gd name="T7" fmla="*/ 746143 h 257"/>
              <a:gd name="T8" fmla="*/ 1399874 w 390"/>
              <a:gd name="T9" fmla="*/ 569918 h 257"/>
              <a:gd name="T10" fmla="*/ 1114645 w 390"/>
              <a:gd name="T11" fmla="*/ 622411 h 2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90"/>
              <a:gd name="T19" fmla="*/ 0 h 257"/>
              <a:gd name="T20" fmla="*/ 390 w 390"/>
              <a:gd name="T21" fmla="*/ 257 h 2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90" h="257">
                <a:moveTo>
                  <a:pt x="297" y="166"/>
                </a:moveTo>
                <a:cubicBezTo>
                  <a:pt x="184" y="170"/>
                  <a:pt x="86" y="100"/>
                  <a:pt x="49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58" y="175"/>
                  <a:pt x="232" y="257"/>
                  <a:pt x="390" y="199"/>
                </a:cubicBezTo>
                <a:cubicBezTo>
                  <a:pt x="373" y="152"/>
                  <a:pt x="373" y="152"/>
                  <a:pt x="373" y="152"/>
                </a:cubicBezTo>
                <a:cubicBezTo>
                  <a:pt x="349" y="160"/>
                  <a:pt x="324" y="165"/>
                  <a:pt x="297" y="166"/>
                </a:cubicBezTo>
                <a:close/>
              </a:path>
            </a:pathLst>
          </a:custGeom>
          <a:solidFill>
            <a:srgbClr val="749A0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34"/>
          <p:cNvSpPr>
            <a:spLocks noEditPoints="1" noChangeArrowheads="1"/>
          </p:cNvSpPr>
          <p:nvPr/>
        </p:nvSpPr>
        <p:spPr bwMode="auto">
          <a:xfrm>
            <a:off x="6188372" y="3442029"/>
            <a:ext cx="349250" cy="266700"/>
          </a:xfrm>
          <a:custGeom>
            <a:avLst/>
            <a:gdLst>
              <a:gd name="T0" fmla="*/ 334228 w 93"/>
              <a:gd name="T1" fmla="*/ 0 h 71"/>
              <a:gd name="T2" fmla="*/ 15022 w 93"/>
              <a:gd name="T3" fmla="*/ 3756 h 71"/>
              <a:gd name="T4" fmla="*/ 0 w 93"/>
              <a:gd name="T5" fmla="*/ 18782 h 71"/>
              <a:gd name="T6" fmla="*/ 3755 w 93"/>
              <a:gd name="T7" fmla="*/ 206599 h 71"/>
              <a:gd name="T8" fmla="*/ 18777 w 93"/>
              <a:gd name="T9" fmla="*/ 221624 h 71"/>
              <a:gd name="T10" fmla="*/ 120172 w 93"/>
              <a:gd name="T11" fmla="*/ 221624 h 71"/>
              <a:gd name="T12" fmla="*/ 120172 w 93"/>
              <a:gd name="T13" fmla="*/ 255431 h 71"/>
              <a:gd name="T14" fmla="*/ 82618 w 93"/>
              <a:gd name="T15" fmla="*/ 259187 h 71"/>
              <a:gd name="T16" fmla="*/ 78863 w 93"/>
              <a:gd name="T17" fmla="*/ 262944 h 71"/>
              <a:gd name="T18" fmla="*/ 82618 w 93"/>
              <a:gd name="T19" fmla="*/ 266700 h 71"/>
              <a:gd name="T20" fmla="*/ 270387 w 93"/>
              <a:gd name="T21" fmla="*/ 266700 h 71"/>
              <a:gd name="T22" fmla="*/ 277898 w 93"/>
              <a:gd name="T23" fmla="*/ 259187 h 71"/>
              <a:gd name="T24" fmla="*/ 270387 w 93"/>
              <a:gd name="T25" fmla="*/ 255431 h 71"/>
              <a:gd name="T26" fmla="*/ 236589 w 93"/>
              <a:gd name="T27" fmla="*/ 255431 h 71"/>
              <a:gd name="T28" fmla="*/ 232833 w 93"/>
              <a:gd name="T29" fmla="*/ 221624 h 71"/>
              <a:gd name="T30" fmla="*/ 334228 w 93"/>
              <a:gd name="T31" fmla="*/ 217868 h 71"/>
              <a:gd name="T32" fmla="*/ 349250 w 93"/>
              <a:gd name="T33" fmla="*/ 202842 h 71"/>
              <a:gd name="T34" fmla="*/ 349250 w 93"/>
              <a:gd name="T35" fmla="*/ 15025 h 71"/>
              <a:gd name="T36" fmla="*/ 334228 w 93"/>
              <a:gd name="T37" fmla="*/ 0 h 71"/>
              <a:gd name="T38" fmla="*/ 289164 w 93"/>
              <a:gd name="T39" fmla="*/ 202842 h 71"/>
              <a:gd name="T40" fmla="*/ 285409 w 93"/>
              <a:gd name="T41" fmla="*/ 199086 h 71"/>
              <a:gd name="T42" fmla="*/ 289164 w 93"/>
              <a:gd name="T43" fmla="*/ 195330 h 71"/>
              <a:gd name="T44" fmla="*/ 292919 w 93"/>
              <a:gd name="T45" fmla="*/ 199086 h 71"/>
              <a:gd name="T46" fmla="*/ 289164 w 93"/>
              <a:gd name="T47" fmla="*/ 202842 h 71"/>
              <a:gd name="T48" fmla="*/ 334228 w 93"/>
              <a:gd name="T49" fmla="*/ 180304 h 71"/>
              <a:gd name="T50" fmla="*/ 18777 w 93"/>
              <a:gd name="T51" fmla="*/ 184061 h 71"/>
              <a:gd name="T52" fmla="*/ 18777 w 93"/>
              <a:gd name="T53" fmla="*/ 18782 h 71"/>
              <a:gd name="T54" fmla="*/ 334228 w 93"/>
              <a:gd name="T55" fmla="*/ 15025 h 71"/>
              <a:gd name="T56" fmla="*/ 334228 w 93"/>
              <a:gd name="T57" fmla="*/ 180304 h 71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93"/>
              <a:gd name="T88" fmla="*/ 0 h 71"/>
              <a:gd name="T89" fmla="*/ 93 w 93"/>
              <a:gd name="T90" fmla="*/ 71 h 71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93" h="71">
                <a:moveTo>
                  <a:pt x="89" y="0"/>
                </a:moveTo>
                <a:cubicBezTo>
                  <a:pt x="4" y="1"/>
                  <a:pt x="4" y="1"/>
                  <a:pt x="4" y="1"/>
                </a:cubicBezTo>
                <a:cubicBezTo>
                  <a:pt x="2" y="1"/>
                  <a:pt x="0" y="3"/>
                  <a:pt x="0" y="5"/>
                </a:cubicBezTo>
                <a:cubicBezTo>
                  <a:pt x="1" y="55"/>
                  <a:pt x="1" y="55"/>
                  <a:pt x="1" y="55"/>
                </a:cubicBezTo>
                <a:cubicBezTo>
                  <a:pt x="1" y="57"/>
                  <a:pt x="3" y="59"/>
                  <a:pt x="5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68"/>
                  <a:pt x="32" y="68"/>
                  <a:pt x="32" y="68"/>
                </a:cubicBezTo>
                <a:cubicBezTo>
                  <a:pt x="22" y="69"/>
                  <a:pt x="22" y="69"/>
                  <a:pt x="22" y="69"/>
                </a:cubicBezTo>
                <a:cubicBezTo>
                  <a:pt x="21" y="69"/>
                  <a:pt x="21" y="69"/>
                  <a:pt x="21" y="70"/>
                </a:cubicBezTo>
                <a:cubicBezTo>
                  <a:pt x="21" y="70"/>
                  <a:pt x="21" y="71"/>
                  <a:pt x="22" y="71"/>
                </a:cubicBezTo>
                <a:cubicBezTo>
                  <a:pt x="72" y="71"/>
                  <a:pt x="72" y="71"/>
                  <a:pt x="72" y="71"/>
                </a:cubicBezTo>
                <a:cubicBezTo>
                  <a:pt x="73" y="71"/>
                  <a:pt x="74" y="70"/>
                  <a:pt x="74" y="69"/>
                </a:cubicBezTo>
                <a:cubicBezTo>
                  <a:pt x="74" y="69"/>
                  <a:pt x="73" y="68"/>
                  <a:pt x="72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2" y="59"/>
                  <a:pt x="62" y="59"/>
                  <a:pt x="62" y="59"/>
                </a:cubicBezTo>
                <a:cubicBezTo>
                  <a:pt x="89" y="58"/>
                  <a:pt x="89" y="58"/>
                  <a:pt x="89" y="58"/>
                </a:cubicBezTo>
                <a:cubicBezTo>
                  <a:pt x="92" y="58"/>
                  <a:pt x="93" y="56"/>
                  <a:pt x="93" y="54"/>
                </a:cubicBezTo>
                <a:cubicBezTo>
                  <a:pt x="93" y="4"/>
                  <a:pt x="93" y="4"/>
                  <a:pt x="93" y="4"/>
                </a:cubicBezTo>
                <a:cubicBezTo>
                  <a:pt x="93" y="2"/>
                  <a:pt x="91" y="0"/>
                  <a:pt x="89" y="0"/>
                </a:cubicBezTo>
                <a:close/>
                <a:moveTo>
                  <a:pt x="77" y="54"/>
                </a:moveTo>
                <a:cubicBezTo>
                  <a:pt x="76" y="54"/>
                  <a:pt x="76" y="54"/>
                  <a:pt x="76" y="53"/>
                </a:cubicBezTo>
                <a:cubicBezTo>
                  <a:pt x="76" y="52"/>
                  <a:pt x="76" y="52"/>
                  <a:pt x="77" y="52"/>
                </a:cubicBezTo>
                <a:cubicBezTo>
                  <a:pt x="78" y="52"/>
                  <a:pt x="78" y="52"/>
                  <a:pt x="78" y="53"/>
                </a:cubicBezTo>
                <a:cubicBezTo>
                  <a:pt x="78" y="54"/>
                  <a:pt x="78" y="54"/>
                  <a:pt x="77" y="54"/>
                </a:cubicBezTo>
                <a:close/>
                <a:moveTo>
                  <a:pt x="89" y="48"/>
                </a:moveTo>
                <a:cubicBezTo>
                  <a:pt x="5" y="49"/>
                  <a:pt x="5" y="49"/>
                  <a:pt x="5" y="49"/>
                </a:cubicBezTo>
                <a:cubicBezTo>
                  <a:pt x="5" y="5"/>
                  <a:pt x="5" y="5"/>
                  <a:pt x="5" y="5"/>
                </a:cubicBezTo>
                <a:cubicBezTo>
                  <a:pt x="89" y="4"/>
                  <a:pt x="89" y="4"/>
                  <a:pt x="89" y="4"/>
                </a:cubicBezTo>
                <a:lnTo>
                  <a:pt x="89" y="48"/>
                </a:lnTo>
                <a:close/>
              </a:path>
            </a:pathLst>
          </a:custGeom>
          <a:solidFill>
            <a:srgbClr val="591E8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35"/>
          <p:cNvSpPr>
            <a:spLocks noEditPoints="1" noChangeArrowheads="1"/>
          </p:cNvSpPr>
          <p:nvPr/>
        </p:nvSpPr>
        <p:spPr bwMode="auto">
          <a:xfrm>
            <a:off x="5991522" y="3618241"/>
            <a:ext cx="171450" cy="101600"/>
          </a:xfrm>
          <a:custGeom>
            <a:avLst/>
            <a:gdLst>
              <a:gd name="T0" fmla="*/ 0 w 46"/>
              <a:gd name="T1" fmla="*/ 71496 h 27"/>
              <a:gd name="T2" fmla="*/ 29817 w 46"/>
              <a:gd name="T3" fmla="*/ 101600 h 27"/>
              <a:gd name="T4" fmla="*/ 137905 w 46"/>
              <a:gd name="T5" fmla="*/ 101600 h 27"/>
              <a:gd name="T6" fmla="*/ 167723 w 46"/>
              <a:gd name="T7" fmla="*/ 67733 h 27"/>
              <a:gd name="T8" fmla="*/ 167723 w 46"/>
              <a:gd name="T9" fmla="*/ 0 h 27"/>
              <a:gd name="T10" fmla="*/ 0 w 46"/>
              <a:gd name="T11" fmla="*/ 0 h 27"/>
              <a:gd name="T12" fmla="*/ 0 w 46"/>
              <a:gd name="T13" fmla="*/ 71496 h 27"/>
              <a:gd name="T14" fmla="*/ 85725 w 46"/>
              <a:gd name="T15" fmla="*/ 45156 h 27"/>
              <a:gd name="T16" fmla="*/ 96907 w 46"/>
              <a:gd name="T17" fmla="*/ 60207 h 27"/>
              <a:gd name="T18" fmla="*/ 85725 w 46"/>
              <a:gd name="T19" fmla="*/ 71496 h 27"/>
              <a:gd name="T20" fmla="*/ 70816 w 46"/>
              <a:gd name="T21" fmla="*/ 60207 h 27"/>
              <a:gd name="T22" fmla="*/ 85725 w 46"/>
              <a:gd name="T23" fmla="*/ 45156 h 2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6"/>
              <a:gd name="T37" fmla="*/ 0 h 27"/>
              <a:gd name="T38" fmla="*/ 46 w 46"/>
              <a:gd name="T39" fmla="*/ 27 h 2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6" h="27">
                <a:moveTo>
                  <a:pt x="0" y="19"/>
                </a:moveTo>
                <a:cubicBezTo>
                  <a:pt x="0" y="23"/>
                  <a:pt x="4" y="27"/>
                  <a:pt x="8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42" y="27"/>
                  <a:pt x="46" y="23"/>
                  <a:pt x="45" y="18"/>
                </a:cubicBezTo>
                <a:cubicBezTo>
                  <a:pt x="45" y="0"/>
                  <a:pt x="45" y="0"/>
                  <a:pt x="45" y="0"/>
                </a:cubicBezTo>
                <a:cubicBezTo>
                  <a:pt x="0" y="0"/>
                  <a:pt x="0" y="0"/>
                  <a:pt x="0" y="0"/>
                </a:cubicBezTo>
                <a:lnTo>
                  <a:pt x="0" y="19"/>
                </a:lnTo>
                <a:close/>
                <a:moveTo>
                  <a:pt x="23" y="12"/>
                </a:moveTo>
                <a:cubicBezTo>
                  <a:pt x="25" y="12"/>
                  <a:pt x="26" y="14"/>
                  <a:pt x="26" y="16"/>
                </a:cubicBezTo>
                <a:cubicBezTo>
                  <a:pt x="26" y="18"/>
                  <a:pt x="25" y="19"/>
                  <a:pt x="23" y="19"/>
                </a:cubicBezTo>
                <a:cubicBezTo>
                  <a:pt x="21" y="19"/>
                  <a:pt x="19" y="18"/>
                  <a:pt x="19" y="16"/>
                </a:cubicBezTo>
                <a:cubicBezTo>
                  <a:pt x="19" y="14"/>
                  <a:pt x="21" y="12"/>
                  <a:pt x="23" y="12"/>
                </a:cubicBezTo>
                <a:close/>
              </a:path>
            </a:pathLst>
          </a:custGeom>
          <a:solidFill>
            <a:srgbClr val="591E8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36"/>
          <p:cNvSpPr>
            <a:spLocks noEditPoints="1" noChangeArrowheads="1"/>
          </p:cNvSpPr>
          <p:nvPr/>
        </p:nvSpPr>
        <p:spPr bwMode="auto">
          <a:xfrm>
            <a:off x="5985172" y="3356304"/>
            <a:ext cx="173038" cy="254000"/>
          </a:xfrm>
          <a:custGeom>
            <a:avLst/>
            <a:gdLst>
              <a:gd name="T0" fmla="*/ 139183 w 46"/>
              <a:gd name="T1" fmla="*/ 0 h 68"/>
              <a:gd name="T2" fmla="*/ 33855 w 46"/>
              <a:gd name="T3" fmla="*/ 0 h 68"/>
              <a:gd name="T4" fmla="*/ 0 w 46"/>
              <a:gd name="T5" fmla="*/ 33618 h 68"/>
              <a:gd name="T6" fmla="*/ 3762 w 46"/>
              <a:gd name="T7" fmla="*/ 254000 h 68"/>
              <a:gd name="T8" fmla="*/ 173038 w 46"/>
              <a:gd name="T9" fmla="*/ 250265 h 68"/>
              <a:gd name="T10" fmla="*/ 173038 w 46"/>
              <a:gd name="T11" fmla="*/ 29882 h 68"/>
              <a:gd name="T12" fmla="*/ 139183 w 46"/>
              <a:gd name="T13" fmla="*/ 0 h 68"/>
              <a:gd name="T14" fmla="*/ 146706 w 46"/>
              <a:gd name="T15" fmla="*/ 104588 h 68"/>
              <a:gd name="T16" fmla="*/ 22570 w 46"/>
              <a:gd name="T17" fmla="*/ 108324 h 68"/>
              <a:gd name="T18" fmla="*/ 22570 w 46"/>
              <a:gd name="T19" fmla="*/ 78441 h 68"/>
              <a:gd name="T20" fmla="*/ 146706 w 46"/>
              <a:gd name="T21" fmla="*/ 78441 h 68"/>
              <a:gd name="T22" fmla="*/ 146706 w 46"/>
              <a:gd name="T23" fmla="*/ 104588 h 68"/>
              <a:gd name="T24" fmla="*/ 146706 w 46"/>
              <a:gd name="T25" fmla="*/ 52294 h 68"/>
              <a:gd name="T26" fmla="*/ 22570 w 46"/>
              <a:gd name="T27" fmla="*/ 52294 h 68"/>
              <a:gd name="T28" fmla="*/ 22570 w 46"/>
              <a:gd name="T29" fmla="*/ 26147 h 68"/>
              <a:gd name="T30" fmla="*/ 146706 w 46"/>
              <a:gd name="T31" fmla="*/ 26147 h 68"/>
              <a:gd name="T32" fmla="*/ 146706 w 46"/>
              <a:gd name="T33" fmla="*/ 52294 h 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6"/>
              <a:gd name="T52" fmla="*/ 0 h 68"/>
              <a:gd name="T53" fmla="*/ 46 w 46"/>
              <a:gd name="T54" fmla="*/ 68 h 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6" h="68">
                <a:moveTo>
                  <a:pt x="37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1" y="68"/>
                  <a:pt x="1" y="68"/>
                  <a:pt x="1" y="68"/>
                </a:cubicBezTo>
                <a:cubicBezTo>
                  <a:pt x="46" y="67"/>
                  <a:pt x="46" y="67"/>
                  <a:pt x="46" y="67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4"/>
                  <a:pt x="42" y="0"/>
                  <a:pt x="37" y="0"/>
                </a:cubicBezTo>
                <a:close/>
                <a:moveTo>
                  <a:pt x="39" y="28"/>
                </a:moveTo>
                <a:cubicBezTo>
                  <a:pt x="6" y="29"/>
                  <a:pt x="6" y="29"/>
                  <a:pt x="6" y="29"/>
                </a:cubicBezTo>
                <a:cubicBezTo>
                  <a:pt x="6" y="21"/>
                  <a:pt x="6" y="21"/>
                  <a:pt x="6" y="21"/>
                </a:cubicBezTo>
                <a:cubicBezTo>
                  <a:pt x="39" y="21"/>
                  <a:pt x="39" y="21"/>
                  <a:pt x="39" y="21"/>
                </a:cubicBezTo>
                <a:lnTo>
                  <a:pt x="39" y="28"/>
                </a:lnTo>
                <a:close/>
                <a:moveTo>
                  <a:pt x="39" y="14"/>
                </a:moveTo>
                <a:cubicBezTo>
                  <a:pt x="6" y="14"/>
                  <a:pt x="6" y="14"/>
                  <a:pt x="6" y="14"/>
                </a:cubicBezTo>
                <a:cubicBezTo>
                  <a:pt x="6" y="7"/>
                  <a:pt x="6" y="7"/>
                  <a:pt x="6" y="7"/>
                </a:cubicBezTo>
                <a:cubicBezTo>
                  <a:pt x="39" y="7"/>
                  <a:pt x="39" y="7"/>
                  <a:pt x="39" y="7"/>
                </a:cubicBezTo>
                <a:lnTo>
                  <a:pt x="39" y="14"/>
                </a:lnTo>
                <a:close/>
              </a:path>
            </a:pathLst>
          </a:custGeom>
          <a:solidFill>
            <a:srgbClr val="591E8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37"/>
          <p:cNvSpPr>
            <a:spLocks noChangeArrowheads="1"/>
          </p:cNvSpPr>
          <p:nvPr/>
        </p:nvSpPr>
        <p:spPr bwMode="auto">
          <a:xfrm>
            <a:off x="7377410" y="5235904"/>
            <a:ext cx="635000" cy="41275"/>
          </a:xfrm>
          <a:custGeom>
            <a:avLst/>
            <a:gdLst>
              <a:gd name="T0" fmla="*/ 635000 w 169"/>
              <a:gd name="T1" fmla="*/ 26266 h 11"/>
              <a:gd name="T2" fmla="*/ 623728 w 169"/>
              <a:gd name="T3" fmla="*/ 33770 h 11"/>
              <a:gd name="T4" fmla="*/ 7515 w 169"/>
              <a:gd name="T5" fmla="*/ 41275 h 11"/>
              <a:gd name="T6" fmla="*/ 0 w 169"/>
              <a:gd name="T7" fmla="*/ 33770 h 11"/>
              <a:gd name="T8" fmla="*/ 0 w 169"/>
              <a:gd name="T9" fmla="*/ 15009 h 11"/>
              <a:gd name="T10" fmla="*/ 7515 w 169"/>
              <a:gd name="T11" fmla="*/ 3752 h 11"/>
              <a:gd name="T12" fmla="*/ 623728 w 169"/>
              <a:gd name="T13" fmla="*/ 0 h 11"/>
              <a:gd name="T14" fmla="*/ 635000 w 169"/>
              <a:gd name="T15" fmla="*/ 7505 h 11"/>
              <a:gd name="T16" fmla="*/ 635000 w 169"/>
              <a:gd name="T17" fmla="*/ 26266 h 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9"/>
              <a:gd name="T28" fmla="*/ 0 h 11"/>
              <a:gd name="T29" fmla="*/ 169 w 169"/>
              <a:gd name="T30" fmla="*/ 11 h 1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9" h="11">
                <a:moveTo>
                  <a:pt x="169" y="7"/>
                </a:moveTo>
                <a:cubicBezTo>
                  <a:pt x="169" y="8"/>
                  <a:pt x="168" y="9"/>
                  <a:pt x="166" y="9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1"/>
                  <a:pt x="2" y="1"/>
                </a:cubicBezTo>
                <a:cubicBezTo>
                  <a:pt x="166" y="0"/>
                  <a:pt x="166" y="0"/>
                  <a:pt x="166" y="0"/>
                </a:cubicBezTo>
                <a:cubicBezTo>
                  <a:pt x="168" y="0"/>
                  <a:pt x="169" y="1"/>
                  <a:pt x="169" y="2"/>
                </a:cubicBezTo>
                <a:lnTo>
                  <a:pt x="169" y="7"/>
                </a:lnTo>
                <a:close/>
              </a:path>
            </a:pathLst>
          </a:custGeom>
          <a:solidFill>
            <a:srgbClr val="591E87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56" name="Freeform 38"/>
          <p:cNvSpPr>
            <a:spLocks noEditPoints="1" noChangeArrowheads="1"/>
          </p:cNvSpPr>
          <p:nvPr/>
        </p:nvSpPr>
        <p:spPr bwMode="auto">
          <a:xfrm>
            <a:off x="7412335" y="4902529"/>
            <a:ext cx="561975" cy="327025"/>
          </a:xfrm>
          <a:custGeom>
            <a:avLst/>
            <a:gdLst>
              <a:gd name="T0" fmla="*/ 532003 w 150"/>
              <a:gd name="T1" fmla="*/ 0 h 87"/>
              <a:gd name="T2" fmla="*/ 22479 w 150"/>
              <a:gd name="T3" fmla="*/ 3759 h 87"/>
              <a:gd name="T4" fmla="*/ 0 w 150"/>
              <a:gd name="T5" fmla="*/ 30071 h 87"/>
              <a:gd name="T6" fmla="*/ 0 w 150"/>
              <a:gd name="T7" fmla="*/ 300713 h 87"/>
              <a:gd name="T8" fmla="*/ 26226 w 150"/>
              <a:gd name="T9" fmla="*/ 327025 h 87"/>
              <a:gd name="T10" fmla="*/ 535750 w 150"/>
              <a:gd name="T11" fmla="*/ 319507 h 87"/>
              <a:gd name="T12" fmla="*/ 561975 w 150"/>
              <a:gd name="T13" fmla="*/ 293195 h 87"/>
              <a:gd name="T14" fmla="*/ 558229 w 150"/>
              <a:gd name="T15" fmla="*/ 26312 h 87"/>
              <a:gd name="T16" fmla="*/ 532003 w 150"/>
              <a:gd name="T17" fmla="*/ 0 h 87"/>
              <a:gd name="T18" fmla="*/ 535750 w 150"/>
              <a:gd name="T19" fmla="*/ 296954 h 87"/>
              <a:gd name="T20" fmla="*/ 26226 w 150"/>
              <a:gd name="T21" fmla="*/ 300713 h 87"/>
              <a:gd name="T22" fmla="*/ 22479 w 150"/>
              <a:gd name="T23" fmla="*/ 37589 h 87"/>
              <a:gd name="T24" fmla="*/ 535750 w 150"/>
              <a:gd name="T25" fmla="*/ 33830 h 87"/>
              <a:gd name="T26" fmla="*/ 535750 w 150"/>
              <a:gd name="T27" fmla="*/ 296954 h 8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50"/>
              <a:gd name="T43" fmla="*/ 0 h 87"/>
              <a:gd name="T44" fmla="*/ 150 w 150"/>
              <a:gd name="T45" fmla="*/ 87 h 8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50" h="87">
                <a:moveTo>
                  <a:pt x="142" y="0"/>
                </a:moveTo>
                <a:cubicBezTo>
                  <a:pt x="6" y="1"/>
                  <a:pt x="6" y="1"/>
                  <a:pt x="6" y="1"/>
                </a:cubicBezTo>
                <a:cubicBezTo>
                  <a:pt x="3" y="1"/>
                  <a:pt x="0" y="4"/>
                  <a:pt x="0" y="8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3" y="87"/>
                  <a:pt x="7" y="87"/>
                </a:cubicBezTo>
                <a:cubicBezTo>
                  <a:pt x="143" y="85"/>
                  <a:pt x="143" y="85"/>
                  <a:pt x="143" y="85"/>
                </a:cubicBezTo>
                <a:cubicBezTo>
                  <a:pt x="147" y="85"/>
                  <a:pt x="150" y="82"/>
                  <a:pt x="150" y="78"/>
                </a:cubicBezTo>
                <a:cubicBezTo>
                  <a:pt x="149" y="7"/>
                  <a:pt x="149" y="7"/>
                  <a:pt x="149" y="7"/>
                </a:cubicBezTo>
                <a:cubicBezTo>
                  <a:pt x="149" y="3"/>
                  <a:pt x="146" y="0"/>
                  <a:pt x="142" y="0"/>
                </a:cubicBezTo>
                <a:close/>
                <a:moveTo>
                  <a:pt x="143" y="79"/>
                </a:moveTo>
                <a:cubicBezTo>
                  <a:pt x="7" y="80"/>
                  <a:pt x="7" y="80"/>
                  <a:pt x="7" y="80"/>
                </a:cubicBezTo>
                <a:cubicBezTo>
                  <a:pt x="6" y="10"/>
                  <a:pt x="6" y="10"/>
                  <a:pt x="6" y="10"/>
                </a:cubicBezTo>
                <a:cubicBezTo>
                  <a:pt x="143" y="9"/>
                  <a:pt x="143" y="9"/>
                  <a:pt x="143" y="9"/>
                </a:cubicBezTo>
                <a:lnTo>
                  <a:pt x="143" y="79"/>
                </a:lnTo>
                <a:close/>
              </a:path>
            </a:pathLst>
          </a:custGeom>
          <a:solidFill>
            <a:srgbClr val="591E8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39"/>
          <p:cNvSpPr>
            <a:spLocks noEditPoints="1" noChangeArrowheads="1"/>
          </p:cNvSpPr>
          <p:nvPr/>
        </p:nvSpPr>
        <p:spPr bwMode="auto">
          <a:xfrm>
            <a:off x="7464722" y="2019629"/>
            <a:ext cx="355600" cy="468312"/>
          </a:xfrm>
          <a:custGeom>
            <a:avLst/>
            <a:gdLst>
              <a:gd name="T0" fmla="*/ 329398 w 95"/>
              <a:gd name="T1" fmla="*/ 3746 h 125"/>
              <a:gd name="T2" fmla="*/ 22459 w 95"/>
              <a:gd name="T3" fmla="*/ 3746 h 125"/>
              <a:gd name="T4" fmla="*/ 0 w 95"/>
              <a:gd name="T5" fmla="*/ 29972 h 125"/>
              <a:gd name="T6" fmla="*/ 3743 w 95"/>
              <a:gd name="T7" fmla="*/ 445833 h 125"/>
              <a:gd name="T8" fmla="*/ 29945 w 95"/>
              <a:gd name="T9" fmla="*/ 468312 h 125"/>
              <a:gd name="T10" fmla="*/ 333141 w 95"/>
              <a:gd name="T11" fmla="*/ 464566 h 125"/>
              <a:gd name="T12" fmla="*/ 355600 w 95"/>
              <a:gd name="T13" fmla="*/ 442087 h 125"/>
              <a:gd name="T14" fmla="*/ 351857 w 95"/>
              <a:gd name="T15" fmla="*/ 26225 h 125"/>
              <a:gd name="T16" fmla="*/ 329398 w 95"/>
              <a:gd name="T17" fmla="*/ 3746 h 125"/>
              <a:gd name="T18" fmla="*/ 179672 w 95"/>
              <a:gd name="T19" fmla="*/ 460819 h 125"/>
              <a:gd name="T20" fmla="*/ 168442 w 95"/>
              <a:gd name="T21" fmla="*/ 445833 h 125"/>
              <a:gd name="T22" fmla="*/ 179672 w 95"/>
              <a:gd name="T23" fmla="*/ 434594 h 125"/>
              <a:gd name="T24" fmla="*/ 190901 w 95"/>
              <a:gd name="T25" fmla="*/ 445833 h 125"/>
              <a:gd name="T26" fmla="*/ 179672 w 95"/>
              <a:gd name="T27" fmla="*/ 460819 h 125"/>
              <a:gd name="T28" fmla="*/ 321912 w 95"/>
              <a:gd name="T29" fmla="*/ 427101 h 125"/>
              <a:gd name="T30" fmla="*/ 41175 w 95"/>
              <a:gd name="T31" fmla="*/ 430847 h 125"/>
              <a:gd name="T32" fmla="*/ 37432 w 95"/>
              <a:gd name="T33" fmla="*/ 44958 h 125"/>
              <a:gd name="T34" fmla="*/ 318168 w 95"/>
              <a:gd name="T35" fmla="*/ 44958 h 125"/>
              <a:gd name="T36" fmla="*/ 321912 w 95"/>
              <a:gd name="T37" fmla="*/ 427101 h 12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95"/>
              <a:gd name="T58" fmla="*/ 0 h 125"/>
              <a:gd name="T59" fmla="*/ 95 w 95"/>
              <a:gd name="T60" fmla="*/ 125 h 12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95" h="125">
                <a:moveTo>
                  <a:pt x="88" y="1"/>
                </a:moveTo>
                <a:cubicBezTo>
                  <a:pt x="6" y="1"/>
                  <a:pt x="6" y="1"/>
                  <a:pt x="6" y="1"/>
                </a:cubicBezTo>
                <a:cubicBezTo>
                  <a:pt x="3" y="1"/>
                  <a:pt x="0" y="4"/>
                  <a:pt x="0" y="8"/>
                </a:cubicBezTo>
                <a:cubicBezTo>
                  <a:pt x="1" y="119"/>
                  <a:pt x="1" y="119"/>
                  <a:pt x="1" y="119"/>
                </a:cubicBezTo>
                <a:cubicBezTo>
                  <a:pt x="1" y="122"/>
                  <a:pt x="4" y="125"/>
                  <a:pt x="8" y="125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92" y="124"/>
                  <a:pt x="95" y="121"/>
                  <a:pt x="95" y="118"/>
                </a:cubicBezTo>
                <a:cubicBezTo>
                  <a:pt x="94" y="7"/>
                  <a:pt x="94" y="7"/>
                  <a:pt x="94" y="7"/>
                </a:cubicBezTo>
                <a:cubicBezTo>
                  <a:pt x="94" y="3"/>
                  <a:pt x="91" y="0"/>
                  <a:pt x="88" y="1"/>
                </a:cubicBezTo>
                <a:close/>
                <a:moveTo>
                  <a:pt x="48" y="123"/>
                </a:moveTo>
                <a:cubicBezTo>
                  <a:pt x="46" y="123"/>
                  <a:pt x="45" y="121"/>
                  <a:pt x="45" y="119"/>
                </a:cubicBezTo>
                <a:cubicBezTo>
                  <a:pt x="45" y="118"/>
                  <a:pt x="46" y="116"/>
                  <a:pt x="48" y="116"/>
                </a:cubicBezTo>
                <a:cubicBezTo>
                  <a:pt x="50" y="116"/>
                  <a:pt x="51" y="118"/>
                  <a:pt x="51" y="119"/>
                </a:cubicBezTo>
                <a:cubicBezTo>
                  <a:pt x="51" y="121"/>
                  <a:pt x="50" y="123"/>
                  <a:pt x="48" y="123"/>
                </a:cubicBezTo>
                <a:close/>
                <a:moveTo>
                  <a:pt x="86" y="114"/>
                </a:moveTo>
                <a:cubicBezTo>
                  <a:pt x="11" y="115"/>
                  <a:pt x="11" y="115"/>
                  <a:pt x="11" y="115"/>
                </a:cubicBezTo>
                <a:cubicBezTo>
                  <a:pt x="10" y="12"/>
                  <a:pt x="10" y="12"/>
                  <a:pt x="10" y="12"/>
                </a:cubicBezTo>
                <a:cubicBezTo>
                  <a:pt x="85" y="12"/>
                  <a:pt x="85" y="12"/>
                  <a:pt x="85" y="12"/>
                </a:cubicBezTo>
                <a:lnTo>
                  <a:pt x="86" y="114"/>
                </a:lnTo>
                <a:close/>
              </a:path>
            </a:pathLst>
          </a:custGeom>
          <a:solidFill>
            <a:srgbClr val="591E8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40"/>
          <p:cNvSpPr>
            <a:spLocks noEditPoints="1" noChangeArrowheads="1"/>
          </p:cNvSpPr>
          <p:nvPr/>
        </p:nvSpPr>
        <p:spPr bwMode="auto">
          <a:xfrm>
            <a:off x="9393535" y="3218191"/>
            <a:ext cx="284162" cy="498475"/>
          </a:xfrm>
          <a:custGeom>
            <a:avLst/>
            <a:gdLst>
              <a:gd name="T0" fmla="*/ 250511 w 76"/>
              <a:gd name="T1" fmla="*/ 0 h 133"/>
              <a:gd name="T2" fmla="*/ 29912 w 76"/>
              <a:gd name="T3" fmla="*/ 3748 h 133"/>
              <a:gd name="T4" fmla="*/ 0 w 76"/>
              <a:gd name="T5" fmla="*/ 33731 h 133"/>
              <a:gd name="T6" fmla="*/ 3739 w 76"/>
              <a:gd name="T7" fmla="*/ 468492 h 133"/>
              <a:gd name="T8" fmla="*/ 33651 w 76"/>
              <a:gd name="T9" fmla="*/ 498475 h 133"/>
              <a:gd name="T10" fmla="*/ 254250 w 76"/>
              <a:gd name="T11" fmla="*/ 494727 h 133"/>
              <a:gd name="T12" fmla="*/ 284162 w 76"/>
              <a:gd name="T13" fmla="*/ 464744 h 133"/>
              <a:gd name="T14" fmla="*/ 280423 w 76"/>
              <a:gd name="T15" fmla="*/ 33731 h 133"/>
              <a:gd name="T16" fmla="*/ 250511 w 76"/>
              <a:gd name="T17" fmla="*/ 0 h 133"/>
              <a:gd name="T18" fmla="*/ 93474 w 76"/>
              <a:gd name="T19" fmla="*/ 37479 h 133"/>
              <a:gd name="T20" fmla="*/ 186949 w 76"/>
              <a:gd name="T21" fmla="*/ 37479 h 133"/>
              <a:gd name="T22" fmla="*/ 186949 w 76"/>
              <a:gd name="T23" fmla="*/ 48723 h 133"/>
              <a:gd name="T24" fmla="*/ 93474 w 76"/>
              <a:gd name="T25" fmla="*/ 48723 h 133"/>
              <a:gd name="T26" fmla="*/ 93474 w 76"/>
              <a:gd name="T27" fmla="*/ 37479 h 133"/>
              <a:gd name="T28" fmla="*/ 145820 w 76"/>
              <a:gd name="T29" fmla="*/ 475987 h 133"/>
              <a:gd name="T30" fmla="*/ 127125 w 76"/>
              <a:gd name="T31" fmla="*/ 460996 h 133"/>
              <a:gd name="T32" fmla="*/ 145820 w 76"/>
              <a:gd name="T33" fmla="*/ 442256 h 133"/>
              <a:gd name="T34" fmla="*/ 160776 w 76"/>
              <a:gd name="T35" fmla="*/ 460996 h 133"/>
              <a:gd name="T36" fmla="*/ 145820 w 76"/>
              <a:gd name="T37" fmla="*/ 475987 h 133"/>
              <a:gd name="T38" fmla="*/ 261728 w 76"/>
              <a:gd name="T39" fmla="*/ 416020 h 133"/>
              <a:gd name="T40" fmla="*/ 26173 w 76"/>
              <a:gd name="T41" fmla="*/ 416020 h 133"/>
              <a:gd name="T42" fmla="*/ 22434 w 76"/>
              <a:gd name="T43" fmla="*/ 82455 h 133"/>
              <a:gd name="T44" fmla="*/ 257989 w 76"/>
              <a:gd name="T45" fmla="*/ 78707 h 133"/>
              <a:gd name="T46" fmla="*/ 261728 w 76"/>
              <a:gd name="T47" fmla="*/ 416020 h 13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76"/>
              <a:gd name="T73" fmla="*/ 0 h 133"/>
              <a:gd name="T74" fmla="*/ 76 w 76"/>
              <a:gd name="T75" fmla="*/ 133 h 13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76" h="133">
                <a:moveTo>
                  <a:pt x="67" y="0"/>
                </a:moveTo>
                <a:cubicBezTo>
                  <a:pt x="8" y="1"/>
                  <a:pt x="8" y="1"/>
                  <a:pt x="8" y="1"/>
                </a:cubicBezTo>
                <a:cubicBezTo>
                  <a:pt x="3" y="1"/>
                  <a:pt x="0" y="5"/>
                  <a:pt x="0" y="9"/>
                </a:cubicBezTo>
                <a:cubicBezTo>
                  <a:pt x="1" y="125"/>
                  <a:pt x="1" y="125"/>
                  <a:pt x="1" y="125"/>
                </a:cubicBezTo>
                <a:cubicBezTo>
                  <a:pt x="1" y="129"/>
                  <a:pt x="5" y="133"/>
                  <a:pt x="9" y="133"/>
                </a:cubicBezTo>
                <a:cubicBezTo>
                  <a:pt x="68" y="132"/>
                  <a:pt x="68" y="132"/>
                  <a:pt x="68" y="132"/>
                </a:cubicBezTo>
                <a:cubicBezTo>
                  <a:pt x="73" y="132"/>
                  <a:pt x="76" y="129"/>
                  <a:pt x="76" y="124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4"/>
                  <a:pt x="71" y="0"/>
                  <a:pt x="67" y="0"/>
                </a:cubicBezTo>
                <a:close/>
                <a:moveTo>
                  <a:pt x="25" y="10"/>
                </a:moveTo>
                <a:cubicBezTo>
                  <a:pt x="50" y="10"/>
                  <a:pt x="50" y="10"/>
                  <a:pt x="50" y="10"/>
                </a:cubicBezTo>
                <a:cubicBezTo>
                  <a:pt x="50" y="13"/>
                  <a:pt x="50" y="13"/>
                  <a:pt x="50" y="13"/>
                </a:cubicBezTo>
                <a:cubicBezTo>
                  <a:pt x="25" y="13"/>
                  <a:pt x="25" y="13"/>
                  <a:pt x="25" y="13"/>
                </a:cubicBezTo>
                <a:lnTo>
                  <a:pt x="25" y="10"/>
                </a:lnTo>
                <a:close/>
                <a:moveTo>
                  <a:pt x="39" y="127"/>
                </a:moveTo>
                <a:cubicBezTo>
                  <a:pt x="36" y="128"/>
                  <a:pt x="34" y="125"/>
                  <a:pt x="34" y="123"/>
                </a:cubicBezTo>
                <a:cubicBezTo>
                  <a:pt x="34" y="120"/>
                  <a:pt x="36" y="118"/>
                  <a:pt x="39" y="118"/>
                </a:cubicBezTo>
                <a:cubicBezTo>
                  <a:pt x="41" y="118"/>
                  <a:pt x="43" y="120"/>
                  <a:pt x="43" y="123"/>
                </a:cubicBezTo>
                <a:cubicBezTo>
                  <a:pt x="43" y="125"/>
                  <a:pt x="41" y="127"/>
                  <a:pt x="39" y="127"/>
                </a:cubicBezTo>
                <a:close/>
                <a:moveTo>
                  <a:pt x="70" y="111"/>
                </a:moveTo>
                <a:cubicBezTo>
                  <a:pt x="7" y="111"/>
                  <a:pt x="7" y="111"/>
                  <a:pt x="7" y="111"/>
                </a:cubicBezTo>
                <a:cubicBezTo>
                  <a:pt x="6" y="22"/>
                  <a:pt x="6" y="22"/>
                  <a:pt x="6" y="22"/>
                </a:cubicBezTo>
                <a:cubicBezTo>
                  <a:pt x="69" y="21"/>
                  <a:pt x="69" y="21"/>
                  <a:pt x="69" y="21"/>
                </a:cubicBezTo>
                <a:lnTo>
                  <a:pt x="70" y="111"/>
                </a:lnTo>
                <a:close/>
              </a:path>
            </a:pathLst>
          </a:custGeom>
          <a:solidFill>
            <a:srgbClr val="591E8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" name="Freeform 41"/>
          <p:cNvSpPr>
            <a:spLocks noChangeArrowheads="1"/>
          </p:cNvSpPr>
          <p:nvPr/>
        </p:nvSpPr>
        <p:spPr bwMode="auto">
          <a:xfrm>
            <a:off x="7745710" y="3459491"/>
            <a:ext cx="322262" cy="674688"/>
          </a:xfrm>
          <a:custGeom>
            <a:avLst/>
            <a:gdLst>
              <a:gd name="T0" fmla="*/ 243570 w 86"/>
              <a:gd name="T1" fmla="*/ 0 h 180"/>
              <a:gd name="T2" fmla="*/ 82439 w 86"/>
              <a:gd name="T3" fmla="*/ 0 h 180"/>
              <a:gd name="T4" fmla="*/ 0 w 86"/>
              <a:gd name="T5" fmla="*/ 67469 h 180"/>
              <a:gd name="T6" fmla="*/ 0 w 86"/>
              <a:gd name="T7" fmla="*/ 67469 h 180"/>
              <a:gd name="T8" fmla="*/ 0 w 86"/>
              <a:gd name="T9" fmla="*/ 78714 h 180"/>
              <a:gd name="T10" fmla="*/ 3747 w 86"/>
              <a:gd name="T11" fmla="*/ 303610 h 180"/>
              <a:gd name="T12" fmla="*/ 29978 w 86"/>
              <a:gd name="T13" fmla="*/ 329847 h 180"/>
              <a:gd name="T14" fmla="*/ 56208 w 86"/>
              <a:gd name="T15" fmla="*/ 303610 h 180"/>
              <a:gd name="T16" fmla="*/ 52461 w 86"/>
              <a:gd name="T17" fmla="*/ 108700 h 180"/>
              <a:gd name="T18" fmla="*/ 78692 w 86"/>
              <a:gd name="T19" fmla="*/ 108700 h 180"/>
              <a:gd name="T20" fmla="*/ 78692 w 86"/>
              <a:gd name="T21" fmla="*/ 296113 h 180"/>
              <a:gd name="T22" fmla="*/ 78692 w 86"/>
              <a:gd name="T23" fmla="*/ 303610 h 180"/>
              <a:gd name="T24" fmla="*/ 82439 w 86"/>
              <a:gd name="T25" fmla="*/ 637205 h 180"/>
              <a:gd name="T26" fmla="*/ 119911 w 86"/>
              <a:gd name="T27" fmla="*/ 674688 h 180"/>
              <a:gd name="T28" fmla="*/ 157384 w 86"/>
              <a:gd name="T29" fmla="*/ 637205 h 180"/>
              <a:gd name="T30" fmla="*/ 153637 w 86"/>
              <a:gd name="T31" fmla="*/ 341092 h 180"/>
              <a:gd name="T32" fmla="*/ 172373 w 86"/>
              <a:gd name="T33" fmla="*/ 341092 h 180"/>
              <a:gd name="T34" fmla="*/ 176120 w 86"/>
              <a:gd name="T35" fmla="*/ 637205 h 180"/>
              <a:gd name="T36" fmla="*/ 213592 w 86"/>
              <a:gd name="T37" fmla="*/ 674688 h 180"/>
              <a:gd name="T38" fmla="*/ 247317 w 86"/>
              <a:gd name="T39" fmla="*/ 633457 h 180"/>
              <a:gd name="T40" fmla="*/ 247317 w 86"/>
              <a:gd name="T41" fmla="*/ 292365 h 180"/>
              <a:gd name="T42" fmla="*/ 247317 w 86"/>
              <a:gd name="T43" fmla="*/ 292365 h 180"/>
              <a:gd name="T44" fmla="*/ 243570 w 86"/>
              <a:gd name="T45" fmla="*/ 108700 h 180"/>
              <a:gd name="T46" fmla="*/ 262306 w 86"/>
              <a:gd name="T47" fmla="*/ 108700 h 180"/>
              <a:gd name="T48" fmla="*/ 266054 w 86"/>
              <a:gd name="T49" fmla="*/ 303610 h 180"/>
              <a:gd name="T50" fmla="*/ 296031 w 86"/>
              <a:gd name="T51" fmla="*/ 329847 h 180"/>
              <a:gd name="T52" fmla="*/ 322262 w 86"/>
              <a:gd name="T53" fmla="*/ 299861 h 180"/>
              <a:gd name="T54" fmla="*/ 322262 w 86"/>
              <a:gd name="T55" fmla="*/ 74965 h 180"/>
              <a:gd name="T56" fmla="*/ 322262 w 86"/>
              <a:gd name="T57" fmla="*/ 67469 h 180"/>
              <a:gd name="T58" fmla="*/ 322262 w 86"/>
              <a:gd name="T59" fmla="*/ 59972 h 180"/>
              <a:gd name="T60" fmla="*/ 243570 w 86"/>
              <a:gd name="T61" fmla="*/ 0 h 18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86"/>
              <a:gd name="T94" fmla="*/ 0 h 180"/>
              <a:gd name="T95" fmla="*/ 86 w 86"/>
              <a:gd name="T96" fmla="*/ 180 h 18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86" h="180">
                <a:moveTo>
                  <a:pt x="65" y="0"/>
                </a:moveTo>
                <a:cubicBezTo>
                  <a:pt x="22" y="0"/>
                  <a:pt x="22" y="0"/>
                  <a:pt x="22" y="0"/>
                </a:cubicBezTo>
                <a:cubicBezTo>
                  <a:pt x="6" y="0"/>
                  <a:pt x="0" y="13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1"/>
                  <a:pt x="0" y="21"/>
                  <a:pt x="0" y="21"/>
                </a:cubicBezTo>
                <a:cubicBezTo>
                  <a:pt x="1" y="81"/>
                  <a:pt x="1" y="81"/>
                  <a:pt x="1" y="81"/>
                </a:cubicBezTo>
                <a:cubicBezTo>
                  <a:pt x="1" y="85"/>
                  <a:pt x="4" y="88"/>
                  <a:pt x="8" y="88"/>
                </a:cubicBezTo>
                <a:cubicBezTo>
                  <a:pt x="12" y="88"/>
                  <a:pt x="15" y="85"/>
                  <a:pt x="15" y="81"/>
                </a:cubicBezTo>
                <a:cubicBezTo>
                  <a:pt x="14" y="29"/>
                  <a:pt x="14" y="29"/>
                  <a:pt x="14" y="29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1"/>
                </a:cubicBezTo>
                <a:cubicBezTo>
                  <a:pt x="22" y="170"/>
                  <a:pt x="22" y="170"/>
                  <a:pt x="22" y="170"/>
                </a:cubicBezTo>
                <a:cubicBezTo>
                  <a:pt x="22" y="176"/>
                  <a:pt x="27" y="180"/>
                  <a:pt x="32" y="180"/>
                </a:cubicBezTo>
                <a:cubicBezTo>
                  <a:pt x="37" y="180"/>
                  <a:pt x="42" y="175"/>
                  <a:pt x="42" y="170"/>
                </a:cubicBezTo>
                <a:cubicBezTo>
                  <a:pt x="41" y="91"/>
                  <a:pt x="41" y="91"/>
                  <a:pt x="41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47" y="170"/>
                  <a:pt x="47" y="170"/>
                  <a:pt x="47" y="170"/>
                </a:cubicBezTo>
                <a:cubicBezTo>
                  <a:pt x="47" y="175"/>
                  <a:pt x="51" y="180"/>
                  <a:pt x="57" y="180"/>
                </a:cubicBezTo>
                <a:cubicBezTo>
                  <a:pt x="62" y="180"/>
                  <a:pt x="67" y="175"/>
                  <a:pt x="66" y="169"/>
                </a:cubicBezTo>
                <a:cubicBezTo>
                  <a:pt x="66" y="78"/>
                  <a:pt x="66" y="78"/>
                  <a:pt x="66" y="78"/>
                </a:cubicBezTo>
                <a:cubicBezTo>
                  <a:pt x="66" y="78"/>
                  <a:pt x="66" y="78"/>
                  <a:pt x="66" y="78"/>
                </a:cubicBezTo>
                <a:cubicBezTo>
                  <a:pt x="65" y="29"/>
                  <a:pt x="65" y="29"/>
                  <a:pt x="65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84"/>
                  <a:pt x="74" y="88"/>
                  <a:pt x="79" y="88"/>
                </a:cubicBezTo>
                <a:cubicBezTo>
                  <a:pt x="83" y="88"/>
                  <a:pt x="86" y="84"/>
                  <a:pt x="86" y="8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18"/>
                  <a:pt x="86" y="18"/>
                  <a:pt x="86" y="18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1"/>
                  <a:pt x="78" y="0"/>
                  <a:pt x="6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0" name="Freeform 42"/>
          <p:cNvSpPr>
            <a:spLocks noChangeArrowheads="1"/>
          </p:cNvSpPr>
          <p:nvPr/>
        </p:nvSpPr>
        <p:spPr bwMode="auto">
          <a:xfrm>
            <a:off x="7839372" y="3316616"/>
            <a:ext cx="131763" cy="131763"/>
          </a:xfrm>
          <a:custGeom>
            <a:avLst/>
            <a:gdLst>
              <a:gd name="T0" fmla="*/ 67764 w 35"/>
              <a:gd name="T1" fmla="*/ 131763 h 35"/>
              <a:gd name="T2" fmla="*/ 131763 w 35"/>
              <a:gd name="T3" fmla="*/ 63999 h 35"/>
              <a:gd name="T4" fmla="*/ 63999 w 35"/>
              <a:gd name="T5" fmla="*/ 0 h 35"/>
              <a:gd name="T6" fmla="*/ 0 w 35"/>
              <a:gd name="T7" fmla="*/ 67764 h 35"/>
              <a:gd name="T8" fmla="*/ 67764 w 35"/>
              <a:gd name="T9" fmla="*/ 131763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"/>
              <a:gd name="T16" fmla="*/ 0 h 35"/>
              <a:gd name="T17" fmla="*/ 35 w 35"/>
              <a:gd name="T18" fmla="*/ 35 h 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" h="35">
                <a:moveTo>
                  <a:pt x="18" y="35"/>
                </a:moveTo>
                <a:cubicBezTo>
                  <a:pt x="27" y="34"/>
                  <a:pt x="35" y="27"/>
                  <a:pt x="35" y="17"/>
                </a:cubicBezTo>
                <a:cubicBezTo>
                  <a:pt x="35" y="8"/>
                  <a:pt x="27" y="0"/>
                  <a:pt x="17" y="0"/>
                </a:cubicBezTo>
                <a:cubicBezTo>
                  <a:pt x="8" y="1"/>
                  <a:pt x="0" y="8"/>
                  <a:pt x="0" y="18"/>
                </a:cubicBezTo>
                <a:cubicBezTo>
                  <a:pt x="1" y="27"/>
                  <a:pt x="8" y="35"/>
                  <a:pt x="18" y="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1" name="TextBox 682"/>
          <p:cNvSpPr>
            <a:spLocks noChangeArrowheads="1"/>
          </p:cNvSpPr>
          <p:nvPr/>
        </p:nvSpPr>
        <p:spPr bwMode="auto">
          <a:xfrm>
            <a:off x="2749924" y="2995941"/>
            <a:ext cx="6078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27%</a:t>
            </a:r>
            <a:endParaRPr lang="zh-CN" altLang="en-US" sz="1600" dirty="0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62" name="TextBox 682"/>
          <p:cNvSpPr>
            <a:spLocks noChangeArrowheads="1"/>
          </p:cNvSpPr>
          <p:nvPr/>
        </p:nvSpPr>
        <p:spPr bwMode="auto">
          <a:xfrm>
            <a:off x="3465887" y="3103891"/>
            <a:ext cx="6078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16%</a:t>
            </a:r>
            <a:endParaRPr lang="zh-CN" altLang="en-US" sz="1600" dirty="0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63" name="TextBox 682"/>
          <p:cNvSpPr>
            <a:spLocks noChangeArrowheads="1"/>
          </p:cNvSpPr>
          <p:nvPr/>
        </p:nvSpPr>
        <p:spPr bwMode="auto">
          <a:xfrm>
            <a:off x="3746155" y="3545216"/>
            <a:ext cx="4507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6%</a:t>
            </a:r>
            <a:endParaRPr lang="zh-CN" altLang="en-US" sz="1400" dirty="0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65" name="TextBox 682"/>
          <p:cNvSpPr>
            <a:spLocks noChangeArrowheads="1"/>
          </p:cNvSpPr>
          <p:nvPr/>
        </p:nvSpPr>
        <p:spPr bwMode="auto">
          <a:xfrm>
            <a:off x="2876924" y="4107191"/>
            <a:ext cx="6078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48%</a:t>
            </a:r>
            <a:endParaRPr lang="zh-CN" altLang="en-US" sz="1600" dirty="0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sp>
        <p:nvSpPr>
          <p:cNvPr id="66" name="TextBox 115"/>
          <p:cNvSpPr>
            <a:spLocks noChangeArrowheads="1"/>
          </p:cNvSpPr>
          <p:nvPr/>
        </p:nvSpPr>
        <p:spPr bwMode="auto">
          <a:xfrm>
            <a:off x="7884358" y="207201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7" name="TextBox 116"/>
          <p:cNvSpPr>
            <a:spLocks noChangeArrowheads="1"/>
          </p:cNvSpPr>
          <p:nvPr/>
        </p:nvSpPr>
        <p:spPr bwMode="auto">
          <a:xfrm>
            <a:off x="9059108" y="3745241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TextBox 117"/>
          <p:cNvSpPr>
            <a:spLocks noChangeArrowheads="1"/>
          </p:cNvSpPr>
          <p:nvPr/>
        </p:nvSpPr>
        <p:spPr bwMode="auto">
          <a:xfrm>
            <a:off x="5768221" y="3745241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TextBox 118"/>
          <p:cNvSpPr>
            <a:spLocks noChangeArrowheads="1"/>
          </p:cNvSpPr>
          <p:nvPr/>
        </p:nvSpPr>
        <p:spPr bwMode="auto">
          <a:xfrm>
            <a:off x="8106608" y="4888241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TextBox 119"/>
          <p:cNvSpPr>
            <a:spLocks noChangeArrowheads="1"/>
          </p:cNvSpPr>
          <p:nvPr/>
        </p:nvSpPr>
        <p:spPr bwMode="auto">
          <a:xfrm>
            <a:off x="2794297" y="4632654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42535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/>
      <p:bldP spid="62" grpId="0"/>
      <p:bldP spid="63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24719" y="591989"/>
            <a:ext cx="11809312" cy="60486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31428">
            <a:off x="8276069" y="3650458"/>
            <a:ext cx="3435622" cy="1778712"/>
          </a:xfrm>
          <a:prstGeom prst="rect">
            <a:avLst/>
          </a:prstGeom>
        </p:spPr>
      </p:pic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5277247" y="2968253"/>
            <a:ext cx="30938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宋体" pitchFamily="2" charset="-122"/>
              </a:rPr>
              <a:t>标题文字</a:t>
            </a:r>
            <a:endParaRPr lang="zh-CN" altLang="zh-CN" b="1" dirty="0">
              <a:solidFill>
                <a:schemeClr val="tx1">
                  <a:lumMod val="75000"/>
                  <a:lumOff val="25000"/>
                </a:schemeClr>
              </a:solidFill>
              <a:cs typeface="宋体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404821" y="1671378"/>
            <a:ext cx="3466407" cy="3466407"/>
          </a:xfrm>
          <a:prstGeom prst="ellipse">
            <a:avLst/>
          </a:prstGeom>
          <a:noFill/>
          <a:ln w="254000">
            <a:solidFill>
              <a:srgbClr val="591E87"/>
            </a:solidFill>
          </a:ln>
          <a:effectLst>
            <a:reflection blurRad="114300" stA="50000" endA="300" endPos="18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12"/>
          <p:cNvSpPr/>
          <p:nvPr/>
        </p:nvSpPr>
        <p:spPr>
          <a:xfrm rot="18900000">
            <a:off x="4366551" y="1682661"/>
            <a:ext cx="3542946" cy="3542946"/>
          </a:xfrm>
          <a:prstGeom prst="arc">
            <a:avLst>
              <a:gd name="adj1" fmla="val 16200000"/>
              <a:gd name="adj2" fmla="val 10439"/>
            </a:avLst>
          </a:prstGeom>
          <a:noFill/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6138024" y="-4761"/>
            <a:ext cx="0" cy="1571625"/>
          </a:xfrm>
          <a:prstGeom prst="line">
            <a:avLst/>
          </a:prstGeom>
          <a:ln w="190500">
            <a:solidFill>
              <a:srgbClr val="591E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009299" y="326438"/>
            <a:ext cx="3523558" cy="423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20000" b="1" dirty="0">
                <a:solidFill>
                  <a:srgbClr val="749A03"/>
                </a:solidFill>
                <a:latin typeface="+mj-lt"/>
                <a:cs typeface="Arial" panose="020B0604020202020204" pitchFamily="34" charset="0"/>
              </a:rPr>
              <a:t>2</a:t>
            </a:r>
            <a:endParaRPr lang="zh-CN" altLang="en-US" sz="4000" b="1" dirty="0">
              <a:solidFill>
                <a:srgbClr val="749A03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580102" flipH="1">
            <a:off x="5895010" y="2956502"/>
            <a:ext cx="2109981" cy="360282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410094" y="1602824"/>
            <a:ext cx="3542946" cy="3571168"/>
            <a:chOff x="4308495" y="1602824"/>
            <a:chExt cx="3542946" cy="3571168"/>
          </a:xfrm>
        </p:grpSpPr>
        <p:sp>
          <p:nvSpPr>
            <p:cNvPr id="18" name="弧形 17"/>
            <p:cNvSpPr/>
            <p:nvPr/>
          </p:nvSpPr>
          <p:spPr>
            <a:xfrm rot="10988464">
              <a:off x="4308495" y="1602824"/>
              <a:ext cx="3542946" cy="3542946"/>
            </a:xfrm>
            <a:prstGeom prst="arc">
              <a:avLst>
                <a:gd name="adj1" fmla="val 16200000"/>
                <a:gd name="adj2" fmla="val 21564464"/>
              </a:avLst>
            </a:prstGeom>
            <a:ln w="254000"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/>
            <p:cNvSpPr/>
            <p:nvPr/>
          </p:nvSpPr>
          <p:spPr>
            <a:xfrm rot="12514269">
              <a:off x="4310714" y="1637959"/>
              <a:ext cx="3535969" cy="3536033"/>
            </a:xfrm>
            <a:prstGeom prst="arc">
              <a:avLst>
                <a:gd name="adj1" fmla="val 18123459"/>
                <a:gd name="adj2" fmla="val 21564464"/>
              </a:avLst>
            </a:prstGeom>
            <a:ln w="254000"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41502" flipH="1">
            <a:off x="7712701" y="2886983"/>
            <a:ext cx="1405012" cy="14586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298915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334031" cy="6640661"/>
            <a:chOff x="0" y="0"/>
            <a:chExt cx="12334031" cy="6640661"/>
          </a:xfrm>
        </p:grpSpPr>
        <p:sp>
          <p:nvSpPr>
            <p:cNvPr id="3" name="矩形 2"/>
            <p:cNvSpPr/>
            <p:nvPr/>
          </p:nvSpPr>
          <p:spPr>
            <a:xfrm>
              <a:off x="524719" y="591989"/>
              <a:ext cx="11809312" cy="6048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00424" y="-100424"/>
              <a:ext cx="2206752" cy="2407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41502" flipH="1">
              <a:off x="4291905" y="374034"/>
              <a:ext cx="1405012" cy="145868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31428">
              <a:off x="8758919" y="4435593"/>
              <a:ext cx="3435622" cy="1778712"/>
            </a:xfrm>
            <a:prstGeom prst="rect">
              <a:avLst/>
            </a:prstGeom>
          </p:spPr>
        </p:pic>
        <p:sp>
          <p:nvSpPr>
            <p:cNvPr id="7" name="Text Box 18"/>
            <p:cNvSpPr txBox="1">
              <a:spLocks noChangeArrowheads="1"/>
            </p:cNvSpPr>
            <p:nvPr/>
          </p:nvSpPr>
          <p:spPr bwMode="gray">
            <a:xfrm>
              <a:off x="2334896" y="835015"/>
              <a:ext cx="158417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500" b="1" dirty="0">
                  <a:solidFill>
                    <a:srgbClr val="591E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892871" y="1456085"/>
              <a:ext cx="9721080" cy="0"/>
            </a:xfrm>
            <a:prstGeom prst="line">
              <a:avLst/>
            </a:prstGeom>
            <a:ln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125921" y="2114409"/>
            <a:ext cx="3662363" cy="1750219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35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468321" y="2114408"/>
            <a:ext cx="3657600" cy="1752600"/>
          </a:xfrm>
          <a:prstGeom prst="rect">
            <a:avLst/>
          </a:prstGeom>
          <a:solidFill>
            <a:srgbClr val="591E87"/>
          </a:solid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zh-CN" sz="15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2813603" y="4066506"/>
            <a:ext cx="716756" cy="720329"/>
          </a:xfrm>
          <a:prstGeom prst="ellipse">
            <a:avLst/>
          </a:prstGeom>
          <a:solidFill>
            <a:srgbClr val="591E87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4793612" y="4066506"/>
            <a:ext cx="717947" cy="720329"/>
          </a:xfrm>
          <a:prstGeom prst="ellipse">
            <a:avLst/>
          </a:prstGeom>
          <a:solidFill>
            <a:srgbClr val="591E87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6773622" y="4066506"/>
            <a:ext cx="716756" cy="720329"/>
          </a:xfrm>
          <a:prstGeom prst="ellipse">
            <a:avLst/>
          </a:prstGeom>
          <a:solidFill>
            <a:srgbClr val="591E87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8752440" y="4066506"/>
            <a:ext cx="715566" cy="720329"/>
          </a:xfrm>
          <a:prstGeom prst="ellipse">
            <a:avLst/>
          </a:prstGeom>
          <a:solidFill>
            <a:srgbClr val="591E87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Group 20"/>
          <p:cNvGrpSpPr>
            <a:grpSpLocks/>
          </p:cNvGrpSpPr>
          <p:nvPr/>
        </p:nvGrpSpPr>
        <p:grpSpPr bwMode="auto">
          <a:xfrm>
            <a:off x="2971361" y="4224264"/>
            <a:ext cx="401240" cy="404813"/>
            <a:chOff x="0" y="0"/>
            <a:chExt cx="401822" cy="404317"/>
          </a:xfrm>
          <a:solidFill>
            <a:srgbClr val="F8F8F8"/>
          </a:solidFill>
        </p:grpSpPr>
        <p:sp>
          <p:nvSpPr>
            <p:cNvPr id="16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661681284 w 121"/>
                <a:gd name="T1" fmla="*/ 0 h 121"/>
                <a:gd name="T2" fmla="*/ 0 w 121"/>
                <a:gd name="T3" fmla="*/ 681087023 h 121"/>
                <a:gd name="T4" fmla="*/ 661681284 w 121"/>
                <a:gd name="T5" fmla="*/ 1351010219 h 121"/>
                <a:gd name="T6" fmla="*/ 1334387766 w 121"/>
                <a:gd name="T7" fmla="*/ 681087023 h 121"/>
                <a:gd name="T8" fmla="*/ 661681284 w 121"/>
                <a:gd name="T9" fmla="*/ 0 h 121"/>
                <a:gd name="T10" fmla="*/ 661681284 w 121"/>
                <a:gd name="T11" fmla="*/ 1239355239 h 121"/>
                <a:gd name="T12" fmla="*/ 110278554 w 121"/>
                <a:gd name="T13" fmla="*/ 681087023 h 121"/>
                <a:gd name="T14" fmla="*/ 661681284 w 121"/>
                <a:gd name="T15" fmla="*/ 111654980 h 121"/>
                <a:gd name="T16" fmla="*/ 1224109212 w 121"/>
                <a:gd name="T17" fmla="*/ 681087023 h 121"/>
                <a:gd name="T18" fmla="*/ 661681284 w 121"/>
                <a:gd name="T19" fmla="*/ 1239355239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465094659 w 42"/>
                <a:gd name="T1" fmla="*/ 664415237 h 60"/>
                <a:gd name="T2" fmla="*/ 465094659 w 42"/>
                <a:gd name="T3" fmla="*/ 0 h 60"/>
                <a:gd name="T4" fmla="*/ 0 w 42"/>
                <a:gd name="T5" fmla="*/ 465089335 h 60"/>
                <a:gd name="T6" fmla="*/ 465094659 w 42"/>
                <a:gd name="T7" fmla="*/ 664415237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23"/>
          <p:cNvGrpSpPr>
            <a:grpSpLocks/>
          </p:cNvGrpSpPr>
          <p:nvPr/>
        </p:nvGrpSpPr>
        <p:grpSpPr bwMode="auto">
          <a:xfrm>
            <a:off x="4957918" y="4257006"/>
            <a:ext cx="389334" cy="339329"/>
            <a:chOff x="0" y="0"/>
            <a:chExt cx="389342" cy="339426"/>
          </a:xfrm>
          <a:solidFill>
            <a:srgbClr val="F8F8F8"/>
          </a:solidFill>
        </p:grpSpPr>
        <p:sp>
          <p:nvSpPr>
            <p:cNvPr id="19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242931664 h 41"/>
                <a:gd name="T2" fmla="*/ 18686091 w 41"/>
                <a:gd name="T3" fmla="*/ 255390722 h 41"/>
                <a:gd name="T4" fmla="*/ 255390722 w 41"/>
                <a:gd name="T5" fmla="*/ 18686091 h 41"/>
                <a:gd name="T6" fmla="*/ 242931664 w 41"/>
                <a:gd name="T7" fmla="*/ 0 h 41"/>
                <a:gd name="T8" fmla="*/ 0 w 41"/>
                <a:gd name="T9" fmla="*/ 24293166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230469637 w 44"/>
                <a:gd name="T1" fmla="*/ 0 h 46"/>
                <a:gd name="T2" fmla="*/ 0 w 44"/>
                <a:gd name="T3" fmla="*/ 242929496 h 46"/>
                <a:gd name="T4" fmla="*/ 37374197 w 44"/>
                <a:gd name="T5" fmla="*/ 286530818 h 46"/>
                <a:gd name="T6" fmla="*/ 274070786 w 44"/>
                <a:gd name="T7" fmla="*/ 49830796 h 46"/>
                <a:gd name="T8" fmla="*/ 2304696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236700317 h 42"/>
                <a:gd name="T2" fmla="*/ 24915429 w 42"/>
                <a:gd name="T3" fmla="*/ 261615746 h 42"/>
                <a:gd name="T4" fmla="*/ 261615746 w 42"/>
                <a:gd name="T5" fmla="*/ 24915429 h 42"/>
                <a:gd name="T6" fmla="*/ 236700317 w 42"/>
                <a:gd name="T7" fmla="*/ 0 h 42"/>
                <a:gd name="T8" fmla="*/ 0 w 42"/>
                <a:gd name="T9" fmla="*/ 23670031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174410497 w 28"/>
                <a:gd name="T1" fmla="*/ 124579640 h 28"/>
                <a:gd name="T2" fmla="*/ 49830858 w 28"/>
                <a:gd name="T3" fmla="*/ 0 h 28"/>
                <a:gd name="T4" fmla="*/ 0 w 28"/>
                <a:gd name="T5" fmla="*/ 124579640 h 28"/>
                <a:gd name="T6" fmla="*/ 56060339 w 28"/>
                <a:gd name="T7" fmla="*/ 174410497 h 28"/>
                <a:gd name="T8" fmla="*/ 174410497 w 28"/>
                <a:gd name="T9" fmla="*/ 12457964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80980224 h 13"/>
                <a:gd name="T2" fmla="*/ 87205249 w 14"/>
                <a:gd name="T3" fmla="*/ 37375296 h 13"/>
                <a:gd name="T4" fmla="*/ 37374391 w 14"/>
                <a:gd name="T5" fmla="*/ 0 h 13"/>
                <a:gd name="T6" fmla="*/ 0 w 14"/>
                <a:gd name="T7" fmla="*/ 80980224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43603872 w 28"/>
                <a:gd name="T1" fmla="*/ 0 h 28"/>
                <a:gd name="T2" fmla="*/ 0 w 28"/>
                <a:gd name="T3" fmla="*/ 49830858 h 28"/>
                <a:gd name="T4" fmla="*/ 124579640 w 28"/>
                <a:gd name="T5" fmla="*/ 174410497 h 28"/>
                <a:gd name="T6" fmla="*/ 174410497 w 28"/>
                <a:gd name="T7" fmla="*/ 124579640 h 28"/>
                <a:gd name="T8" fmla="*/ 43603872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647806318 w 112"/>
                <a:gd name="T1" fmla="*/ 629121099 h 136"/>
                <a:gd name="T2" fmla="*/ 516997665 w 112"/>
                <a:gd name="T3" fmla="*/ 629121099 h 136"/>
                <a:gd name="T4" fmla="*/ 516997665 w 112"/>
                <a:gd name="T5" fmla="*/ 803531156 h 136"/>
                <a:gd name="T6" fmla="*/ 43601220 w 112"/>
                <a:gd name="T7" fmla="*/ 803531156 h 136"/>
                <a:gd name="T8" fmla="*/ 43601220 w 112"/>
                <a:gd name="T9" fmla="*/ 199325423 h 136"/>
                <a:gd name="T10" fmla="*/ 647806318 w 112"/>
                <a:gd name="T11" fmla="*/ 199325423 h 136"/>
                <a:gd name="T12" fmla="*/ 647806318 w 112"/>
                <a:gd name="T13" fmla="*/ 249156154 h 136"/>
                <a:gd name="T14" fmla="*/ 697636998 w 112"/>
                <a:gd name="T15" fmla="*/ 199325423 h 136"/>
                <a:gd name="T16" fmla="*/ 697636998 w 112"/>
                <a:gd name="T17" fmla="*/ 37374297 h 136"/>
                <a:gd name="T18" fmla="*/ 604202602 w 112"/>
                <a:gd name="T19" fmla="*/ 37374297 h 136"/>
                <a:gd name="T20" fmla="*/ 604202602 w 112"/>
                <a:gd name="T21" fmla="*/ 124579325 h 136"/>
                <a:gd name="T22" fmla="*/ 591746180 w 112"/>
                <a:gd name="T23" fmla="*/ 124579325 h 136"/>
                <a:gd name="T24" fmla="*/ 591746180 w 112"/>
                <a:gd name="T25" fmla="*/ 0 h 136"/>
                <a:gd name="T26" fmla="*/ 554371923 w 112"/>
                <a:gd name="T27" fmla="*/ 0 h 136"/>
                <a:gd name="T28" fmla="*/ 554371923 w 112"/>
                <a:gd name="T29" fmla="*/ 124579325 h 136"/>
                <a:gd name="T30" fmla="*/ 541915501 w 112"/>
                <a:gd name="T31" fmla="*/ 124579325 h 136"/>
                <a:gd name="T32" fmla="*/ 541915501 w 112"/>
                <a:gd name="T33" fmla="*/ 37374297 h 136"/>
                <a:gd name="T34" fmla="*/ 492082326 w 112"/>
                <a:gd name="T35" fmla="*/ 37374297 h 136"/>
                <a:gd name="T36" fmla="*/ 492082326 w 112"/>
                <a:gd name="T37" fmla="*/ 124579325 h 136"/>
                <a:gd name="T38" fmla="*/ 473396445 w 112"/>
                <a:gd name="T39" fmla="*/ 124579325 h 136"/>
                <a:gd name="T40" fmla="*/ 473396445 w 112"/>
                <a:gd name="T41" fmla="*/ 0 h 136"/>
                <a:gd name="T42" fmla="*/ 448481105 w 112"/>
                <a:gd name="T43" fmla="*/ 0 h 136"/>
                <a:gd name="T44" fmla="*/ 448481105 w 112"/>
                <a:gd name="T45" fmla="*/ 124579325 h 136"/>
                <a:gd name="T46" fmla="*/ 423565766 w 112"/>
                <a:gd name="T47" fmla="*/ 124579325 h 136"/>
                <a:gd name="T48" fmla="*/ 423565766 w 112"/>
                <a:gd name="T49" fmla="*/ 37374297 h 136"/>
                <a:gd name="T50" fmla="*/ 373735086 w 112"/>
                <a:gd name="T51" fmla="*/ 37374297 h 136"/>
                <a:gd name="T52" fmla="*/ 373735086 w 112"/>
                <a:gd name="T53" fmla="*/ 124579325 h 136"/>
                <a:gd name="T54" fmla="*/ 355046710 w 112"/>
                <a:gd name="T55" fmla="*/ 124579325 h 136"/>
                <a:gd name="T56" fmla="*/ 355046710 w 112"/>
                <a:gd name="T57" fmla="*/ 0 h 136"/>
                <a:gd name="T58" fmla="*/ 330131370 w 112"/>
                <a:gd name="T59" fmla="*/ 0 h 136"/>
                <a:gd name="T60" fmla="*/ 330131370 w 112"/>
                <a:gd name="T61" fmla="*/ 124579325 h 136"/>
                <a:gd name="T62" fmla="*/ 317674948 w 112"/>
                <a:gd name="T63" fmla="*/ 124579325 h 136"/>
                <a:gd name="T64" fmla="*/ 317674948 w 112"/>
                <a:gd name="T65" fmla="*/ 37374297 h 136"/>
                <a:gd name="T66" fmla="*/ 267841773 w 112"/>
                <a:gd name="T67" fmla="*/ 37374297 h 136"/>
                <a:gd name="T68" fmla="*/ 267841773 w 112"/>
                <a:gd name="T69" fmla="*/ 124579325 h 136"/>
                <a:gd name="T70" fmla="*/ 249155892 w 112"/>
                <a:gd name="T71" fmla="*/ 124579325 h 136"/>
                <a:gd name="T72" fmla="*/ 249155892 w 112"/>
                <a:gd name="T73" fmla="*/ 0 h 136"/>
                <a:gd name="T74" fmla="*/ 218011094 w 112"/>
                <a:gd name="T75" fmla="*/ 0 h 136"/>
                <a:gd name="T76" fmla="*/ 218011094 w 112"/>
                <a:gd name="T77" fmla="*/ 124579325 h 136"/>
                <a:gd name="T78" fmla="*/ 199325213 w 112"/>
                <a:gd name="T79" fmla="*/ 124579325 h 136"/>
                <a:gd name="T80" fmla="*/ 199325213 w 112"/>
                <a:gd name="T81" fmla="*/ 37374297 h 136"/>
                <a:gd name="T82" fmla="*/ 155721497 w 112"/>
                <a:gd name="T83" fmla="*/ 37374297 h 136"/>
                <a:gd name="T84" fmla="*/ 155721497 w 112"/>
                <a:gd name="T85" fmla="*/ 124579325 h 136"/>
                <a:gd name="T86" fmla="*/ 143265075 w 112"/>
                <a:gd name="T87" fmla="*/ 124579325 h 136"/>
                <a:gd name="T88" fmla="*/ 143265075 w 112"/>
                <a:gd name="T89" fmla="*/ 0 h 136"/>
                <a:gd name="T90" fmla="*/ 105890817 w 112"/>
                <a:gd name="T91" fmla="*/ 0 h 136"/>
                <a:gd name="T92" fmla="*/ 105890817 w 112"/>
                <a:gd name="T93" fmla="*/ 124579325 h 136"/>
                <a:gd name="T94" fmla="*/ 93434396 w 112"/>
                <a:gd name="T95" fmla="*/ 124579325 h 136"/>
                <a:gd name="T96" fmla="*/ 93434396 w 112"/>
                <a:gd name="T97" fmla="*/ 37374297 h 136"/>
                <a:gd name="T98" fmla="*/ 0 w 112"/>
                <a:gd name="T99" fmla="*/ 37374297 h 136"/>
                <a:gd name="T100" fmla="*/ 0 w 112"/>
                <a:gd name="T101" fmla="*/ 149494691 h 136"/>
                <a:gd name="T102" fmla="*/ 0 w 112"/>
                <a:gd name="T103" fmla="*/ 174410057 h 136"/>
                <a:gd name="T104" fmla="*/ 0 w 112"/>
                <a:gd name="T105" fmla="*/ 847132423 h 136"/>
                <a:gd name="T106" fmla="*/ 554371923 w 112"/>
                <a:gd name="T107" fmla="*/ 847132423 h 136"/>
                <a:gd name="T108" fmla="*/ 697636998 w 112"/>
                <a:gd name="T109" fmla="*/ 685181297 h 136"/>
                <a:gd name="T110" fmla="*/ 697636998 w 112"/>
                <a:gd name="T111" fmla="*/ 523227675 h 136"/>
                <a:gd name="T112" fmla="*/ 647806318 w 112"/>
                <a:gd name="T113" fmla="*/ 573060902 h 136"/>
                <a:gd name="T114" fmla="*/ 647806318 w 112"/>
                <a:gd name="T115" fmla="*/ 629121099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zh-CN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35"/>
          <p:cNvGrpSpPr>
            <a:grpSpLocks/>
          </p:cNvGrpSpPr>
          <p:nvPr/>
        </p:nvGrpSpPr>
        <p:grpSpPr bwMode="auto">
          <a:xfrm>
            <a:off x="8920319" y="4238551"/>
            <a:ext cx="379809" cy="376238"/>
            <a:chOff x="0" y="0"/>
            <a:chExt cx="379359" cy="376864"/>
          </a:xfrm>
          <a:solidFill>
            <a:srgbClr val="F8F8F8"/>
          </a:solidFill>
        </p:grpSpPr>
        <p:sp>
          <p:nvSpPr>
            <p:cNvPr id="31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631200133 w 114"/>
                <a:gd name="T1" fmla="*/ 0 h 114"/>
                <a:gd name="T2" fmla="*/ 0 w 114"/>
                <a:gd name="T3" fmla="*/ 622923134 h 114"/>
                <a:gd name="T4" fmla="*/ 631200133 w 114"/>
                <a:gd name="T5" fmla="*/ 1245846268 h 114"/>
                <a:gd name="T6" fmla="*/ 1262396938 w 114"/>
                <a:gd name="T7" fmla="*/ 622923134 h 114"/>
                <a:gd name="T8" fmla="*/ 631200133 w 114"/>
                <a:gd name="T9" fmla="*/ 0 h 114"/>
                <a:gd name="T10" fmla="*/ 631200133 w 114"/>
                <a:gd name="T11" fmla="*/ 1180275237 h 114"/>
                <a:gd name="T12" fmla="*/ 66441068 w 114"/>
                <a:gd name="T13" fmla="*/ 622923134 h 114"/>
                <a:gd name="T14" fmla="*/ 631200133 w 114"/>
                <a:gd name="T15" fmla="*/ 65571030 h 114"/>
                <a:gd name="T16" fmla="*/ 1195955869 w 114"/>
                <a:gd name="T17" fmla="*/ 622923134 h 114"/>
                <a:gd name="T18" fmla="*/ 631200133 w 114"/>
                <a:gd name="T19" fmla="*/ 1180275237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206217976 w 25"/>
                <a:gd name="T1" fmla="*/ 253464465 h 25"/>
                <a:gd name="T2" fmla="*/ 238780616 w 25"/>
                <a:gd name="T3" fmla="*/ 288028418 h 25"/>
                <a:gd name="T4" fmla="*/ 271339962 w 25"/>
                <a:gd name="T5" fmla="*/ 253464465 h 25"/>
                <a:gd name="T6" fmla="*/ 238780616 w 25"/>
                <a:gd name="T7" fmla="*/ 218900511 h 25"/>
                <a:gd name="T8" fmla="*/ 227925304 w 25"/>
                <a:gd name="T9" fmla="*/ 218900511 h 25"/>
                <a:gd name="T10" fmla="*/ 0 w 25"/>
                <a:gd name="T11" fmla="*/ 0 h 25"/>
                <a:gd name="T12" fmla="*/ 206217976 w 25"/>
                <a:gd name="T13" fmla="*/ 253464465 h 25"/>
                <a:gd name="T14" fmla="*/ 206217976 w 25"/>
                <a:gd name="T15" fmla="*/ 253464465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37373856 h 8"/>
                <a:gd name="T2" fmla="*/ 18689216 w 9"/>
                <a:gd name="T3" fmla="*/ 49830145 h 8"/>
                <a:gd name="T4" fmla="*/ 56065152 w 9"/>
                <a:gd name="T5" fmla="*/ 6229392 h 8"/>
                <a:gd name="T6" fmla="*/ 43605675 w 9"/>
                <a:gd name="T7" fmla="*/ 0 h 8"/>
                <a:gd name="T8" fmla="*/ 0 w 9"/>
                <a:gd name="T9" fmla="*/ 3737385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56061068 w 11"/>
                <a:gd name="T1" fmla="*/ 0 h 6"/>
                <a:gd name="T2" fmla="*/ 0 w 11"/>
                <a:gd name="T3" fmla="*/ 18688800 h 6"/>
                <a:gd name="T4" fmla="*/ 6229562 w 11"/>
                <a:gd name="T5" fmla="*/ 37375104 h 6"/>
                <a:gd name="T6" fmla="*/ 68520192 w 11"/>
                <a:gd name="T7" fmla="*/ 18688800 h 6"/>
                <a:gd name="T8" fmla="*/ 56061068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18689216 h 9"/>
                <a:gd name="T2" fmla="*/ 43600753 w 8"/>
                <a:gd name="T3" fmla="*/ 56065152 h 9"/>
                <a:gd name="T4" fmla="*/ 49830145 w 8"/>
                <a:gd name="T5" fmla="*/ 43605675 h 9"/>
                <a:gd name="T6" fmla="*/ 12458784 w 8"/>
                <a:gd name="T7" fmla="*/ 0 h 9"/>
                <a:gd name="T8" fmla="*/ 0 w 8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68520192 w 11"/>
                <a:gd name="T1" fmla="*/ 18690048 h 5"/>
                <a:gd name="T2" fmla="*/ 12459124 w 11"/>
                <a:gd name="T3" fmla="*/ 0 h 5"/>
                <a:gd name="T4" fmla="*/ 0 w 11"/>
                <a:gd name="T5" fmla="*/ 18690048 h 5"/>
                <a:gd name="T6" fmla="*/ 62290630 w 11"/>
                <a:gd name="T7" fmla="*/ 31150080 h 5"/>
                <a:gd name="T8" fmla="*/ 68520192 w 11"/>
                <a:gd name="T9" fmla="*/ 1869004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43605120 w 7"/>
                <a:gd name="T1" fmla="*/ 49835413 h 9"/>
                <a:gd name="T2" fmla="*/ 18688978 w 7"/>
                <a:gd name="T3" fmla="*/ 0 h 9"/>
                <a:gd name="T4" fmla="*/ 0 w 7"/>
                <a:gd name="T5" fmla="*/ 12459477 h 9"/>
                <a:gd name="T6" fmla="*/ 24916142 w 7"/>
                <a:gd name="T7" fmla="*/ 56065152 h 9"/>
                <a:gd name="T8" fmla="*/ 43605120 w 7"/>
                <a:gd name="T9" fmla="*/ 4983541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56061068 h 11"/>
                <a:gd name="T2" fmla="*/ 12460032 w 5"/>
                <a:gd name="T3" fmla="*/ 68520192 h 11"/>
                <a:gd name="T4" fmla="*/ 31150080 w 5"/>
                <a:gd name="T5" fmla="*/ 12459124 h 11"/>
                <a:gd name="T6" fmla="*/ 12460032 w 5"/>
                <a:gd name="T7" fmla="*/ 0 h 11"/>
                <a:gd name="T8" fmla="*/ 0 w 5"/>
                <a:gd name="T9" fmla="*/ 56061068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6229392 h 8"/>
                <a:gd name="T2" fmla="*/ 49835413 w 9"/>
                <a:gd name="T3" fmla="*/ 49830145 h 8"/>
                <a:gd name="T4" fmla="*/ 56065152 w 9"/>
                <a:gd name="T5" fmla="*/ 37373856 h 8"/>
                <a:gd name="T6" fmla="*/ 18689216 w 9"/>
                <a:gd name="T7" fmla="*/ 0 h 8"/>
                <a:gd name="T8" fmla="*/ 0 w 9"/>
                <a:gd name="T9" fmla="*/ 622939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18688800 h 6"/>
                <a:gd name="T2" fmla="*/ 56060660 w 10"/>
                <a:gd name="T3" fmla="*/ 37375104 h 6"/>
                <a:gd name="T4" fmla="*/ 62290176 w 10"/>
                <a:gd name="T5" fmla="*/ 18688800 h 6"/>
                <a:gd name="T6" fmla="*/ 6229517 w 10"/>
                <a:gd name="T7" fmla="*/ 0 h 6"/>
                <a:gd name="T8" fmla="*/ 0 w 10"/>
                <a:gd name="T9" fmla="*/ 1868880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56065152 w 9"/>
                <a:gd name="T1" fmla="*/ 18689216 h 9"/>
                <a:gd name="T2" fmla="*/ 49835413 w 9"/>
                <a:gd name="T3" fmla="*/ 0 h 9"/>
                <a:gd name="T4" fmla="*/ 0 w 9"/>
                <a:gd name="T5" fmla="*/ 43605675 h 9"/>
                <a:gd name="T6" fmla="*/ 12459477 w 9"/>
                <a:gd name="T7" fmla="*/ 56065152 h 9"/>
                <a:gd name="T8" fmla="*/ 56065152 w 9"/>
                <a:gd name="T9" fmla="*/ 18689216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62290630 w 11"/>
                <a:gd name="T1" fmla="*/ 0 h 5"/>
                <a:gd name="T2" fmla="*/ 0 w 11"/>
                <a:gd name="T3" fmla="*/ 18690048 h 5"/>
                <a:gd name="T4" fmla="*/ 12459124 w 11"/>
                <a:gd name="T5" fmla="*/ 31150080 h 5"/>
                <a:gd name="T6" fmla="*/ 68520192 w 11"/>
                <a:gd name="T7" fmla="*/ 18690048 h 5"/>
                <a:gd name="T8" fmla="*/ 62290630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35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Group 54"/>
          <p:cNvGrpSpPr>
            <a:grpSpLocks/>
          </p:cNvGrpSpPr>
          <p:nvPr/>
        </p:nvGrpSpPr>
        <p:grpSpPr bwMode="auto">
          <a:xfrm>
            <a:off x="6981981" y="4232003"/>
            <a:ext cx="300038" cy="389334"/>
            <a:chOff x="0" y="0"/>
            <a:chExt cx="299494" cy="389342"/>
          </a:xfrm>
          <a:solidFill>
            <a:srgbClr val="F8F8F8"/>
          </a:solidFill>
        </p:grpSpPr>
        <p:sp>
          <p:nvSpPr>
            <p:cNvPr id="50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498314756 w 90"/>
                <a:gd name="T1" fmla="*/ 924659386 h 83"/>
                <a:gd name="T2" fmla="*/ 996629512 w 90"/>
                <a:gd name="T3" fmla="*/ 0 h 83"/>
                <a:gd name="T4" fmla="*/ 0 w 90"/>
                <a:gd name="T5" fmla="*/ 0 h 83"/>
                <a:gd name="T6" fmla="*/ 498314756 w 90"/>
                <a:gd name="T7" fmla="*/ 924659386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930188431 w 90"/>
                <a:gd name="T1" fmla="*/ 0 h 29"/>
                <a:gd name="T2" fmla="*/ 753007781 w 90"/>
                <a:gd name="T3" fmla="*/ 171124063 h 29"/>
                <a:gd name="T4" fmla="*/ 575830458 w 90"/>
                <a:gd name="T5" fmla="*/ 0 h 29"/>
                <a:gd name="T6" fmla="*/ 431873676 w 90"/>
                <a:gd name="T7" fmla="*/ 0 h 29"/>
                <a:gd name="T8" fmla="*/ 254693025 w 90"/>
                <a:gd name="T9" fmla="*/ 171124063 h 29"/>
                <a:gd name="T10" fmla="*/ 77515703 w 90"/>
                <a:gd name="T11" fmla="*/ 0 h 29"/>
                <a:gd name="T12" fmla="*/ 0 w 90"/>
                <a:gd name="T13" fmla="*/ 0 h 29"/>
                <a:gd name="T14" fmla="*/ 0 w 90"/>
                <a:gd name="T15" fmla="*/ 310159503 h 29"/>
                <a:gd name="T16" fmla="*/ 996629512 w 90"/>
                <a:gd name="T17" fmla="*/ 310159503 h 29"/>
                <a:gd name="T18" fmla="*/ 996629512 w 90"/>
                <a:gd name="T19" fmla="*/ 0 h 29"/>
                <a:gd name="T20" fmla="*/ 930188431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01600" dir="18900000" sy="23000" kx="-1200000" algn="bl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矩形 104"/>
          <p:cNvSpPr>
            <a:spLocks noChangeArrowheads="1"/>
          </p:cNvSpPr>
          <p:nvPr/>
        </p:nvSpPr>
        <p:spPr bwMode="auto">
          <a:xfrm>
            <a:off x="2727878" y="2401349"/>
            <a:ext cx="984871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sz="16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2727878" y="2740678"/>
            <a:ext cx="3146822" cy="844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54" name="矩形 106"/>
          <p:cNvSpPr>
            <a:spLocks noChangeArrowheads="1"/>
          </p:cNvSpPr>
          <p:nvPr/>
        </p:nvSpPr>
        <p:spPr bwMode="auto">
          <a:xfrm>
            <a:off x="2589765" y="4877342"/>
            <a:ext cx="1164431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sz="1650" dirty="0">
              <a:solidFill>
                <a:srgbClr val="591E8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432603" y="5195832"/>
            <a:ext cx="1478756" cy="364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在此录入上述图表的描述说明，在此录入上述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108"/>
          <p:cNvSpPr>
            <a:spLocks noChangeArrowheads="1"/>
          </p:cNvSpPr>
          <p:nvPr/>
        </p:nvSpPr>
        <p:spPr bwMode="auto">
          <a:xfrm>
            <a:off x="4569775" y="4877342"/>
            <a:ext cx="1163240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sz="1650">
              <a:solidFill>
                <a:srgbClr val="591E8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4412613" y="5195832"/>
            <a:ext cx="1478756" cy="364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在此录入上述图表的描述说明，在此录入上述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110"/>
          <p:cNvSpPr>
            <a:spLocks noChangeArrowheads="1"/>
          </p:cNvSpPr>
          <p:nvPr/>
        </p:nvSpPr>
        <p:spPr bwMode="auto">
          <a:xfrm>
            <a:off x="8528603" y="4877342"/>
            <a:ext cx="1164431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sz="1650" dirty="0">
              <a:solidFill>
                <a:srgbClr val="591E8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371440" y="5195832"/>
            <a:ext cx="1478756" cy="364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在此录入上述图表的描述说明，在此录入上述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112"/>
          <p:cNvSpPr>
            <a:spLocks noChangeArrowheads="1"/>
          </p:cNvSpPr>
          <p:nvPr/>
        </p:nvSpPr>
        <p:spPr bwMode="auto">
          <a:xfrm>
            <a:off x="6549784" y="4877342"/>
            <a:ext cx="1163241" cy="32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5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sz="1650">
              <a:solidFill>
                <a:srgbClr val="591E8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6391431" y="5195832"/>
            <a:ext cx="1478756" cy="364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在此录入上述图表的描述说明，在此录入上述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14547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 autoUpdateAnimBg="0"/>
      <p:bldP spid="10" grpId="0" bldLvl="0" animBg="1" autoUpdateAnimBg="0"/>
      <p:bldP spid="11" grpId="0" bldLvl="0" animBg="1" autoUpdateAnimBg="0"/>
      <p:bldP spid="12" grpId="0" bldLvl="0" animBg="1" autoUpdateAnimBg="0"/>
      <p:bldP spid="13" grpId="0" bldLvl="0" animBg="1" autoUpdateAnimBg="0"/>
      <p:bldP spid="14" grpId="0" bldLvl="0" animBg="1" autoUpdateAnimBg="0"/>
      <p:bldP spid="52" grpId="0" bldLvl="0" autoUpdateAnimBg="0"/>
      <p:bldP spid="53" grpId="0" bldLvl="0" autoUpdateAnimBg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334031" cy="6640661"/>
            <a:chOff x="0" y="0"/>
            <a:chExt cx="12334031" cy="6640661"/>
          </a:xfrm>
        </p:grpSpPr>
        <p:sp>
          <p:nvSpPr>
            <p:cNvPr id="3" name="矩形 2"/>
            <p:cNvSpPr/>
            <p:nvPr/>
          </p:nvSpPr>
          <p:spPr>
            <a:xfrm>
              <a:off x="524719" y="591989"/>
              <a:ext cx="11809312" cy="6048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00424" y="-100424"/>
              <a:ext cx="2206752" cy="24076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41502" flipH="1">
              <a:off x="4291905" y="374034"/>
              <a:ext cx="1405012" cy="145868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931428">
              <a:off x="8758919" y="4435593"/>
              <a:ext cx="3435622" cy="1778712"/>
            </a:xfrm>
            <a:prstGeom prst="rect">
              <a:avLst/>
            </a:prstGeom>
          </p:spPr>
        </p:pic>
        <p:sp>
          <p:nvSpPr>
            <p:cNvPr id="7" name="Text Box 18"/>
            <p:cNvSpPr txBox="1">
              <a:spLocks noChangeArrowheads="1"/>
            </p:cNvSpPr>
            <p:nvPr/>
          </p:nvSpPr>
          <p:spPr bwMode="gray">
            <a:xfrm>
              <a:off x="2334896" y="835015"/>
              <a:ext cx="158417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sz="2500" b="1" dirty="0">
                  <a:solidFill>
                    <a:srgbClr val="591E8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892871" y="1456085"/>
              <a:ext cx="9721080" cy="0"/>
            </a:xfrm>
            <a:prstGeom prst="line">
              <a:avLst/>
            </a:prstGeom>
            <a:ln>
              <a:solidFill>
                <a:srgbClr val="591E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Freeform 5"/>
          <p:cNvSpPr>
            <a:spLocks noChangeArrowheads="1"/>
          </p:cNvSpPr>
          <p:nvPr/>
        </p:nvSpPr>
        <p:spPr bwMode="auto">
          <a:xfrm>
            <a:off x="2968168" y="3823518"/>
            <a:ext cx="968375" cy="850900"/>
          </a:xfrm>
          <a:custGeom>
            <a:avLst/>
            <a:gdLst>
              <a:gd name="T0" fmla="*/ 957263 w 610"/>
              <a:gd name="T1" fmla="*/ 850900 h 536"/>
              <a:gd name="T2" fmla="*/ 0 w 610"/>
              <a:gd name="T3" fmla="*/ 11113 h 536"/>
              <a:gd name="T4" fmla="*/ 12700 w 610"/>
              <a:gd name="T5" fmla="*/ 0 h 536"/>
              <a:gd name="T6" fmla="*/ 968375 w 610"/>
              <a:gd name="T7" fmla="*/ 839788 h 536"/>
              <a:gd name="T8" fmla="*/ 957263 w 610"/>
              <a:gd name="T9" fmla="*/ 850900 h 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0"/>
              <a:gd name="T16" fmla="*/ 0 h 536"/>
              <a:gd name="T17" fmla="*/ 610 w 610"/>
              <a:gd name="T18" fmla="*/ 536 h 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0" h="536">
                <a:moveTo>
                  <a:pt x="603" y="536"/>
                </a:moveTo>
                <a:lnTo>
                  <a:pt x="0" y="7"/>
                </a:lnTo>
                <a:lnTo>
                  <a:pt x="8" y="0"/>
                </a:lnTo>
                <a:lnTo>
                  <a:pt x="610" y="529"/>
                </a:lnTo>
                <a:lnTo>
                  <a:pt x="603" y="536"/>
                </a:lnTo>
                <a:close/>
              </a:path>
            </a:pathLst>
          </a:custGeom>
          <a:solidFill>
            <a:srgbClr val="749A0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6"/>
          <p:cNvSpPr>
            <a:spLocks noChangeArrowheads="1"/>
          </p:cNvSpPr>
          <p:nvPr/>
        </p:nvSpPr>
        <p:spPr bwMode="auto">
          <a:xfrm>
            <a:off x="3925431" y="3391718"/>
            <a:ext cx="847725" cy="1282700"/>
          </a:xfrm>
          <a:custGeom>
            <a:avLst/>
            <a:gdLst>
              <a:gd name="T0" fmla="*/ 11113 w 534"/>
              <a:gd name="T1" fmla="*/ 1282700 h 808"/>
              <a:gd name="T2" fmla="*/ 0 w 534"/>
              <a:gd name="T3" fmla="*/ 1274763 h 808"/>
              <a:gd name="T4" fmla="*/ 836613 w 534"/>
              <a:gd name="T5" fmla="*/ 0 h 808"/>
              <a:gd name="T6" fmla="*/ 847725 w 534"/>
              <a:gd name="T7" fmla="*/ 7938 h 808"/>
              <a:gd name="T8" fmla="*/ 11113 w 534"/>
              <a:gd name="T9" fmla="*/ 1282700 h 8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34"/>
              <a:gd name="T16" fmla="*/ 0 h 808"/>
              <a:gd name="T17" fmla="*/ 534 w 534"/>
              <a:gd name="T18" fmla="*/ 808 h 80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34" h="808">
                <a:moveTo>
                  <a:pt x="7" y="808"/>
                </a:moveTo>
                <a:lnTo>
                  <a:pt x="0" y="803"/>
                </a:lnTo>
                <a:lnTo>
                  <a:pt x="527" y="0"/>
                </a:lnTo>
                <a:lnTo>
                  <a:pt x="534" y="5"/>
                </a:lnTo>
                <a:lnTo>
                  <a:pt x="7" y="808"/>
                </a:lnTo>
                <a:close/>
              </a:path>
            </a:pathLst>
          </a:custGeom>
          <a:solidFill>
            <a:srgbClr val="749A0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7"/>
          <p:cNvSpPr>
            <a:spLocks noChangeArrowheads="1"/>
          </p:cNvSpPr>
          <p:nvPr/>
        </p:nvSpPr>
        <p:spPr bwMode="auto">
          <a:xfrm>
            <a:off x="4762043" y="3391718"/>
            <a:ext cx="700088" cy="915988"/>
          </a:xfrm>
          <a:custGeom>
            <a:avLst/>
            <a:gdLst>
              <a:gd name="T0" fmla="*/ 688975 w 441"/>
              <a:gd name="T1" fmla="*/ 915988 h 577"/>
              <a:gd name="T2" fmla="*/ 0 w 441"/>
              <a:gd name="T3" fmla="*/ 7938 h 577"/>
              <a:gd name="T4" fmla="*/ 11113 w 441"/>
              <a:gd name="T5" fmla="*/ 0 h 577"/>
              <a:gd name="T6" fmla="*/ 700088 w 441"/>
              <a:gd name="T7" fmla="*/ 908050 h 577"/>
              <a:gd name="T8" fmla="*/ 688975 w 441"/>
              <a:gd name="T9" fmla="*/ 915988 h 5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41"/>
              <a:gd name="T16" fmla="*/ 0 h 577"/>
              <a:gd name="T17" fmla="*/ 441 w 441"/>
              <a:gd name="T18" fmla="*/ 577 h 5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41" h="577">
                <a:moveTo>
                  <a:pt x="434" y="577"/>
                </a:moveTo>
                <a:lnTo>
                  <a:pt x="0" y="5"/>
                </a:lnTo>
                <a:lnTo>
                  <a:pt x="7" y="0"/>
                </a:lnTo>
                <a:lnTo>
                  <a:pt x="441" y="572"/>
                </a:lnTo>
                <a:lnTo>
                  <a:pt x="434" y="577"/>
                </a:lnTo>
                <a:close/>
              </a:path>
            </a:pathLst>
          </a:custGeom>
          <a:solidFill>
            <a:srgbClr val="749A0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8"/>
          <p:cNvSpPr>
            <a:spLocks noChangeArrowheads="1"/>
          </p:cNvSpPr>
          <p:nvPr/>
        </p:nvSpPr>
        <p:spPr bwMode="auto">
          <a:xfrm>
            <a:off x="5455781" y="3774306"/>
            <a:ext cx="730250" cy="533400"/>
          </a:xfrm>
          <a:custGeom>
            <a:avLst/>
            <a:gdLst>
              <a:gd name="T0" fmla="*/ 6350 w 460"/>
              <a:gd name="T1" fmla="*/ 533400 h 336"/>
              <a:gd name="T2" fmla="*/ 0 w 460"/>
              <a:gd name="T3" fmla="*/ 522288 h 336"/>
              <a:gd name="T4" fmla="*/ 722313 w 460"/>
              <a:gd name="T5" fmla="*/ 0 h 336"/>
              <a:gd name="T6" fmla="*/ 730250 w 460"/>
              <a:gd name="T7" fmla="*/ 11113 h 336"/>
              <a:gd name="T8" fmla="*/ 6350 w 460"/>
              <a:gd name="T9" fmla="*/ 533400 h 3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0"/>
              <a:gd name="T16" fmla="*/ 0 h 336"/>
              <a:gd name="T17" fmla="*/ 460 w 460"/>
              <a:gd name="T18" fmla="*/ 336 h 3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0" h="336">
                <a:moveTo>
                  <a:pt x="4" y="336"/>
                </a:moveTo>
                <a:lnTo>
                  <a:pt x="0" y="329"/>
                </a:lnTo>
                <a:lnTo>
                  <a:pt x="455" y="0"/>
                </a:lnTo>
                <a:lnTo>
                  <a:pt x="460" y="7"/>
                </a:lnTo>
                <a:lnTo>
                  <a:pt x="4" y="336"/>
                </a:lnTo>
                <a:close/>
              </a:path>
            </a:pathLst>
          </a:custGeom>
          <a:solidFill>
            <a:srgbClr val="749A0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9"/>
          <p:cNvSpPr>
            <a:spLocks noChangeArrowheads="1"/>
          </p:cNvSpPr>
          <p:nvPr/>
        </p:nvSpPr>
        <p:spPr bwMode="auto">
          <a:xfrm>
            <a:off x="6174918" y="3779068"/>
            <a:ext cx="561975" cy="895350"/>
          </a:xfrm>
          <a:custGeom>
            <a:avLst/>
            <a:gdLst>
              <a:gd name="T0" fmla="*/ 550863 w 354"/>
              <a:gd name="T1" fmla="*/ 895350 h 564"/>
              <a:gd name="T2" fmla="*/ 0 w 354"/>
              <a:gd name="T3" fmla="*/ 6350 h 564"/>
              <a:gd name="T4" fmla="*/ 11113 w 354"/>
              <a:gd name="T5" fmla="*/ 0 h 564"/>
              <a:gd name="T6" fmla="*/ 561975 w 354"/>
              <a:gd name="T7" fmla="*/ 887413 h 564"/>
              <a:gd name="T8" fmla="*/ 550863 w 354"/>
              <a:gd name="T9" fmla="*/ 895350 h 5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54"/>
              <a:gd name="T16" fmla="*/ 0 h 564"/>
              <a:gd name="T17" fmla="*/ 354 w 354"/>
              <a:gd name="T18" fmla="*/ 564 h 5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54" h="564">
                <a:moveTo>
                  <a:pt x="347" y="564"/>
                </a:moveTo>
                <a:lnTo>
                  <a:pt x="0" y="4"/>
                </a:lnTo>
                <a:lnTo>
                  <a:pt x="7" y="0"/>
                </a:lnTo>
                <a:lnTo>
                  <a:pt x="354" y="559"/>
                </a:lnTo>
                <a:lnTo>
                  <a:pt x="347" y="564"/>
                </a:lnTo>
                <a:close/>
              </a:path>
            </a:pathLst>
          </a:custGeom>
          <a:solidFill>
            <a:srgbClr val="749A0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4" name="Freeform 10"/>
          <p:cNvSpPr>
            <a:spLocks noChangeArrowheads="1"/>
          </p:cNvSpPr>
          <p:nvPr/>
        </p:nvSpPr>
        <p:spPr bwMode="auto">
          <a:xfrm>
            <a:off x="6725781" y="2755131"/>
            <a:ext cx="615950" cy="1916112"/>
          </a:xfrm>
          <a:custGeom>
            <a:avLst/>
            <a:gdLst>
              <a:gd name="T0" fmla="*/ 15875 w 388"/>
              <a:gd name="T1" fmla="*/ 1916112 h 1207"/>
              <a:gd name="T2" fmla="*/ 0 w 388"/>
              <a:gd name="T3" fmla="*/ 1911350 h 1207"/>
              <a:gd name="T4" fmla="*/ 600075 w 388"/>
              <a:gd name="T5" fmla="*/ 0 h 1207"/>
              <a:gd name="T6" fmla="*/ 615950 w 388"/>
              <a:gd name="T7" fmla="*/ 3175 h 1207"/>
              <a:gd name="T8" fmla="*/ 15875 w 388"/>
              <a:gd name="T9" fmla="*/ 1916112 h 12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88"/>
              <a:gd name="T16" fmla="*/ 0 h 1207"/>
              <a:gd name="T17" fmla="*/ 388 w 388"/>
              <a:gd name="T18" fmla="*/ 1207 h 120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88" h="1207">
                <a:moveTo>
                  <a:pt x="10" y="1207"/>
                </a:moveTo>
                <a:lnTo>
                  <a:pt x="0" y="1204"/>
                </a:lnTo>
                <a:lnTo>
                  <a:pt x="378" y="0"/>
                </a:lnTo>
                <a:lnTo>
                  <a:pt x="388" y="2"/>
                </a:lnTo>
                <a:lnTo>
                  <a:pt x="10" y="1207"/>
                </a:lnTo>
                <a:close/>
              </a:path>
            </a:pathLst>
          </a:custGeom>
          <a:solidFill>
            <a:srgbClr val="749A0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1"/>
          <p:cNvSpPr>
            <a:spLocks noChangeArrowheads="1"/>
          </p:cNvSpPr>
          <p:nvPr/>
        </p:nvSpPr>
        <p:spPr bwMode="auto">
          <a:xfrm>
            <a:off x="7325856" y="2755131"/>
            <a:ext cx="746125" cy="1270000"/>
          </a:xfrm>
          <a:custGeom>
            <a:avLst/>
            <a:gdLst>
              <a:gd name="T0" fmla="*/ 735013 w 470"/>
              <a:gd name="T1" fmla="*/ 1270000 h 800"/>
              <a:gd name="T2" fmla="*/ 0 w 470"/>
              <a:gd name="T3" fmla="*/ 3175 h 800"/>
              <a:gd name="T4" fmla="*/ 11113 w 470"/>
              <a:gd name="T5" fmla="*/ 0 h 800"/>
              <a:gd name="T6" fmla="*/ 746125 w 470"/>
              <a:gd name="T7" fmla="*/ 1266825 h 800"/>
              <a:gd name="T8" fmla="*/ 735013 w 470"/>
              <a:gd name="T9" fmla="*/ 1270000 h 8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70"/>
              <a:gd name="T16" fmla="*/ 0 h 800"/>
              <a:gd name="T17" fmla="*/ 470 w 470"/>
              <a:gd name="T18" fmla="*/ 800 h 8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70" h="800">
                <a:moveTo>
                  <a:pt x="463" y="800"/>
                </a:moveTo>
                <a:lnTo>
                  <a:pt x="0" y="2"/>
                </a:lnTo>
                <a:lnTo>
                  <a:pt x="7" y="0"/>
                </a:lnTo>
                <a:lnTo>
                  <a:pt x="470" y="798"/>
                </a:lnTo>
                <a:lnTo>
                  <a:pt x="463" y="800"/>
                </a:lnTo>
                <a:close/>
              </a:path>
            </a:pathLst>
          </a:custGeom>
          <a:solidFill>
            <a:srgbClr val="749A0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2"/>
          <p:cNvSpPr>
            <a:spLocks noChangeArrowheads="1"/>
          </p:cNvSpPr>
          <p:nvPr/>
        </p:nvSpPr>
        <p:spPr bwMode="auto">
          <a:xfrm>
            <a:off x="8060868" y="3264718"/>
            <a:ext cx="1125538" cy="765175"/>
          </a:xfrm>
          <a:custGeom>
            <a:avLst/>
            <a:gdLst>
              <a:gd name="T0" fmla="*/ 7938 w 709"/>
              <a:gd name="T1" fmla="*/ 765175 h 482"/>
              <a:gd name="T2" fmla="*/ 0 w 709"/>
              <a:gd name="T3" fmla="*/ 754063 h 482"/>
              <a:gd name="T4" fmla="*/ 1117600 w 709"/>
              <a:gd name="T5" fmla="*/ 0 h 482"/>
              <a:gd name="T6" fmla="*/ 1125538 w 709"/>
              <a:gd name="T7" fmla="*/ 11113 h 482"/>
              <a:gd name="T8" fmla="*/ 7938 w 709"/>
              <a:gd name="T9" fmla="*/ 765175 h 4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9"/>
              <a:gd name="T16" fmla="*/ 0 h 482"/>
              <a:gd name="T17" fmla="*/ 709 w 709"/>
              <a:gd name="T18" fmla="*/ 482 h 4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9" h="482">
                <a:moveTo>
                  <a:pt x="5" y="482"/>
                </a:moveTo>
                <a:lnTo>
                  <a:pt x="0" y="475"/>
                </a:lnTo>
                <a:lnTo>
                  <a:pt x="704" y="0"/>
                </a:lnTo>
                <a:lnTo>
                  <a:pt x="709" y="7"/>
                </a:lnTo>
                <a:lnTo>
                  <a:pt x="5" y="482"/>
                </a:lnTo>
                <a:close/>
              </a:path>
            </a:pathLst>
          </a:custGeom>
          <a:solidFill>
            <a:srgbClr val="749A0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3"/>
          <p:cNvSpPr>
            <a:spLocks noChangeArrowheads="1"/>
          </p:cNvSpPr>
          <p:nvPr/>
        </p:nvSpPr>
        <p:spPr bwMode="auto">
          <a:xfrm>
            <a:off x="9175293" y="3267893"/>
            <a:ext cx="682625" cy="852488"/>
          </a:xfrm>
          <a:custGeom>
            <a:avLst/>
            <a:gdLst>
              <a:gd name="T0" fmla="*/ 674688 w 430"/>
              <a:gd name="T1" fmla="*/ 852488 h 537"/>
              <a:gd name="T2" fmla="*/ 0 w 430"/>
              <a:gd name="T3" fmla="*/ 7938 h 537"/>
              <a:gd name="T4" fmla="*/ 11113 w 430"/>
              <a:gd name="T5" fmla="*/ 0 h 537"/>
              <a:gd name="T6" fmla="*/ 682625 w 430"/>
              <a:gd name="T7" fmla="*/ 844550 h 537"/>
              <a:gd name="T8" fmla="*/ 674688 w 430"/>
              <a:gd name="T9" fmla="*/ 852488 h 5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0"/>
              <a:gd name="T16" fmla="*/ 0 h 537"/>
              <a:gd name="T17" fmla="*/ 430 w 430"/>
              <a:gd name="T18" fmla="*/ 537 h 5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0" h="537">
                <a:moveTo>
                  <a:pt x="425" y="537"/>
                </a:moveTo>
                <a:lnTo>
                  <a:pt x="0" y="5"/>
                </a:lnTo>
                <a:lnTo>
                  <a:pt x="7" y="0"/>
                </a:lnTo>
                <a:lnTo>
                  <a:pt x="430" y="532"/>
                </a:lnTo>
                <a:lnTo>
                  <a:pt x="425" y="537"/>
                </a:lnTo>
                <a:close/>
              </a:path>
            </a:pathLst>
          </a:custGeom>
          <a:solidFill>
            <a:srgbClr val="749A03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8" name="Oval 47"/>
          <p:cNvSpPr>
            <a:spLocks noChangeArrowheads="1"/>
          </p:cNvSpPr>
          <p:nvPr/>
        </p:nvSpPr>
        <p:spPr bwMode="auto">
          <a:xfrm>
            <a:off x="2725281" y="3579043"/>
            <a:ext cx="495300" cy="495300"/>
          </a:xfrm>
          <a:prstGeom prst="ellipse">
            <a:avLst/>
          </a:prstGeom>
          <a:solidFill>
            <a:srgbClr val="591E87"/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9" name="Oval 54"/>
          <p:cNvSpPr>
            <a:spLocks noChangeArrowheads="1"/>
          </p:cNvSpPr>
          <p:nvPr/>
        </p:nvSpPr>
        <p:spPr bwMode="auto">
          <a:xfrm>
            <a:off x="5428793" y="4272781"/>
            <a:ext cx="60325" cy="60325"/>
          </a:xfrm>
          <a:prstGeom prst="ellipse">
            <a:avLst/>
          </a:prstGeom>
          <a:solidFill>
            <a:srgbClr val="591E87"/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0" name="TextBox 682"/>
          <p:cNvSpPr>
            <a:spLocks noChangeArrowheads="1"/>
          </p:cNvSpPr>
          <p:nvPr/>
        </p:nvSpPr>
        <p:spPr bwMode="auto">
          <a:xfrm>
            <a:off x="2679243" y="3621906"/>
            <a:ext cx="606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80</a:t>
            </a:r>
            <a:r>
              <a:rPr lang="en-US" altLang="zh-CN" sz="11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rPr>
              <a:t>%</a:t>
            </a:r>
            <a:endParaRPr lang="zh-CN" altLang="en-US" sz="1100" dirty="0">
              <a:solidFill>
                <a:schemeClr val="bg1"/>
              </a:solidFill>
              <a:latin typeface="方正中等线简体" panose="03000509000000000000" pitchFamily="65" charset="-122"/>
              <a:ea typeface="方正中等线简体" panose="03000509000000000000" pitchFamily="65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370642" y="3085331"/>
            <a:ext cx="805029" cy="617537"/>
            <a:chOff x="2510549" y="2157005"/>
            <a:chExt cx="805029" cy="617537"/>
          </a:xfrm>
        </p:grpSpPr>
        <p:sp>
          <p:nvSpPr>
            <p:cNvPr id="22" name="Oval 45"/>
            <p:cNvSpPr>
              <a:spLocks noChangeArrowheads="1"/>
            </p:cNvSpPr>
            <p:nvPr/>
          </p:nvSpPr>
          <p:spPr bwMode="auto">
            <a:xfrm>
              <a:off x="2597150" y="2157005"/>
              <a:ext cx="619125" cy="617537"/>
            </a:xfrm>
            <a:prstGeom prst="ellipse">
              <a:avLst/>
            </a:prstGeom>
            <a:solidFill>
              <a:srgbClr val="591E87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 sz="1600">
                <a:solidFill>
                  <a:schemeClr val="accent2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3" name="TextBox 682"/>
            <p:cNvSpPr>
              <a:spLocks noChangeArrowheads="1"/>
            </p:cNvSpPr>
            <p:nvPr/>
          </p:nvSpPr>
          <p:spPr bwMode="auto">
            <a:xfrm>
              <a:off x="2510549" y="2247492"/>
              <a:ext cx="80502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100</a:t>
              </a:r>
              <a:r>
                <a:rPr lang="en-US" altLang="zh-CN" sz="11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%</a:t>
              </a:r>
              <a:endParaRPr lang="zh-CN" altLang="en-US" sz="11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452792" y="4453756"/>
            <a:ext cx="611066" cy="434975"/>
            <a:chOff x="4592699" y="3525430"/>
            <a:chExt cx="611066" cy="434975"/>
          </a:xfrm>
        </p:grpSpPr>
        <p:sp>
          <p:nvSpPr>
            <p:cNvPr id="25" name="Oval 48"/>
            <p:cNvSpPr>
              <a:spLocks noChangeArrowheads="1"/>
            </p:cNvSpPr>
            <p:nvPr/>
          </p:nvSpPr>
          <p:spPr bwMode="auto">
            <a:xfrm>
              <a:off x="4656138" y="3525430"/>
              <a:ext cx="434975" cy="434975"/>
            </a:xfrm>
            <a:prstGeom prst="ellipse">
              <a:avLst/>
            </a:prstGeom>
            <a:solidFill>
              <a:srgbClr val="591E87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 sz="1600">
                <a:solidFill>
                  <a:schemeClr val="accent2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6" name="TextBox 682"/>
            <p:cNvSpPr>
              <a:spLocks noChangeArrowheads="1"/>
            </p:cNvSpPr>
            <p:nvPr/>
          </p:nvSpPr>
          <p:spPr bwMode="auto">
            <a:xfrm>
              <a:off x="4592699" y="3542892"/>
              <a:ext cx="61106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75</a:t>
              </a:r>
              <a:r>
                <a:rPr lang="en-US" altLang="zh-CN" sz="11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%</a:t>
              </a:r>
              <a:endParaRPr lang="zh-CN" altLang="en-US" sz="11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767102" y="3744143"/>
            <a:ext cx="639920" cy="558800"/>
            <a:chOff x="5907009" y="2815817"/>
            <a:chExt cx="639920" cy="558800"/>
          </a:xfrm>
        </p:grpSpPr>
        <p:sp>
          <p:nvSpPr>
            <p:cNvPr id="28" name="Oval 46"/>
            <p:cNvSpPr>
              <a:spLocks noChangeArrowheads="1"/>
            </p:cNvSpPr>
            <p:nvPr/>
          </p:nvSpPr>
          <p:spPr bwMode="auto">
            <a:xfrm>
              <a:off x="5927725" y="2815817"/>
              <a:ext cx="558800" cy="558800"/>
            </a:xfrm>
            <a:prstGeom prst="ellipse">
              <a:avLst/>
            </a:prstGeom>
            <a:solidFill>
              <a:srgbClr val="591E87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 sz="1600">
                <a:solidFill>
                  <a:schemeClr val="accent2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29" name="TextBox 682"/>
            <p:cNvSpPr>
              <a:spLocks noChangeArrowheads="1"/>
            </p:cNvSpPr>
            <p:nvPr/>
          </p:nvSpPr>
          <p:spPr bwMode="auto">
            <a:xfrm>
              <a:off x="5907009" y="2880905"/>
              <a:ext cx="63992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98</a:t>
              </a:r>
              <a:r>
                <a:rPr lang="en-US" altLang="zh-CN" sz="11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%</a:t>
              </a:r>
              <a:endParaRPr lang="zh-CN" altLang="en-US" sz="11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933694" y="3085331"/>
            <a:ext cx="521298" cy="369887"/>
            <a:chOff x="7073601" y="2157005"/>
            <a:chExt cx="521298" cy="369887"/>
          </a:xfrm>
        </p:grpSpPr>
        <p:sp>
          <p:nvSpPr>
            <p:cNvPr id="31" name="Oval 49"/>
            <p:cNvSpPr>
              <a:spLocks noChangeArrowheads="1"/>
            </p:cNvSpPr>
            <p:nvPr/>
          </p:nvSpPr>
          <p:spPr bwMode="auto">
            <a:xfrm>
              <a:off x="7134225" y="2157005"/>
              <a:ext cx="371475" cy="369887"/>
            </a:xfrm>
            <a:prstGeom prst="ellipse">
              <a:avLst/>
            </a:prstGeom>
            <a:solidFill>
              <a:srgbClr val="591E87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 sz="1600">
                <a:solidFill>
                  <a:schemeClr val="accent2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2" name="TextBox 682"/>
            <p:cNvSpPr>
              <a:spLocks noChangeArrowheads="1"/>
            </p:cNvSpPr>
            <p:nvPr/>
          </p:nvSpPr>
          <p:spPr bwMode="auto">
            <a:xfrm>
              <a:off x="7073601" y="2171292"/>
              <a:ext cx="5212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64</a:t>
              </a:r>
              <a:r>
                <a:rPr lang="en-US" altLang="zh-CN" sz="11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%</a:t>
              </a:r>
              <a:endParaRPr lang="zh-CN" altLang="en-US" sz="11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963638" y="3628256"/>
            <a:ext cx="489236" cy="311150"/>
            <a:chOff x="4103545" y="2699930"/>
            <a:chExt cx="489236" cy="311150"/>
          </a:xfrm>
        </p:grpSpPr>
        <p:sp>
          <p:nvSpPr>
            <p:cNvPr id="34" name="Oval 50"/>
            <p:cNvSpPr>
              <a:spLocks noChangeArrowheads="1"/>
            </p:cNvSpPr>
            <p:nvPr/>
          </p:nvSpPr>
          <p:spPr bwMode="auto">
            <a:xfrm>
              <a:off x="4165600" y="2699930"/>
              <a:ext cx="311150" cy="311150"/>
            </a:xfrm>
            <a:prstGeom prst="ellipse">
              <a:avLst/>
            </a:prstGeom>
            <a:solidFill>
              <a:srgbClr val="591E87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 sz="1600">
                <a:solidFill>
                  <a:schemeClr val="accent2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5" name="TextBox 682"/>
            <p:cNvSpPr>
              <a:spLocks noChangeArrowheads="1"/>
            </p:cNvSpPr>
            <p:nvPr/>
          </p:nvSpPr>
          <p:spPr bwMode="auto">
            <a:xfrm>
              <a:off x="4103545" y="2706280"/>
              <a:ext cx="48923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35</a:t>
              </a:r>
              <a:r>
                <a:rPr lang="en-US" altLang="zh-CN" sz="11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%</a:t>
              </a:r>
              <a:endParaRPr lang="zh-CN" altLang="en-US" sz="11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171868" y="2621781"/>
            <a:ext cx="339725" cy="254000"/>
            <a:chOff x="5311775" y="1693455"/>
            <a:chExt cx="339725" cy="254000"/>
          </a:xfrm>
        </p:grpSpPr>
        <p:sp>
          <p:nvSpPr>
            <p:cNvPr id="37" name="Oval 52"/>
            <p:cNvSpPr>
              <a:spLocks noChangeArrowheads="1"/>
            </p:cNvSpPr>
            <p:nvPr/>
          </p:nvSpPr>
          <p:spPr bwMode="auto">
            <a:xfrm>
              <a:off x="5380038" y="1736317"/>
              <a:ext cx="187325" cy="184150"/>
            </a:xfrm>
            <a:prstGeom prst="ellipse">
              <a:avLst/>
            </a:prstGeom>
            <a:solidFill>
              <a:srgbClr val="591E87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 sz="1600">
                <a:solidFill>
                  <a:schemeClr val="accent2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38" name="TextBox 682"/>
            <p:cNvSpPr>
              <a:spLocks noChangeArrowheads="1"/>
            </p:cNvSpPr>
            <p:nvPr/>
          </p:nvSpPr>
          <p:spPr bwMode="auto">
            <a:xfrm>
              <a:off x="5311775" y="1693455"/>
              <a:ext cx="339725" cy="25400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8</a:t>
              </a:r>
              <a:r>
                <a:rPr lang="en-US" altLang="zh-CN" sz="7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%</a:t>
              </a:r>
              <a:endParaRPr lang="zh-CN" altLang="en-US" sz="11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747631" y="4536306"/>
            <a:ext cx="415925" cy="258762"/>
            <a:chOff x="1887538" y="3607980"/>
            <a:chExt cx="415925" cy="258762"/>
          </a:xfrm>
        </p:grpSpPr>
        <p:sp>
          <p:nvSpPr>
            <p:cNvPr id="40" name="Oval 51"/>
            <p:cNvSpPr>
              <a:spLocks noChangeArrowheads="1"/>
            </p:cNvSpPr>
            <p:nvPr/>
          </p:nvSpPr>
          <p:spPr bwMode="auto">
            <a:xfrm>
              <a:off x="1949450" y="3619092"/>
              <a:ext cx="246063" cy="247650"/>
            </a:xfrm>
            <a:prstGeom prst="ellipse">
              <a:avLst/>
            </a:prstGeom>
            <a:solidFill>
              <a:srgbClr val="591E87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 sz="1600">
                <a:solidFill>
                  <a:schemeClr val="bg1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1" name="TextBox 682"/>
            <p:cNvSpPr>
              <a:spLocks noChangeArrowheads="1"/>
            </p:cNvSpPr>
            <p:nvPr/>
          </p:nvSpPr>
          <p:spPr bwMode="auto">
            <a:xfrm>
              <a:off x="1887538" y="3607980"/>
              <a:ext cx="415925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11</a:t>
              </a:r>
              <a:r>
                <a:rPr lang="en-US" altLang="zh-CN" sz="7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%</a:t>
              </a:r>
              <a:endParaRPr lang="zh-CN" altLang="en-US" sz="11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715043" y="4004493"/>
            <a:ext cx="298450" cy="215900"/>
            <a:chOff x="7854950" y="3076167"/>
            <a:chExt cx="298450" cy="215900"/>
          </a:xfrm>
        </p:grpSpPr>
        <p:sp>
          <p:nvSpPr>
            <p:cNvPr id="43" name="Oval 53"/>
            <p:cNvSpPr>
              <a:spLocks noChangeArrowheads="1"/>
            </p:cNvSpPr>
            <p:nvPr/>
          </p:nvSpPr>
          <p:spPr bwMode="auto">
            <a:xfrm>
              <a:off x="7934325" y="3126967"/>
              <a:ext cx="122238" cy="123825"/>
            </a:xfrm>
            <a:prstGeom prst="ellipse">
              <a:avLst/>
            </a:prstGeom>
            <a:solidFill>
              <a:srgbClr val="591E87"/>
            </a:solidFill>
            <a:ln>
              <a:noFill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zh-CN" sz="1600">
                <a:solidFill>
                  <a:schemeClr val="accent2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44" name="TextBox 682"/>
            <p:cNvSpPr>
              <a:spLocks noChangeArrowheads="1"/>
            </p:cNvSpPr>
            <p:nvPr/>
          </p:nvSpPr>
          <p:spPr bwMode="auto">
            <a:xfrm>
              <a:off x="7854950" y="3076167"/>
              <a:ext cx="298450" cy="21590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8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8</a:t>
              </a:r>
              <a:r>
                <a:rPr lang="en-US" altLang="zh-CN" sz="400" dirty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rPr>
                <a:t>%</a:t>
              </a:r>
              <a:endParaRPr lang="zh-CN" altLang="en-US" sz="900" dirty="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</p:grpSp>
      <p:sp>
        <p:nvSpPr>
          <p:cNvPr id="45" name="TextBox 95"/>
          <p:cNvSpPr>
            <a:spLocks noChangeArrowheads="1"/>
          </p:cNvSpPr>
          <p:nvPr/>
        </p:nvSpPr>
        <p:spPr bwMode="auto">
          <a:xfrm>
            <a:off x="2529463" y="3221856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400" dirty="0">
              <a:solidFill>
                <a:srgbClr val="591E87"/>
              </a:solidFill>
            </a:endParaRPr>
          </a:p>
        </p:txBody>
      </p:sp>
      <p:sp>
        <p:nvSpPr>
          <p:cNvPr id="46" name="直接连接符 96"/>
          <p:cNvSpPr>
            <a:spLocks noChangeShapeType="1"/>
          </p:cNvSpPr>
          <p:nvPr/>
        </p:nvSpPr>
        <p:spPr bwMode="auto">
          <a:xfrm>
            <a:off x="2499856" y="3204393"/>
            <a:ext cx="939800" cy="1588"/>
          </a:xfrm>
          <a:prstGeom prst="line">
            <a:avLst/>
          </a:prstGeom>
          <a:noFill/>
          <a:ln w="5080">
            <a:solidFill>
              <a:srgbClr val="749A0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accent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2410956" y="2852004"/>
            <a:ext cx="11493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点击输入图表的描述说明点击</a:t>
            </a:r>
          </a:p>
        </p:txBody>
      </p:sp>
      <p:sp>
        <p:nvSpPr>
          <p:cNvPr id="48" name="TextBox 98"/>
          <p:cNvSpPr>
            <a:spLocks noChangeArrowheads="1"/>
          </p:cNvSpPr>
          <p:nvPr/>
        </p:nvSpPr>
        <p:spPr bwMode="auto">
          <a:xfrm>
            <a:off x="4319369" y="2707506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400" dirty="0">
              <a:solidFill>
                <a:srgbClr val="591E87"/>
              </a:solidFill>
            </a:endParaRPr>
          </a:p>
        </p:txBody>
      </p:sp>
      <p:sp>
        <p:nvSpPr>
          <p:cNvPr id="49" name="直接连接符 99"/>
          <p:cNvSpPr>
            <a:spLocks noChangeShapeType="1"/>
          </p:cNvSpPr>
          <p:nvPr/>
        </p:nvSpPr>
        <p:spPr bwMode="auto">
          <a:xfrm>
            <a:off x="4290556" y="2690043"/>
            <a:ext cx="939800" cy="0"/>
          </a:xfrm>
          <a:prstGeom prst="line">
            <a:avLst/>
          </a:prstGeom>
          <a:noFill/>
          <a:ln w="5080">
            <a:solidFill>
              <a:srgbClr val="749A0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矩形 1"/>
          <p:cNvSpPr>
            <a:spLocks noChangeArrowheads="1"/>
          </p:cNvSpPr>
          <p:nvPr/>
        </p:nvSpPr>
        <p:spPr bwMode="auto">
          <a:xfrm>
            <a:off x="4200068" y="2347948"/>
            <a:ext cx="115093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点击输入图表的描述说明点击</a:t>
            </a:r>
          </a:p>
        </p:txBody>
      </p:sp>
      <p:sp>
        <p:nvSpPr>
          <p:cNvPr id="51" name="TextBox 101"/>
          <p:cNvSpPr>
            <a:spLocks noChangeArrowheads="1"/>
          </p:cNvSpPr>
          <p:nvPr/>
        </p:nvSpPr>
        <p:spPr bwMode="auto">
          <a:xfrm>
            <a:off x="6330732" y="4888731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400" dirty="0">
              <a:solidFill>
                <a:srgbClr val="591E87"/>
              </a:solidFill>
            </a:endParaRPr>
          </a:p>
        </p:txBody>
      </p:sp>
      <p:sp>
        <p:nvSpPr>
          <p:cNvPr id="52" name="直接连接符 102"/>
          <p:cNvSpPr>
            <a:spLocks noChangeShapeType="1"/>
          </p:cNvSpPr>
          <p:nvPr/>
        </p:nvSpPr>
        <p:spPr bwMode="auto">
          <a:xfrm>
            <a:off x="6312237" y="5226868"/>
            <a:ext cx="939800" cy="1588"/>
          </a:xfrm>
          <a:prstGeom prst="line">
            <a:avLst/>
          </a:prstGeom>
          <a:noFill/>
          <a:ln w="5080">
            <a:solidFill>
              <a:srgbClr val="749A0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6206668" y="5260787"/>
            <a:ext cx="115093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点击输入图表的描述说明点击</a:t>
            </a:r>
          </a:p>
        </p:txBody>
      </p:sp>
      <p:sp>
        <p:nvSpPr>
          <p:cNvPr id="54" name="TextBox 104"/>
          <p:cNvSpPr>
            <a:spLocks noChangeArrowheads="1"/>
          </p:cNvSpPr>
          <p:nvPr/>
        </p:nvSpPr>
        <p:spPr bwMode="auto">
          <a:xfrm>
            <a:off x="7647563" y="4352156"/>
            <a:ext cx="90281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sz="1400" dirty="0">
              <a:solidFill>
                <a:srgbClr val="591E87"/>
              </a:solidFill>
            </a:endParaRPr>
          </a:p>
        </p:txBody>
      </p:sp>
      <p:sp>
        <p:nvSpPr>
          <p:cNvPr id="55" name="直接连接符 105"/>
          <p:cNvSpPr>
            <a:spLocks noChangeShapeType="1"/>
          </p:cNvSpPr>
          <p:nvPr/>
        </p:nvSpPr>
        <p:spPr bwMode="auto">
          <a:xfrm>
            <a:off x="7617956" y="4690293"/>
            <a:ext cx="939800" cy="1588"/>
          </a:xfrm>
          <a:prstGeom prst="line">
            <a:avLst/>
          </a:prstGeom>
          <a:noFill/>
          <a:ln w="5080">
            <a:solidFill>
              <a:srgbClr val="749A0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" name="矩形 1"/>
          <p:cNvSpPr>
            <a:spLocks noChangeArrowheads="1"/>
          </p:cNvSpPr>
          <p:nvPr/>
        </p:nvSpPr>
        <p:spPr bwMode="auto">
          <a:xfrm>
            <a:off x="7529056" y="4724212"/>
            <a:ext cx="11493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点击输入图表的描述说明点击</a:t>
            </a:r>
          </a:p>
        </p:txBody>
      </p:sp>
      <p:sp>
        <p:nvSpPr>
          <p:cNvPr id="57" name="TextBox 107"/>
          <p:cNvSpPr>
            <a:spLocks noChangeArrowheads="1"/>
          </p:cNvSpPr>
          <p:nvPr/>
        </p:nvSpPr>
        <p:spPr bwMode="auto">
          <a:xfrm>
            <a:off x="8683704" y="2690043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rgbClr val="591E8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添加标题</a:t>
            </a:r>
            <a:endParaRPr lang="zh-CN" altLang="en-US" dirty="0">
              <a:solidFill>
                <a:srgbClr val="591E87"/>
              </a:solidFill>
            </a:endParaRPr>
          </a:p>
        </p:txBody>
      </p:sp>
      <p:sp>
        <p:nvSpPr>
          <p:cNvPr id="58" name="直接连接符 108"/>
          <p:cNvSpPr>
            <a:spLocks noChangeShapeType="1"/>
          </p:cNvSpPr>
          <p:nvPr/>
        </p:nvSpPr>
        <p:spPr bwMode="auto">
          <a:xfrm>
            <a:off x="8705393" y="2672581"/>
            <a:ext cx="939800" cy="1587"/>
          </a:xfrm>
          <a:prstGeom prst="line">
            <a:avLst/>
          </a:prstGeom>
          <a:noFill/>
          <a:ln w="5080">
            <a:solidFill>
              <a:srgbClr val="92D05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矩形 1"/>
          <p:cNvSpPr>
            <a:spLocks noChangeArrowheads="1"/>
          </p:cNvSpPr>
          <p:nvPr/>
        </p:nvSpPr>
        <p:spPr bwMode="auto">
          <a:xfrm>
            <a:off x="8616493" y="2347948"/>
            <a:ext cx="11493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点击输入图表的描述说明点击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57329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4" grpId="0"/>
      <p:bldP spid="55" grpId="0" animBg="1"/>
      <p:bldP spid="56" grpId="0"/>
      <p:bldP spid="57" grpId="0"/>
      <p:bldP spid="58" grpId="0" animBg="1"/>
      <p:bldP spid="5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18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1|0.7|0.6|0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0.9|0.8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5.8|0.7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|0.5|0.4|0.4|0.5|0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1|0.7|0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6|0.7|0.8|0.8|0.8|0.8|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|1|0.6|0.6|0.2|0.2|0.2|0.1|0.2|0.2|0.2|0.3|0.4|0.2|0.2|0.2|0.3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2001</Words>
  <Application>Microsoft Office PowerPoint</Application>
  <PresentationFormat>自定义</PresentationFormat>
  <Paragraphs>225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方正兰亭黑_GBK</vt:lpstr>
      <vt:lpstr>方正中等线简体</vt:lpstr>
      <vt:lpstr>宋体</vt:lpstr>
      <vt:lpstr>微软雅黑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 www.51pptmoban.com   整理发布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薰衣草</dc:title>
  <dc:creator>user</dc:creator>
  <cp:keywords>user</cp:keywords>
  <cp:lastModifiedBy>阳光 男孩</cp:lastModifiedBy>
  <cp:revision>3</cp:revision>
  <dcterms:created xsi:type="dcterms:W3CDTF">2016-09-17T14:09:48Z</dcterms:created>
  <dcterms:modified xsi:type="dcterms:W3CDTF">2019-07-08T09:51:54Z</dcterms:modified>
</cp:coreProperties>
</file>