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4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9.xml" ContentType="application/vnd.openxmlformats-officedocument.drawingml.chart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311" r:id="rId5"/>
    <p:sldId id="259" r:id="rId6"/>
    <p:sldId id="262" r:id="rId7"/>
    <p:sldId id="263" r:id="rId8"/>
    <p:sldId id="315" r:id="rId9"/>
    <p:sldId id="267" r:id="rId10"/>
    <p:sldId id="312" r:id="rId11"/>
    <p:sldId id="270" r:id="rId12"/>
    <p:sldId id="273" r:id="rId13"/>
    <p:sldId id="275" r:id="rId14"/>
    <p:sldId id="280" r:id="rId15"/>
    <p:sldId id="313" r:id="rId16"/>
    <p:sldId id="284" r:id="rId17"/>
    <p:sldId id="285" r:id="rId18"/>
    <p:sldId id="292" r:id="rId19"/>
    <p:sldId id="296" r:id="rId20"/>
    <p:sldId id="314" r:id="rId21"/>
    <p:sldId id="297" r:id="rId22"/>
    <p:sldId id="298" r:id="rId23"/>
    <p:sldId id="299" r:id="rId24"/>
    <p:sldId id="300" r:id="rId25"/>
    <p:sldId id="307" r:id="rId26"/>
    <p:sldId id="310" r:id="rId27"/>
    <p:sldId id="316" r:id="rId28"/>
  </p:sldIdLst>
  <p:sldSz cx="24384000" cy="13716000"/>
  <p:notesSz cx="6858000" cy="9144000"/>
  <p:custDataLst>
    <p:tags r:id="rId30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116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7BA1"/>
    <a:srgbClr val="00A19C"/>
    <a:srgbClr val="50A298"/>
    <a:srgbClr val="77AE46"/>
    <a:srgbClr val="2F3139"/>
    <a:srgbClr val="2223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40" autoAdjust="0"/>
    <p:restoredTop sz="94677"/>
  </p:normalViewPr>
  <p:slideViewPr>
    <p:cSldViewPr snapToGrid="0" snapToObjects="1" showGuides="1">
      <p:cViewPr varScale="1">
        <p:scale>
          <a:sx n="46" d="100"/>
          <a:sy n="46" d="100"/>
        </p:scale>
        <p:origin x="444" y="72"/>
      </p:cViewPr>
      <p:guideLst>
        <p:guide orient="horz" pos="4320"/>
        <p:guide pos="116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1.58833E-2"/>
          <c:y val="5.42423E-2"/>
          <c:w val="0.97911700000000002"/>
          <c:h val="0.856563999999999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rgbClr val="E6EAF3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noFill/>
            <a:ln w="12700" cap="flat">
              <a:solidFill>
                <a:srgbClr val="E6EAF3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951322592"/>
        <c:axId val="-951316608"/>
      </c:barChart>
      <c:catAx>
        <c:axId val="-9513225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-951316608"/>
        <c:crosses val="autoZero"/>
        <c:auto val="1"/>
        <c:lblAlgn val="ctr"/>
        <c:lblOffset val="100"/>
        <c:noMultiLvlLbl val="1"/>
      </c:catAx>
      <c:valAx>
        <c:axId val="-951316608"/>
        <c:scaling>
          <c:orientation val="minMax"/>
          <c:max val="600"/>
        </c:scaling>
        <c:delete val="0"/>
        <c:axPos val="l"/>
        <c:numFmt formatCode="0&quot;%&quot;" sourceLinked="0"/>
        <c:majorTickMark val="none"/>
        <c:minorTickMark val="none"/>
        <c:tickLblPos val="none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-951322592"/>
        <c:crosses val="autoZero"/>
        <c:crossBetween val="between"/>
        <c:majorUnit val="150"/>
        <c:minorUnit val="7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5.1291799999999999E-2"/>
          <c:y val="6.0739799999999997E-2"/>
          <c:w val="0.94370799999999999"/>
          <c:h val="0.839882000000000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gradFill flip="none" rotWithShape="1">
              <a:gsLst>
                <a:gs pos="0">
                  <a:srgbClr val="4A94B1"/>
                </a:gs>
                <a:gs pos="100000">
                  <a:srgbClr val="6D5DA2"/>
                </a:gs>
              </a:gsLst>
              <a:lin ang="8794640" scaled="0"/>
            </a:gra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十一月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solidFill>
              <a:srgbClr val="434F5A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十一月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-951315520"/>
        <c:axId val="-951330752"/>
      </c:barChart>
      <c:catAx>
        <c:axId val="-9513155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-951330752"/>
        <c:crosses val="autoZero"/>
        <c:auto val="1"/>
        <c:lblAlgn val="ctr"/>
        <c:lblOffset val="100"/>
        <c:noMultiLvlLbl val="1"/>
      </c:catAx>
      <c:valAx>
        <c:axId val="-951330752"/>
        <c:scaling>
          <c:orientation val="minMax"/>
          <c:max val="600"/>
        </c:scaling>
        <c:delete val="0"/>
        <c:axPos val="l"/>
        <c:numFmt formatCode="0&quot;%&quot;" sourceLinked="0"/>
        <c:majorTickMark val="none"/>
        <c:minorTickMark val="none"/>
        <c:tickLblPos val="nextTo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-951315520"/>
        <c:crosses val="autoZero"/>
        <c:crossBetween val="between"/>
        <c:majorUnit val="150"/>
        <c:minorUnit val="7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9.8428000000000005E-3"/>
          <c:y val="5.6746499999999998E-2"/>
          <c:w val="0.98515699999999995"/>
          <c:h val="0.850520000000000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rgbClr val="F8F8F8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一月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solidFill>
              <a:srgbClr val="414A57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一月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951322048"/>
        <c:axId val="-951336736"/>
      </c:barChart>
      <c:catAx>
        <c:axId val="-9513220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-951336736"/>
        <c:crosses val="autoZero"/>
        <c:auto val="1"/>
        <c:lblAlgn val="ctr"/>
        <c:lblOffset val="100"/>
        <c:noMultiLvlLbl val="1"/>
      </c:catAx>
      <c:valAx>
        <c:axId val="-951336736"/>
        <c:scaling>
          <c:orientation val="minMax"/>
          <c:max val="600"/>
        </c:scaling>
        <c:delete val="0"/>
        <c:axPos val="l"/>
        <c:numFmt formatCode="0&quot;%&quot;" sourceLinked="0"/>
        <c:majorTickMark val="none"/>
        <c:minorTickMark val="none"/>
        <c:tickLblPos val="none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-951322048"/>
        <c:crosses val="autoZero"/>
        <c:crossBetween val="between"/>
        <c:majorUnit val="150"/>
        <c:minorUnit val="7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18"/>
  <c:chart>
    <c:title>
      <c:tx>
        <c:rich>
          <a:bodyPr rot="0"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en-US">
                <a:solidFill>
                  <a:schemeClr val="bg1"/>
                </a:solidFill>
              </a:rPr>
              <a:t>Series 1</a:t>
            </a:r>
          </a:p>
        </c:rich>
      </c:tx>
      <c:layout>
        <c:manualLayout>
          <c:xMode val="edge"/>
          <c:yMode val="edge"/>
          <c:x val="0.46618700000000002"/>
          <c:y val="0"/>
          <c:w val="6.7625599999999994E-2"/>
          <c:h val="6.9608900000000001E-2"/>
        </c:manualLayout>
      </c:layout>
      <c:overlay val="1"/>
      <c:spPr>
        <a:noFill/>
        <a:effectLst/>
      </c:spPr>
    </c:title>
    <c:autoTitleDeleted val="0"/>
    <c:plotArea>
      <c:layout>
        <c:manualLayout>
          <c:layoutTarget val="inner"/>
          <c:xMode val="edge"/>
          <c:yMode val="edge"/>
          <c:x val="2.1335400000000001E-2"/>
          <c:y val="6.9608900000000001E-2"/>
          <c:w val="0.973665"/>
          <c:h val="0.79626799999999998"/>
        </c:manualLayout>
      </c:layout>
      <c:barChart>
        <c:barDir val="col"/>
        <c:grouping val="clustered"/>
        <c:varyColors val="0"/>
        <c:ser>
          <c:idx val="0"/>
          <c:order val="0"/>
          <c:tx>
            <c:v>Series 1</c:v>
          </c:tx>
          <c:spPr>
            <a:solidFill>
              <a:srgbClr val="535862"/>
            </a:solidFill>
            <a:ln w="12700" cap="flat">
              <a:noFill/>
              <a:miter lim="400000"/>
            </a:ln>
            <a:effectLst/>
          </c:spPr>
          <c:invertIfNegative val="0"/>
          <c:dPt>
            <c:idx val="0"/>
            <c:invertIfNegative val="1"/>
            <c:bubble3D val="0"/>
          </c:dPt>
          <c:dPt>
            <c:idx val="1"/>
            <c:invertIfNegative val="1"/>
            <c:bubble3D val="0"/>
          </c:dPt>
          <c:dPt>
            <c:idx val="2"/>
            <c:invertIfNegative val="1"/>
            <c:bubble3D val="0"/>
          </c:dPt>
          <c:dPt>
            <c:idx val="3"/>
            <c:invertIfNegative val="1"/>
            <c:bubble3D val="0"/>
          </c:dPt>
          <c:dPt>
            <c:idx val="4"/>
            <c:invertIfNegative val="1"/>
            <c:bubble3D val="0"/>
            <c:spPr>
              <a:solidFill>
                <a:srgbClr val="414A57"/>
              </a:solidFill>
              <a:ln w="12700" cap="flat">
                <a:noFill/>
                <a:miter lim="400000"/>
              </a:ln>
              <a:effectLst/>
            </c:spPr>
          </c:dPt>
          <c:dLbls>
            <c:dLbl>
              <c:idx val="0"/>
              <c:numFmt formatCode="0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numFmt formatCode="0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numFmt formatCode="0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numFmt formatCode="0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numFmt formatCode="0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Lit>
              <c:ptCount val="5"/>
              <c:pt idx="0">
                <c:v>HD</c:v>
              </c:pt>
              <c:pt idx="1">
                <c:v>ML</c:v>
              </c:pt>
              <c:pt idx="2">
                <c:v>NH</c:v>
              </c:pt>
              <c:pt idx="3">
                <c:v>PO</c:v>
              </c:pt>
              <c:pt idx="4">
                <c:v>TY</c:v>
              </c:pt>
            </c:strLit>
          </c:cat>
          <c:val>
            <c:numLit>
              <c:formatCode>General</c:formatCode>
              <c:ptCount val="5"/>
              <c:pt idx="0">
                <c:v>45</c:v>
              </c:pt>
              <c:pt idx="1">
                <c:v>60</c:v>
              </c:pt>
              <c:pt idx="2">
                <c:v>25</c:v>
              </c:pt>
              <c:pt idx="3">
                <c:v>30</c:v>
              </c:pt>
              <c:pt idx="4">
                <c:v>80</c:v>
              </c:pt>
            </c:numLit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-951347616"/>
        <c:axId val="-951341088"/>
      </c:barChart>
      <c:catAx>
        <c:axId val="-951347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miter lim="800000"/>
          </a:ln>
        </c:spPr>
        <c:txPr>
          <a:bodyPr rot="0"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-951341088"/>
        <c:crosses val="autoZero"/>
        <c:auto val="1"/>
        <c:lblAlgn val="ctr"/>
        <c:lblOffset val="100"/>
        <c:noMultiLvlLbl val="1"/>
      </c:catAx>
      <c:valAx>
        <c:axId val="-951341088"/>
        <c:scaling>
          <c:orientation val="minMax"/>
        </c:scaling>
        <c:delete val="0"/>
        <c:axPos val="l"/>
        <c:numFmt formatCode="0" sourceLinked="0"/>
        <c:majorTickMark val="none"/>
        <c:minorTickMark val="none"/>
        <c:tickLblPos val="none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-951347616"/>
        <c:crosses val="autoZero"/>
        <c:crossBetween val="between"/>
        <c:majorUnit val="20"/>
        <c:minorUnit val="10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gradFill flip="none"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434F5A"/>
              </a:solidFill>
              <a:ln w="12700" cap="flat">
                <a:noFill/>
                <a:miter lim="400000"/>
              </a:ln>
              <a:effectLst/>
            </c:spPr>
          </c:dPt>
          <c:dPt>
            <c:idx val="2"/>
            <c:bubble3D val="0"/>
            <c:spPr>
              <a:solidFill>
                <a:srgbClr val="B9C6D1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Sheet1!$B$1:$D$1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3th Qtr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0.3</c:v>
                </c:pt>
                <c:pt idx="1">
                  <c:v>0.4</c:v>
                </c:pt>
                <c:pt idx="2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gradFill flip="none"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434F5A"/>
              </a:solidFill>
              <a:ln w="12700" cap="flat">
                <a:noFill/>
                <a:miter lim="400000"/>
              </a:ln>
              <a:effectLst/>
            </c:spPr>
          </c:dPt>
          <c:dPt>
            <c:idx val="2"/>
            <c:bubble3D val="0"/>
            <c:spPr>
              <a:solidFill>
                <a:srgbClr val="B9C6D1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Sheet1!$B$1:$D$1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3th Qtr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0.3</c:v>
                </c:pt>
                <c:pt idx="1">
                  <c:v>0.4</c:v>
                </c:pt>
                <c:pt idx="2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gradFill flip="none"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434F5A"/>
              </a:solidFill>
              <a:ln w="12700" cap="flat">
                <a:noFill/>
                <a:miter lim="400000"/>
              </a:ln>
              <a:effectLst/>
            </c:spPr>
          </c:dPt>
          <c:dPt>
            <c:idx val="2"/>
            <c:bubble3D val="0"/>
            <c:spPr>
              <a:solidFill>
                <a:srgbClr val="B9C6D1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Sheet1!$B$1:$D$1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3th Qtr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0.3</c:v>
                </c:pt>
                <c:pt idx="1">
                  <c:v>0.4</c:v>
                </c:pt>
                <c:pt idx="2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gradFill flip="none"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434F5A"/>
              </a:solidFill>
              <a:ln w="12700" cap="flat">
                <a:noFill/>
                <a:miter lim="400000"/>
              </a:ln>
              <a:effectLst/>
            </c:spPr>
          </c:dPt>
          <c:dPt>
            <c:idx val="2"/>
            <c:bubble3D val="0"/>
            <c:spPr>
              <a:solidFill>
                <a:srgbClr val="B9C6D1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Sheet1!$B$1:$D$1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3th Qtr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0.3</c:v>
                </c:pt>
                <c:pt idx="1">
                  <c:v>0.4</c:v>
                </c:pt>
                <c:pt idx="2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5.4482099999999999E-2"/>
          <c:y val="5.4004000000000003E-2"/>
          <c:w val="0.94051799999999997"/>
          <c:h val="0.857140000000000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rgbClr val="353740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gradFill flip="none"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2082022" scaled="0"/>
            </a:gra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951347072"/>
        <c:axId val="-951321504"/>
      </c:barChart>
      <c:catAx>
        <c:axId val="-9513470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-951321504"/>
        <c:crosses val="autoZero"/>
        <c:auto val="1"/>
        <c:lblAlgn val="ctr"/>
        <c:lblOffset val="100"/>
        <c:noMultiLvlLbl val="1"/>
      </c:catAx>
      <c:valAx>
        <c:axId val="-951321504"/>
        <c:scaling>
          <c:orientation val="minMax"/>
          <c:max val="600"/>
        </c:scaling>
        <c:delete val="0"/>
        <c:axPos val="l"/>
        <c:numFmt formatCode="0&quot;%&quot;" sourceLinked="0"/>
        <c:majorTickMark val="none"/>
        <c:minorTickMark val="none"/>
        <c:tickLblPos val="nextTo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-951347072"/>
        <c:crosses val="autoZero"/>
        <c:crossBetween val="between"/>
        <c:majorUnit val="150"/>
        <c:minorUnit val="7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Shape 61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13" name="Shape 6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396501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3961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9808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2044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9881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753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7181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0603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44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997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5747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38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4598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9167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1594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155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452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3929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454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757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435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296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52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891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4694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1252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058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Gradien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5 Portfolio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232327"/>
              </a:gs>
              <a:gs pos="100000">
                <a:srgbClr val="2F3139"/>
              </a:gs>
            </a:gsLst>
            <a:lin ang="19443400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6" name="Shape 196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7" name="Shape 197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8" name="Shape 198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9" name="Shape 199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0" name="Shape 200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1" name="Shape 20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5630863" y="5726113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8306858" y="5726113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0982398" y="5726113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3657866" y="5726113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16333334" y="5726113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5630863" y="8419116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8306858" y="8419116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30"/>
          </p:nvPr>
        </p:nvSpPr>
        <p:spPr>
          <a:xfrm>
            <a:off x="10982398" y="8419116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13657866" y="8419116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31" name="Picture Placeholder 2"/>
          <p:cNvSpPr>
            <a:spLocks noGrp="1"/>
          </p:cNvSpPr>
          <p:nvPr>
            <p:ph type="pic" sz="quarter" idx="32"/>
          </p:nvPr>
        </p:nvSpPr>
        <p:spPr>
          <a:xfrm>
            <a:off x="16333334" y="8419116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t 06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AB1942"/>
              </a:gs>
              <a:gs pos="100000">
                <a:srgbClr val="FF7202"/>
              </a:gs>
            </a:gsLst>
            <a:lin ang="18028116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1" name="Shape 221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2" name="Shape 222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3" name="Shape 223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4" name="Shape 224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5" name="Shape 225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6" name="Shape 22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5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232327"/>
              </a:gs>
              <a:gs pos="100000">
                <a:srgbClr val="2F3139"/>
              </a:gs>
            </a:gsLst>
            <a:lin ang="19443400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2" name="Shape 322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3" name="Shape 323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4" name="Shape 324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5" name="Shape 325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6" name="Shape 326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7" name="Shape 3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0266049" y="757634"/>
            <a:ext cx="6837098" cy="12200732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d 05 Single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232327"/>
              </a:gs>
              <a:gs pos="100000">
                <a:srgbClr val="2F3139"/>
              </a:gs>
            </a:gsLst>
            <a:lin ang="19443400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Shape 337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Shape 338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Shape 339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0" name="Shape 340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1" name="Shape 341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2" name="Shape 34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ingle Black Page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 349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0" name="Shape 350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1" name="Shape 351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2" name="Shape 352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3" name="Shape 353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4" name="Shape 354"/>
          <p:cNvSpPr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9900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ingle Black Page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hape 361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2" name="Shape 362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3" name="Shape 363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4" name="Shape 364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5" name="Shape 365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1" name="Shape 371"/>
          <p:cNvSpPr/>
          <p:nvPr/>
        </p:nvSpPr>
        <p:spPr>
          <a:xfrm>
            <a:off x="20589329" y="12273557"/>
            <a:ext cx="2419500" cy="368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lvl1pPr>
          </a:lstStyle>
          <a:p>
            <a:r>
              <a:t>www.websitename.com</a:t>
            </a:r>
          </a:p>
        </p:txBody>
      </p:sp>
      <p:sp>
        <p:nvSpPr>
          <p:cNvPr id="372" name="Shape 372"/>
          <p:cNvSpPr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9900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-2" y="8398932"/>
            <a:ext cx="9740901" cy="5317067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9785350" y="8398931"/>
            <a:ext cx="4845050" cy="5317067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4630400" y="8398930"/>
            <a:ext cx="4889501" cy="5317069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9532600" y="8398930"/>
            <a:ext cx="4819650" cy="5317068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ark Blank Slid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2" name="Shape 382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3" name="Shape 383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4" name="Shape 384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5" name="Shape 385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6" name="Shape 3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rk Blank Slid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2" name="Shape 382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3" name="Shape 383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4" name="Shape 384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5" name="Shape 385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6" name="Shape 3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7802100" y="-1676400"/>
            <a:ext cx="15388100" cy="11150600"/>
          </a:xfrm>
          <a:custGeom>
            <a:avLst/>
            <a:gdLst>
              <a:gd name="connsiteX0" fmla="*/ 15388100 w 15388100"/>
              <a:gd name="connsiteY0" fmla="*/ 0 h 11150600"/>
              <a:gd name="connsiteX1" fmla="*/ 11781300 w 15388100"/>
              <a:gd name="connsiteY1" fmla="*/ 11150600 h 11150600"/>
              <a:gd name="connsiteX2" fmla="*/ 0 w 15388100"/>
              <a:gd name="connsiteY2" fmla="*/ 10642600 h 11150600"/>
              <a:gd name="connsiteX3" fmla="*/ 4622800 w 15388100"/>
              <a:gd name="connsiteY3" fmla="*/ 2184400 h 1115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8100" h="11150600">
                <a:moveTo>
                  <a:pt x="15388100" y="0"/>
                </a:moveTo>
                <a:lnTo>
                  <a:pt x="11781300" y="11150600"/>
                </a:lnTo>
                <a:lnTo>
                  <a:pt x="0" y="10642600"/>
                </a:lnTo>
                <a:lnTo>
                  <a:pt x="4622800" y="2184400"/>
                </a:lnTo>
                <a:close/>
              </a:path>
            </a:pathLst>
          </a:cu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5286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ark Blank Slid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2" name="Shape 382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3" name="Shape 383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4" name="Shape 384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5" name="Shape 385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6" name="Shape 3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54429" y="4930072"/>
            <a:ext cx="17385083" cy="8477500"/>
          </a:xfrm>
          <a:custGeom>
            <a:avLst/>
            <a:gdLst>
              <a:gd name="connsiteX0" fmla="*/ 6934200 w 17385083"/>
              <a:gd name="connsiteY0" fmla="*/ 0 h 8477500"/>
              <a:gd name="connsiteX1" fmla="*/ 17385083 w 17385083"/>
              <a:gd name="connsiteY1" fmla="*/ 3937000 h 8477500"/>
              <a:gd name="connsiteX2" fmla="*/ 9917482 w 17385083"/>
              <a:gd name="connsiteY2" fmla="*/ 8477500 h 8477500"/>
              <a:gd name="connsiteX3" fmla="*/ 0 w 17385083"/>
              <a:gd name="connsiteY3" fmla="*/ 3600700 h 84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85083" h="8477500">
                <a:moveTo>
                  <a:pt x="6934200" y="0"/>
                </a:moveTo>
                <a:lnTo>
                  <a:pt x="17385083" y="3937000"/>
                </a:lnTo>
                <a:lnTo>
                  <a:pt x="9917482" y="8477500"/>
                </a:lnTo>
                <a:lnTo>
                  <a:pt x="0" y="3600700"/>
                </a:lnTo>
                <a:close/>
              </a:path>
            </a:pathLst>
          </a:cu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3883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ark Blank Slides Header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-1"/>
            <a:ext cx="24384000" cy="497205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410" name="Shape 410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1" name="Shape 411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2" name="Shape 412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3" name="Shape 413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4" name="Shape 414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5" name="Shape 41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adient 01 Mock U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076950" y="6145213"/>
            <a:ext cx="7656513" cy="4892675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6" name="Shape 2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ark Blank Slides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Shape 522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23" name="Shape 523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24" name="Shape 524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25" name="Shape 525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26" name="Shape 526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27" name="Shape 5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395808" y="2693788"/>
            <a:ext cx="5207001" cy="4318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850812" y="7250926"/>
            <a:ext cx="5207001" cy="4318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2305815" y="7249583"/>
            <a:ext cx="5207001" cy="4318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7760817" y="7250926"/>
            <a:ext cx="5207001" cy="4318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17760816" y="2693788"/>
            <a:ext cx="5207001" cy="4318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ingle Black Image Part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Shape 600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1" name="Shape 601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2" name="Shape 602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3" name="Shape 603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4" name="Shape 604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6" name="Shape 606"/>
          <p:cNvSpPr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9900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192000" y="0"/>
            <a:ext cx="6096000" cy="1371600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58825" y="757238"/>
            <a:ext cx="22866350" cy="12201525"/>
          </a:xfrm>
          <a:prstGeom prst="roundRect">
            <a:avLst>
              <a:gd name="adj" fmla="val 1861"/>
            </a:avLst>
          </a:prstGeo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35" name="Shape 35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" name="Shape 36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" name="Shape 37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" name="Shape 38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" name="Shape 39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t 02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1992AA"/>
              </a:gs>
              <a:gs pos="100000">
                <a:srgbClr val="6D5DA2"/>
              </a:gs>
            </a:gsLst>
            <a:lin ang="14100994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0" name="Shape 50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1" name="Shape 51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2" name="Shape 52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3" name="Shape 53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4" name="Shape 54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5" name="Shape 5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2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1992AA"/>
              </a:gs>
              <a:gs pos="100000">
                <a:srgbClr val="6D5DA2"/>
              </a:gs>
            </a:gsLst>
            <a:lin ang="14100994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1" name="Shape 81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2" name="Shape 82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3" name="Shape 83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4" name="Shape 84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5" name="Shape 85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517466" y="2917758"/>
            <a:ext cx="10482793" cy="8513499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2 Right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1992AA"/>
              </a:gs>
              <a:gs pos="100000">
                <a:srgbClr val="6D5DA2"/>
              </a:gs>
            </a:gsLst>
            <a:lin ang="14100994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7" name="Shape 97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8" name="Shape 98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9" name="Shape 99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0" name="Shape 100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1" name="Shape 101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2" name="Shape 10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pic" sz="half" idx="13"/>
          </p:nvPr>
        </p:nvSpPr>
        <p:spPr>
          <a:xfrm>
            <a:off x="12807817" y="757634"/>
            <a:ext cx="10816829" cy="1221898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12807817" y="739378"/>
            <a:ext cx="10816829" cy="12218988"/>
          </a:xfrm>
          <a:custGeom>
            <a:avLst/>
            <a:gdLst>
              <a:gd name="connsiteX0" fmla="*/ 0 w 10816829"/>
              <a:gd name="connsiteY0" fmla="*/ 0 h 12218988"/>
              <a:gd name="connsiteX1" fmla="*/ 197083 w 10816829"/>
              <a:gd name="connsiteY1" fmla="*/ 0 h 12218988"/>
              <a:gd name="connsiteX2" fmla="*/ 1777978 w 10816829"/>
              <a:gd name="connsiteY2" fmla="*/ 0 h 12218988"/>
              <a:gd name="connsiteX3" fmla="*/ 10619747 w 10816829"/>
              <a:gd name="connsiteY3" fmla="*/ 0 h 12218988"/>
              <a:gd name="connsiteX4" fmla="*/ 10816829 w 10816829"/>
              <a:gd name="connsiteY4" fmla="*/ 197083 h 12218988"/>
              <a:gd name="connsiteX5" fmla="*/ 10816829 w 10816829"/>
              <a:gd name="connsiteY5" fmla="*/ 12021905 h 12218988"/>
              <a:gd name="connsiteX6" fmla="*/ 10619747 w 10816829"/>
              <a:gd name="connsiteY6" fmla="*/ 12218988 h 12218988"/>
              <a:gd name="connsiteX7" fmla="*/ 1777978 w 10816829"/>
              <a:gd name="connsiteY7" fmla="*/ 12218988 h 12218988"/>
              <a:gd name="connsiteX8" fmla="*/ 197083 w 10816829"/>
              <a:gd name="connsiteY8" fmla="*/ 12218988 h 12218988"/>
              <a:gd name="connsiteX9" fmla="*/ 0 w 10816829"/>
              <a:gd name="connsiteY9" fmla="*/ 12218988 h 12218988"/>
              <a:gd name="connsiteX10" fmla="*/ 0 w 10816829"/>
              <a:gd name="connsiteY10" fmla="*/ 12021905 h 12218988"/>
              <a:gd name="connsiteX11" fmla="*/ 0 w 10816829"/>
              <a:gd name="connsiteY11" fmla="*/ 197083 h 12218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816829" h="12218988">
                <a:moveTo>
                  <a:pt x="0" y="0"/>
                </a:moveTo>
                <a:lnTo>
                  <a:pt x="197083" y="0"/>
                </a:lnTo>
                <a:lnTo>
                  <a:pt x="1777978" y="0"/>
                </a:lnTo>
                <a:lnTo>
                  <a:pt x="10619747" y="0"/>
                </a:lnTo>
                <a:cubicBezTo>
                  <a:pt x="10728591" y="0"/>
                  <a:pt x="10816829" y="88237"/>
                  <a:pt x="10816829" y="197083"/>
                </a:cubicBezTo>
                <a:lnTo>
                  <a:pt x="10816829" y="12021905"/>
                </a:lnTo>
                <a:cubicBezTo>
                  <a:pt x="10816829" y="12130751"/>
                  <a:pt x="10728591" y="12218988"/>
                  <a:pt x="10619747" y="12218988"/>
                </a:cubicBezTo>
                <a:lnTo>
                  <a:pt x="1777978" y="12218988"/>
                </a:lnTo>
                <a:lnTo>
                  <a:pt x="197083" y="12218988"/>
                </a:lnTo>
                <a:lnTo>
                  <a:pt x="0" y="12218988"/>
                </a:lnTo>
                <a:lnTo>
                  <a:pt x="0" y="12021905"/>
                </a:lnTo>
                <a:lnTo>
                  <a:pt x="0" y="19708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t 04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/>
              </a:gs>
              <a:gs pos="100000">
                <a:srgbClr val="557BA1"/>
              </a:gs>
            </a:gsLst>
            <a:lin ang="12574034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9" name="Shape 129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2" name="Shape 132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3" name="Shape 1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t 04 Team Work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/>
              </a:gs>
              <a:gs pos="100000">
                <a:srgbClr val="557BA1"/>
              </a:gs>
            </a:gsLst>
            <a:lin ang="12574034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3" name="Shape 143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6" name="Shape 146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pic" sz="quarter" idx="13"/>
          </p:nvPr>
        </p:nvSpPr>
        <p:spPr>
          <a:xfrm>
            <a:off x="2022342" y="5727898"/>
            <a:ext cx="2958836" cy="295883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pic" sz="quarter" idx="14"/>
          </p:nvPr>
        </p:nvSpPr>
        <p:spPr>
          <a:xfrm>
            <a:off x="7884217" y="5727898"/>
            <a:ext cx="2958836" cy="295883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1" name="Shape 151"/>
          <p:cNvSpPr>
            <a:spLocks noGrp="1"/>
          </p:cNvSpPr>
          <p:nvPr>
            <p:ph type="pic" sz="quarter" idx="15"/>
          </p:nvPr>
        </p:nvSpPr>
        <p:spPr>
          <a:xfrm>
            <a:off x="19607969" y="5727898"/>
            <a:ext cx="2958835" cy="295883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2" name="Shape 152"/>
          <p:cNvSpPr>
            <a:spLocks noGrp="1"/>
          </p:cNvSpPr>
          <p:nvPr>
            <p:ph type="pic" sz="quarter" idx="16"/>
          </p:nvPr>
        </p:nvSpPr>
        <p:spPr>
          <a:xfrm>
            <a:off x="13746094" y="5727898"/>
            <a:ext cx="2958836" cy="295883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t 05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232327"/>
              </a:gs>
              <a:gs pos="100000">
                <a:srgbClr val="2F3139"/>
              </a:gs>
            </a:gsLst>
            <a:lin ang="19443400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2" name="Shape 162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3" name="Shape 163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5" name="Shape 165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6" name="Shape 166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AB1942"/>
              </a:gs>
              <a:gs pos="100000">
                <a:srgbClr val="5267A4"/>
              </a:gs>
            </a:gsLst>
            <a:lin ang="3140246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Shape 5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" name="Shape 6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" name="Shape 7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" name="Shape 8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" name="Shape 9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" name="Shape 10"/>
          <p:cNvSpPr>
            <a:spLocks noGrp="1"/>
          </p:cNvSpPr>
          <p:nvPr>
            <p:ph type="sldNum" sz="quarter" idx="2"/>
          </p:nvPr>
        </p:nvSpPr>
        <p:spPr>
          <a:xfrm>
            <a:off x="22682224" y="1363993"/>
            <a:ext cx="326605" cy="3683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r">
              <a:defRPr sz="1800">
                <a:solidFill>
                  <a:srgbClr val="FFFFF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2" name="Shape 12"/>
          <p:cNvSpPr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7" r:id="rId7"/>
    <p:sldLayoutId id="2147483658" r:id="rId8"/>
    <p:sldLayoutId id="2147483659" r:id="rId9"/>
    <p:sldLayoutId id="2147483661" r:id="rId10"/>
    <p:sldLayoutId id="2147483662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88" r:id="rId17"/>
    <p:sldLayoutId id="2147483689" r:id="rId18"/>
    <p:sldLayoutId id="2147483674" r:id="rId19"/>
    <p:sldLayoutId id="2147483681" r:id="rId20"/>
    <p:sldLayoutId id="2147483686" r:id="rId2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1pPr>
      <a:lvl2pPr marL="0" marR="0" indent="2286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2pPr>
      <a:lvl3pPr marL="0" marR="0" indent="4572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3pPr>
      <a:lvl4pPr marL="0" marR="0" indent="6858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4pPr>
      <a:lvl5pPr marL="0" marR="0" indent="9144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5pPr>
      <a:lvl6pPr marL="0" marR="0" indent="11430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6pPr>
      <a:lvl7pPr marL="0" marR="0" indent="13716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7pPr>
      <a:lvl8pPr marL="0" marR="0" indent="16002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8pPr>
      <a:lvl9pPr marL="0" marR="0" indent="18288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g"/><Relationship Id="rId12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jpg"/><Relationship Id="rId11" Type="http://schemas.openxmlformats.org/officeDocument/2006/relationships/image" Target="../media/image16.jpg"/><Relationship Id="rId5" Type="http://schemas.openxmlformats.org/officeDocument/2006/relationships/image" Target="../media/image10.jpg"/><Relationship Id="rId10" Type="http://schemas.openxmlformats.org/officeDocument/2006/relationships/image" Target="../media/image15.jpg"/><Relationship Id="rId4" Type="http://schemas.openxmlformats.org/officeDocument/2006/relationships/image" Target="../media/image9.jpg"/><Relationship Id="rId9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.jpg"/><Relationship Id="rId5" Type="http://schemas.openxmlformats.org/officeDocument/2006/relationships/image" Target="../media/image16.jpg"/><Relationship Id="rId4" Type="http://schemas.openxmlformats.org/officeDocument/2006/relationships/image" Target="../media/image1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9" b="2569"/>
          <a:stretch>
            <a:fillRect/>
          </a:stretch>
        </p:blipFill>
        <p:spPr/>
      </p:pic>
      <p:sp>
        <p:nvSpPr>
          <p:cNvPr id="14" name="Shape 616"/>
          <p:cNvSpPr/>
          <p:nvPr/>
        </p:nvSpPr>
        <p:spPr>
          <a:xfrm>
            <a:off x="790199" y="758031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>
                  <a:alpha val="60000"/>
                </a:srgbClr>
              </a:gs>
              <a:gs pos="100000">
                <a:srgbClr val="547BA1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668407" y="8516789"/>
            <a:ext cx="4966514" cy="274650"/>
            <a:chOff x="3674825" y="4038512"/>
            <a:chExt cx="4842351" cy="267784"/>
          </a:xfrm>
          <a:solidFill>
            <a:schemeClr val="bg1"/>
          </a:solidFill>
        </p:grpSpPr>
        <p:sp>
          <p:nvSpPr>
            <p:cNvPr id="7" name="任意多边形 6"/>
            <p:cNvSpPr/>
            <p:nvPr/>
          </p:nvSpPr>
          <p:spPr>
            <a:xfrm>
              <a:off x="6026598" y="4038512"/>
              <a:ext cx="138804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128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flipV="1">
              <a:off x="3674825" y="4074839"/>
              <a:ext cx="4842351" cy="45719"/>
              <a:chOff x="3394710" y="4250530"/>
              <a:chExt cx="5392103" cy="0"/>
            </a:xfrm>
            <a:grpFill/>
          </p:grpSpPr>
          <p:cxnSp>
            <p:nvCxnSpPr>
              <p:cNvPr id="9" name="直接连接符 8"/>
              <p:cNvCxnSpPr/>
              <p:nvPr/>
            </p:nvCxnSpPr>
            <p:spPr>
              <a:xfrm>
                <a:off x="6267450" y="4250530"/>
                <a:ext cx="2519363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394710" y="4250530"/>
                <a:ext cx="2519363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" name="文本框 10"/>
          <p:cNvSpPr txBox="1"/>
          <p:nvPr/>
        </p:nvSpPr>
        <p:spPr>
          <a:xfrm>
            <a:off x="7128160" y="4707058"/>
            <a:ext cx="10127691" cy="19562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794" spc="595" dirty="0">
                <a:solidFill>
                  <a:schemeClr val="bg1"/>
                </a:solidFill>
                <a:ea typeface="造字工房俊雅（非商用）常规体" pitchFamily="50" charset="-122"/>
                <a:cs typeface="+mn-ea"/>
                <a:sym typeface="+mn-lt"/>
              </a:rPr>
              <a:t>高端商务工作汇报</a:t>
            </a:r>
          </a:p>
        </p:txBody>
      </p:sp>
      <p:sp>
        <p:nvSpPr>
          <p:cNvPr id="12" name="TextBox 19"/>
          <p:cNvSpPr txBox="1"/>
          <p:nvPr/>
        </p:nvSpPr>
        <p:spPr>
          <a:xfrm>
            <a:off x="7350521" y="6425105"/>
            <a:ext cx="9682958" cy="14110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982" dirty="0">
                <a:solidFill>
                  <a:schemeClr val="bg1"/>
                </a:solidFill>
                <a:cs typeface="+mn-ea"/>
                <a:sym typeface="+mn-lt"/>
              </a:rPr>
              <a:t>Windson studio is a long-term focus demonstration design enthusiasts. Years of experience in the production demo produced several classic presentation case, highly customer satisfaction rate.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069426" y="12118330"/>
            <a:ext cx="2245166" cy="3448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41" spc="595" dirty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汇报人</a:t>
            </a:r>
            <a:r>
              <a:rPr lang="zh-CN" altLang="en-US" sz="1641" spc="595" dirty="0" smtClean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：</a:t>
            </a:r>
            <a:r>
              <a:rPr lang="en-US" altLang="zh-CN" sz="1641" spc="595" dirty="0" smtClean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X </a:t>
            </a:r>
            <a:r>
              <a:rPr lang="en-US" altLang="zh-CN" sz="1641" spc="595" dirty="0" err="1" smtClean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X</a:t>
            </a:r>
            <a:r>
              <a:rPr lang="en-US" altLang="zh-CN" sz="1641" spc="595" dirty="0" smtClean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 </a:t>
            </a:r>
            <a:r>
              <a:rPr lang="en-US" altLang="zh-CN" sz="1641" spc="595" dirty="0" err="1" smtClean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X</a:t>
            </a:r>
            <a:endParaRPr lang="zh-CN" altLang="en-US" sz="1641" spc="595" dirty="0">
              <a:solidFill>
                <a:schemeClr val="bg1"/>
              </a:solidFill>
              <a:ea typeface="造字工房悦黑体验版常规体" pitchFamily="50" charset="-122"/>
              <a:cs typeface="+mn-ea"/>
              <a:sym typeface="+mn-lt"/>
            </a:endParaRPr>
          </a:p>
        </p:txBody>
      </p:sp>
      <p:pic>
        <p:nvPicPr>
          <p:cNvPr id="2" name="Ryan Farish - Holding Hand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192000" y="-2362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125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625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25"/>
                            </p:stCondLst>
                            <p:childTnLst>
                              <p:par>
                                <p:cTn id="2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>
            <a:spLocks noGrp="1"/>
          </p:cNvSpPr>
          <p:nvPr>
            <p:ph type="sldNum" sz="quarter" idx="2"/>
          </p:nvPr>
        </p:nvSpPr>
        <p:spPr>
          <a:xfrm>
            <a:off x="22771585" y="1363993"/>
            <a:ext cx="237244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10</a:t>
            </a:fld>
            <a:endParaRPr>
              <a:latin typeface="+mn-lt"/>
              <a:sym typeface="+mn-lt"/>
            </a:endParaRPr>
          </a:p>
        </p:txBody>
      </p:sp>
      <p:sp>
        <p:nvSpPr>
          <p:cNvPr id="5" name="Shape 616"/>
          <p:cNvSpPr/>
          <p:nvPr/>
        </p:nvSpPr>
        <p:spPr>
          <a:xfrm>
            <a:off x="790199" y="758031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>
                  <a:alpha val="60000"/>
                </a:srgbClr>
              </a:gs>
              <a:gs pos="100000">
                <a:srgbClr val="547BA1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35" name="Shape 635"/>
          <p:cNvSpPr/>
          <p:nvPr/>
        </p:nvSpPr>
        <p:spPr>
          <a:xfrm>
            <a:off x="10219989" y="3688640"/>
            <a:ext cx="4017048" cy="4017042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525"/>
              </a:srgbClr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914400">
              <a:defRPr sz="3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 lang="zh-CN" altLang="en-US" sz="8800" dirty="0">
                <a:sym typeface="+mn-lt"/>
              </a:rPr>
              <a:t></a:t>
            </a:r>
          </a:p>
        </p:txBody>
      </p:sp>
      <p:sp>
        <p:nvSpPr>
          <p:cNvPr id="636" name="Shape 636"/>
          <p:cNvSpPr/>
          <p:nvPr/>
        </p:nvSpPr>
        <p:spPr>
          <a:xfrm>
            <a:off x="8650260" y="8538617"/>
            <a:ext cx="7156506" cy="22447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en-US" altLang="zh-CN" sz="6000" dirty="0" smtClean="0">
                <a:latin typeface="+mj-ea"/>
                <a:ea typeface="+mj-ea"/>
                <a:sym typeface="+mn-lt"/>
              </a:rPr>
              <a:t>02 </a:t>
            </a:r>
            <a:r>
              <a:rPr lang="zh-CN" altLang="en-US" sz="6000" dirty="0" smtClean="0">
                <a:latin typeface="+mj-ea"/>
                <a:ea typeface="+mj-ea"/>
                <a:sym typeface="+mn-lt"/>
              </a:rPr>
              <a:t>添加标题内容</a:t>
            </a:r>
            <a:endParaRPr sz="6000" dirty="0">
              <a:latin typeface="+mj-ea"/>
              <a:ea typeface="+mj-ea"/>
              <a:sym typeface="+mn-lt"/>
            </a:endParaRP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2800" dirty="0">
                <a:sym typeface="+mn-lt"/>
              </a:rPr>
              <a:t>Compellingly </a:t>
            </a:r>
            <a:r>
              <a:rPr sz="2800" dirty="0" err="1">
                <a:sym typeface="+mn-lt"/>
              </a:rPr>
              <a:t>myocardinate</a:t>
            </a:r>
            <a:r>
              <a:rPr sz="2800" dirty="0">
                <a:sym typeface="+mn-lt"/>
              </a:rPr>
              <a:t> cost effective materials </a:t>
            </a:r>
            <a:r>
              <a:rPr sz="2800" dirty="0" smtClean="0">
                <a:sym typeface="+mn-lt"/>
              </a:rPr>
              <a:t>rather</a:t>
            </a:r>
            <a:endParaRPr sz="2800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691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" grpId="0" animBg="1"/>
      <p:bldP spid="6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Shape 847"/>
          <p:cNvSpPr>
            <a:spLocks noGrp="1"/>
          </p:cNvSpPr>
          <p:nvPr>
            <p:ph type="sldNum" sz="quarter" idx="2"/>
          </p:nvPr>
        </p:nvSpPr>
        <p:spPr>
          <a:xfrm>
            <a:off x="22636931" y="1363993"/>
            <a:ext cx="371898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11</a:t>
            </a:fld>
            <a:endParaRPr>
              <a:latin typeface="+mn-lt"/>
              <a:sym typeface="+mn-lt"/>
            </a:endParaRP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2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5" r="16625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2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6" r="16686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2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6" r="16686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2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8" r="16628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2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6" r="16686"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28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8" r="16798"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29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27" name="图片占位符 26"/>
          <p:cNvPicPr>
            <a:picLocks noGrp="1" noChangeAspect="1"/>
          </p:cNvPicPr>
          <p:nvPr>
            <p:ph type="pic" sz="quarter" idx="30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3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7" r="12527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32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5" r="20465"/>
          <a:stretch>
            <a:fillRect/>
          </a:stretch>
        </p:blipFill>
        <p:spPr/>
      </p:pic>
      <p:grpSp>
        <p:nvGrpSpPr>
          <p:cNvPr id="2" name="组合 1"/>
          <p:cNvGrpSpPr/>
          <p:nvPr/>
        </p:nvGrpSpPr>
        <p:grpSpPr>
          <a:xfrm>
            <a:off x="8101137" y="2612629"/>
            <a:ext cx="8181727" cy="2138166"/>
            <a:chOff x="8101137" y="2612629"/>
            <a:chExt cx="8181727" cy="2138166"/>
          </a:xfrm>
        </p:grpSpPr>
        <p:sp>
          <p:nvSpPr>
            <p:cNvPr id="19" name="Shape 835"/>
            <p:cNvSpPr/>
            <p:nvPr/>
          </p:nvSpPr>
          <p:spPr>
            <a:xfrm>
              <a:off x="8101137" y="3958590"/>
              <a:ext cx="8181727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sym typeface="+mn-lt"/>
                </a:rPr>
                <a:t>Compellingly myocardinate cost effective materials rather than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sym typeface="+mn-lt"/>
                </a:rPr>
                <a:t>e-business catalysts for change.</a:t>
              </a:r>
            </a:p>
          </p:txBody>
        </p:sp>
        <p:sp>
          <p:nvSpPr>
            <p:cNvPr id="20" name="Shape 836"/>
            <p:cNvSpPr/>
            <p:nvPr/>
          </p:nvSpPr>
          <p:spPr>
            <a:xfrm>
              <a:off x="10409461" y="2612629"/>
              <a:ext cx="3565080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r>
                <a:rPr lang="zh-CN" altLang="en-US" sz="6000" dirty="0" smtClean="0">
                  <a:latin typeface="+mn-lt"/>
                  <a:ea typeface="造字工房俊雅（非商用）常规体" pitchFamily="50" charset="-122"/>
                  <a:sym typeface="+mn-lt"/>
                </a:rPr>
                <a:t>成功案例展示</a:t>
              </a:r>
              <a:endParaRPr sz="6000" dirty="0">
                <a:latin typeface="+mn-lt"/>
                <a:ea typeface="造字工房俊雅（非商用）常规体" pitchFamily="50" charset="-122"/>
                <a:sym typeface="+mn-lt"/>
              </a:endParaRPr>
            </a:p>
          </p:txBody>
        </p:sp>
        <p:grpSp>
          <p:nvGrpSpPr>
            <p:cNvPr id="21" name="Group 840"/>
            <p:cNvGrpSpPr/>
            <p:nvPr/>
          </p:nvGrpSpPr>
          <p:grpSpPr>
            <a:xfrm>
              <a:off x="11993033" y="3719889"/>
              <a:ext cx="397934" cy="76201"/>
              <a:chOff x="0" y="0"/>
              <a:chExt cx="397933" cy="76200"/>
            </a:xfrm>
          </p:grpSpPr>
          <p:sp>
            <p:nvSpPr>
              <p:cNvPr id="22" name="Shape 837"/>
              <p:cNvSpPr/>
              <p:nvPr/>
            </p:nvSpPr>
            <p:spPr>
              <a:xfrm>
                <a:off x="0" y="0"/>
                <a:ext cx="76200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23" name="Shape 838"/>
              <p:cNvSpPr/>
              <p:nvPr/>
            </p:nvSpPr>
            <p:spPr>
              <a:xfrm>
                <a:off x="160866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24" name="Shape 839"/>
              <p:cNvSpPr/>
              <p:nvPr/>
            </p:nvSpPr>
            <p:spPr>
              <a:xfrm>
                <a:off x="321733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94005" y="5840611"/>
            <a:ext cx="11921254" cy="6669627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3" b="2073"/>
          <a:stretch>
            <a:fillRect/>
          </a:stretch>
        </p:blipFill>
        <p:spPr/>
      </p:pic>
      <p:sp>
        <p:nvSpPr>
          <p:cNvPr id="904" name="Shape 904"/>
          <p:cNvSpPr>
            <a:spLocks noGrp="1"/>
          </p:cNvSpPr>
          <p:nvPr>
            <p:ph type="sldNum" sz="quarter" idx="2"/>
          </p:nvPr>
        </p:nvSpPr>
        <p:spPr>
          <a:xfrm>
            <a:off x="22636931" y="1363993"/>
            <a:ext cx="371898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12</a:t>
            </a:fld>
            <a:endParaRPr>
              <a:latin typeface="+mn-lt"/>
              <a:sym typeface="+mn-lt"/>
            </a:endParaRPr>
          </a:p>
        </p:txBody>
      </p:sp>
      <p:sp>
        <p:nvSpPr>
          <p:cNvPr id="907" name="Shape 907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908" name="Shape 908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909" name="Shape 909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912" name="Shape 912"/>
          <p:cNvSpPr/>
          <p:nvPr/>
        </p:nvSpPr>
        <p:spPr>
          <a:xfrm>
            <a:off x="18881245" y="9762809"/>
            <a:ext cx="922240" cy="922239"/>
          </a:xfrm>
          <a:prstGeom prst="ellipse">
            <a:avLst/>
          </a:prstGeom>
          <a:solidFill>
            <a:srgbClr val="E6EAF3"/>
          </a:solidFill>
          <a:ln w="12700">
            <a:miter lim="400000"/>
          </a:ln>
          <a:effectLst>
            <a:outerShdw blurRad="127000" dist="63500" dir="2700000" sx="102000" sy="102000" algn="ctr" rotWithShape="0">
              <a:prstClr val="black">
                <a:alpha val="2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914400">
              <a:defRPr sz="2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>
                <a:latin typeface="+mn-lt"/>
                <a:sym typeface="+mn-lt"/>
              </a:rPr>
              <a:t></a:t>
            </a:r>
          </a:p>
        </p:txBody>
      </p:sp>
      <p:sp>
        <p:nvSpPr>
          <p:cNvPr id="913" name="Shape 913"/>
          <p:cNvSpPr/>
          <p:nvPr/>
        </p:nvSpPr>
        <p:spPr>
          <a:xfrm>
            <a:off x="18881245" y="7694336"/>
            <a:ext cx="922240" cy="922239"/>
          </a:xfrm>
          <a:prstGeom prst="ellipse">
            <a:avLst/>
          </a:prstGeom>
          <a:solidFill>
            <a:srgbClr val="E6EAF3"/>
          </a:solidFill>
          <a:ln w="12700">
            <a:miter lim="400000"/>
          </a:ln>
          <a:effectLst>
            <a:outerShdw blurRad="127000" dist="63500" dir="2700000" sx="102000" sy="102000" algn="ctr" rotWithShape="0">
              <a:prstClr val="black">
                <a:alpha val="2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914400">
              <a:defRPr sz="2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>
                <a:latin typeface="+mn-lt"/>
                <a:sym typeface="+mn-lt"/>
              </a:rPr>
              <a:t></a:t>
            </a:r>
          </a:p>
        </p:txBody>
      </p:sp>
      <p:sp>
        <p:nvSpPr>
          <p:cNvPr id="914" name="Shape 914"/>
          <p:cNvSpPr/>
          <p:nvPr/>
        </p:nvSpPr>
        <p:spPr>
          <a:xfrm>
            <a:off x="18881245" y="5625862"/>
            <a:ext cx="922240" cy="922239"/>
          </a:xfrm>
          <a:prstGeom prst="ellipse">
            <a:avLst/>
          </a:prstGeom>
          <a:solidFill>
            <a:srgbClr val="E6EAF3"/>
          </a:solidFill>
          <a:ln w="12700">
            <a:miter lim="400000"/>
          </a:ln>
          <a:effectLst>
            <a:outerShdw blurRad="127000" dist="63500" dir="2700000" sx="102000" sy="102000" algn="ctr" rotWithShape="0">
              <a:prstClr val="black">
                <a:alpha val="2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914400">
              <a:defRPr sz="2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>
                <a:latin typeface="+mn-lt"/>
                <a:sym typeface="+mn-lt"/>
              </a:rPr>
              <a:t></a:t>
            </a:r>
          </a:p>
        </p:txBody>
      </p:sp>
      <p:sp>
        <p:nvSpPr>
          <p:cNvPr id="915" name="Shape 915"/>
          <p:cNvSpPr/>
          <p:nvPr/>
        </p:nvSpPr>
        <p:spPr>
          <a:xfrm>
            <a:off x="18881245" y="3557389"/>
            <a:ext cx="922240" cy="922239"/>
          </a:xfrm>
          <a:prstGeom prst="ellipse">
            <a:avLst/>
          </a:prstGeom>
          <a:solidFill>
            <a:srgbClr val="E6EAF3"/>
          </a:solidFill>
          <a:ln w="12700">
            <a:miter lim="400000"/>
          </a:ln>
          <a:effectLst>
            <a:outerShdw blurRad="127000" dist="63500" dir="2700000" sx="102000" sy="102000" algn="ctr" rotWithShape="0">
              <a:prstClr val="black">
                <a:alpha val="2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914400">
              <a:defRPr sz="2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 dirty="0">
                <a:latin typeface="+mn-lt"/>
                <a:sym typeface="+mn-lt"/>
              </a:rPr>
              <a:t></a:t>
            </a:r>
          </a:p>
        </p:txBody>
      </p:sp>
      <p:sp>
        <p:nvSpPr>
          <p:cNvPr id="916" name="Shape 916"/>
          <p:cNvSpPr/>
          <p:nvPr/>
        </p:nvSpPr>
        <p:spPr>
          <a:xfrm flipV="1">
            <a:off x="19353063" y="4729348"/>
            <a:ext cx="1" cy="650241"/>
          </a:xfrm>
          <a:prstGeom prst="line">
            <a:avLst/>
          </a:prstGeom>
          <a:ln w="12700">
            <a:solidFill>
              <a:srgbClr val="E6EAF3"/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>
              <a:sym typeface="+mn-lt"/>
            </a:endParaRPr>
          </a:p>
        </p:txBody>
      </p:sp>
      <p:sp>
        <p:nvSpPr>
          <p:cNvPr id="917" name="Shape 917"/>
          <p:cNvSpPr/>
          <p:nvPr/>
        </p:nvSpPr>
        <p:spPr>
          <a:xfrm flipV="1">
            <a:off x="19353063" y="6797822"/>
            <a:ext cx="1" cy="650240"/>
          </a:xfrm>
          <a:prstGeom prst="line">
            <a:avLst/>
          </a:prstGeom>
          <a:ln w="12700">
            <a:solidFill>
              <a:srgbClr val="E6EAF3"/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>
              <a:sym typeface="+mn-lt"/>
            </a:endParaRPr>
          </a:p>
        </p:txBody>
      </p:sp>
      <p:sp>
        <p:nvSpPr>
          <p:cNvPr id="918" name="Shape 918"/>
          <p:cNvSpPr/>
          <p:nvPr/>
        </p:nvSpPr>
        <p:spPr>
          <a:xfrm flipV="1">
            <a:off x="19372113" y="8864571"/>
            <a:ext cx="1" cy="650241"/>
          </a:xfrm>
          <a:prstGeom prst="line">
            <a:avLst/>
          </a:prstGeom>
          <a:ln w="12700">
            <a:solidFill>
              <a:srgbClr val="E6EAF3"/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>
              <a:sym typeface="+mn-lt"/>
            </a:endParaRPr>
          </a:p>
        </p:txBody>
      </p:sp>
      <p:sp>
        <p:nvSpPr>
          <p:cNvPr id="919" name="Shape 919"/>
          <p:cNvSpPr/>
          <p:nvPr/>
        </p:nvSpPr>
        <p:spPr>
          <a:xfrm>
            <a:off x="20539496" y="3722563"/>
            <a:ext cx="2257028" cy="591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800" dirty="0">
                <a:ea typeface="造字工房悦黑体验版常规体" pitchFamily="50" charset="-122"/>
                <a:sym typeface="+mn-lt"/>
              </a:rPr>
              <a:t>添加标题内容</a:t>
            </a:r>
          </a:p>
        </p:txBody>
      </p:sp>
      <p:sp>
        <p:nvSpPr>
          <p:cNvPr id="920" name="Shape 920"/>
          <p:cNvSpPr/>
          <p:nvPr/>
        </p:nvSpPr>
        <p:spPr>
          <a:xfrm>
            <a:off x="16002493" y="5866075"/>
            <a:ext cx="2257028" cy="591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800" dirty="0">
                <a:ea typeface="造字工房悦黑体验版常规体" pitchFamily="50" charset="-122"/>
                <a:sym typeface="+mn-lt"/>
              </a:rPr>
              <a:t>添加标题内容</a:t>
            </a:r>
          </a:p>
        </p:txBody>
      </p:sp>
      <p:sp>
        <p:nvSpPr>
          <p:cNvPr id="921" name="Shape 921"/>
          <p:cNvSpPr/>
          <p:nvPr/>
        </p:nvSpPr>
        <p:spPr>
          <a:xfrm>
            <a:off x="20539496" y="7859510"/>
            <a:ext cx="2257028" cy="591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800" dirty="0">
                <a:ea typeface="造字工房悦黑体验版常规体" pitchFamily="50" charset="-122"/>
                <a:sym typeface="+mn-lt"/>
              </a:rPr>
              <a:t>添加标题内容</a:t>
            </a:r>
          </a:p>
        </p:txBody>
      </p:sp>
      <p:sp>
        <p:nvSpPr>
          <p:cNvPr id="922" name="Shape 922"/>
          <p:cNvSpPr/>
          <p:nvPr/>
        </p:nvSpPr>
        <p:spPr>
          <a:xfrm>
            <a:off x="16002493" y="9927983"/>
            <a:ext cx="2257028" cy="591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800" dirty="0">
                <a:ea typeface="造字工房悦黑体验版常规体" pitchFamily="50" charset="-122"/>
                <a:sym typeface="+mn-lt"/>
              </a:rPr>
              <a:t>添加标题内容</a:t>
            </a:r>
          </a:p>
        </p:txBody>
      </p:sp>
      <p:sp>
        <p:nvSpPr>
          <p:cNvPr id="21" name="Shape 699"/>
          <p:cNvSpPr/>
          <p:nvPr/>
        </p:nvSpPr>
        <p:spPr>
          <a:xfrm>
            <a:off x="2047383" y="2612628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</a:t>
            </a:r>
            <a:r>
              <a:rPr lang="zh-CN" altLang="en-US" sz="6000" dirty="0" smtClean="0">
                <a:latin typeface="+mn-lt"/>
                <a:ea typeface="造字工房俊雅（非商用）常规体" pitchFamily="50" charset="-122"/>
                <a:sym typeface="+mn-lt"/>
              </a:rPr>
              <a:t>内容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22" name="Shape 703"/>
          <p:cNvSpPr/>
          <p:nvPr/>
        </p:nvSpPr>
        <p:spPr>
          <a:xfrm>
            <a:off x="1344678" y="3958590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2" grpId="0" animBg="1"/>
      <p:bldP spid="913" grpId="0" animBg="1"/>
      <p:bldP spid="914" grpId="0" animBg="1"/>
      <p:bldP spid="915" grpId="0" animBg="1"/>
      <p:bldP spid="916" grpId="0" animBg="1"/>
      <p:bldP spid="917" grpId="0" animBg="1"/>
      <p:bldP spid="918" grpId="0" animBg="1"/>
      <p:bldP spid="919" grpId="0" animBg="1"/>
      <p:bldP spid="920" grpId="0" animBg="1"/>
      <p:bldP spid="921" grpId="0" animBg="1"/>
      <p:bldP spid="922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Shape 939"/>
          <p:cNvSpPr>
            <a:spLocks noGrp="1"/>
          </p:cNvSpPr>
          <p:nvPr>
            <p:ph type="sldNum" sz="quarter" idx="2"/>
          </p:nvPr>
        </p:nvSpPr>
        <p:spPr>
          <a:xfrm>
            <a:off x="22636932" y="1363993"/>
            <a:ext cx="371897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13</a:t>
            </a:fld>
            <a:endParaRPr dirty="0">
              <a:latin typeface="+mn-lt"/>
              <a:sym typeface="+mn-lt"/>
            </a:endParaRPr>
          </a:p>
        </p:txBody>
      </p:sp>
      <p:graphicFrame>
        <p:nvGraphicFramePr>
          <p:cNvPr id="946" name="Chart 946"/>
          <p:cNvGraphicFramePr/>
          <p:nvPr>
            <p:extLst>
              <p:ext uri="{D42A27DB-BD31-4B8C-83A1-F6EECF244321}">
                <p14:modId xmlns:p14="http://schemas.microsoft.com/office/powerpoint/2010/main" val="3491353510"/>
              </p:ext>
            </p:extLst>
          </p:nvPr>
        </p:nvGraphicFramePr>
        <p:xfrm>
          <a:off x="4395734" y="6113255"/>
          <a:ext cx="15440554" cy="5371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47" name="Shape 947"/>
          <p:cNvSpPr/>
          <p:nvPr/>
        </p:nvSpPr>
        <p:spPr>
          <a:xfrm>
            <a:off x="3546529" y="6223000"/>
            <a:ext cx="1001184" cy="1001184"/>
          </a:xfrm>
          <a:prstGeom prst="ellipse">
            <a:avLst/>
          </a:prstGeom>
          <a:solidFill>
            <a:srgbClr val="F8F8F8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914400">
              <a:defRPr sz="25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>
                <a:latin typeface="+mn-lt"/>
                <a:sym typeface="+mn-lt"/>
              </a:rPr>
              <a:t></a:t>
            </a:r>
          </a:p>
        </p:txBody>
      </p:sp>
      <p:sp>
        <p:nvSpPr>
          <p:cNvPr id="948" name="Shape 948"/>
          <p:cNvSpPr/>
          <p:nvPr/>
        </p:nvSpPr>
        <p:spPr>
          <a:xfrm>
            <a:off x="4994696" y="6258529"/>
            <a:ext cx="1333698" cy="930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400" dirty="0" smtClean="0">
                <a:ea typeface="造字工房悦黑体验版常规体" pitchFamily="50" charset="-122"/>
                <a:sym typeface="+mn-lt"/>
              </a:rPr>
              <a:t>项目名称</a:t>
            </a:r>
            <a:endParaRPr lang="en-US" altLang="zh-CN" sz="2400" dirty="0" smtClean="0">
              <a:ea typeface="造字工房悦黑体验版常规体" pitchFamily="50" charset="-122"/>
              <a:sym typeface="+mn-lt"/>
            </a:endParaRP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2400" dirty="0" smtClean="0">
                <a:ea typeface="造字工房悦黑体验版常规体" pitchFamily="50" charset="-122"/>
                <a:sym typeface="+mn-lt"/>
              </a:rPr>
              <a:t>1,870</a:t>
            </a:r>
            <a:r>
              <a:rPr sz="2400" dirty="0">
                <a:ea typeface="造字工房悦黑体验版常规体" pitchFamily="50" charset="-122"/>
                <a:sym typeface="+mn-lt"/>
              </a:rPr>
              <a:t>$</a:t>
            </a:r>
          </a:p>
        </p:txBody>
      </p:sp>
      <p:sp>
        <p:nvSpPr>
          <p:cNvPr id="949" name="Shape 949"/>
          <p:cNvSpPr/>
          <p:nvPr/>
        </p:nvSpPr>
        <p:spPr>
          <a:xfrm>
            <a:off x="8200235" y="7457016"/>
            <a:ext cx="1001184" cy="1001184"/>
          </a:xfrm>
          <a:prstGeom prst="ellipse">
            <a:avLst/>
          </a:prstGeom>
          <a:solidFill>
            <a:srgbClr val="F8F8F8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914400">
              <a:defRPr sz="25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>
                <a:latin typeface="+mn-lt"/>
                <a:sym typeface="+mn-lt"/>
              </a:rPr>
              <a:t></a:t>
            </a:r>
          </a:p>
        </p:txBody>
      </p:sp>
      <p:sp>
        <p:nvSpPr>
          <p:cNvPr id="951" name="Shape 951"/>
          <p:cNvSpPr/>
          <p:nvPr/>
        </p:nvSpPr>
        <p:spPr>
          <a:xfrm>
            <a:off x="13263302" y="5579533"/>
            <a:ext cx="1001184" cy="1001184"/>
          </a:xfrm>
          <a:prstGeom prst="ellipse">
            <a:avLst/>
          </a:prstGeom>
          <a:solidFill>
            <a:srgbClr val="F8F8F8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914400">
              <a:defRPr sz="25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>
                <a:latin typeface="+mn-lt"/>
                <a:sym typeface="+mn-lt"/>
              </a:rPr>
              <a:t></a:t>
            </a:r>
          </a:p>
        </p:txBody>
      </p:sp>
      <p:sp>
        <p:nvSpPr>
          <p:cNvPr id="16" name="Shape 835"/>
          <p:cNvSpPr/>
          <p:nvPr/>
        </p:nvSpPr>
        <p:spPr>
          <a:xfrm>
            <a:off x="8101137" y="3958590"/>
            <a:ext cx="8181727" cy="792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0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Compellingly myocardinate cost effective materials rather than </a:t>
            </a:r>
          </a:p>
          <a:p>
            <a:pPr>
              <a:lnSpc>
                <a:spcPct val="120000"/>
              </a:lnSpc>
              <a:defRPr sz="20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e-business catalysts for change.</a:t>
            </a:r>
          </a:p>
        </p:txBody>
      </p:sp>
      <p:sp>
        <p:nvSpPr>
          <p:cNvPr id="17" name="Shape 836"/>
          <p:cNvSpPr/>
          <p:nvPr/>
        </p:nvSpPr>
        <p:spPr>
          <a:xfrm>
            <a:off x="10409465" y="2612629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 smtClean="0">
                <a:latin typeface="+mn-lt"/>
                <a:ea typeface="造字工房俊雅（非商用）常规体" pitchFamily="50" charset="-122"/>
                <a:sym typeface="+mn-lt"/>
              </a:rPr>
              <a:t>全年数据报表</a:t>
            </a:r>
            <a:endParaRPr sz="6000" dirty="0">
              <a:latin typeface="+mn-lt"/>
              <a:ea typeface="造字工房俊雅（非商用）常规体" pitchFamily="50" charset="-122"/>
              <a:sym typeface="+mn-lt"/>
            </a:endParaRPr>
          </a:p>
        </p:txBody>
      </p:sp>
      <p:grpSp>
        <p:nvGrpSpPr>
          <p:cNvPr id="18" name="Group 840"/>
          <p:cNvGrpSpPr/>
          <p:nvPr/>
        </p:nvGrpSpPr>
        <p:grpSpPr>
          <a:xfrm>
            <a:off x="11993033" y="3719889"/>
            <a:ext cx="397934" cy="76201"/>
            <a:chOff x="0" y="0"/>
            <a:chExt cx="397933" cy="76200"/>
          </a:xfrm>
        </p:grpSpPr>
        <p:sp>
          <p:nvSpPr>
            <p:cNvPr id="19" name="Shape 837"/>
            <p:cNvSpPr/>
            <p:nvPr/>
          </p:nvSpPr>
          <p:spPr>
            <a:xfrm>
              <a:off x="0" y="0"/>
              <a:ext cx="76200" cy="76200"/>
            </a:xfrm>
            <a:prstGeom prst="ellipse">
              <a:avLst/>
            </a:prstGeom>
            <a:noFill/>
            <a:ln w="12700" cap="flat">
              <a:solidFill>
                <a:srgbClr val="E6EAF3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>
                <a:sym typeface="+mn-lt"/>
              </a:endParaRPr>
            </a:p>
          </p:txBody>
        </p:sp>
        <p:sp>
          <p:nvSpPr>
            <p:cNvPr id="20" name="Shape 838"/>
            <p:cNvSpPr/>
            <p:nvPr/>
          </p:nvSpPr>
          <p:spPr>
            <a:xfrm>
              <a:off x="160866" y="0"/>
              <a:ext cx="76201" cy="76200"/>
            </a:xfrm>
            <a:prstGeom prst="ellipse">
              <a:avLst/>
            </a:prstGeom>
            <a:noFill/>
            <a:ln w="12700" cap="flat">
              <a:solidFill>
                <a:srgbClr val="E6EAF3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>
                <a:sym typeface="+mn-lt"/>
              </a:endParaRPr>
            </a:p>
          </p:txBody>
        </p:sp>
        <p:sp>
          <p:nvSpPr>
            <p:cNvPr id="21" name="Shape 839"/>
            <p:cNvSpPr/>
            <p:nvPr/>
          </p:nvSpPr>
          <p:spPr>
            <a:xfrm>
              <a:off x="321733" y="0"/>
              <a:ext cx="76201" cy="76200"/>
            </a:xfrm>
            <a:prstGeom prst="ellipse">
              <a:avLst/>
            </a:prstGeom>
            <a:noFill/>
            <a:ln w="12700" cap="flat">
              <a:solidFill>
                <a:srgbClr val="E6EAF3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>
                <a:sym typeface="+mn-lt"/>
              </a:endParaRPr>
            </a:p>
          </p:txBody>
        </p:sp>
      </p:grpSp>
      <p:sp>
        <p:nvSpPr>
          <p:cNvPr id="22" name="Shape 948"/>
          <p:cNvSpPr/>
          <p:nvPr/>
        </p:nvSpPr>
        <p:spPr>
          <a:xfrm>
            <a:off x="9742616" y="7498642"/>
            <a:ext cx="1333698" cy="930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400" dirty="0" smtClean="0">
                <a:ea typeface="造字工房悦黑体验版常规体" pitchFamily="50" charset="-122"/>
                <a:sym typeface="+mn-lt"/>
              </a:rPr>
              <a:t>项目名称</a:t>
            </a:r>
            <a:endParaRPr lang="en-US" altLang="zh-CN" sz="2400" dirty="0" smtClean="0">
              <a:ea typeface="造字工房悦黑体验版常规体" pitchFamily="50" charset="-122"/>
              <a:sym typeface="+mn-lt"/>
            </a:endParaRP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2400" dirty="0" smtClean="0">
                <a:ea typeface="造字工房悦黑体验版常规体" pitchFamily="50" charset="-122"/>
                <a:sym typeface="+mn-lt"/>
              </a:rPr>
              <a:t>1,870</a:t>
            </a:r>
            <a:r>
              <a:rPr sz="2400" dirty="0">
                <a:ea typeface="造字工房悦黑体验版常规体" pitchFamily="50" charset="-122"/>
                <a:sym typeface="+mn-lt"/>
              </a:rPr>
              <a:t>$</a:t>
            </a:r>
          </a:p>
        </p:txBody>
      </p:sp>
      <p:sp>
        <p:nvSpPr>
          <p:cNvPr id="23" name="Shape 948"/>
          <p:cNvSpPr/>
          <p:nvPr/>
        </p:nvSpPr>
        <p:spPr>
          <a:xfrm>
            <a:off x="14790866" y="5608964"/>
            <a:ext cx="1333698" cy="930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400" dirty="0" smtClean="0">
                <a:ea typeface="造字工房悦黑体验版常规体" pitchFamily="50" charset="-122"/>
                <a:sym typeface="+mn-lt"/>
              </a:rPr>
              <a:t>项目名称</a:t>
            </a:r>
            <a:endParaRPr lang="en-US" altLang="zh-CN" sz="2400" dirty="0" smtClean="0">
              <a:ea typeface="造字工房悦黑体验版常规体" pitchFamily="50" charset="-122"/>
              <a:sym typeface="+mn-lt"/>
            </a:endParaRP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2400" dirty="0" smtClean="0">
                <a:ea typeface="造字工房悦黑体验版常规体" pitchFamily="50" charset="-122"/>
                <a:sym typeface="+mn-lt"/>
              </a:rPr>
              <a:t>1,870</a:t>
            </a:r>
            <a:r>
              <a:rPr sz="2400" dirty="0">
                <a:ea typeface="造字工房悦黑体验版常规体" pitchFamily="50" charset="-122"/>
                <a:sym typeface="+mn-lt"/>
              </a:rPr>
              <a:t>$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6" grpId="1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2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5185"/>
          <a:stretch>
            <a:fillRect/>
          </a:stretch>
        </p:blipFill>
        <p:spPr/>
      </p:pic>
      <p:sp>
        <p:nvSpPr>
          <p:cNvPr id="1013" name="Shape 1013"/>
          <p:cNvSpPr/>
          <p:nvPr/>
        </p:nvSpPr>
        <p:spPr>
          <a:xfrm>
            <a:off x="12190157" y="-1"/>
            <a:ext cx="6096000" cy="13716001"/>
          </a:xfrm>
          <a:prstGeom prst="rect">
            <a:avLst/>
          </a:prstGeom>
          <a:gradFill>
            <a:gsLst>
              <a:gs pos="0">
                <a:srgbClr val="AB1942">
                  <a:alpha val="79698"/>
                </a:srgbClr>
              </a:gs>
              <a:gs pos="100000">
                <a:srgbClr val="FF6802">
                  <a:alpha val="79698"/>
                </a:srgbClr>
              </a:gs>
            </a:gsLst>
            <a:lin ang="4124491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4472" y="4870845"/>
            <a:ext cx="5327056" cy="4500643"/>
            <a:chOff x="384472" y="4870845"/>
            <a:chExt cx="5327056" cy="4500643"/>
          </a:xfrm>
        </p:grpSpPr>
        <p:sp>
          <p:nvSpPr>
            <p:cNvPr id="1014" name="Shape 1014"/>
            <p:cNvSpPr/>
            <p:nvPr/>
          </p:nvSpPr>
          <p:spPr>
            <a:xfrm>
              <a:off x="1504387" y="4870845"/>
              <a:ext cx="3180359" cy="71814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r>
                <a:rPr lang="zh-CN" altLang="en-US" sz="4000" dirty="0">
                  <a:latin typeface="+mn-lt"/>
                  <a:ea typeface="造字工房悦黑体验版常规体" pitchFamily="50" charset="-122"/>
                  <a:sym typeface="+mn-lt"/>
                </a:rPr>
                <a:t>添加标题</a:t>
              </a:r>
              <a:r>
                <a:rPr lang="zh-CN" altLang="en-US" sz="4000" dirty="0" smtClean="0">
                  <a:latin typeface="+mn-lt"/>
                  <a:ea typeface="造字工房悦黑体验版常规体" pitchFamily="50" charset="-122"/>
                  <a:sym typeface="+mn-lt"/>
                </a:rPr>
                <a:t>内容</a:t>
              </a:r>
              <a:endParaRPr sz="4000" dirty="0">
                <a:latin typeface="+mn-lt"/>
                <a:sym typeface="+mn-lt"/>
              </a:endParaRPr>
            </a:p>
          </p:txBody>
        </p:sp>
        <p:grpSp>
          <p:nvGrpSpPr>
            <p:cNvPr id="1018" name="Group 1018"/>
            <p:cNvGrpSpPr/>
            <p:nvPr/>
          </p:nvGrpSpPr>
          <p:grpSpPr>
            <a:xfrm>
              <a:off x="2849033" y="6088379"/>
              <a:ext cx="397934" cy="76201"/>
              <a:chOff x="0" y="0"/>
              <a:chExt cx="397933" cy="76200"/>
            </a:xfrm>
          </p:grpSpPr>
          <p:sp>
            <p:nvSpPr>
              <p:cNvPr id="1015" name="Shape 1015"/>
              <p:cNvSpPr/>
              <p:nvPr/>
            </p:nvSpPr>
            <p:spPr>
              <a:xfrm>
                <a:off x="0" y="0"/>
                <a:ext cx="76200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1016" name="Shape 1016"/>
              <p:cNvSpPr/>
              <p:nvPr/>
            </p:nvSpPr>
            <p:spPr>
              <a:xfrm>
                <a:off x="160866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1017" name="Shape 1017"/>
              <p:cNvSpPr/>
              <p:nvPr/>
            </p:nvSpPr>
            <p:spPr>
              <a:xfrm>
                <a:off x="321733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</p:grpSp>
        <p:sp>
          <p:nvSpPr>
            <p:cNvPr id="1019" name="Shape 1019"/>
            <p:cNvSpPr/>
            <p:nvPr/>
          </p:nvSpPr>
          <p:spPr>
            <a:xfrm>
              <a:off x="384472" y="6591240"/>
              <a:ext cx="5327056" cy="27802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500"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What Is A Solutions?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endParaRPr>
                <a:ea typeface="微软雅黑" panose="020B0503020204020204" pitchFamily="34" charset="-122"/>
                <a:sym typeface="+mn-lt"/>
              </a:endParaRP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Compellingly myocardinate cost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effective materials rather than business catalysts for change. Completely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fashion distributed metrics for vertical experiences.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80473" y="4809292"/>
            <a:ext cx="5327055" cy="4562196"/>
            <a:chOff x="6480473" y="4809292"/>
            <a:chExt cx="5327055" cy="4562196"/>
          </a:xfrm>
        </p:grpSpPr>
        <p:sp>
          <p:nvSpPr>
            <p:cNvPr id="1020" name="Shape 1020"/>
            <p:cNvSpPr/>
            <p:nvPr/>
          </p:nvSpPr>
          <p:spPr>
            <a:xfrm>
              <a:off x="7591921" y="4809292"/>
              <a:ext cx="3180358" cy="8412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pPr algn="l"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4000" dirty="0">
                  <a:latin typeface="+mn-lt"/>
                  <a:ea typeface="造字工房悦黑体验版常规体" pitchFamily="50" charset="-122"/>
                  <a:sym typeface="+mn-lt"/>
                </a:rPr>
                <a:t>添加标题内容</a:t>
              </a:r>
            </a:p>
          </p:txBody>
        </p:sp>
        <p:grpSp>
          <p:nvGrpSpPr>
            <p:cNvPr id="1024" name="Group 1024"/>
            <p:cNvGrpSpPr/>
            <p:nvPr/>
          </p:nvGrpSpPr>
          <p:grpSpPr>
            <a:xfrm>
              <a:off x="8945033" y="6088379"/>
              <a:ext cx="397934" cy="76201"/>
              <a:chOff x="0" y="0"/>
              <a:chExt cx="397933" cy="76200"/>
            </a:xfrm>
          </p:grpSpPr>
          <p:sp>
            <p:nvSpPr>
              <p:cNvPr id="1021" name="Shape 1021"/>
              <p:cNvSpPr/>
              <p:nvPr/>
            </p:nvSpPr>
            <p:spPr>
              <a:xfrm>
                <a:off x="0" y="0"/>
                <a:ext cx="76200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1022" name="Shape 1022"/>
              <p:cNvSpPr/>
              <p:nvPr/>
            </p:nvSpPr>
            <p:spPr>
              <a:xfrm>
                <a:off x="160866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1023" name="Shape 1023"/>
              <p:cNvSpPr/>
              <p:nvPr/>
            </p:nvSpPr>
            <p:spPr>
              <a:xfrm>
                <a:off x="321733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</p:grpSp>
        <p:sp>
          <p:nvSpPr>
            <p:cNvPr id="1025" name="Shape 1025"/>
            <p:cNvSpPr/>
            <p:nvPr/>
          </p:nvSpPr>
          <p:spPr>
            <a:xfrm>
              <a:off x="6480473" y="6591240"/>
              <a:ext cx="5327055" cy="27802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500"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What Is A Solutions?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endParaRPr>
                <a:ea typeface="微软雅黑" panose="020B0503020204020204" pitchFamily="34" charset="-122"/>
                <a:sym typeface="+mn-lt"/>
              </a:endParaRP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Compellingly myocardinate cost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effective materials rather than business catalysts for change. Completely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fashion distributed metrics for vertical experiences.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576473" y="4809292"/>
            <a:ext cx="5327056" cy="4562196"/>
            <a:chOff x="12576473" y="4809292"/>
            <a:chExt cx="5327056" cy="4562196"/>
          </a:xfrm>
        </p:grpSpPr>
        <p:sp>
          <p:nvSpPr>
            <p:cNvPr id="1026" name="Shape 1026"/>
            <p:cNvSpPr/>
            <p:nvPr/>
          </p:nvSpPr>
          <p:spPr>
            <a:xfrm>
              <a:off x="13607752" y="4809292"/>
              <a:ext cx="3180358" cy="8412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pPr algn="l"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4000" dirty="0">
                  <a:latin typeface="+mn-lt"/>
                  <a:ea typeface="造字工房悦黑体验版常规体" pitchFamily="50" charset="-122"/>
                  <a:sym typeface="+mn-lt"/>
                </a:rPr>
                <a:t>添加标题内容</a:t>
              </a:r>
            </a:p>
          </p:txBody>
        </p:sp>
        <p:grpSp>
          <p:nvGrpSpPr>
            <p:cNvPr id="1030" name="Group 1030"/>
            <p:cNvGrpSpPr/>
            <p:nvPr/>
          </p:nvGrpSpPr>
          <p:grpSpPr>
            <a:xfrm>
              <a:off x="15041033" y="6088379"/>
              <a:ext cx="397935" cy="76201"/>
              <a:chOff x="0" y="0"/>
              <a:chExt cx="397933" cy="76200"/>
            </a:xfrm>
          </p:grpSpPr>
          <p:sp>
            <p:nvSpPr>
              <p:cNvPr id="1027" name="Shape 1027"/>
              <p:cNvSpPr/>
              <p:nvPr/>
            </p:nvSpPr>
            <p:spPr>
              <a:xfrm>
                <a:off x="0" y="0"/>
                <a:ext cx="76200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1028" name="Shape 1028"/>
              <p:cNvSpPr/>
              <p:nvPr/>
            </p:nvSpPr>
            <p:spPr>
              <a:xfrm>
                <a:off x="160866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1029" name="Shape 1029"/>
              <p:cNvSpPr/>
              <p:nvPr/>
            </p:nvSpPr>
            <p:spPr>
              <a:xfrm>
                <a:off x="321733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</p:grpSp>
        <p:sp>
          <p:nvSpPr>
            <p:cNvPr id="1031" name="Shape 1031"/>
            <p:cNvSpPr/>
            <p:nvPr/>
          </p:nvSpPr>
          <p:spPr>
            <a:xfrm>
              <a:off x="12576473" y="6591240"/>
              <a:ext cx="5327056" cy="27802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500"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dirty="0">
                  <a:ea typeface="微软雅黑" panose="020B0503020204020204" pitchFamily="34" charset="-122"/>
                  <a:sym typeface="+mn-lt"/>
                </a:rPr>
                <a:t>What Is A Solutions?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endParaRPr dirty="0">
                <a:ea typeface="微软雅黑" panose="020B0503020204020204" pitchFamily="34" charset="-122"/>
                <a:sym typeface="+mn-lt"/>
              </a:endParaRP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ea typeface="微软雅黑" panose="020B0503020204020204" pitchFamily="34" charset="-122"/>
                  <a:sym typeface="+mn-lt"/>
                </a:rPr>
                <a:t>Compellingly </a:t>
              </a:r>
              <a:r>
                <a:rPr dirty="0" err="1">
                  <a:ea typeface="微软雅黑" panose="020B0503020204020204" pitchFamily="34" charset="-122"/>
                  <a:sym typeface="+mn-lt"/>
                </a:rPr>
                <a:t>myocardinate</a:t>
              </a:r>
              <a:r>
                <a:rPr dirty="0">
                  <a:ea typeface="微软雅黑" panose="020B0503020204020204" pitchFamily="34" charset="-122"/>
                  <a:sym typeface="+mn-lt"/>
                </a:rPr>
                <a:t> cost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ea typeface="微软雅黑" panose="020B0503020204020204" pitchFamily="34" charset="-122"/>
                  <a:sym typeface="+mn-lt"/>
                </a:rPr>
                <a:t>effective materials rather than business catalysts for change. Completely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ea typeface="微软雅黑" panose="020B0503020204020204" pitchFamily="34" charset="-122"/>
                  <a:sym typeface="+mn-lt"/>
                </a:rPr>
                <a:t>fashion distributed metrics for vertical experiences.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672474" y="4809292"/>
            <a:ext cx="5327055" cy="4562196"/>
            <a:chOff x="18672474" y="4809292"/>
            <a:chExt cx="5327055" cy="4562196"/>
          </a:xfrm>
        </p:grpSpPr>
        <p:sp>
          <p:nvSpPr>
            <p:cNvPr id="1032" name="Shape 1032"/>
            <p:cNvSpPr/>
            <p:nvPr/>
          </p:nvSpPr>
          <p:spPr>
            <a:xfrm>
              <a:off x="19713117" y="4809292"/>
              <a:ext cx="3180358" cy="8412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pPr algn="l"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4000" dirty="0">
                  <a:latin typeface="+mn-lt"/>
                  <a:ea typeface="造字工房悦黑体验版常规体" pitchFamily="50" charset="-122"/>
                  <a:sym typeface="+mn-lt"/>
                </a:rPr>
                <a:t>添加标题内容</a:t>
              </a:r>
            </a:p>
          </p:txBody>
        </p:sp>
        <p:grpSp>
          <p:nvGrpSpPr>
            <p:cNvPr id="1036" name="Group 1036"/>
            <p:cNvGrpSpPr/>
            <p:nvPr/>
          </p:nvGrpSpPr>
          <p:grpSpPr>
            <a:xfrm>
              <a:off x="21137033" y="6088379"/>
              <a:ext cx="397935" cy="76201"/>
              <a:chOff x="0" y="0"/>
              <a:chExt cx="397933" cy="76200"/>
            </a:xfrm>
          </p:grpSpPr>
          <p:sp>
            <p:nvSpPr>
              <p:cNvPr id="1033" name="Shape 1033"/>
              <p:cNvSpPr/>
              <p:nvPr/>
            </p:nvSpPr>
            <p:spPr>
              <a:xfrm>
                <a:off x="0" y="0"/>
                <a:ext cx="76200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1034" name="Shape 1034"/>
              <p:cNvSpPr/>
              <p:nvPr/>
            </p:nvSpPr>
            <p:spPr>
              <a:xfrm>
                <a:off x="160866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1035" name="Shape 1035"/>
              <p:cNvSpPr/>
              <p:nvPr/>
            </p:nvSpPr>
            <p:spPr>
              <a:xfrm>
                <a:off x="321733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</p:grpSp>
        <p:sp>
          <p:nvSpPr>
            <p:cNvPr id="1037" name="Shape 1037"/>
            <p:cNvSpPr/>
            <p:nvPr/>
          </p:nvSpPr>
          <p:spPr>
            <a:xfrm>
              <a:off x="18672474" y="6591240"/>
              <a:ext cx="5327055" cy="27802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500"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What Is A Solutions?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endParaRPr>
                <a:ea typeface="微软雅黑" panose="020B0503020204020204" pitchFamily="34" charset="-122"/>
                <a:sym typeface="+mn-lt"/>
              </a:endParaRP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Compellingly myocardinate cost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effective materials rather than business catalysts for change. Completely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fashion distributed metrics for vertical experiences.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>
            <a:spLocks noGrp="1"/>
          </p:cNvSpPr>
          <p:nvPr>
            <p:ph type="sldNum" sz="quarter" idx="2"/>
          </p:nvPr>
        </p:nvSpPr>
        <p:spPr>
          <a:xfrm>
            <a:off x="22771585" y="1363993"/>
            <a:ext cx="237244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15</a:t>
            </a:fld>
            <a:endParaRPr>
              <a:latin typeface="+mn-lt"/>
              <a:sym typeface="+mn-lt"/>
            </a:endParaRPr>
          </a:p>
        </p:txBody>
      </p:sp>
      <p:sp>
        <p:nvSpPr>
          <p:cNvPr id="5" name="Shape 616"/>
          <p:cNvSpPr/>
          <p:nvPr/>
        </p:nvSpPr>
        <p:spPr>
          <a:xfrm>
            <a:off x="790199" y="758031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>
                  <a:alpha val="60000"/>
                </a:srgbClr>
              </a:gs>
              <a:gs pos="100000">
                <a:srgbClr val="547BA1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35" name="Shape 635"/>
          <p:cNvSpPr/>
          <p:nvPr/>
        </p:nvSpPr>
        <p:spPr>
          <a:xfrm>
            <a:off x="10219989" y="3688640"/>
            <a:ext cx="4017048" cy="4017042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525"/>
              </a:srgbClr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914400">
              <a:defRPr sz="3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 lang="zh-CN" altLang="en-US" sz="8800" dirty="0">
                <a:sym typeface="+mn-lt"/>
              </a:rPr>
              <a:t></a:t>
            </a:r>
          </a:p>
        </p:txBody>
      </p:sp>
      <p:sp>
        <p:nvSpPr>
          <p:cNvPr id="636" name="Shape 636"/>
          <p:cNvSpPr/>
          <p:nvPr/>
        </p:nvSpPr>
        <p:spPr>
          <a:xfrm>
            <a:off x="8650260" y="8538617"/>
            <a:ext cx="7156506" cy="22447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en-US" altLang="zh-CN" sz="6000" dirty="0" smtClean="0">
                <a:latin typeface="+mj-ea"/>
                <a:ea typeface="+mj-ea"/>
                <a:sym typeface="+mn-lt"/>
              </a:rPr>
              <a:t>03 </a:t>
            </a:r>
            <a:r>
              <a:rPr lang="zh-CN" altLang="en-US" sz="6000" dirty="0" smtClean="0">
                <a:latin typeface="+mj-ea"/>
                <a:ea typeface="+mj-ea"/>
                <a:sym typeface="+mn-lt"/>
              </a:rPr>
              <a:t>添加标题内容</a:t>
            </a:r>
            <a:endParaRPr sz="6000" dirty="0">
              <a:latin typeface="+mj-ea"/>
              <a:ea typeface="+mj-ea"/>
              <a:sym typeface="+mn-lt"/>
            </a:endParaRP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2800" dirty="0">
                <a:sym typeface="+mn-lt"/>
              </a:rPr>
              <a:t>Compellingly </a:t>
            </a:r>
            <a:r>
              <a:rPr sz="2800" dirty="0" err="1">
                <a:sym typeface="+mn-lt"/>
              </a:rPr>
              <a:t>myocardinate</a:t>
            </a:r>
            <a:r>
              <a:rPr sz="2800" dirty="0">
                <a:sym typeface="+mn-lt"/>
              </a:rPr>
              <a:t> cost effective materials </a:t>
            </a:r>
            <a:r>
              <a:rPr sz="2800" dirty="0" smtClean="0">
                <a:sym typeface="+mn-lt"/>
              </a:rPr>
              <a:t>rather</a:t>
            </a:r>
            <a:endParaRPr sz="2800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2940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" grpId="0" animBg="1"/>
      <p:bldP spid="6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2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6" b="9116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2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0" r="19640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2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r="19362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2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5" r="23225"/>
          <a:stretch>
            <a:fillRect/>
          </a:stretch>
        </p:blipFill>
        <p:spPr/>
      </p:pic>
      <p:sp>
        <p:nvSpPr>
          <p:cNvPr id="1100" name="Shape 1100"/>
          <p:cNvSpPr/>
          <p:nvPr/>
        </p:nvSpPr>
        <p:spPr>
          <a:xfrm>
            <a:off x="14630400" y="8398933"/>
            <a:ext cx="4876800" cy="5334000"/>
          </a:xfrm>
          <a:prstGeom prst="rect">
            <a:avLst/>
          </a:prstGeom>
          <a:gradFill>
            <a:gsLst>
              <a:gs pos="0">
                <a:srgbClr val="AB1942">
                  <a:alpha val="89682"/>
                </a:srgbClr>
              </a:gs>
              <a:gs pos="100000">
                <a:srgbClr val="FF6802">
                  <a:alpha val="89682"/>
                </a:srgbClr>
              </a:gs>
            </a:gsLst>
            <a:lin ang="7611489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101" name="Shape 1101"/>
          <p:cNvSpPr/>
          <p:nvPr/>
        </p:nvSpPr>
        <p:spPr>
          <a:xfrm>
            <a:off x="15526481" y="10458873"/>
            <a:ext cx="3084637" cy="16537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4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Designs.</a:t>
            </a:r>
          </a:p>
          <a:p>
            <a:pPr>
              <a:lnSpc>
                <a:spcPct val="120000"/>
              </a:lnSpc>
              <a:defRPr sz="20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Compellingly myocardinate cost effective</a:t>
            </a:r>
          </a:p>
        </p:txBody>
      </p:sp>
      <p:pic>
        <p:nvPicPr>
          <p:cNvPr id="1102" name="macbook pro open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0966687" y="-4164211"/>
            <a:ext cx="14811959" cy="13013219"/>
          </a:xfrm>
          <a:prstGeom prst="rect">
            <a:avLst/>
          </a:prstGeom>
          <a:ln w="12700">
            <a:miter lim="400000"/>
          </a:ln>
        </p:spPr>
      </p:pic>
      <p:sp>
        <p:nvSpPr>
          <p:cNvPr id="1104" name="Shape 1104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105" name="Shape 1105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106" name="Shape 1106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" name="Shape 699"/>
          <p:cNvSpPr/>
          <p:nvPr/>
        </p:nvSpPr>
        <p:spPr>
          <a:xfrm>
            <a:off x="2053733" y="2612628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</a:t>
            </a:r>
            <a:r>
              <a:rPr lang="zh-CN" altLang="en-US" sz="6000" dirty="0" smtClean="0">
                <a:latin typeface="+mn-lt"/>
                <a:ea typeface="造字工房俊雅（非商用）常规体" pitchFamily="50" charset="-122"/>
                <a:sym typeface="+mn-lt"/>
              </a:rPr>
              <a:t>内容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15" name="Shape 703"/>
          <p:cNvSpPr/>
          <p:nvPr/>
        </p:nvSpPr>
        <p:spPr>
          <a:xfrm>
            <a:off x="1351028" y="3958590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1" grpId="1" animBg="1" advAuto="0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2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7" r="9827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2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7" r="9757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2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2" r="4812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2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7" r="9827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2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2" r="9962"/>
          <a:stretch>
            <a:fillRect/>
          </a:stretch>
        </p:blipFill>
        <p:spPr/>
      </p:pic>
      <p:sp>
        <p:nvSpPr>
          <p:cNvPr id="1109" name="Shape 1109"/>
          <p:cNvSpPr>
            <a:spLocks noGrp="1"/>
          </p:cNvSpPr>
          <p:nvPr>
            <p:ph type="sldNum" sz="quarter" idx="2"/>
          </p:nvPr>
        </p:nvSpPr>
        <p:spPr>
          <a:xfrm>
            <a:off x="22636931" y="1363993"/>
            <a:ext cx="371898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17</a:t>
            </a:fld>
            <a:endParaRPr>
              <a:latin typeface="+mn-lt"/>
              <a:sym typeface="+mn-lt"/>
            </a:endParaRPr>
          </a:p>
        </p:txBody>
      </p:sp>
      <p:sp>
        <p:nvSpPr>
          <p:cNvPr id="1115" name="Shape 1115"/>
          <p:cNvSpPr/>
          <p:nvPr/>
        </p:nvSpPr>
        <p:spPr>
          <a:xfrm>
            <a:off x="12305815" y="2693789"/>
            <a:ext cx="5207001" cy="4318001"/>
          </a:xfrm>
          <a:prstGeom prst="rect">
            <a:avLst/>
          </a:prstGeom>
          <a:gradFill>
            <a:gsLst>
              <a:gs pos="0">
                <a:srgbClr val="AB1942"/>
              </a:gs>
              <a:gs pos="100000">
                <a:srgbClr val="6D5DA2"/>
              </a:gs>
            </a:gsLst>
            <a:lin ang="3543333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116" name="Shape 1116"/>
          <p:cNvSpPr/>
          <p:nvPr/>
        </p:nvSpPr>
        <p:spPr>
          <a:xfrm>
            <a:off x="1395809" y="7249583"/>
            <a:ext cx="5207001" cy="4318001"/>
          </a:xfrm>
          <a:prstGeom prst="rect">
            <a:avLst/>
          </a:prstGeom>
          <a:solidFill>
            <a:srgbClr val="2F313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117" name="Shape 1117"/>
          <p:cNvSpPr/>
          <p:nvPr/>
        </p:nvSpPr>
        <p:spPr>
          <a:xfrm>
            <a:off x="6850812" y="2693789"/>
            <a:ext cx="5207001" cy="4318001"/>
          </a:xfrm>
          <a:prstGeom prst="rect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118" name="Shape 1118"/>
          <p:cNvSpPr/>
          <p:nvPr/>
        </p:nvSpPr>
        <p:spPr>
          <a:xfrm>
            <a:off x="7127478" y="5113443"/>
            <a:ext cx="3843016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BUSINESS &amp; MODERN COMPANY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BEST SOLUTIONS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Business</a:t>
            </a:r>
          </a:p>
        </p:txBody>
      </p:sp>
      <p:sp>
        <p:nvSpPr>
          <p:cNvPr id="1119" name="Shape 1119"/>
          <p:cNvSpPr/>
          <p:nvPr/>
        </p:nvSpPr>
        <p:spPr>
          <a:xfrm>
            <a:off x="12563078" y="5113443"/>
            <a:ext cx="3843016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BUSINESS &amp; MODERN COMPANY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BEST SOLUTIONS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Business</a:t>
            </a:r>
          </a:p>
        </p:txBody>
      </p:sp>
      <p:sp>
        <p:nvSpPr>
          <p:cNvPr id="1120" name="Shape 1120"/>
          <p:cNvSpPr/>
          <p:nvPr/>
        </p:nvSpPr>
        <p:spPr>
          <a:xfrm>
            <a:off x="1641078" y="9668510"/>
            <a:ext cx="3843016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BUSINESS &amp; MODERN COMPANY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BEST SOLUTIONS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Business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2" presetClass="entr" presetSubtype="8" fill="hold" grpId="2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50"/>
                            </p:stCondLst>
                            <p:childTnLst>
                              <p:par>
                                <p:cTn id="41" presetID="2" presetClass="entr" presetSubtype="8" fill="hold" grpId="3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8" grpId="1" animBg="1" advAuto="0"/>
      <p:bldP spid="1119" grpId="2" animBg="1" advAuto="0"/>
      <p:bldP spid="1120" grpId="3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" name="Shape 1261"/>
          <p:cNvSpPr/>
          <p:nvPr/>
        </p:nvSpPr>
        <p:spPr>
          <a:xfrm>
            <a:off x="12198350" y="8790834"/>
            <a:ext cx="5573848" cy="3021423"/>
          </a:xfrm>
          <a:prstGeom prst="rect">
            <a:avLst/>
          </a:prstGeom>
          <a:gradFill>
            <a:gsLst>
              <a:gs pos="0">
                <a:srgbClr val="5267A4"/>
              </a:gs>
              <a:gs pos="100000">
                <a:srgbClr val="6D5DA2"/>
              </a:gs>
            </a:gsLst>
            <a:lin ang="4124491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83" b="17313"/>
          <a:stretch/>
        </p:blipFill>
        <p:spPr/>
      </p:pic>
      <p:sp>
        <p:nvSpPr>
          <p:cNvPr id="1262" name="Shape 1262"/>
          <p:cNvSpPr>
            <a:spLocks noGrp="1"/>
          </p:cNvSpPr>
          <p:nvPr>
            <p:ph type="sldNum" sz="quarter" idx="2"/>
          </p:nvPr>
        </p:nvSpPr>
        <p:spPr>
          <a:xfrm>
            <a:off x="22636931" y="1363993"/>
            <a:ext cx="371898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18</a:t>
            </a:fld>
            <a:endParaRPr>
              <a:latin typeface="+mn-lt"/>
              <a:sym typeface="+mn-lt"/>
            </a:endParaRPr>
          </a:p>
        </p:txBody>
      </p:sp>
      <p:sp>
        <p:nvSpPr>
          <p:cNvPr id="1264" name="Shape 1264"/>
          <p:cNvSpPr/>
          <p:nvPr/>
        </p:nvSpPr>
        <p:spPr>
          <a:xfrm>
            <a:off x="1344678" y="8945185"/>
            <a:ext cx="4813028" cy="2540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4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01.</a:t>
            </a:r>
          </a:p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 smtClean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business catalysts.</a:t>
            </a:r>
          </a:p>
        </p:txBody>
      </p:sp>
      <p:sp>
        <p:nvSpPr>
          <p:cNvPr id="1265" name="Shape 1265"/>
          <p:cNvSpPr/>
          <p:nvPr/>
        </p:nvSpPr>
        <p:spPr>
          <a:xfrm>
            <a:off x="6961719" y="8945185"/>
            <a:ext cx="4813028" cy="2540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4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40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02.</a:t>
            </a:r>
          </a:p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 smtClean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business catalysts.</a:t>
            </a:r>
          </a:p>
        </p:txBody>
      </p:sp>
      <p:sp>
        <p:nvSpPr>
          <p:cNvPr id="1266" name="Shape 1266"/>
          <p:cNvSpPr/>
          <p:nvPr/>
        </p:nvSpPr>
        <p:spPr>
          <a:xfrm>
            <a:off x="12578760" y="8945185"/>
            <a:ext cx="4813028" cy="2540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4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03.</a:t>
            </a:r>
          </a:p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 smtClean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business catalysts.</a:t>
            </a:r>
          </a:p>
        </p:txBody>
      </p:sp>
      <p:sp>
        <p:nvSpPr>
          <p:cNvPr id="1267" name="Shape 1267"/>
          <p:cNvSpPr/>
          <p:nvPr/>
        </p:nvSpPr>
        <p:spPr>
          <a:xfrm>
            <a:off x="18195800" y="8945185"/>
            <a:ext cx="4813029" cy="2540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4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04.</a:t>
            </a:r>
          </a:p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 smtClean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business catalysts.</a:t>
            </a:r>
          </a:p>
        </p:txBody>
      </p:sp>
      <p:sp>
        <p:nvSpPr>
          <p:cNvPr id="1269" name="Shape 1269"/>
          <p:cNvSpPr/>
          <p:nvPr/>
        </p:nvSpPr>
        <p:spPr>
          <a:xfrm>
            <a:off x="1351028" y="6195407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270" name="Shape 1270"/>
          <p:cNvSpPr/>
          <p:nvPr/>
        </p:nvSpPr>
        <p:spPr>
          <a:xfrm>
            <a:off x="1511895" y="6195407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271" name="Shape 1271"/>
          <p:cNvSpPr/>
          <p:nvPr/>
        </p:nvSpPr>
        <p:spPr>
          <a:xfrm>
            <a:off x="1672762" y="6195407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5" name="Shape 699"/>
          <p:cNvSpPr/>
          <p:nvPr/>
        </p:nvSpPr>
        <p:spPr>
          <a:xfrm>
            <a:off x="2053733" y="5682446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</a:t>
            </a:r>
            <a:r>
              <a:rPr lang="zh-CN" altLang="en-US" sz="6000" dirty="0" smtClean="0">
                <a:latin typeface="+mn-lt"/>
                <a:ea typeface="造字工房俊雅（非商用）常规体" pitchFamily="50" charset="-122"/>
                <a:sym typeface="+mn-lt"/>
              </a:rPr>
              <a:t>内容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16" name="Shape 703"/>
          <p:cNvSpPr/>
          <p:nvPr/>
        </p:nvSpPr>
        <p:spPr>
          <a:xfrm>
            <a:off x="1351028" y="7028408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4" grpId="0" animBg="1"/>
      <p:bldP spid="1265" grpId="0" animBg="1"/>
      <p:bldP spid="1266" grpId="0" animBg="1"/>
      <p:bldP spid="1267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" name="Shape 1388"/>
          <p:cNvSpPr>
            <a:spLocks noGrp="1"/>
          </p:cNvSpPr>
          <p:nvPr>
            <p:ph type="sldNum" sz="quarter" idx="2"/>
          </p:nvPr>
        </p:nvSpPr>
        <p:spPr>
          <a:xfrm>
            <a:off x="22636932" y="1363993"/>
            <a:ext cx="371897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19</a:t>
            </a:fld>
            <a:endParaRPr>
              <a:latin typeface="+mn-lt"/>
              <a:sym typeface="+mn-lt"/>
            </a:endParaRPr>
          </a:p>
        </p:txBody>
      </p:sp>
      <p:sp>
        <p:nvSpPr>
          <p:cNvPr id="1389" name="Shape 1389"/>
          <p:cNvSpPr/>
          <p:nvPr/>
        </p:nvSpPr>
        <p:spPr>
          <a:xfrm>
            <a:off x="14655643" y="4527558"/>
            <a:ext cx="3010173" cy="4011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388" y="18519"/>
                </a:moveTo>
                <a:cubicBezTo>
                  <a:pt x="14628" y="18872"/>
                  <a:pt x="14628" y="18872"/>
                  <a:pt x="14628" y="18872"/>
                </a:cubicBezTo>
                <a:cubicBezTo>
                  <a:pt x="12789" y="20027"/>
                  <a:pt x="12789" y="20027"/>
                  <a:pt x="12789" y="20027"/>
                </a:cubicBezTo>
                <a:cubicBezTo>
                  <a:pt x="12789" y="20027"/>
                  <a:pt x="12789" y="20027"/>
                  <a:pt x="12789" y="20027"/>
                </a:cubicBezTo>
                <a:cubicBezTo>
                  <a:pt x="10308" y="21600"/>
                  <a:pt x="10308" y="21600"/>
                  <a:pt x="10308" y="21600"/>
                </a:cubicBezTo>
                <a:cubicBezTo>
                  <a:pt x="9795" y="19418"/>
                  <a:pt x="9795" y="19418"/>
                  <a:pt x="9795" y="19418"/>
                </a:cubicBezTo>
                <a:cubicBezTo>
                  <a:pt x="9795" y="19418"/>
                  <a:pt x="9795" y="19418"/>
                  <a:pt x="9795" y="19418"/>
                </a:cubicBezTo>
                <a:cubicBezTo>
                  <a:pt x="9324" y="17428"/>
                  <a:pt x="9324" y="17428"/>
                  <a:pt x="9324" y="17428"/>
                </a:cubicBezTo>
                <a:cubicBezTo>
                  <a:pt x="10436" y="17749"/>
                  <a:pt x="10436" y="17749"/>
                  <a:pt x="10436" y="17749"/>
                </a:cubicBezTo>
                <a:cubicBezTo>
                  <a:pt x="10650" y="17075"/>
                  <a:pt x="10821" y="16401"/>
                  <a:pt x="10907" y="15695"/>
                </a:cubicBezTo>
                <a:cubicBezTo>
                  <a:pt x="5304" y="17075"/>
                  <a:pt x="5304" y="17075"/>
                  <a:pt x="5304" y="17075"/>
                </a:cubicBezTo>
                <a:cubicBezTo>
                  <a:pt x="0" y="4846"/>
                  <a:pt x="0" y="4846"/>
                  <a:pt x="0" y="4846"/>
                </a:cubicBezTo>
                <a:cubicBezTo>
                  <a:pt x="5475" y="3498"/>
                  <a:pt x="5475" y="3498"/>
                  <a:pt x="5475" y="3498"/>
                </a:cubicBezTo>
                <a:cubicBezTo>
                  <a:pt x="4833" y="2985"/>
                  <a:pt x="4106" y="2471"/>
                  <a:pt x="3336" y="2022"/>
                </a:cubicBezTo>
                <a:cubicBezTo>
                  <a:pt x="6116" y="2343"/>
                  <a:pt x="6116" y="2343"/>
                  <a:pt x="6116" y="2343"/>
                </a:cubicBezTo>
                <a:cubicBezTo>
                  <a:pt x="4962" y="0"/>
                  <a:pt x="4962" y="0"/>
                  <a:pt x="4962" y="0"/>
                </a:cubicBezTo>
                <a:cubicBezTo>
                  <a:pt x="6330" y="802"/>
                  <a:pt x="7571" y="1733"/>
                  <a:pt x="8640" y="2728"/>
                </a:cubicBezTo>
                <a:cubicBezTo>
                  <a:pt x="16296" y="867"/>
                  <a:pt x="16296" y="867"/>
                  <a:pt x="16296" y="867"/>
                </a:cubicBezTo>
                <a:cubicBezTo>
                  <a:pt x="21600" y="13095"/>
                  <a:pt x="21600" y="13095"/>
                  <a:pt x="21600" y="13095"/>
                </a:cubicBezTo>
                <a:cubicBezTo>
                  <a:pt x="14072" y="14924"/>
                  <a:pt x="14072" y="14924"/>
                  <a:pt x="14072" y="14924"/>
                </a:cubicBezTo>
                <a:cubicBezTo>
                  <a:pt x="13987" y="16176"/>
                  <a:pt x="13773" y="17363"/>
                  <a:pt x="13388" y="18519"/>
                </a:cubicBez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  <a:effectLst>
            <a:outerShdw blurRad="38100" dist="25400" dir="5400000" rotWithShape="0">
              <a:srgbClr val="000000">
                <a:alpha val="27000"/>
              </a:srgbClr>
            </a:outerShdw>
          </a:effectLst>
        </p:spPr>
        <p:txBody>
          <a:bodyPr lIns="45719" rIns="45719" anchor="ctr"/>
          <a:lstStyle/>
          <a:p>
            <a:pPr defTabSz="814387">
              <a:lnSpc>
                <a:spcPct val="90000"/>
              </a:lnSpc>
              <a:defRPr sz="2400">
                <a:solidFill>
                  <a:srgbClr val="2E3239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sym typeface="+mn-lt"/>
            </a:endParaRPr>
          </a:p>
        </p:txBody>
      </p:sp>
      <p:sp>
        <p:nvSpPr>
          <p:cNvPr id="1390" name="Shape 1390"/>
          <p:cNvSpPr/>
          <p:nvPr/>
        </p:nvSpPr>
        <p:spPr>
          <a:xfrm>
            <a:off x="14655643" y="4903515"/>
            <a:ext cx="1758669" cy="36359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385"/>
                </a:moveTo>
                <a:cubicBezTo>
                  <a:pt x="21600" y="16324"/>
                  <a:pt x="20209" y="19121"/>
                  <a:pt x="17646" y="21600"/>
                </a:cubicBezTo>
                <a:cubicBezTo>
                  <a:pt x="16767" y="19192"/>
                  <a:pt x="16767" y="19192"/>
                  <a:pt x="16767" y="19192"/>
                </a:cubicBezTo>
                <a:cubicBezTo>
                  <a:pt x="16767" y="19192"/>
                  <a:pt x="16767" y="19192"/>
                  <a:pt x="16767" y="19192"/>
                </a:cubicBezTo>
                <a:cubicBezTo>
                  <a:pt x="15962" y="16997"/>
                  <a:pt x="15962" y="16997"/>
                  <a:pt x="15962" y="16997"/>
                </a:cubicBezTo>
                <a:cubicBezTo>
                  <a:pt x="17866" y="17351"/>
                  <a:pt x="17866" y="17351"/>
                  <a:pt x="17866" y="17351"/>
                </a:cubicBezTo>
                <a:cubicBezTo>
                  <a:pt x="18232" y="16607"/>
                  <a:pt x="18525" y="15864"/>
                  <a:pt x="18671" y="15085"/>
                </a:cubicBezTo>
                <a:cubicBezTo>
                  <a:pt x="9079" y="16607"/>
                  <a:pt x="9079" y="16607"/>
                  <a:pt x="9079" y="16607"/>
                </a:cubicBezTo>
                <a:cubicBezTo>
                  <a:pt x="0" y="3116"/>
                  <a:pt x="0" y="3116"/>
                  <a:pt x="0" y="3116"/>
                </a:cubicBezTo>
                <a:cubicBezTo>
                  <a:pt x="9372" y="1629"/>
                  <a:pt x="9372" y="1629"/>
                  <a:pt x="9372" y="1629"/>
                </a:cubicBezTo>
                <a:cubicBezTo>
                  <a:pt x="8274" y="1062"/>
                  <a:pt x="7029" y="496"/>
                  <a:pt x="5711" y="0"/>
                </a:cubicBezTo>
                <a:cubicBezTo>
                  <a:pt x="10471" y="354"/>
                  <a:pt x="10471" y="354"/>
                  <a:pt x="10471" y="354"/>
                </a:cubicBezTo>
                <a:cubicBezTo>
                  <a:pt x="10471" y="283"/>
                  <a:pt x="10471" y="283"/>
                  <a:pt x="10471" y="283"/>
                </a:cubicBezTo>
                <a:cubicBezTo>
                  <a:pt x="17353" y="3647"/>
                  <a:pt x="21600" y="8286"/>
                  <a:pt x="21600" y="13385"/>
                </a:cubicBezTo>
                <a:close/>
              </a:path>
            </a:pathLst>
          </a:custGeom>
          <a:solidFill>
            <a:srgbClr val="2E3239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391" name="Shape 1391"/>
          <p:cNvSpPr/>
          <p:nvPr/>
        </p:nvSpPr>
        <p:spPr>
          <a:xfrm>
            <a:off x="11483982" y="2917758"/>
            <a:ext cx="4024500" cy="2384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2"/>
                </a:moveTo>
                <a:cubicBezTo>
                  <a:pt x="19520" y="17982"/>
                  <a:pt x="19520" y="17982"/>
                  <a:pt x="19520" y="17982"/>
                </a:cubicBezTo>
                <a:cubicBezTo>
                  <a:pt x="19520" y="17982"/>
                  <a:pt x="19520" y="17982"/>
                  <a:pt x="19520" y="17982"/>
                </a:cubicBezTo>
                <a:cubicBezTo>
                  <a:pt x="17440" y="17388"/>
                  <a:pt x="17440" y="17388"/>
                  <a:pt x="17440" y="17388"/>
                </a:cubicBezTo>
                <a:cubicBezTo>
                  <a:pt x="18048" y="16146"/>
                  <a:pt x="18048" y="16146"/>
                  <a:pt x="18048" y="16146"/>
                </a:cubicBezTo>
                <a:cubicBezTo>
                  <a:pt x="17440" y="15498"/>
                  <a:pt x="16800" y="14904"/>
                  <a:pt x="16128" y="14364"/>
                </a:cubicBezTo>
                <a:cubicBezTo>
                  <a:pt x="16128" y="21600"/>
                  <a:pt x="16128" y="21600"/>
                  <a:pt x="16128" y="21600"/>
                </a:cubicBezTo>
                <a:cubicBezTo>
                  <a:pt x="3328" y="21600"/>
                  <a:pt x="3328" y="21600"/>
                  <a:pt x="3328" y="21600"/>
                </a:cubicBezTo>
                <a:cubicBezTo>
                  <a:pt x="3328" y="14310"/>
                  <a:pt x="3328" y="14310"/>
                  <a:pt x="3328" y="14310"/>
                </a:cubicBezTo>
                <a:cubicBezTo>
                  <a:pt x="2656" y="14796"/>
                  <a:pt x="1984" y="15390"/>
                  <a:pt x="1376" y="16038"/>
                </a:cubicBezTo>
                <a:cubicBezTo>
                  <a:pt x="2400" y="12744"/>
                  <a:pt x="2400" y="12744"/>
                  <a:pt x="2400" y="12744"/>
                </a:cubicBezTo>
                <a:cubicBezTo>
                  <a:pt x="0" y="12906"/>
                  <a:pt x="0" y="12906"/>
                  <a:pt x="0" y="12906"/>
                </a:cubicBezTo>
                <a:cubicBezTo>
                  <a:pt x="1056" y="11772"/>
                  <a:pt x="2144" y="10854"/>
                  <a:pt x="3328" y="10098"/>
                </a:cubicBezTo>
                <a:cubicBezTo>
                  <a:pt x="3328" y="0"/>
                  <a:pt x="3328" y="0"/>
                  <a:pt x="3328" y="0"/>
                </a:cubicBezTo>
                <a:cubicBezTo>
                  <a:pt x="16128" y="0"/>
                  <a:pt x="16128" y="0"/>
                  <a:pt x="16128" y="0"/>
                </a:cubicBezTo>
                <a:cubicBezTo>
                  <a:pt x="16128" y="10152"/>
                  <a:pt x="16128" y="10152"/>
                  <a:pt x="16128" y="10152"/>
                </a:cubicBezTo>
                <a:cubicBezTo>
                  <a:pt x="17312" y="10962"/>
                  <a:pt x="18464" y="11934"/>
                  <a:pt x="19520" y="13122"/>
                </a:cubicBezTo>
                <a:cubicBezTo>
                  <a:pt x="20096" y="11880"/>
                  <a:pt x="20096" y="11880"/>
                  <a:pt x="20096" y="11880"/>
                </a:cubicBezTo>
                <a:cubicBezTo>
                  <a:pt x="20736" y="14580"/>
                  <a:pt x="20736" y="14580"/>
                  <a:pt x="20736" y="14580"/>
                </a:cubicBezTo>
                <a:lnTo>
                  <a:pt x="21600" y="18522"/>
                </a:ln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  <a:effectLst>
            <a:outerShdw blurRad="38100" dist="25400" dir="5400000" rotWithShape="0">
              <a:srgbClr val="000000">
                <a:alpha val="26666"/>
              </a:srgbClr>
            </a:outerShdw>
          </a:effectLst>
        </p:spPr>
        <p:txBody>
          <a:bodyPr lIns="45719" rIns="45719" anchor="ctr"/>
          <a:lstStyle/>
          <a:p>
            <a:pPr defTabSz="814387">
              <a:lnSpc>
                <a:spcPct val="90000"/>
              </a:lnSpc>
              <a:defRPr sz="2400">
                <a:solidFill>
                  <a:srgbClr val="2E3239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sym typeface="+mn-lt"/>
            </a:endParaRPr>
          </a:p>
        </p:txBody>
      </p:sp>
      <p:sp>
        <p:nvSpPr>
          <p:cNvPr id="1392" name="Shape 1392"/>
          <p:cNvSpPr/>
          <p:nvPr/>
        </p:nvSpPr>
        <p:spPr>
          <a:xfrm>
            <a:off x="11741348" y="4027964"/>
            <a:ext cx="3767134" cy="127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5847"/>
                </a:moveTo>
                <a:cubicBezTo>
                  <a:pt x="19378" y="14837"/>
                  <a:pt x="19378" y="14837"/>
                  <a:pt x="19378" y="14837"/>
                </a:cubicBezTo>
                <a:cubicBezTo>
                  <a:pt x="19378" y="14837"/>
                  <a:pt x="19378" y="14837"/>
                  <a:pt x="19378" y="14837"/>
                </a:cubicBezTo>
                <a:cubicBezTo>
                  <a:pt x="17157" y="13727"/>
                  <a:pt x="17157" y="13727"/>
                  <a:pt x="17157" y="13727"/>
                </a:cubicBezTo>
                <a:cubicBezTo>
                  <a:pt x="17806" y="11406"/>
                  <a:pt x="17806" y="11406"/>
                  <a:pt x="17806" y="11406"/>
                </a:cubicBezTo>
                <a:cubicBezTo>
                  <a:pt x="17157" y="10194"/>
                  <a:pt x="16473" y="9084"/>
                  <a:pt x="15756" y="8075"/>
                </a:cubicBezTo>
                <a:cubicBezTo>
                  <a:pt x="15756" y="21600"/>
                  <a:pt x="15756" y="21600"/>
                  <a:pt x="15756" y="21600"/>
                </a:cubicBezTo>
                <a:cubicBezTo>
                  <a:pt x="2085" y="21600"/>
                  <a:pt x="2085" y="21600"/>
                  <a:pt x="2085" y="21600"/>
                </a:cubicBezTo>
                <a:cubicBezTo>
                  <a:pt x="2085" y="7974"/>
                  <a:pt x="2085" y="7974"/>
                  <a:pt x="2085" y="7974"/>
                </a:cubicBezTo>
                <a:cubicBezTo>
                  <a:pt x="1367" y="8882"/>
                  <a:pt x="649" y="9993"/>
                  <a:pt x="0" y="11204"/>
                </a:cubicBezTo>
                <a:cubicBezTo>
                  <a:pt x="1094" y="5148"/>
                  <a:pt x="1094" y="5148"/>
                  <a:pt x="1094" y="5148"/>
                </a:cubicBezTo>
                <a:cubicBezTo>
                  <a:pt x="3452" y="1817"/>
                  <a:pt x="6084" y="0"/>
                  <a:pt x="8852" y="0"/>
                </a:cubicBezTo>
                <a:cubicBezTo>
                  <a:pt x="13808" y="0"/>
                  <a:pt x="18319" y="5955"/>
                  <a:pt x="21600" y="15645"/>
                </a:cubicBezTo>
                <a:cubicBezTo>
                  <a:pt x="21600" y="15645"/>
                  <a:pt x="21600" y="15645"/>
                  <a:pt x="21600" y="15645"/>
                </a:cubicBezTo>
                <a:lnTo>
                  <a:pt x="21600" y="15847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393" name="Shape 1393"/>
          <p:cNvSpPr/>
          <p:nvPr/>
        </p:nvSpPr>
        <p:spPr>
          <a:xfrm>
            <a:off x="8927985" y="4325702"/>
            <a:ext cx="3002604" cy="3610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029" y="5097"/>
                </a:moveTo>
                <a:cubicBezTo>
                  <a:pt x="21600" y="6594"/>
                  <a:pt x="21600" y="6594"/>
                  <a:pt x="21600" y="6594"/>
                </a:cubicBezTo>
                <a:cubicBezTo>
                  <a:pt x="16329" y="20174"/>
                  <a:pt x="16329" y="20174"/>
                  <a:pt x="16329" y="20174"/>
                </a:cubicBezTo>
                <a:cubicBezTo>
                  <a:pt x="10543" y="18606"/>
                  <a:pt x="10543" y="18606"/>
                  <a:pt x="10543" y="18606"/>
                </a:cubicBezTo>
                <a:cubicBezTo>
                  <a:pt x="10629" y="19390"/>
                  <a:pt x="10800" y="20139"/>
                  <a:pt x="11014" y="20887"/>
                </a:cubicBezTo>
                <a:cubicBezTo>
                  <a:pt x="8914" y="19069"/>
                  <a:pt x="8914" y="19069"/>
                  <a:pt x="8914" y="19069"/>
                </a:cubicBezTo>
                <a:cubicBezTo>
                  <a:pt x="8014" y="21600"/>
                  <a:pt x="8014" y="21600"/>
                  <a:pt x="8014" y="21600"/>
                </a:cubicBezTo>
                <a:cubicBezTo>
                  <a:pt x="7671" y="20352"/>
                  <a:pt x="7457" y="19069"/>
                  <a:pt x="7371" y="17750"/>
                </a:cubicBezTo>
                <a:cubicBezTo>
                  <a:pt x="0" y="15754"/>
                  <a:pt x="0" y="15754"/>
                  <a:pt x="0" y="15754"/>
                </a:cubicBezTo>
                <a:cubicBezTo>
                  <a:pt x="5271" y="2174"/>
                  <a:pt x="5271" y="2174"/>
                  <a:pt x="5271" y="2174"/>
                </a:cubicBezTo>
                <a:cubicBezTo>
                  <a:pt x="12814" y="4206"/>
                  <a:pt x="12814" y="4206"/>
                  <a:pt x="12814" y="4206"/>
                </a:cubicBezTo>
                <a:cubicBezTo>
                  <a:pt x="13971" y="3065"/>
                  <a:pt x="15257" y="2032"/>
                  <a:pt x="16671" y="1105"/>
                </a:cubicBezTo>
                <a:cubicBezTo>
                  <a:pt x="15986" y="178"/>
                  <a:pt x="15986" y="178"/>
                  <a:pt x="15986" y="178"/>
                </a:cubicBezTo>
                <a:cubicBezTo>
                  <a:pt x="18386" y="107"/>
                  <a:pt x="18386" y="107"/>
                  <a:pt x="18386" y="107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0229" y="2174"/>
                  <a:pt x="20229" y="2174"/>
                  <a:pt x="20229" y="2174"/>
                </a:cubicBezTo>
                <a:cubicBezTo>
                  <a:pt x="18943" y="4170"/>
                  <a:pt x="18943" y="4170"/>
                  <a:pt x="18943" y="4170"/>
                </a:cubicBezTo>
                <a:cubicBezTo>
                  <a:pt x="18343" y="3315"/>
                  <a:pt x="18343" y="3315"/>
                  <a:pt x="18343" y="3315"/>
                </a:cubicBezTo>
                <a:cubicBezTo>
                  <a:pt x="17486" y="3850"/>
                  <a:pt x="16757" y="4455"/>
                  <a:pt x="16029" y="5097"/>
                </a:cubicBez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  <a:effectLst>
            <a:outerShdw blurRad="38100" dist="25400" dir="5400000" rotWithShape="0">
              <a:srgbClr val="000000">
                <a:alpha val="27000"/>
              </a:srgbClr>
            </a:outerShdw>
          </a:effectLst>
        </p:spPr>
        <p:txBody>
          <a:bodyPr lIns="45719" rIns="45719" anchor="ctr"/>
          <a:lstStyle/>
          <a:p>
            <a:pPr defTabSz="814387">
              <a:lnSpc>
                <a:spcPct val="90000"/>
              </a:lnSpc>
              <a:defRPr sz="2400">
                <a:solidFill>
                  <a:srgbClr val="2E3239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sym typeface="+mn-lt"/>
            </a:endParaRPr>
          </a:p>
        </p:txBody>
      </p:sp>
      <p:sp>
        <p:nvSpPr>
          <p:cNvPr id="1394" name="Shape 1394"/>
          <p:cNvSpPr/>
          <p:nvPr/>
        </p:nvSpPr>
        <p:spPr>
          <a:xfrm>
            <a:off x="10149212" y="4330748"/>
            <a:ext cx="1781378" cy="34870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14" y="20862"/>
                </a:moveTo>
                <a:cubicBezTo>
                  <a:pt x="2962" y="19237"/>
                  <a:pt x="2962" y="19237"/>
                  <a:pt x="2962" y="19237"/>
                </a:cubicBezTo>
                <a:cubicBezTo>
                  <a:pt x="3106" y="20049"/>
                  <a:pt x="3395" y="20825"/>
                  <a:pt x="3757" y="21600"/>
                </a:cubicBezTo>
                <a:cubicBezTo>
                  <a:pt x="289" y="19754"/>
                  <a:pt x="289" y="19754"/>
                  <a:pt x="289" y="19754"/>
                </a:cubicBezTo>
                <a:cubicBezTo>
                  <a:pt x="289" y="19754"/>
                  <a:pt x="289" y="19754"/>
                  <a:pt x="289" y="19754"/>
                </a:cubicBezTo>
                <a:cubicBezTo>
                  <a:pt x="72" y="19015"/>
                  <a:pt x="0" y="18240"/>
                  <a:pt x="0" y="17502"/>
                </a:cubicBezTo>
                <a:cubicBezTo>
                  <a:pt x="0" y="9785"/>
                  <a:pt x="8813" y="3102"/>
                  <a:pt x="21600" y="0"/>
                </a:cubicBezTo>
                <a:cubicBezTo>
                  <a:pt x="19288" y="2215"/>
                  <a:pt x="19288" y="2215"/>
                  <a:pt x="19288" y="2215"/>
                </a:cubicBezTo>
                <a:cubicBezTo>
                  <a:pt x="17121" y="4283"/>
                  <a:pt x="17121" y="4283"/>
                  <a:pt x="17121" y="4283"/>
                </a:cubicBezTo>
                <a:cubicBezTo>
                  <a:pt x="16110" y="3397"/>
                  <a:pt x="16110" y="3397"/>
                  <a:pt x="16110" y="3397"/>
                </a:cubicBezTo>
                <a:cubicBezTo>
                  <a:pt x="14665" y="3951"/>
                  <a:pt x="13437" y="4578"/>
                  <a:pt x="12209" y="5243"/>
                </a:cubicBezTo>
                <a:cubicBezTo>
                  <a:pt x="21600" y="6794"/>
                  <a:pt x="21600" y="6794"/>
                  <a:pt x="21600" y="6794"/>
                </a:cubicBezTo>
                <a:lnTo>
                  <a:pt x="12714" y="20862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395" name="Shape 1395"/>
          <p:cNvSpPr/>
          <p:nvPr/>
        </p:nvSpPr>
        <p:spPr>
          <a:xfrm>
            <a:off x="9737931" y="7515024"/>
            <a:ext cx="3333145" cy="38377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66" y="15328"/>
                </a:moveTo>
                <a:cubicBezTo>
                  <a:pt x="21561" y="16670"/>
                  <a:pt x="21561" y="16670"/>
                  <a:pt x="21561" y="16670"/>
                </a:cubicBezTo>
                <a:cubicBezTo>
                  <a:pt x="20054" y="16602"/>
                  <a:pt x="18586" y="16368"/>
                  <a:pt x="17156" y="16032"/>
                </a:cubicBezTo>
                <a:cubicBezTo>
                  <a:pt x="12519" y="21600"/>
                  <a:pt x="12519" y="21600"/>
                  <a:pt x="12519" y="21600"/>
                </a:cubicBezTo>
                <a:cubicBezTo>
                  <a:pt x="0" y="13684"/>
                  <a:pt x="0" y="13684"/>
                  <a:pt x="0" y="13684"/>
                </a:cubicBezTo>
                <a:cubicBezTo>
                  <a:pt x="4753" y="8016"/>
                  <a:pt x="4753" y="8016"/>
                  <a:pt x="4753" y="8016"/>
                </a:cubicBezTo>
                <a:cubicBezTo>
                  <a:pt x="3825" y="6775"/>
                  <a:pt x="3091" y="5434"/>
                  <a:pt x="2512" y="3991"/>
                </a:cubicBezTo>
                <a:cubicBezTo>
                  <a:pt x="1352" y="4226"/>
                  <a:pt x="1352" y="4226"/>
                  <a:pt x="1352" y="4226"/>
                </a:cubicBezTo>
                <a:cubicBezTo>
                  <a:pt x="1971" y="2381"/>
                  <a:pt x="1971" y="2381"/>
                  <a:pt x="1971" y="2381"/>
                </a:cubicBezTo>
                <a:cubicBezTo>
                  <a:pt x="2782" y="0"/>
                  <a:pt x="2782" y="0"/>
                  <a:pt x="2782" y="0"/>
                </a:cubicBezTo>
                <a:cubicBezTo>
                  <a:pt x="4675" y="1711"/>
                  <a:pt x="4675" y="1711"/>
                  <a:pt x="4675" y="1711"/>
                </a:cubicBezTo>
                <a:cubicBezTo>
                  <a:pt x="6298" y="3220"/>
                  <a:pt x="6298" y="3220"/>
                  <a:pt x="6298" y="3220"/>
                </a:cubicBezTo>
                <a:cubicBezTo>
                  <a:pt x="5255" y="3421"/>
                  <a:pt x="5255" y="3421"/>
                  <a:pt x="5255" y="3421"/>
                </a:cubicBezTo>
                <a:cubicBezTo>
                  <a:pt x="5603" y="4293"/>
                  <a:pt x="6028" y="5098"/>
                  <a:pt x="6530" y="5903"/>
                </a:cubicBezTo>
                <a:cubicBezTo>
                  <a:pt x="9081" y="2817"/>
                  <a:pt x="9081" y="2817"/>
                  <a:pt x="9081" y="2817"/>
                </a:cubicBezTo>
                <a:cubicBezTo>
                  <a:pt x="21600" y="10733"/>
                  <a:pt x="21600" y="10733"/>
                  <a:pt x="21600" y="10733"/>
                </a:cubicBezTo>
                <a:cubicBezTo>
                  <a:pt x="18934" y="13919"/>
                  <a:pt x="18934" y="13919"/>
                  <a:pt x="18934" y="13919"/>
                </a:cubicBezTo>
                <a:cubicBezTo>
                  <a:pt x="19784" y="14087"/>
                  <a:pt x="20673" y="14188"/>
                  <a:pt x="21561" y="14255"/>
                </a:cubicBezTo>
                <a:lnTo>
                  <a:pt x="19166" y="15328"/>
                </a:ln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  <a:effectLst>
            <a:outerShdw blurRad="38100" dist="25400" dir="5400000" rotWithShape="0">
              <a:srgbClr val="000000">
                <a:alpha val="27000"/>
              </a:srgbClr>
            </a:outerShdw>
          </a:effectLst>
        </p:spPr>
        <p:txBody>
          <a:bodyPr lIns="45719" rIns="45719" anchor="ctr"/>
          <a:lstStyle/>
          <a:p>
            <a:pPr defTabSz="814387">
              <a:lnSpc>
                <a:spcPct val="90000"/>
              </a:lnSpc>
              <a:defRPr sz="2400">
                <a:solidFill>
                  <a:srgbClr val="2E3239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sym typeface="+mn-lt"/>
            </a:endParaRPr>
          </a:p>
        </p:txBody>
      </p:sp>
      <p:sp>
        <p:nvSpPr>
          <p:cNvPr id="1396" name="Shape 1396"/>
          <p:cNvSpPr/>
          <p:nvPr/>
        </p:nvSpPr>
        <p:spPr>
          <a:xfrm>
            <a:off x="10174444" y="7520071"/>
            <a:ext cx="2896630" cy="27124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33" y="19654"/>
                </a:moveTo>
                <a:cubicBezTo>
                  <a:pt x="19511" y="19891"/>
                  <a:pt x="20533" y="20033"/>
                  <a:pt x="21556" y="20128"/>
                </a:cubicBezTo>
                <a:cubicBezTo>
                  <a:pt x="18844" y="21600"/>
                  <a:pt x="18844" y="21600"/>
                  <a:pt x="18844" y="21600"/>
                </a:cubicBezTo>
                <a:cubicBezTo>
                  <a:pt x="8889" y="19606"/>
                  <a:pt x="1156" y="10871"/>
                  <a:pt x="0" y="0"/>
                </a:cubicBezTo>
                <a:cubicBezTo>
                  <a:pt x="2133" y="2374"/>
                  <a:pt x="2133" y="2374"/>
                  <a:pt x="2133" y="2374"/>
                </a:cubicBezTo>
                <a:cubicBezTo>
                  <a:pt x="4000" y="4510"/>
                  <a:pt x="4000" y="4510"/>
                  <a:pt x="4000" y="4510"/>
                </a:cubicBezTo>
                <a:cubicBezTo>
                  <a:pt x="2800" y="4795"/>
                  <a:pt x="2800" y="4795"/>
                  <a:pt x="2800" y="4795"/>
                </a:cubicBezTo>
                <a:cubicBezTo>
                  <a:pt x="3200" y="6029"/>
                  <a:pt x="3689" y="7168"/>
                  <a:pt x="4267" y="8308"/>
                </a:cubicBezTo>
                <a:cubicBezTo>
                  <a:pt x="7200" y="3940"/>
                  <a:pt x="7200" y="3940"/>
                  <a:pt x="7200" y="3940"/>
                </a:cubicBezTo>
                <a:cubicBezTo>
                  <a:pt x="21600" y="15144"/>
                  <a:pt x="21600" y="15144"/>
                  <a:pt x="21600" y="15144"/>
                </a:cubicBezTo>
                <a:lnTo>
                  <a:pt x="18533" y="19654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397" name="Shape 1397"/>
          <p:cNvSpPr/>
          <p:nvPr/>
        </p:nvSpPr>
        <p:spPr>
          <a:xfrm>
            <a:off x="12695116" y="8014616"/>
            <a:ext cx="4160754" cy="33381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2497"/>
                </a:moveTo>
                <a:cubicBezTo>
                  <a:pt x="11574" y="21600"/>
                  <a:pt x="11574" y="21600"/>
                  <a:pt x="11574" y="21600"/>
                </a:cubicBezTo>
                <a:cubicBezTo>
                  <a:pt x="7829" y="15159"/>
                  <a:pt x="7829" y="15159"/>
                  <a:pt x="7829" y="15159"/>
                </a:cubicBezTo>
                <a:cubicBezTo>
                  <a:pt x="6437" y="15660"/>
                  <a:pt x="4982" y="15930"/>
                  <a:pt x="3466" y="15969"/>
                </a:cubicBezTo>
                <a:cubicBezTo>
                  <a:pt x="3404" y="17126"/>
                  <a:pt x="3404" y="17126"/>
                  <a:pt x="3404" y="17126"/>
                </a:cubicBezTo>
                <a:cubicBezTo>
                  <a:pt x="1919" y="15930"/>
                  <a:pt x="1919" y="15930"/>
                  <a:pt x="1919" y="15930"/>
                </a:cubicBezTo>
                <a:cubicBezTo>
                  <a:pt x="1919" y="15930"/>
                  <a:pt x="1919" y="15930"/>
                  <a:pt x="1919" y="15930"/>
                </a:cubicBezTo>
                <a:cubicBezTo>
                  <a:pt x="0" y="14387"/>
                  <a:pt x="0" y="14387"/>
                  <a:pt x="0" y="14387"/>
                </a:cubicBezTo>
                <a:cubicBezTo>
                  <a:pt x="1919" y="13153"/>
                  <a:pt x="1919" y="13153"/>
                  <a:pt x="1919" y="13153"/>
                </a:cubicBezTo>
                <a:cubicBezTo>
                  <a:pt x="1919" y="13153"/>
                  <a:pt x="1919" y="13153"/>
                  <a:pt x="1919" y="13153"/>
                </a:cubicBezTo>
                <a:cubicBezTo>
                  <a:pt x="3621" y="12073"/>
                  <a:pt x="3621" y="12073"/>
                  <a:pt x="3621" y="12073"/>
                </a:cubicBezTo>
                <a:cubicBezTo>
                  <a:pt x="3590" y="13191"/>
                  <a:pt x="3590" y="13191"/>
                  <a:pt x="3590" y="13191"/>
                </a:cubicBezTo>
                <a:cubicBezTo>
                  <a:pt x="4549" y="13153"/>
                  <a:pt x="5508" y="12999"/>
                  <a:pt x="6406" y="12729"/>
                </a:cubicBezTo>
                <a:cubicBezTo>
                  <a:pt x="4270" y="9103"/>
                  <a:pt x="4270" y="9103"/>
                  <a:pt x="4270" y="9103"/>
                </a:cubicBezTo>
                <a:cubicBezTo>
                  <a:pt x="14297" y="0"/>
                  <a:pt x="14297" y="0"/>
                  <a:pt x="14297" y="0"/>
                </a:cubicBezTo>
                <a:cubicBezTo>
                  <a:pt x="16308" y="3433"/>
                  <a:pt x="16308" y="3433"/>
                  <a:pt x="16308" y="3433"/>
                </a:cubicBezTo>
                <a:cubicBezTo>
                  <a:pt x="16680" y="2584"/>
                  <a:pt x="16989" y="1697"/>
                  <a:pt x="17268" y="771"/>
                </a:cubicBezTo>
                <a:cubicBezTo>
                  <a:pt x="17639" y="3394"/>
                  <a:pt x="17639" y="3394"/>
                  <a:pt x="17639" y="3394"/>
                </a:cubicBezTo>
                <a:cubicBezTo>
                  <a:pt x="19434" y="1504"/>
                  <a:pt x="19434" y="1504"/>
                  <a:pt x="19434" y="1504"/>
                </a:cubicBezTo>
                <a:cubicBezTo>
                  <a:pt x="19001" y="3047"/>
                  <a:pt x="18413" y="4513"/>
                  <a:pt x="17732" y="5863"/>
                </a:cubicBezTo>
                <a:lnTo>
                  <a:pt x="21600" y="12497"/>
                </a:ln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  <a:effectLst>
            <a:outerShdw blurRad="38100" dist="25400" dir="5400000" rotWithShape="0">
              <a:srgbClr val="000000">
                <a:alpha val="27000"/>
              </a:srgbClr>
            </a:outerShdw>
          </a:effectLst>
        </p:spPr>
        <p:txBody>
          <a:bodyPr lIns="45719" rIns="45719" anchor="ctr"/>
          <a:lstStyle/>
          <a:p>
            <a:pPr defTabSz="814387">
              <a:lnSpc>
                <a:spcPct val="90000"/>
              </a:lnSpc>
              <a:defRPr sz="2400">
                <a:solidFill>
                  <a:srgbClr val="2E3239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sym typeface="+mn-lt"/>
            </a:endParaRPr>
          </a:p>
        </p:txBody>
      </p:sp>
      <p:sp>
        <p:nvSpPr>
          <p:cNvPr id="1398" name="Shape 1398"/>
          <p:cNvSpPr/>
          <p:nvPr/>
        </p:nvSpPr>
        <p:spPr>
          <a:xfrm>
            <a:off x="12700163" y="8014616"/>
            <a:ext cx="3391177" cy="22708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989"/>
                </a:moveTo>
                <a:cubicBezTo>
                  <a:pt x="18373" y="14854"/>
                  <a:pt x="11578" y="21600"/>
                  <a:pt x="3720" y="21600"/>
                </a:cubicBezTo>
                <a:cubicBezTo>
                  <a:pt x="2430" y="21600"/>
                  <a:pt x="1177" y="21430"/>
                  <a:pt x="0" y="21090"/>
                </a:cubicBezTo>
                <a:cubicBezTo>
                  <a:pt x="2316" y="19332"/>
                  <a:pt x="2316" y="19332"/>
                  <a:pt x="2316" y="19332"/>
                </a:cubicBezTo>
                <a:cubicBezTo>
                  <a:pt x="2316" y="19332"/>
                  <a:pt x="2316" y="19332"/>
                  <a:pt x="2316" y="19332"/>
                </a:cubicBezTo>
                <a:cubicBezTo>
                  <a:pt x="4404" y="17745"/>
                  <a:pt x="4404" y="17745"/>
                  <a:pt x="4404" y="17745"/>
                </a:cubicBezTo>
                <a:cubicBezTo>
                  <a:pt x="4366" y="19389"/>
                  <a:pt x="4366" y="19389"/>
                  <a:pt x="4366" y="19389"/>
                </a:cubicBezTo>
                <a:cubicBezTo>
                  <a:pt x="5542" y="19332"/>
                  <a:pt x="6719" y="19106"/>
                  <a:pt x="7820" y="18709"/>
                </a:cubicBezTo>
                <a:cubicBezTo>
                  <a:pt x="5201" y="13380"/>
                  <a:pt x="5201" y="13380"/>
                  <a:pt x="5201" y="13380"/>
                </a:cubicBezTo>
                <a:cubicBezTo>
                  <a:pt x="17500" y="0"/>
                  <a:pt x="17500" y="0"/>
                  <a:pt x="17500" y="0"/>
                </a:cubicBezTo>
                <a:cubicBezTo>
                  <a:pt x="19968" y="5046"/>
                  <a:pt x="19968" y="5046"/>
                  <a:pt x="19968" y="5046"/>
                </a:cubicBezTo>
                <a:cubicBezTo>
                  <a:pt x="20423" y="3798"/>
                  <a:pt x="20803" y="2494"/>
                  <a:pt x="21144" y="1134"/>
                </a:cubicBezTo>
                <a:lnTo>
                  <a:pt x="21600" y="4989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399" name="Shape 1399"/>
          <p:cNvSpPr/>
          <p:nvPr/>
        </p:nvSpPr>
        <p:spPr>
          <a:xfrm>
            <a:off x="12599568" y="3412636"/>
            <a:ext cx="1394665" cy="1394665"/>
          </a:xfrm>
          <a:prstGeom prst="roundRect">
            <a:avLst>
              <a:gd name="adj" fmla="val 2470"/>
            </a:avLst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defTabSz="914400"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0" name="Shape 1400"/>
          <p:cNvSpPr/>
          <p:nvPr/>
        </p:nvSpPr>
        <p:spPr>
          <a:xfrm>
            <a:off x="12935006" y="3748112"/>
            <a:ext cx="723788" cy="7237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13" y="1687"/>
                </a:moveTo>
                <a:lnTo>
                  <a:pt x="18900" y="1012"/>
                </a:lnTo>
                <a:lnTo>
                  <a:pt x="17888" y="506"/>
                </a:lnTo>
                <a:lnTo>
                  <a:pt x="16875" y="169"/>
                </a:lnTo>
                <a:lnTo>
                  <a:pt x="15863" y="0"/>
                </a:lnTo>
                <a:lnTo>
                  <a:pt x="15019" y="0"/>
                </a:lnTo>
                <a:lnTo>
                  <a:pt x="13331" y="675"/>
                </a:lnTo>
                <a:lnTo>
                  <a:pt x="9450" y="4556"/>
                </a:lnTo>
                <a:lnTo>
                  <a:pt x="9281" y="4556"/>
                </a:lnTo>
                <a:lnTo>
                  <a:pt x="2363" y="11644"/>
                </a:lnTo>
                <a:lnTo>
                  <a:pt x="2025" y="12150"/>
                </a:lnTo>
                <a:lnTo>
                  <a:pt x="1688" y="12825"/>
                </a:lnTo>
                <a:lnTo>
                  <a:pt x="169" y="18563"/>
                </a:lnTo>
                <a:lnTo>
                  <a:pt x="0" y="19238"/>
                </a:lnTo>
                <a:lnTo>
                  <a:pt x="169" y="20081"/>
                </a:lnTo>
                <a:lnTo>
                  <a:pt x="675" y="20925"/>
                </a:lnTo>
                <a:lnTo>
                  <a:pt x="1519" y="21431"/>
                </a:lnTo>
                <a:lnTo>
                  <a:pt x="2363" y="21600"/>
                </a:lnTo>
                <a:lnTo>
                  <a:pt x="3206" y="21431"/>
                </a:lnTo>
                <a:lnTo>
                  <a:pt x="8944" y="19913"/>
                </a:lnTo>
                <a:lnTo>
                  <a:pt x="9450" y="19744"/>
                </a:lnTo>
                <a:lnTo>
                  <a:pt x="20250" y="8944"/>
                </a:lnTo>
                <a:lnTo>
                  <a:pt x="20925" y="8100"/>
                </a:lnTo>
                <a:lnTo>
                  <a:pt x="21600" y="6413"/>
                </a:lnTo>
                <a:lnTo>
                  <a:pt x="21600" y="5400"/>
                </a:lnTo>
                <a:lnTo>
                  <a:pt x="21431" y="4387"/>
                </a:lnTo>
                <a:lnTo>
                  <a:pt x="21094" y="3544"/>
                </a:lnTo>
                <a:lnTo>
                  <a:pt x="20588" y="2531"/>
                </a:lnTo>
                <a:lnTo>
                  <a:pt x="19913" y="1687"/>
                </a:lnTo>
                <a:close/>
                <a:moveTo>
                  <a:pt x="10800" y="16031"/>
                </a:moveTo>
                <a:lnTo>
                  <a:pt x="10631" y="15188"/>
                </a:lnTo>
                <a:lnTo>
                  <a:pt x="10294" y="14344"/>
                </a:lnTo>
                <a:lnTo>
                  <a:pt x="16706" y="7931"/>
                </a:lnTo>
                <a:lnTo>
                  <a:pt x="16875" y="8775"/>
                </a:lnTo>
                <a:lnTo>
                  <a:pt x="16875" y="9788"/>
                </a:lnTo>
                <a:lnTo>
                  <a:pt x="16538" y="10631"/>
                </a:lnTo>
                <a:lnTo>
                  <a:pt x="16031" y="11306"/>
                </a:lnTo>
                <a:lnTo>
                  <a:pt x="10800" y="16538"/>
                </a:lnTo>
                <a:lnTo>
                  <a:pt x="10800" y="16031"/>
                </a:lnTo>
                <a:close/>
                <a:moveTo>
                  <a:pt x="9956" y="13669"/>
                </a:moveTo>
                <a:lnTo>
                  <a:pt x="9113" y="12488"/>
                </a:lnTo>
                <a:lnTo>
                  <a:pt x="7762" y="11475"/>
                </a:lnTo>
                <a:lnTo>
                  <a:pt x="14175" y="5063"/>
                </a:lnTo>
                <a:lnTo>
                  <a:pt x="14850" y="5400"/>
                </a:lnTo>
                <a:lnTo>
                  <a:pt x="16031" y="6581"/>
                </a:lnTo>
                <a:lnTo>
                  <a:pt x="16369" y="7256"/>
                </a:lnTo>
                <a:lnTo>
                  <a:pt x="9956" y="13669"/>
                </a:lnTo>
                <a:close/>
                <a:moveTo>
                  <a:pt x="7087" y="11138"/>
                </a:moveTo>
                <a:lnTo>
                  <a:pt x="5063" y="10800"/>
                </a:lnTo>
                <a:lnTo>
                  <a:pt x="10294" y="5569"/>
                </a:lnTo>
                <a:lnTo>
                  <a:pt x="10969" y="5063"/>
                </a:lnTo>
                <a:lnTo>
                  <a:pt x="11813" y="4725"/>
                </a:lnTo>
                <a:lnTo>
                  <a:pt x="12656" y="4725"/>
                </a:lnTo>
                <a:lnTo>
                  <a:pt x="13500" y="4894"/>
                </a:lnTo>
                <a:lnTo>
                  <a:pt x="7087" y="11138"/>
                </a:lnTo>
                <a:close/>
                <a:moveTo>
                  <a:pt x="2869" y="20081"/>
                </a:moveTo>
                <a:lnTo>
                  <a:pt x="2363" y="20250"/>
                </a:lnTo>
                <a:lnTo>
                  <a:pt x="2025" y="20250"/>
                </a:lnTo>
                <a:lnTo>
                  <a:pt x="1350" y="19575"/>
                </a:lnTo>
                <a:lnTo>
                  <a:pt x="1350" y="18900"/>
                </a:lnTo>
                <a:lnTo>
                  <a:pt x="2194" y="16200"/>
                </a:lnTo>
                <a:lnTo>
                  <a:pt x="2700" y="16369"/>
                </a:lnTo>
                <a:lnTo>
                  <a:pt x="3375" y="16538"/>
                </a:lnTo>
                <a:lnTo>
                  <a:pt x="4388" y="17213"/>
                </a:lnTo>
                <a:lnTo>
                  <a:pt x="4894" y="17719"/>
                </a:lnTo>
                <a:lnTo>
                  <a:pt x="5063" y="18394"/>
                </a:lnTo>
                <a:lnTo>
                  <a:pt x="5231" y="18900"/>
                </a:lnTo>
                <a:lnTo>
                  <a:pt x="5400" y="19575"/>
                </a:lnTo>
                <a:lnTo>
                  <a:pt x="2869" y="20081"/>
                </a:lnTo>
                <a:close/>
                <a:moveTo>
                  <a:pt x="5906" y="19406"/>
                </a:moveTo>
                <a:lnTo>
                  <a:pt x="5906" y="18731"/>
                </a:lnTo>
                <a:lnTo>
                  <a:pt x="5738" y="18056"/>
                </a:lnTo>
                <a:lnTo>
                  <a:pt x="5400" y="17381"/>
                </a:lnTo>
                <a:lnTo>
                  <a:pt x="4894" y="16706"/>
                </a:lnTo>
                <a:lnTo>
                  <a:pt x="4219" y="16200"/>
                </a:lnTo>
                <a:lnTo>
                  <a:pt x="3713" y="15863"/>
                </a:lnTo>
                <a:lnTo>
                  <a:pt x="2363" y="15525"/>
                </a:lnTo>
                <a:lnTo>
                  <a:pt x="3038" y="13163"/>
                </a:lnTo>
                <a:lnTo>
                  <a:pt x="3206" y="12656"/>
                </a:lnTo>
                <a:lnTo>
                  <a:pt x="3713" y="12319"/>
                </a:lnTo>
                <a:lnTo>
                  <a:pt x="4388" y="12150"/>
                </a:lnTo>
                <a:lnTo>
                  <a:pt x="5738" y="12150"/>
                </a:lnTo>
                <a:lnTo>
                  <a:pt x="6244" y="12319"/>
                </a:lnTo>
                <a:lnTo>
                  <a:pt x="7594" y="12994"/>
                </a:lnTo>
                <a:lnTo>
                  <a:pt x="8606" y="14006"/>
                </a:lnTo>
                <a:lnTo>
                  <a:pt x="9113" y="14681"/>
                </a:lnTo>
                <a:lnTo>
                  <a:pt x="9450" y="16031"/>
                </a:lnTo>
                <a:lnTo>
                  <a:pt x="9450" y="16706"/>
                </a:lnTo>
                <a:lnTo>
                  <a:pt x="9113" y="18056"/>
                </a:lnTo>
                <a:lnTo>
                  <a:pt x="8775" y="18563"/>
                </a:lnTo>
                <a:lnTo>
                  <a:pt x="8438" y="18731"/>
                </a:lnTo>
                <a:lnTo>
                  <a:pt x="5906" y="19406"/>
                </a:lnTo>
                <a:close/>
                <a:moveTo>
                  <a:pt x="19406" y="7931"/>
                </a:moveTo>
                <a:lnTo>
                  <a:pt x="18225" y="9113"/>
                </a:lnTo>
                <a:lnTo>
                  <a:pt x="18225" y="8606"/>
                </a:lnTo>
                <a:lnTo>
                  <a:pt x="18056" y="7594"/>
                </a:lnTo>
                <a:lnTo>
                  <a:pt x="17719" y="6750"/>
                </a:lnTo>
                <a:lnTo>
                  <a:pt x="17212" y="5906"/>
                </a:lnTo>
                <a:lnTo>
                  <a:pt x="16538" y="5063"/>
                </a:lnTo>
                <a:lnTo>
                  <a:pt x="15694" y="4387"/>
                </a:lnTo>
                <a:lnTo>
                  <a:pt x="14681" y="3881"/>
                </a:lnTo>
                <a:lnTo>
                  <a:pt x="13669" y="3544"/>
                </a:lnTo>
                <a:lnTo>
                  <a:pt x="12488" y="3375"/>
                </a:lnTo>
                <a:lnTo>
                  <a:pt x="13669" y="2194"/>
                </a:lnTo>
                <a:lnTo>
                  <a:pt x="14681" y="1519"/>
                </a:lnTo>
                <a:lnTo>
                  <a:pt x="15188" y="1350"/>
                </a:lnTo>
                <a:lnTo>
                  <a:pt x="15863" y="1350"/>
                </a:lnTo>
                <a:lnTo>
                  <a:pt x="16706" y="1519"/>
                </a:lnTo>
                <a:lnTo>
                  <a:pt x="17381" y="1687"/>
                </a:lnTo>
                <a:lnTo>
                  <a:pt x="18225" y="2194"/>
                </a:lnTo>
                <a:lnTo>
                  <a:pt x="18900" y="2700"/>
                </a:lnTo>
                <a:lnTo>
                  <a:pt x="19913" y="4050"/>
                </a:lnTo>
                <a:lnTo>
                  <a:pt x="20081" y="4725"/>
                </a:lnTo>
                <a:lnTo>
                  <a:pt x="20250" y="5569"/>
                </a:lnTo>
                <a:lnTo>
                  <a:pt x="20250" y="6244"/>
                </a:lnTo>
                <a:lnTo>
                  <a:pt x="20081" y="6919"/>
                </a:lnTo>
                <a:lnTo>
                  <a:pt x="19406" y="7931"/>
                </a:ln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1" name="Shape 1401"/>
          <p:cNvSpPr/>
          <p:nvPr/>
        </p:nvSpPr>
        <p:spPr>
          <a:xfrm rot="20500668">
            <a:off x="15461538" y="5508525"/>
            <a:ext cx="1394665" cy="1394665"/>
          </a:xfrm>
          <a:prstGeom prst="roundRect">
            <a:avLst>
              <a:gd name="adj" fmla="val 2470"/>
            </a:avLst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defTabSz="914400"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2" name="Shape 1402"/>
          <p:cNvSpPr/>
          <p:nvPr/>
        </p:nvSpPr>
        <p:spPr>
          <a:xfrm>
            <a:off x="15743243" y="5658751"/>
            <a:ext cx="734199" cy="968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58" y="0"/>
                </a:moveTo>
                <a:lnTo>
                  <a:pt x="17931" y="76"/>
                </a:lnTo>
                <a:lnTo>
                  <a:pt x="17236" y="436"/>
                </a:lnTo>
                <a:lnTo>
                  <a:pt x="16812" y="887"/>
                </a:lnTo>
                <a:lnTo>
                  <a:pt x="16641" y="1422"/>
                </a:lnTo>
                <a:lnTo>
                  <a:pt x="16742" y="2056"/>
                </a:lnTo>
                <a:lnTo>
                  <a:pt x="17215" y="2576"/>
                </a:lnTo>
                <a:lnTo>
                  <a:pt x="17810" y="2897"/>
                </a:lnTo>
                <a:lnTo>
                  <a:pt x="18516" y="3027"/>
                </a:lnTo>
                <a:lnTo>
                  <a:pt x="19352" y="2958"/>
                </a:lnTo>
                <a:lnTo>
                  <a:pt x="20038" y="2591"/>
                </a:lnTo>
                <a:lnTo>
                  <a:pt x="20461" y="2148"/>
                </a:lnTo>
                <a:lnTo>
                  <a:pt x="20632" y="1605"/>
                </a:lnTo>
                <a:lnTo>
                  <a:pt x="20542" y="978"/>
                </a:lnTo>
                <a:lnTo>
                  <a:pt x="20058" y="451"/>
                </a:lnTo>
                <a:lnTo>
                  <a:pt x="19473" y="130"/>
                </a:lnTo>
                <a:lnTo>
                  <a:pt x="18758" y="0"/>
                </a:lnTo>
                <a:close/>
                <a:moveTo>
                  <a:pt x="18586" y="543"/>
                </a:moveTo>
                <a:lnTo>
                  <a:pt x="19635" y="902"/>
                </a:lnTo>
                <a:lnTo>
                  <a:pt x="19917" y="1475"/>
                </a:lnTo>
                <a:lnTo>
                  <a:pt x="19443" y="2270"/>
                </a:lnTo>
                <a:lnTo>
                  <a:pt x="19070" y="2377"/>
                </a:lnTo>
                <a:lnTo>
                  <a:pt x="18687" y="2484"/>
                </a:lnTo>
                <a:lnTo>
                  <a:pt x="17639" y="2125"/>
                </a:lnTo>
                <a:lnTo>
                  <a:pt x="17357" y="1552"/>
                </a:lnTo>
                <a:lnTo>
                  <a:pt x="17830" y="757"/>
                </a:lnTo>
                <a:lnTo>
                  <a:pt x="18586" y="543"/>
                </a:lnTo>
                <a:close/>
                <a:moveTo>
                  <a:pt x="11450" y="4051"/>
                </a:moveTo>
                <a:lnTo>
                  <a:pt x="10805" y="4066"/>
                </a:lnTo>
                <a:lnTo>
                  <a:pt x="10120" y="4433"/>
                </a:lnTo>
                <a:lnTo>
                  <a:pt x="9686" y="4876"/>
                </a:lnTo>
                <a:lnTo>
                  <a:pt x="8981" y="6069"/>
                </a:lnTo>
                <a:lnTo>
                  <a:pt x="8809" y="6604"/>
                </a:lnTo>
                <a:lnTo>
                  <a:pt x="8910" y="7238"/>
                </a:lnTo>
                <a:lnTo>
                  <a:pt x="9051" y="7529"/>
                </a:lnTo>
                <a:lnTo>
                  <a:pt x="9454" y="7903"/>
                </a:lnTo>
                <a:lnTo>
                  <a:pt x="766" y="13987"/>
                </a:lnTo>
                <a:lnTo>
                  <a:pt x="454" y="14239"/>
                </a:lnTo>
                <a:lnTo>
                  <a:pt x="222" y="14637"/>
                </a:lnTo>
                <a:lnTo>
                  <a:pt x="50" y="15172"/>
                </a:lnTo>
                <a:lnTo>
                  <a:pt x="0" y="15516"/>
                </a:lnTo>
                <a:lnTo>
                  <a:pt x="212" y="15952"/>
                </a:lnTo>
                <a:lnTo>
                  <a:pt x="1028" y="16701"/>
                </a:lnTo>
                <a:lnTo>
                  <a:pt x="14595" y="21386"/>
                </a:lnTo>
                <a:lnTo>
                  <a:pt x="15573" y="21600"/>
                </a:lnTo>
                <a:lnTo>
                  <a:pt x="16591" y="21478"/>
                </a:lnTo>
                <a:lnTo>
                  <a:pt x="16974" y="21371"/>
                </a:lnTo>
                <a:lnTo>
                  <a:pt x="17467" y="21065"/>
                </a:lnTo>
                <a:lnTo>
                  <a:pt x="17901" y="20614"/>
                </a:lnTo>
                <a:lnTo>
                  <a:pt x="18133" y="20217"/>
                </a:lnTo>
                <a:lnTo>
                  <a:pt x="18113" y="19727"/>
                </a:lnTo>
                <a:lnTo>
                  <a:pt x="18324" y="10968"/>
                </a:lnTo>
                <a:lnTo>
                  <a:pt x="19614" y="10930"/>
                </a:lnTo>
                <a:lnTo>
                  <a:pt x="20300" y="10571"/>
                </a:lnTo>
                <a:lnTo>
                  <a:pt x="20723" y="10120"/>
                </a:lnTo>
                <a:lnTo>
                  <a:pt x="21439" y="8927"/>
                </a:lnTo>
                <a:lnTo>
                  <a:pt x="21600" y="8392"/>
                </a:lnTo>
                <a:lnTo>
                  <a:pt x="21509" y="7758"/>
                </a:lnTo>
                <a:lnTo>
                  <a:pt x="21036" y="7238"/>
                </a:lnTo>
                <a:lnTo>
                  <a:pt x="20441" y="6917"/>
                </a:lnTo>
                <a:lnTo>
                  <a:pt x="12347" y="4127"/>
                </a:lnTo>
                <a:lnTo>
                  <a:pt x="11450" y="4051"/>
                </a:lnTo>
                <a:close/>
                <a:moveTo>
                  <a:pt x="19917" y="4104"/>
                </a:moveTo>
                <a:lnTo>
                  <a:pt x="19544" y="4211"/>
                </a:lnTo>
                <a:lnTo>
                  <a:pt x="19161" y="4326"/>
                </a:lnTo>
                <a:lnTo>
                  <a:pt x="18919" y="4716"/>
                </a:lnTo>
                <a:lnTo>
                  <a:pt x="19211" y="5297"/>
                </a:lnTo>
                <a:lnTo>
                  <a:pt x="19725" y="5473"/>
                </a:lnTo>
                <a:lnTo>
                  <a:pt x="20491" y="5259"/>
                </a:lnTo>
                <a:lnTo>
                  <a:pt x="20723" y="4861"/>
                </a:lnTo>
                <a:lnTo>
                  <a:pt x="20441" y="4288"/>
                </a:lnTo>
                <a:lnTo>
                  <a:pt x="19917" y="4104"/>
                </a:lnTo>
                <a:close/>
                <a:moveTo>
                  <a:pt x="11369" y="5220"/>
                </a:moveTo>
                <a:lnTo>
                  <a:pt x="11632" y="5312"/>
                </a:lnTo>
                <a:lnTo>
                  <a:pt x="19655" y="7957"/>
                </a:lnTo>
                <a:lnTo>
                  <a:pt x="19987" y="8194"/>
                </a:lnTo>
                <a:lnTo>
                  <a:pt x="19866" y="8392"/>
                </a:lnTo>
                <a:lnTo>
                  <a:pt x="19040" y="9776"/>
                </a:lnTo>
                <a:lnTo>
                  <a:pt x="18586" y="9738"/>
                </a:lnTo>
                <a:lnTo>
                  <a:pt x="16762" y="9111"/>
                </a:lnTo>
                <a:lnTo>
                  <a:pt x="16812" y="11396"/>
                </a:lnTo>
                <a:lnTo>
                  <a:pt x="16742" y="11251"/>
                </a:lnTo>
                <a:lnTo>
                  <a:pt x="15694" y="10892"/>
                </a:lnTo>
                <a:lnTo>
                  <a:pt x="14534" y="10731"/>
                </a:lnTo>
                <a:lnTo>
                  <a:pt x="12539" y="10639"/>
                </a:lnTo>
                <a:lnTo>
                  <a:pt x="10614" y="10693"/>
                </a:lnTo>
                <a:lnTo>
                  <a:pt x="9021" y="10983"/>
                </a:lnTo>
                <a:lnTo>
                  <a:pt x="6864" y="11434"/>
                </a:lnTo>
                <a:lnTo>
                  <a:pt x="12327" y="7582"/>
                </a:lnTo>
                <a:lnTo>
                  <a:pt x="10684" y="6894"/>
                </a:lnTo>
                <a:lnTo>
                  <a:pt x="10422" y="6803"/>
                </a:lnTo>
                <a:lnTo>
                  <a:pt x="10472" y="6466"/>
                </a:lnTo>
                <a:lnTo>
                  <a:pt x="11067" y="5473"/>
                </a:lnTo>
                <a:lnTo>
                  <a:pt x="11369" y="5220"/>
                </a:lnTo>
                <a:close/>
                <a:moveTo>
                  <a:pt x="12367" y="11182"/>
                </a:moveTo>
                <a:lnTo>
                  <a:pt x="15079" y="11396"/>
                </a:lnTo>
                <a:lnTo>
                  <a:pt x="16832" y="11885"/>
                </a:lnTo>
                <a:lnTo>
                  <a:pt x="16570" y="19674"/>
                </a:lnTo>
                <a:lnTo>
                  <a:pt x="16218" y="20270"/>
                </a:lnTo>
                <a:lnTo>
                  <a:pt x="16026" y="20324"/>
                </a:lnTo>
                <a:lnTo>
                  <a:pt x="15381" y="20339"/>
                </a:lnTo>
                <a:lnTo>
                  <a:pt x="1804" y="15661"/>
                </a:lnTo>
                <a:lnTo>
                  <a:pt x="1663" y="15371"/>
                </a:lnTo>
                <a:lnTo>
                  <a:pt x="1713" y="15027"/>
                </a:lnTo>
                <a:lnTo>
                  <a:pt x="1834" y="14836"/>
                </a:lnTo>
                <a:lnTo>
                  <a:pt x="5866" y="12046"/>
                </a:lnTo>
                <a:lnTo>
                  <a:pt x="7338" y="11954"/>
                </a:lnTo>
                <a:lnTo>
                  <a:pt x="8547" y="11771"/>
                </a:lnTo>
                <a:lnTo>
                  <a:pt x="10896" y="11266"/>
                </a:lnTo>
                <a:lnTo>
                  <a:pt x="12367" y="11182"/>
                </a:lnTo>
                <a:close/>
                <a:moveTo>
                  <a:pt x="13436" y="12023"/>
                </a:moveTo>
                <a:lnTo>
                  <a:pt x="12609" y="12099"/>
                </a:lnTo>
                <a:lnTo>
                  <a:pt x="11924" y="12459"/>
                </a:lnTo>
                <a:lnTo>
                  <a:pt x="11490" y="12910"/>
                </a:lnTo>
                <a:lnTo>
                  <a:pt x="11329" y="13445"/>
                </a:lnTo>
                <a:lnTo>
                  <a:pt x="11420" y="14079"/>
                </a:lnTo>
                <a:lnTo>
                  <a:pt x="11894" y="14599"/>
                </a:lnTo>
                <a:lnTo>
                  <a:pt x="12488" y="14927"/>
                </a:lnTo>
                <a:lnTo>
                  <a:pt x="13204" y="15050"/>
                </a:lnTo>
                <a:lnTo>
                  <a:pt x="14030" y="14981"/>
                </a:lnTo>
                <a:lnTo>
                  <a:pt x="14716" y="14614"/>
                </a:lnTo>
                <a:lnTo>
                  <a:pt x="15149" y="14171"/>
                </a:lnTo>
                <a:lnTo>
                  <a:pt x="15310" y="13628"/>
                </a:lnTo>
                <a:lnTo>
                  <a:pt x="15220" y="13001"/>
                </a:lnTo>
                <a:lnTo>
                  <a:pt x="14746" y="12474"/>
                </a:lnTo>
                <a:lnTo>
                  <a:pt x="14151" y="12153"/>
                </a:lnTo>
                <a:lnTo>
                  <a:pt x="13436" y="12023"/>
                </a:lnTo>
                <a:close/>
                <a:moveTo>
                  <a:pt x="13274" y="12566"/>
                </a:moveTo>
                <a:lnTo>
                  <a:pt x="14313" y="12925"/>
                </a:lnTo>
                <a:lnTo>
                  <a:pt x="14605" y="13498"/>
                </a:lnTo>
                <a:lnTo>
                  <a:pt x="14121" y="14293"/>
                </a:lnTo>
                <a:lnTo>
                  <a:pt x="13365" y="14507"/>
                </a:lnTo>
                <a:lnTo>
                  <a:pt x="12327" y="14148"/>
                </a:lnTo>
                <a:lnTo>
                  <a:pt x="12035" y="13575"/>
                </a:lnTo>
                <a:lnTo>
                  <a:pt x="12508" y="12780"/>
                </a:lnTo>
                <a:lnTo>
                  <a:pt x="12891" y="12673"/>
                </a:lnTo>
                <a:lnTo>
                  <a:pt x="13274" y="12566"/>
                </a:lnTo>
                <a:close/>
                <a:moveTo>
                  <a:pt x="8668" y="12887"/>
                </a:moveTo>
                <a:lnTo>
                  <a:pt x="7388" y="12925"/>
                </a:lnTo>
                <a:lnTo>
                  <a:pt x="6390" y="13536"/>
                </a:lnTo>
                <a:lnTo>
                  <a:pt x="6431" y="14507"/>
                </a:lnTo>
                <a:lnTo>
                  <a:pt x="7247" y="15264"/>
                </a:lnTo>
                <a:lnTo>
                  <a:pt x="8527" y="15225"/>
                </a:lnTo>
                <a:lnTo>
                  <a:pt x="9525" y="14614"/>
                </a:lnTo>
                <a:lnTo>
                  <a:pt x="9475" y="13643"/>
                </a:lnTo>
                <a:lnTo>
                  <a:pt x="8668" y="12887"/>
                </a:lnTo>
                <a:close/>
                <a:moveTo>
                  <a:pt x="8053" y="13391"/>
                </a:moveTo>
                <a:lnTo>
                  <a:pt x="8567" y="13575"/>
                </a:lnTo>
                <a:lnTo>
                  <a:pt x="8860" y="14148"/>
                </a:lnTo>
                <a:lnTo>
                  <a:pt x="8618" y="14545"/>
                </a:lnTo>
                <a:lnTo>
                  <a:pt x="7862" y="14759"/>
                </a:lnTo>
                <a:lnTo>
                  <a:pt x="7338" y="14583"/>
                </a:lnTo>
                <a:lnTo>
                  <a:pt x="7056" y="14003"/>
                </a:lnTo>
                <a:lnTo>
                  <a:pt x="7287" y="13613"/>
                </a:lnTo>
                <a:lnTo>
                  <a:pt x="7670" y="13498"/>
                </a:lnTo>
                <a:lnTo>
                  <a:pt x="8053" y="13391"/>
                </a:lnTo>
                <a:close/>
                <a:moveTo>
                  <a:pt x="12035" y="16204"/>
                </a:moveTo>
                <a:lnTo>
                  <a:pt x="11279" y="16418"/>
                </a:lnTo>
                <a:lnTo>
                  <a:pt x="11037" y="16815"/>
                </a:lnTo>
                <a:lnTo>
                  <a:pt x="11329" y="17389"/>
                </a:lnTo>
                <a:lnTo>
                  <a:pt x="11843" y="17572"/>
                </a:lnTo>
                <a:lnTo>
                  <a:pt x="12226" y="17465"/>
                </a:lnTo>
                <a:lnTo>
                  <a:pt x="12609" y="17350"/>
                </a:lnTo>
                <a:lnTo>
                  <a:pt x="12841" y="16961"/>
                </a:lnTo>
                <a:lnTo>
                  <a:pt x="12559" y="16380"/>
                </a:lnTo>
                <a:lnTo>
                  <a:pt x="12035" y="16204"/>
                </a:ln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3" name="Shape 1403"/>
          <p:cNvSpPr/>
          <p:nvPr/>
        </p:nvSpPr>
        <p:spPr>
          <a:xfrm rot="1098334">
            <a:off x="9699945" y="5500848"/>
            <a:ext cx="1394665" cy="1394665"/>
          </a:xfrm>
          <a:prstGeom prst="roundRect">
            <a:avLst>
              <a:gd name="adj" fmla="val 2470"/>
            </a:avLst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defTabSz="914400"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4" name="Shape 1404"/>
          <p:cNvSpPr/>
          <p:nvPr/>
        </p:nvSpPr>
        <p:spPr>
          <a:xfrm>
            <a:off x="10136981" y="5845175"/>
            <a:ext cx="499269" cy="7143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47" y="0"/>
                </a:moveTo>
                <a:lnTo>
                  <a:pt x="7314" y="444"/>
                </a:lnTo>
                <a:lnTo>
                  <a:pt x="5546" y="984"/>
                </a:lnTo>
                <a:lnTo>
                  <a:pt x="3949" y="1728"/>
                </a:lnTo>
                <a:lnTo>
                  <a:pt x="2232" y="2808"/>
                </a:lnTo>
                <a:lnTo>
                  <a:pt x="1202" y="4032"/>
                </a:lnTo>
                <a:lnTo>
                  <a:pt x="343" y="5472"/>
                </a:lnTo>
                <a:lnTo>
                  <a:pt x="0" y="7548"/>
                </a:lnTo>
                <a:lnTo>
                  <a:pt x="532" y="9984"/>
                </a:lnTo>
                <a:lnTo>
                  <a:pt x="1356" y="12300"/>
                </a:lnTo>
                <a:lnTo>
                  <a:pt x="1786" y="14352"/>
                </a:lnTo>
                <a:lnTo>
                  <a:pt x="2060" y="19248"/>
                </a:lnTo>
                <a:lnTo>
                  <a:pt x="2249" y="20004"/>
                </a:lnTo>
                <a:lnTo>
                  <a:pt x="2764" y="20640"/>
                </a:lnTo>
                <a:lnTo>
                  <a:pt x="3640" y="21000"/>
                </a:lnTo>
                <a:lnTo>
                  <a:pt x="4979" y="21444"/>
                </a:lnTo>
                <a:lnTo>
                  <a:pt x="6473" y="21576"/>
                </a:lnTo>
                <a:lnTo>
                  <a:pt x="7486" y="21600"/>
                </a:lnTo>
                <a:lnTo>
                  <a:pt x="8396" y="21252"/>
                </a:lnTo>
                <a:lnTo>
                  <a:pt x="9152" y="20676"/>
                </a:lnTo>
                <a:lnTo>
                  <a:pt x="13118" y="16656"/>
                </a:lnTo>
                <a:lnTo>
                  <a:pt x="15058" y="15084"/>
                </a:lnTo>
                <a:lnTo>
                  <a:pt x="17531" y="13428"/>
                </a:lnTo>
                <a:lnTo>
                  <a:pt x="19849" y="11580"/>
                </a:lnTo>
                <a:lnTo>
                  <a:pt x="21136" y="9684"/>
                </a:lnTo>
                <a:lnTo>
                  <a:pt x="21514" y="8160"/>
                </a:lnTo>
                <a:lnTo>
                  <a:pt x="21600" y="6744"/>
                </a:lnTo>
                <a:lnTo>
                  <a:pt x="20965" y="5184"/>
                </a:lnTo>
                <a:lnTo>
                  <a:pt x="20192" y="3948"/>
                </a:lnTo>
                <a:lnTo>
                  <a:pt x="19110" y="2832"/>
                </a:lnTo>
                <a:lnTo>
                  <a:pt x="17565" y="1632"/>
                </a:lnTo>
                <a:lnTo>
                  <a:pt x="15814" y="912"/>
                </a:lnTo>
                <a:lnTo>
                  <a:pt x="13753" y="324"/>
                </a:lnTo>
                <a:lnTo>
                  <a:pt x="11573" y="48"/>
                </a:lnTo>
                <a:lnTo>
                  <a:pt x="9547" y="0"/>
                </a:lnTo>
                <a:close/>
                <a:moveTo>
                  <a:pt x="9701" y="1464"/>
                </a:moveTo>
                <a:lnTo>
                  <a:pt x="11487" y="1464"/>
                </a:lnTo>
                <a:lnTo>
                  <a:pt x="13204" y="1644"/>
                </a:lnTo>
                <a:lnTo>
                  <a:pt x="14801" y="2136"/>
                </a:lnTo>
                <a:lnTo>
                  <a:pt x="16312" y="2808"/>
                </a:lnTo>
                <a:lnTo>
                  <a:pt x="17531" y="3588"/>
                </a:lnTo>
                <a:lnTo>
                  <a:pt x="19196" y="5712"/>
                </a:lnTo>
                <a:lnTo>
                  <a:pt x="19505" y="6852"/>
                </a:lnTo>
                <a:lnTo>
                  <a:pt x="19488" y="8100"/>
                </a:lnTo>
                <a:lnTo>
                  <a:pt x="19248" y="9312"/>
                </a:lnTo>
                <a:lnTo>
                  <a:pt x="18595" y="10248"/>
                </a:lnTo>
                <a:lnTo>
                  <a:pt x="17651" y="11304"/>
                </a:lnTo>
                <a:lnTo>
                  <a:pt x="14801" y="13236"/>
                </a:lnTo>
                <a:lnTo>
                  <a:pt x="12483" y="15096"/>
                </a:lnTo>
                <a:lnTo>
                  <a:pt x="3520" y="13272"/>
                </a:lnTo>
                <a:lnTo>
                  <a:pt x="2988" y="10836"/>
                </a:lnTo>
                <a:lnTo>
                  <a:pt x="2060" y="8148"/>
                </a:lnTo>
                <a:lnTo>
                  <a:pt x="2060" y="6900"/>
                </a:lnTo>
                <a:lnTo>
                  <a:pt x="2232" y="5856"/>
                </a:lnTo>
                <a:lnTo>
                  <a:pt x="2953" y="4752"/>
                </a:lnTo>
                <a:lnTo>
                  <a:pt x="3915" y="3684"/>
                </a:lnTo>
                <a:lnTo>
                  <a:pt x="5031" y="2844"/>
                </a:lnTo>
                <a:lnTo>
                  <a:pt x="8070" y="1668"/>
                </a:lnTo>
                <a:lnTo>
                  <a:pt x="9701" y="1464"/>
                </a:lnTo>
                <a:close/>
                <a:moveTo>
                  <a:pt x="11212" y="3384"/>
                </a:moveTo>
                <a:lnTo>
                  <a:pt x="9049" y="3660"/>
                </a:lnTo>
                <a:lnTo>
                  <a:pt x="7898" y="3960"/>
                </a:lnTo>
                <a:lnTo>
                  <a:pt x="6902" y="4476"/>
                </a:lnTo>
                <a:lnTo>
                  <a:pt x="5426" y="5604"/>
                </a:lnTo>
                <a:lnTo>
                  <a:pt x="5082" y="6432"/>
                </a:lnTo>
                <a:lnTo>
                  <a:pt x="5409" y="6852"/>
                </a:lnTo>
                <a:lnTo>
                  <a:pt x="6027" y="6624"/>
                </a:lnTo>
                <a:lnTo>
                  <a:pt x="6301" y="5964"/>
                </a:lnTo>
                <a:lnTo>
                  <a:pt x="7040" y="5400"/>
                </a:lnTo>
                <a:lnTo>
                  <a:pt x="7486" y="4956"/>
                </a:lnTo>
                <a:lnTo>
                  <a:pt x="9306" y="4248"/>
                </a:lnTo>
                <a:lnTo>
                  <a:pt x="10096" y="4224"/>
                </a:lnTo>
                <a:lnTo>
                  <a:pt x="11178" y="4092"/>
                </a:lnTo>
                <a:lnTo>
                  <a:pt x="12122" y="4284"/>
                </a:lnTo>
                <a:lnTo>
                  <a:pt x="12723" y="4044"/>
                </a:lnTo>
                <a:lnTo>
                  <a:pt x="12397" y="3624"/>
                </a:lnTo>
                <a:lnTo>
                  <a:pt x="11212" y="3384"/>
                </a:lnTo>
                <a:close/>
                <a:moveTo>
                  <a:pt x="3674" y="14736"/>
                </a:moveTo>
                <a:lnTo>
                  <a:pt x="11229" y="16272"/>
                </a:lnTo>
                <a:lnTo>
                  <a:pt x="10491" y="16836"/>
                </a:lnTo>
                <a:lnTo>
                  <a:pt x="3829" y="16200"/>
                </a:lnTo>
                <a:lnTo>
                  <a:pt x="3674" y="14736"/>
                </a:lnTo>
                <a:close/>
                <a:moveTo>
                  <a:pt x="3863" y="16752"/>
                </a:moveTo>
                <a:lnTo>
                  <a:pt x="9976" y="17448"/>
                </a:lnTo>
                <a:lnTo>
                  <a:pt x="9461" y="18060"/>
                </a:lnTo>
                <a:lnTo>
                  <a:pt x="8654" y="18792"/>
                </a:lnTo>
                <a:lnTo>
                  <a:pt x="4018" y="18216"/>
                </a:lnTo>
                <a:lnTo>
                  <a:pt x="3795" y="16908"/>
                </a:lnTo>
                <a:lnTo>
                  <a:pt x="3863" y="16752"/>
                </a:lnTo>
                <a:close/>
                <a:moveTo>
                  <a:pt x="3983" y="18924"/>
                </a:moveTo>
                <a:lnTo>
                  <a:pt x="8139" y="19404"/>
                </a:lnTo>
                <a:lnTo>
                  <a:pt x="7400" y="19968"/>
                </a:lnTo>
                <a:lnTo>
                  <a:pt x="6782" y="20208"/>
                </a:lnTo>
                <a:lnTo>
                  <a:pt x="6250" y="20268"/>
                </a:lnTo>
                <a:lnTo>
                  <a:pt x="5529" y="20124"/>
                </a:lnTo>
                <a:lnTo>
                  <a:pt x="4825" y="19980"/>
                </a:lnTo>
                <a:lnTo>
                  <a:pt x="4430" y="19728"/>
                </a:lnTo>
                <a:lnTo>
                  <a:pt x="4258" y="19512"/>
                </a:lnTo>
                <a:lnTo>
                  <a:pt x="3983" y="18924"/>
                </a:ln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5" name="Shape 1405"/>
          <p:cNvSpPr/>
          <p:nvPr/>
        </p:nvSpPr>
        <p:spPr>
          <a:xfrm rot="19412974">
            <a:off x="14512104" y="8986379"/>
            <a:ext cx="1394666" cy="1394665"/>
          </a:xfrm>
          <a:prstGeom prst="roundRect">
            <a:avLst>
              <a:gd name="adj" fmla="val 2470"/>
            </a:avLst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defTabSz="914400"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6" name="Shape 1406"/>
          <p:cNvSpPr/>
          <p:nvPr/>
        </p:nvSpPr>
        <p:spPr>
          <a:xfrm>
            <a:off x="14845887" y="9320160"/>
            <a:ext cx="727004" cy="7270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46" y="0"/>
                </a:moveTo>
                <a:lnTo>
                  <a:pt x="8947" y="336"/>
                </a:lnTo>
                <a:lnTo>
                  <a:pt x="8601" y="1018"/>
                </a:lnTo>
                <a:lnTo>
                  <a:pt x="8103" y="3206"/>
                </a:lnTo>
                <a:lnTo>
                  <a:pt x="7258" y="3542"/>
                </a:lnTo>
                <a:lnTo>
                  <a:pt x="5568" y="2362"/>
                </a:lnTo>
                <a:lnTo>
                  <a:pt x="5232" y="2199"/>
                </a:lnTo>
                <a:lnTo>
                  <a:pt x="4214" y="2199"/>
                </a:lnTo>
                <a:lnTo>
                  <a:pt x="2189" y="4224"/>
                </a:lnTo>
                <a:lnTo>
                  <a:pt x="2189" y="5059"/>
                </a:lnTo>
                <a:lnTo>
                  <a:pt x="2362" y="5568"/>
                </a:lnTo>
                <a:lnTo>
                  <a:pt x="3542" y="7258"/>
                </a:lnTo>
                <a:lnTo>
                  <a:pt x="3206" y="8103"/>
                </a:lnTo>
                <a:lnTo>
                  <a:pt x="1008" y="8611"/>
                </a:lnTo>
                <a:lnTo>
                  <a:pt x="336" y="8947"/>
                </a:lnTo>
                <a:lnTo>
                  <a:pt x="0" y="9456"/>
                </a:lnTo>
                <a:lnTo>
                  <a:pt x="0" y="12154"/>
                </a:lnTo>
                <a:lnTo>
                  <a:pt x="336" y="12663"/>
                </a:lnTo>
                <a:lnTo>
                  <a:pt x="1008" y="12999"/>
                </a:lnTo>
                <a:lnTo>
                  <a:pt x="3206" y="13497"/>
                </a:lnTo>
                <a:lnTo>
                  <a:pt x="3542" y="14342"/>
                </a:lnTo>
                <a:lnTo>
                  <a:pt x="2362" y="16032"/>
                </a:lnTo>
                <a:lnTo>
                  <a:pt x="2189" y="16541"/>
                </a:lnTo>
                <a:lnTo>
                  <a:pt x="2189" y="17386"/>
                </a:lnTo>
                <a:lnTo>
                  <a:pt x="4214" y="19411"/>
                </a:lnTo>
                <a:lnTo>
                  <a:pt x="5232" y="19411"/>
                </a:lnTo>
                <a:lnTo>
                  <a:pt x="5568" y="19238"/>
                </a:lnTo>
                <a:lnTo>
                  <a:pt x="7258" y="18058"/>
                </a:lnTo>
                <a:lnTo>
                  <a:pt x="8103" y="18394"/>
                </a:lnTo>
                <a:lnTo>
                  <a:pt x="8601" y="20592"/>
                </a:lnTo>
                <a:lnTo>
                  <a:pt x="8947" y="21264"/>
                </a:lnTo>
                <a:lnTo>
                  <a:pt x="9446" y="21600"/>
                </a:lnTo>
                <a:lnTo>
                  <a:pt x="12154" y="21600"/>
                </a:lnTo>
                <a:lnTo>
                  <a:pt x="12653" y="21264"/>
                </a:lnTo>
                <a:lnTo>
                  <a:pt x="12989" y="20592"/>
                </a:lnTo>
                <a:lnTo>
                  <a:pt x="13497" y="18394"/>
                </a:lnTo>
                <a:lnTo>
                  <a:pt x="14342" y="18058"/>
                </a:lnTo>
                <a:lnTo>
                  <a:pt x="16032" y="19238"/>
                </a:lnTo>
                <a:lnTo>
                  <a:pt x="16368" y="19411"/>
                </a:lnTo>
                <a:lnTo>
                  <a:pt x="17386" y="19411"/>
                </a:lnTo>
                <a:lnTo>
                  <a:pt x="19411" y="17386"/>
                </a:lnTo>
                <a:lnTo>
                  <a:pt x="19411" y="16541"/>
                </a:lnTo>
                <a:lnTo>
                  <a:pt x="19238" y="16032"/>
                </a:lnTo>
                <a:lnTo>
                  <a:pt x="18058" y="14342"/>
                </a:lnTo>
                <a:lnTo>
                  <a:pt x="18394" y="13497"/>
                </a:lnTo>
                <a:lnTo>
                  <a:pt x="20592" y="12999"/>
                </a:lnTo>
                <a:lnTo>
                  <a:pt x="21264" y="12663"/>
                </a:lnTo>
                <a:lnTo>
                  <a:pt x="21600" y="12154"/>
                </a:lnTo>
                <a:lnTo>
                  <a:pt x="21600" y="9456"/>
                </a:lnTo>
                <a:lnTo>
                  <a:pt x="21264" y="8947"/>
                </a:lnTo>
                <a:lnTo>
                  <a:pt x="20592" y="8611"/>
                </a:lnTo>
                <a:lnTo>
                  <a:pt x="18394" y="8103"/>
                </a:lnTo>
                <a:lnTo>
                  <a:pt x="18058" y="7258"/>
                </a:lnTo>
                <a:lnTo>
                  <a:pt x="19238" y="5568"/>
                </a:lnTo>
                <a:lnTo>
                  <a:pt x="19411" y="5059"/>
                </a:lnTo>
                <a:lnTo>
                  <a:pt x="19411" y="4224"/>
                </a:lnTo>
                <a:lnTo>
                  <a:pt x="17386" y="2199"/>
                </a:lnTo>
                <a:lnTo>
                  <a:pt x="16368" y="2199"/>
                </a:lnTo>
                <a:lnTo>
                  <a:pt x="16032" y="2362"/>
                </a:lnTo>
                <a:lnTo>
                  <a:pt x="14342" y="3542"/>
                </a:lnTo>
                <a:lnTo>
                  <a:pt x="13497" y="3206"/>
                </a:lnTo>
                <a:lnTo>
                  <a:pt x="12989" y="1018"/>
                </a:lnTo>
                <a:lnTo>
                  <a:pt x="12653" y="336"/>
                </a:lnTo>
                <a:lnTo>
                  <a:pt x="12154" y="0"/>
                </a:lnTo>
                <a:lnTo>
                  <a:pt x="9446" y="0"/>
                </a:lnTo>
                <a:close/>
                <a:moveTo>
                  <a:pt x="9955" y="1354"/>
                </a:moveTo>
                <a:lnTo>
                  <a:pt x="11645" y="1354"/>
                </a:lnTo>
                <a:lnTo>
                  <a:pt x="12154" y="3379"/>
                </a:lnTo>
                <a:lnTo>
                  <a:pt x="12490" y="4051"/>
                </a:lnTo>
                <a:lnTo>
                  <a:pt x="12989" y="4387"/>
                </a:lnTo>
                <a:lnTo>
                  <a:pt x="13670" y="4723"/>
                </a:lnTo>
                <a:lnTo>
                  <a:pt x="14342" y="4896"/>
                </a:lnTo>
                <a:lnTo>
                  <a:pt x="14678" y="4896"/>
                </a:lnTo>
                <a:lnTo>
                  <a:pt x="15014" y="4560"/>
                </a:lnTo>
                <a:lnTo>
                  <a:pt x="16877" y="3542"/>
                </a:lnTo>
                <a:lnTo>
                  <a:pt x="18058" y="4723"/>
                </a:lnTo>
                <a:lnTo>
                  <a:pt x="17040" y="6586"/>
                </a:lnTo>
                <a:lnTo>
                  <a:pt x="16704" y="7258"/>
                </a:lnTo>
                <a:lnTo>
                  <a:pt x="16877" y="7930"/>
                </a:lnTo>
                <a:lnTo>
                  <a:pt x="17213" y="8611"/>
                </a:lnTo>
                <a:lnTo>
                  <a:pt x="17549" y="9110"/>
                </a:lnTo>
                <a:lnTo>
                  <a:pt x="18221" y="9456"/>
                </a:lnTo>
                <a:lnTo>
                  <a:pt x="20246" y="9955"/>
                </a:lnTo>
                <a:lnTo>
                  <a:pt x="20246" y="11645"/>
                </a:lnTo>
                <a:lnTo>
                  <a:pt x="18221" y="12154"/>
                </a:lnTo>
                <a:lnTo>
                  <a:pt x="17549" y="12490"/>
                </a:lnTo>
                <a:lnTo>
                  <a:pt x="17213" y="12999"/>
                </a:lnTo>
                <a:lnTo>
                  <a:pt x="16877" y="13670"/>
                </a:lnTo>
                <a:lnTo>
                  <a:pt x="16704" y="14342"/>
                </a:lnTo>
                <a:lnTo>
                  <a:pt x="17040" y="15024"/>
                </a:lnTo>
                <a:lnTo>
                  <a:pt x="18058" y="16877"/>
                </a:lnTo>
                <a:lnTo>
                  <a:pt x="16877" y="18058"/>
                </a:lnTo>
                <a:lnTo>
                  <a:pt x="15014" y="17050"/>
                </a:lnTo>
                <a:lnTo>
                  <a:pt x="14678" y="16714"/>
                </a:lnTo>
                <a:lnTo>
                  <a:pt x="14342" y="16714"/>
                </a:lnTo>
                <a:lnTo>
                  <a:pt x="13670" y="16877"/>
                </a:lnTo>
                <a:lnTo>
                  <a:pt x="12989" y="17213"/>
                </a:lnTo>
                <a:lnTo>
                  <a:pt x="12490" y="17549"/>
                </a:lnTo>
                <a:lnTo>
                  <a:pt x="12154" y="18231"/>
                </a:lnTo>
                <a:lnTo>
                  <a:pt x="11645" y="20256"/>
                </a:lnTo>
                <a:lnTo>
                  <a:pt x="9955" y="20256"/>
                </a:lnTo>
                <a:lnTo>
                  <a:pt x="9446" y="18231"/>
                </a:lnTo>
                <a:lnTo>
                  <a:pt x="9110" y="17549"/>
                </a:lnTo>
                <a:lnTo>
                  <a:pt x="8601" y="17213"/>
                </a:lnTo>
                <a:lnTo>
                  <a:pt x="7930" y="16877"/>
                </a:lnTo>
                <a:lnTo>
                  <a:pt x="7258" y="16714"/>
                </a:lnTo>
                <a:lnTo>
                  <a:pt x="6922" y="16714"/>
                </a:lnTo>
                <a:lnTo>
                  <a:pt x="6576" y="17050"/>
                </a:lnTo>
                <a:lnTo>
                  <a:pt x="4723" y="18058"/>
                </a:lnTo>
                <a:lnTo>
                  <a:pt x="3542" y="16877"/>
                </a:lnTo>
                <a:lnTo>
                  <a:pt x="4550" y="15024"/>
                </a:lnTo>
                <a:lnTo>
                  <a:pt x="4896" y="14342"/>
                </a:lnTo>
                <a:lnTo>
                  <a:pt x="4723" y="13670"/>
                </a:lnTo>
                <a:lnTo>
                  <a:pt x="4387" y="12999"/>
                </a:lnTo>
                <a:lnTo>
                  <a:pt x="4051" y="12490"/>
                </a:lnTo>
                <a:lnTo>
                  <a:pt x="3369" y="12154"/>
                </a:lnTo>
                <a:lnTo>
                  <a:pt x="1344" y="11645"/>
                </a:lnTo>
                <a:lnTo>
                  <a:pt x="1344" y="9955"/>
                </a:lnTo>
                <a:lnTo>
                  <a:pt x="3369" y="9456"/>
                </a:lnTo>
                <a:lnTo>
                  <a:pt x="4051" y="9110"/>
                </a:lnTo>
                <a:lnTo>
                  <a:pt x="4387" y="8611"/>
                </a:lnTo>
                <a:lnTo>
                  <a:pt x="4723" y="7930"/>
                </a:lnTo>
                <a:lnTo>
                  <a:pt x="4896" y="7258"/>
                </a:lnTo>
                <a:lnTo>
                  <a:pt x="4550" y="6586"/>
                </a:lnTo>
                <a:lnTo>
                  <a:pt x="3542" y="4723"/>
                </a:lnTo>
                <a:lnTo>
                  <a:pt x="4723" y="3542"/>
                </a:lnTo>
                <a:lnTo>
                  <a:pt x="6576" y="4560"/>
                </a:lnTo>
                <a:lnTo>
                  <a:pt x="6922" y="4896"/>
                </a:lnTo>
                <a:lnTo>
                  <a:pt x="7258" y="4896"/>
                </a:lnTo>
                <a:lnTo>
                  <a:pt x="7930" y="4723"/>
                </a:lnTo>
                <a:lnTo>
                  <a:pt x="8601" y="4387"/>
                </a:lnTo>
                <a:lnTo>
                  <a:pt x="9110" y="4051"/>
                </a:lnTo>
                <a:lnTo>
                  <a:pt x="9446" y="3379"/>
                </a:lnTo>
                <a:lnTo>
                  <a:pt x="9955" y="1354"/>
                </a:lnTo>
                <a:close/>
                <a:moveTo>
                  <a:pt x="10800" y="6077"/>
                </a:moveTo>
                <a:lnTo>
                  <a:pt x="9782" y="6250"/>
                </a:lnTo>
                <a:lnTo>
                  <a:pt x="8947" y="6413"/>
                </a:lnTo>
                <a:lnTo>
                  <a:pt x="8103" y="6922"/>
                </a:lnTo>
                <a:lnTo>
                  <a:pt x="7421" y="7431"/>
                </a:lnTo>
                <a:lnTo>
                  <a:pt x="6922" y="8103"/>
                </a:lnTo>
                <a:lnTo>
                  <a:pt x="6413" y="8947"/>
                </a:lnTo>
                <a:lnTo>
                  <a:pt x="6240" y="9792"/>
                </a:lnTo>
                <a:lnTo>
                  <a:pt x="6077" y="10800"/>
                </a:lnTo>
                <a:lnTo>
                  <a:pt x="6240" y="11818"/>
                </a:lnTo>
                <a:lnTo>
                  <a:pt x="6413" y="12663"/>
                </a:lnTo>
                <a:lnTo>
                  <a:pt x="6922" y="13497"/>
                </a:lnTo>
                <a:lnTo>
                  <a:pt x="7421" y="14179"/>
                </a:lnTo>
                <a:lnTo>
                  <a:pt x="8103" y="14688"/>
                </a:lnTo>
                <a:lnTo>
                  <a:pt x="8947" y="15187"/>
                </a:lnTo>
                <a:lnTo>
                  <a:pt x="9782" y="15360"/>
                </a:lnTo>
                <a:lnTo>
                  <a:pt x="10800" y="15523"/>
                </a:lnTo>
                <a:lnTo>
                  <a:pt x="11808" y="15360"/>
                </a:lnTo>
                <a:lnTo>
                  <a:pt x="12653" y="15187"/>
                </a:lnTo>
                <a:lnTo>
                  <a:pt x="13497" y="14688"/>
                </a:lnTo>
                <a:lnTo>
                  <a:pt x="14179" y="14179"/>
                </a:lnTo>
                <a:lnTo>
                  <a:pt x="14678" y="13497"/>
                </a:lnTo>
                <a:lnTo>
                  <a:pt x="15187" y="12663"/>
                </a:lnTo>
                <a:lnTo>
                  <a:pt x="15360" y="11818"/>
                </a:lnTo>
                <a:lnTo>
                  <a:pt x="15523" y="10800"/>
                </a:lnTo>
                <a:lnTo>
                  <a:pt x="15360" y="9792"/>
                </a:lnTo>
                <a:lnTo>
                  <a:pt x="15187" y="8947"/>
                </a:lnTo>
                <a:lnTo>
                  <a:pt x="14678" y="8103"/>
                </a:lnTo>
                <a:lnTo>
                  <a:pt x="14179" y="7431"/>
                </a:lnTo>
                <a:lnTo>
                  <a:pt x="13497" y="6922"/>
                </a:lnTo>
                <a:lnTo>
                  <a:pt x="12653" y="6413"/>
                </a:lnTo>
                <a:lnTo>
                  <a:pt x="11808" y="6250"/>
                </a:lnTo>
                <a:lnTo>
                  <a:pt x="10800" y="6077"/>
                </a:lnTo>
                <a:close/>
                <a:moveTo>
                  <a:pt x="10800" y="6586"/>
                </a:moveTo>
                <a:lnTo>
                  <a:pt x="12490" y="6922"/>
                </a:lnTo>
                <a:lnTo>
                  <a:pt x="13162" y="7431"/>
                </a:lnTo>
                <a:lnTo>
                  <a:pt x="14179" y="8438"/>
                </a:lnTo>
                <a:lnTo>
                  <a:pt x="14678" y="9110"/>
                </a:lnTo>
                <a:lnTo>
                  <a:pt x="15014" y="10800"/>
                </a:lnTo>
                <a:lnTo>
                  <a:pt x="14678" y="12490"/>
                </a:lnTo>
                <a:lnTo>
                  <a:pt x="14179" y="13162"/>
                </a:lnTo>
                <a:lnTo>
                  <a:pt x="13162" y="14179"/>
                </a:lnTo>
                <a:lnTo>
                  <a:pt x="12490" y="14688"/>
                </a:lnTo>
                <a:lnTo>
                  <a:pt x="11645" y="14851"/>
                </a:lnTo>
                <a:lnTo>
                  <a:pt x="10800" y="14851"/>
                </a:lnTo>
                <a:lnTo>
                  <a:pt x="9955" y="14851"/>
                </a:lnTo>
                <a:lnTo>
                  <a:pt x="9110" y="14688"/>
                </a:lnTo>
                <a:lnTo>
                  <a:pt x="8438" y="14179"/>
                </a:lnTo>
                <a:lnTo>
                  <a:pt x="7421" y="13162"/>
                </a:lnTo>
                <a:lnTo>
                  <a:pt x="6922" y="12490"/>
                </a:lnTo>
                <a:lnTo>
                  <a:pt x="6749" y="11645"/>
                </a:lnTo>
                <a:lnTo>
                  <a:pt x="6749" y="9955"/>
                </a:lnTo>
                <a:lnTo>
                  <a:pt x="6922" y="9110"/>
                </a:lnTo>
                <a:lnTo>
                  <a:pt x="7421" y="8438"/>
                </a:lnTo>
                <a:lnTo>
                  <a:pt x="8438" y="7431"/>
                </a:lnTo>
                <a:lnTo>
                  <a:pt x="9110" y="6922"/>
                </a:lnTo>
                <a:lnTo>
                  <a:pt x="10800" y="6586"/>
                </a:lnTo>
                <a:close/>
                <a:moveTo>
                  <a:pt x="10291" y="8103"/>
                </a:moveTo>
                <a:lnTo>
                  <a:pt x="9782" y="8265"/>
                </a:lnTo>
                <a:lnTo>
                  <a:pt x="8947" y="8947"/>
                </a:lnTo>
                <a:lnTo>
                  <a:pt x="8265" y="9792"/>
                </a:lnTo>
                <a:lnTo>
                  <a:pt x="8103" y="10291"/>
                </a:lnTo>
                <a:lnTo>
                  <a:pt x="8103" y="11309"/>
                </a:lnTo>
                <a:lnTo>
                  <a:pt x="8265" y="11818"/>
                </a:lnTo>
                <a:lnTo>
                  <a:pt x="8947" y="12663"/>
                </a:lnTo>
                <a:lnTo>
                  <a:pt x="9782" y="13335"/>
                </a:lnTo>
                <a:lnTo>
                  <a:pt x="10291" y="13497"/>
                </a:lnTo>
                <a:lnTo>
                  <a:pt x="11309" y="13497"/>
                </a:lnTo>
                <a:lnTo>
                  <a:pt x="11808" y="13335"/>
                </a:lnTo>
                <a:lnTo>
                  <a:pt x="12653" y="12663"/>
                </a:lnTo>
                <a:lnTo>
                  <a:pt x="13335" y="11818"/>
                </a:lnTo>
                <a:lnTo>
                  <a:pt x="13497" y="11309"/>
                </a:lnTo>
                <a:lnTo>
                  <a:pt x="13497" y="10291"/>
                </a:lnTo>
                <a:lnTo>
                  <a:pt x="13335" y="9792"/>
                </a:lnTo>
                <a:lnTo>
                  <a:pt x="12653" y="8947"/>
                </a:lnTo>
                <a:lnTo>
                  <a:pt x="11808" y="8265"/>
                </a:lnTo>
                <a:lnTo>
                  <a:pt x="11309" y="8103"/>
                </a:lnTo>
                <a:lnTo>
                  <a:pt x="10800" y="8103"/>
                </a:lnTo>
                <a:lnTo>
                  <a:pt x="10291" y="8103"/>
                </a:lnTo>
                <a:close/>
                <a:moveTo>
                  <a:pt x="10800" y="8774"/>
                </a:moveTo>
                <a:lnTo>
                  <a:pt x="11645" y="8947"/>
                </a:lnTo>
                <a:lnTo>
                  <a:pt x="12653" y="9955"/>
                </a:lnTo>
                <a:lnTo>
                  <a:pt x="12826" y="10800"/>
                </a:lnTo>
                <a:lnTo>
                  <a:pt x="12653" y="11645"/>
                </a:lnTo>
                <a:lnTo>
                  <a:pt x="11645" y="12663"/>
                </a:lnTo>
                <a:lnTo>
                  <a:pt x="10800" y="12826"/>
                </a:lnTo>
                <a:lnTo>
                  <a:pt x="9955" y="12663"/>
                </a:lnTo>
                <a:lnTo>
                  <a:pt x="8947" y="11645"/>
                </a:lnTo>
                <a:lnTo>
                  <a:pt x="8774" y="10800"/>
                </a:lnTo>
                <a:lnTo>
                  <a:pt x="8947" y="9955"/>
                </a:lnTo>
                <a:lnTo>
                  <a:pt x="9955" y="8947"/>
                </a:lnTo>
                <a:lnTo>
                  <a:pt x="10800" y="8774"/>
                </a:ln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7" name="Shape 1407"/>
          <p:cNvSpPr/>
          <p:nvPr/>
        </p:nvSpPr>
        <p:spPr>
          <a:xfrm rot="2089993">
            <a:off x="10721257" y="8981850"/>
            <a:ext cx="1394666" cy="1394665"/>
          </a:xfrm>
          <a:prstGeom prst="roundRect">
            <a:avLst>
              <a:gd name="adj" fmla="val 2470"/>
            </a:avLst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defTabSz="914400"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8" name="Shape 1408"/>
          <p:cNvSpPr/>
          <p:nvPr/>
        </p:nvSpPr>
        <p:spPr>
          <a:xfrm rot="2195905">
            <a:off x="10973404" y="9298810"/>
            <a:ext cx="745578" cy="7455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63" y="7594"/>
                </a:moveTo>
                <a:lnTo>
                  <a:pt x="19238" y="4894"/>
                </a:lnTo>
                <a:lnTo>
                  <a:pt x="18900" y="4556"/>
                </a:lnTo>
                <a:lnTo>
                  <a:pt x="18900" y="1350"/>
                </a:lnTo>
                <a:lnTo>
                  <a:pt x="18562" y="337"/>
                </a:lnTo>
                <a:lnTo>
                  <a:pt x="17550" y="0"/>
                </a:lnTo>
                <a:lnTo>
                  <a:pt x="4050" y="0"/>
                </a:lnTo>
                <a:lnTo>
                  <a:pt x="3037" y="337"/>
                </a:lnTo>
                <a:lnTo>
                  <a:pt x="2700" y="1350"/>
                </a:lnTo>
                <a:lnTo>
                  <a:pt x="2700" y="4556"/>
                </a:lnTo>
                <a:lnTo>
                  <a:pt x="2362" y="4894"/>
                </a:lnTo>
                <a:lnTo>
                  <a:pt x="337" y="7594"/>
                </a:lnTo>
                <a:lnTo>
                  <a:pt x="169" y="8100"/>
                </a:lnTo>
                <a:lnTo>
                  <a:pt x="0" y="8775"/>
                </a:lnTo>
                <a:lnTo>
                  <a:pt x="0" y="9450"/>
                </a:lnTo>
                <a:lnTo>
                  <a:pt x="169" y="10294"/>
                </a:lnTo>
                <a:lnTo>
                  <a:pt x="1181" y="11306"/>
                </a:lnTo>
                <a:lnTo>
                  <a:pt x="2025" y="11475"/>
                </a:lnTo>
                <a:lnTo>
                  <a:pt x="2025" y="20250"/>
                </a:lnTo>
                <a:lnTo>
                  <a:pt x="2362" y="21263"/>
                </a:lnTo>
                <a:lnTo>
                  <a:pt x="3375" y="21600"/>
                </a:lnTo>
                <a:lnTo>
                  <a:pt x="18225" y="21600"/>
                </a:lnTo>
                <a:lnTo>
                  <a:pt x="19238" y="21263"/>
                </a:lnTo>
                <a:lnTo>
                  <a:pt x="19575" y="20250"/>
                </a:lnTo>
                <a:lnTo>
                  <a:pt x="19575" y="11475"/>
                </a:lnTo>
                <a:lnTo>
                  <a:pt x="20419" y="11306"/>
                </a:lnTo>
                <a:lnTo>
                  <a:pt x="21431" y="10294"/>
                </a:lnTo>
                <a:lnTo>
                  <a:pt x="21600" y="9450"/>
                </a:lnTo>
                <a:lnTo>
                  <a:pt x="21600" y="8775"/>
                </a:lnTo>
                <a:lnTo>
                  <a:pt x="21431" y="8100"/>
                </a:lnTo>
                <a:lnTo>
                  <a:pt x="21263" y="7594"/>
                </a:lnTo>
                <a:close/>
                <a:moveTo>
                  <a:pt x="17550" y="1350"/>
                </a:moveTo>
                <a:lnTo>
                  <a:pt x="17550" y="4050"/>
                </a:lnTo>
                <a:lnTo>
                  <a:pt x="4050" y="4050"/>
                </a:lnTo>
                <a:lnTo>
                  <a:pt x="4050" y="1350"/>
                </a:lnTo>
                <a:lnTo>
                  <a:pt x="17550" y="1350"/>
                </a:lnTo>
                <a:close/>
                <a:moveTo>
                  <a:pt x="6919" y="10125"/>
                </a:moveTo>
                <a:lnTo>
                  <a:pt x="4050" y="10125"/>
                </a:lnTo>
                <a:lnTo>
                  <a:pt x="6750" y="5400"/>
                </a:lnTo>
                <a:lnTo>
                  <a:pt x="8269" y="5400"/>
                </a:lnTo>
                <a:lnTo>
                  <a:pt x="6919" y="10125"/>
                </a:lnTo>
                <a:close/>
                <a:moveTo>
                  <a:pt x="8944" y="5400"/>
                </a:moveTo>
                <a:lnTo>
                  <a:pt x="10462" y="5400"/>
                </a:lnTo>
                <a:lnTo>
                  <a:pt x="10462" y="10125"/>
                </a:lnTo>
                <a:lnTo>
                  <a:pt x="7594" y="10125"/>
                </a:lnTo>
                <a:lnTo>
                  <a:pt x="8944" y="5400"/>
                </a:lnTo>
                <a:close/>
                <a:moveTo>
                  <a:pt x="11137" y="5400"/>
                </a:moveTo>
                <a:lnTo>
                  <a:pt x="12656" y="5400"/>
                </a:lnTo>
                <a:lnTo>
                  <a:pt x="14006" y="10125"/>
                </a:lnTo>
                <a:lnTo>
                  <a:pt x="11137" y="10125"/>
                </a:lnTo>
                <a:lnTo>
                  <a:pt x="11137" y="5400"/>
                </a:lnTo>
                <a:close/>
                <a:moveTo>
                  <a:pt x="13331" y="5400"/>
                </a:moveTo>
                <a:lnTo>
                  <a:pt x="14850" y="5400"/>
                </a:lnTo>
                <a:lnTo>
                  <a:pt x="17550" y="10125"/>
                </a:lnTo>
                <a:lnTo>
                  <a:pt x="14681" y="10125"/>
                </a:lnTo>
                <a:lnTo>
                  <a:pt x="13331" y="5400"/>
                </a:lnTo>
                <a:close/>
                <a:moveTo>
                  <a:pt x="1350" y="9450"/>
                </a:moveTo>
                <a:lnTo>
                  <a:pt x="1350" y="8775"/>
                </a:lnTo>
                <a:lnTo>
                  <a:pt x="1519" y="8437"/>
                </a:lnTo>
                <a:lnTo>
                  <a:pt x="3544" y="5737"/>
                </a:lnTo>
                <a:lnTo>
                  <a:pt x="3712" y="5400"/>
                </a:lnTo>
                <a:lnTo>
                  <a:pt x="5906" y="5400"/>
                </a:lnTo>
                <a:lnTo>
                  <a:pt x="3206" y="10125"/>
                </a:lnTo>
                <a:lnTo>
                  <a:pt x="1687" y="10125"/>
                </a:lnTo>
                <a:lnTo>
                  <a:pt x="1350" y="9787"/>
                </a:lnTo>
                <a:lnTo>
                  <a:pt x="1350" y="9450"/>
                </a:lnTo>
                <a:close/>
                <a:moveTo>
                  <a:pt x="13500" y="20250"/>
                </a:moveTo>
                <a:lnTo>
                  <a:pt x="8437" y="20250"/>
                </a:lnTo>
                <a:lnTo>
                  <a:pt x="8437" y="13500"/>
                </a:lnTo>
                <a:lnTo>
                  <a:pt x="13500" y="13500"/>
                </a:lnTo>
                <a:lnTo>
                  <a:pt x="13500" y="20250"/>
                </a:lnTo>
                <a:close/>
                <a:moveTo>
                  <a:pt x="18225" y="20250"/>
                </a:moveTo>
                <a:lnTo>
                  <a:pt x="14175" y="20250"/>
                </a:lnTo>
                <a:lnTo>
                  <a:pt x="14175" y="13162"/>
                </a:lnTo>
                <a:lnTo>
                  <a:pt x="13838" y="12825"/>
                </a:lnTo>
                <a:lnTo>
                  <a:pt x="8100" y="12825"/>
                </a:lnTo>
                <a:lnTo>
                  <a:pt x="7762" y="13162"/>
                </a:lnTo>
                <a:lnTo>
                  <a:pt x="7762" y="20250"/>
                </a:lnTo>
                <a:lnTo>
                  <a:pt x="3375" y="20250"/>
                </a:lnTo>
                <a:lnTo>
                  <a:pt x="3375" y="11475"/>
                </a:lnTo>
                <a:lnTo>
                  <a:pt x="18225" y="11475"/>
                </a:lnTo>
                <a:lnTo>
                  <a:pt x="18225" y="20250"/>
                </a:lnTo>
                <a:close/>
                <a:moveTo>
                  <a:pt x="20250" y="9450"/>
                </a:moveTo>
                <a:lnTo>
                  <a:pt x="20250" y="9787"/>
                </a:lnTo>
                <a:lnTo>
                  <a:pt x="19913" y="10125"/>
                </a:lnTo>
                <a:lnTo>
                  <a:pt x="18394" y="10125"/>
                </a:lnTo>
                <a:lnTo>
                  <a:pt x="15694" y="5400"/>
                </a:lnTo>
                <a:lnTo>
                  <a:pt x="17887" y="5400"/>
                </a:lnTo>
                <a:lnTo>
                  <a:pt x="18056" y="5737"/>
                </a:lnTo>
                <a:lnTo>
                  <a:pt x="20081" y="8437"/>
                </a:lnTo>
                <a:lnTo>
                  <a:pt x="20250" y="8775"/>
                </a:lnTo>
                <a:lnTo>
                  <a:pt x="20250" y="9450"/>
                </a:ln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10" name="Shape 1410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11" name="Shape 1411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12" name="Shape 1412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15" name="Shape 1415"/>
          <p:cNvSpPr/>
          <p:nvPr/>
        </p:nvSpPr>
        <p:spPr>
          <a:xfrm>
            <a:off x="19427502" y="4702013"/>
            <a:ext cx="3565079" cy="1302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5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sym typeface="+mn-lt"/>
              </a:rPr>
              <a:t>02.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Infographic Shape Name Here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sym typeface="+mn-lt"/>
              </a:rPr>
              <a:t>Editable</a:t>
            </a:r>
          </a:p>
        </p:txBody>
      </p:sp>
      <p:sp>
        <p:nvSpPr>
          <p:cNvPr id="1416" name="Shape 1416"/>
          <p:cNvSpPr/>
          <p:nvPr/>
        </p:nvSpPr>
        <p:spPr>
          <a:xfrm>
            <a:off x="19427502" y="6523047"/>
            <a:ext cx="3565079" cy="1302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5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03.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Infographic Shape Name Here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Editable</a:t>
            </a:r>
          </a:p>
        </p:txBody>
      </p:sp>
      <p:sp>
        <p:nvSpPr>
          <p:cNvPr id="1417" name="Shape 1417"/>
          <p:cNvSpPr/>
          <p:nvPr/>
        </p:nvSpPr>
        <p:spPr>
          <a:xfrm>
            <a:off x="19427502" y="10165116"/>
            <a:ext cx="3565079" cy="1302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5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05.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Infographic Shape Name Here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Editable</a:t>
            </a:r>
          </a:p>
        </p:txBody>
      </p:sp>
      <p:sp>
        <p:nvSpPr>
          <p:cNvPr id="1418" name="Shape 1418"/>
          <p:cNvSpPr/>
          <p:nvPr/>
        </p:nvSpPr>
        <p:spPr>
          <a:xfrm>
            <a:off x="19427502" y="8344082"/>
            <a:ext cx="3565079" cy="1302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5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04.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Infographic Shape Name Here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Editable</a:t>
            </a:r>
          </a:p>
        </p:txBody>
      </p:sp>
      <p:graphicFrame>
        <p:nvGraphicFramePr>
          <p:cNvPr id="1419" name="Chart 1419"/>
          <p:cNvGraphicFramePr/>
          <p:nvPr>
            <p:extLst>
              <p:ext uri="{D42A27DB-BD31-4B8C-83A1-F6EECF244321}">
                <p14:modId xmlns:p14="http://schemas.microsoft.com/office/powerpoint/2010/main" val="3068023044"/>
              </p:ext>
            </p:extLst>
          </p:nvPr>
        </p:nvGraphicFramePr>
        <p:xfrm>
          <a:off x="1294300" y="6970381"/>
          <a:ext cx="6528028" cy="4378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5" name="Shape 699"/>
          <p:cNvSpPr/>
          <p:nvPr/>
        </p:nvSpPr>
        <p:spPr>
          <a:xfrm>
            <a:off x="2129934" y="2654802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</a:t>
            </a:r>
            <a:r>
              <a:rPr lang="zh-CN" altLang="en-US" sz="6000" dirty="0" smtClean="0">
                <a:latin typeface="+mn-lt"/>
                <a:ea typeface="造字工房俊雅（非商用）常规体" pitchFamily="50" charset="-122"/>
                <a:sym typeface="+mn-lt"/>
              </a:rPr>
              <a:t>内容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36" name="Shape 703"/>
          <p:cNvSpPr/>
          <p:nvPr/>
        </p:nvSpPr>
        <p:spPr>
          <a:xfrm>
            <a:off x="1427229" y="4000764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  <p:sp>
        <p:nvSpPr>
          <p:cNvPr id="38" name="Shape 1415"/>
          <p:cNvSpPr/>
          <p:nvPr/>
        </p:nvSpPr>
        <p:spPr>
          <a:xfrm>
            <a:off x="19427502" y="3029263"/>
            <a:ext cx="3565079" cy="1302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5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 smtClean="0">
                <a:sym typeface="+mn-lt"/>
              </a:rPr>
              <a:t>0</a:t>
            </a:r>
            <a:r>
              <a:rPr lang="en-US" altLang="zh-CN" dirty="0" smtClean="0">
                <a:sym typeface="+mn-lt"/>
              </a:rPr>
              <a:t>1</a:t>
            </a:r>
            <a:r>
              <a:rPr dirty="0" smtClean="0">
                <a:sym typeface="+mn-lt"/>
              </a:rPr>
              <a:t>.</a:t>
            </a:r>
            <a:endParaRPr dirty="0">
              <a:sym typeface="+mn-lt"/>
            </a:endParaRP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Infographic Shape Name Here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sym typeface="+mn-lt"/>
              </a:rPr>
              <a:t>Editable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5" grpId="0" animBg="1"/>
      <p:bldP spid="1416" grpId="0" animBg="1"/>
      <p:bldP spid="1417" grpId="0" animBg="1"/>
      <p:bldP spid="1418" grpId="0" animBg="1"/>
      <p:bldP spid="35" grpId="0" animBg="1"/>
      <p:bldP spid="36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b="10033"/>
          <a:stretch>
            <a:fillRect/>
          </a:stretch>
        </p:blipFill>
        <p:spPr/>
      </p:pic>
      <p:sp>
        <p:nvSpPr>
          <p:cNvPr id="9" name="Shape 616"/>
          <p:cNvSpPr/>
          <p:nvPr/>
        </p:nvSpPr>
        <p:spPr>
          <a:xfrm>
            <a:off x="790199" y="758031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>
                  <a:alpha val="60000"/>
                </a:srgbClr>
              </a:gs>
              <a:gs pos="100000">
                <a:srgbClr val="547BA1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23" name="Shape 623"/>
          <p:cNvSpPr/>
          <p:nvPr/>
        </p:nvSpPr>
        <p:spPr>
          <a:xfrm>
            <a:off x="2164411" y="2612630"/>
            <a:ext cx="3651641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 smtClean="0">
                <a:latin typeface="+mn-lt"/>
                <a:ea typeface="造字工房俊雅（非商用）常规体" pitchFamily="50" charset="-122"/>
                <a:sym typeface="+mn-lt"/>
              </a:rPr>
              <a:t>前 言</a:t>
            </a:r>
            <a:r>
              <a:rPr lang="en-US" altLang="zh-CN" sz="3600" dirty="0" smtClean="0">
                <a:latin typeface="+mn-lt"/>
                <a:ea typeface="造字工房俊雅（非商用）常规体" pitchFamily="50" charset="-122"/>
                <a:sym typeface="+mn-lt"/>
              </a:rPr>
              <a:t>/PREFACE</a:t>
            </a:r>
            <a:endParaRPr lang="en-US" sz="3600" dirty="0">
              <a:latin typeface="+mn-lt"/>
              <a:ea typeface="造字工房俊雅（非商用）常规体" pitchFamily="50" charset="-122"/>
              <a:sym typeface="+mn-lt"/>
            </a:endParaRPr>
          </a:p>
        </p:txBody>
      </p:sp>
      <p:sp>
        <p:nvSpPr>
          <p:cNvPr id="624" name="Shape 624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25" name="Shape 625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26" name="Shape 626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27" name="Shape 627"/>
          <p:cNvSpPr/>
          <p:nvPr/>
        </p:nvSpPr>
        <p:spPr>
          <a:xfrm>
            <a:off x="2377965" y="4050574"/>
            <a:ext cx="8710950" cy="3795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just" eaLnBrk="0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微软雅黑" pitchFamily="34" charset="-122"/>
                <a:sym typeface="+mn-lt"/>
              </a:rPr>
              <a:t>岁月流转，时光飞逝，转眼间</a:t>
            </a:r>
            <a:r>
              <a:rPr lang="en-US" altLang="zh-CN" sz="2000" dirty="0">
                <a:solidFill>
                  <a:schemeClr val="bg1"/>
                </a:solidFill>
                <a:ea typeface="微软雅黑" pitchFamily="34" charset="-122"/>
                <a:sym typeface="+mn-lt"/>
              </a:rPr>
              <a:t>2015</a:t>
            </a:r>
            <a:r>
              <a:rPr lang="zh-CN" altLang="en-US" sz="2000" dirty="0">
                <a:solidFill>
                  <a:schemeClr val="bg1"/>
                </a:solidFill>
                <a:ea typeface="微软雅黑" pitchFamily="34" charset="-122"/>
                <a:sym typeface="+mn-lt"/>
              </a:rPr>
              <a:t>年的工作又接近尾声。</a:t>
            </a:r>
          </a:p>
          <a:p>
            <a:pPr algn="just" eaLnBrk="0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微软雅黑" pitchFamily="34" charset="-122"/>
                <a:sym typeface="+mn-lt"/>
              </a:rPr>
              <a:t>       回首过去一年的工作，经过全体领导及员工的共同努力，公司经营业绩保持良好，行业地位、社会形象日渐提升，各项工作全面发展。</a:t>
            </a:r>
            <a:endParaRPr lang="en-US" altLang="zh-CN" sz="2000" dirty="0">
              <a:solidFill>
                <a:schemeClr val="bg1"/>
              </a:solidFill>
              <a:ea typeface="微软雅黑" pitchFamily="34" charset="-122"/>
              <a:sym typeface="+mn-lt"/>
            </a:endParaRPr>
          </a:p>
          <a:p>
            <a:pPr algn="just" eaLnBrk="0">
              <a:lnSpc>
                <a:spcPct val="200000"/>
              </a:lnSpc>
            </a:pPr>
            <a:r>
              <a:rPr lang="en-US" altLang="zh-CN" sz="2000" dirty="0">
                <a:solidFill>
                  <a:schemeClr val="bg1"/>
                </a:solidFill>
                <a:ea typeface="微软雅黑" pitchFamily="34" charset="-122"/>
                <a:sym typeface="+mn-lt"/>
              </a:rPr>
              <a:t>       </a:t>
            </a:r>
            <a:r>
              <a:rPr lang="zh-CN" altLang="en-US" sz="2000" dirty="0">
                <a:solidFill>
                  <a:schemeClr val="bg1"/>
                </a:solidFill>
                <a:ea typeface="微软雅黑" pitchFamily="34" charset="-122"/>
                <a:sym typeface="+mn-lt"/>
              </a:rPr>
              <a:t>新起点、新希望。站在</a:t>
            </a:r>
            <a:r>
              <a:rPr lang="en-US" altLang="zh-CN" sz="2000" dirty="0">
                <a:solidFill>
                  <a:schemeClr val="bg1"/>
                </a:solidFill>
                <a:ea typeface="微软雅黑" pitchFamily="34" charset="-122"/>
                <a:sym typeface="+mn-lt"/>
              </a:rPr>
              <a:t>2016</a:t>
            </a:r>
            <a:r>
              <a:rPr lang="zh-CN" altLang="en-US" sz="2000" dirty="0">
                <a:solidFill>
                  <a:schemeClr val="bg1"/>
                </a:solidFill>
                <a:ea typeface="微软雅黑" pitchFamily="34" charset="-122"/>
                <a:sym typeface="+mn-lt"/>
              </a:rPr>
              <a:t>年的起点，我们将继承和发扬过去工作中存在的优点，汲取经验，摒弃不足，满怀信心，以更清醒的头脑、更旺盛的斗志、更奋发的姿态和更充沛的干劲，向我们的既定目标进发！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3" grpId="0" animBg="1"/>
      <p:bldP spid="6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>
            <a:spLocks noGrp="1"/>
          </p:cNvSpPr>
          <p:nvPr>
            <p:ph type="sldNum" sz="quarter" idx="2"/>
          </p:nvPr>
        </p:nvSpPr>
        <p:spPr>
          <a:xfrm>
            <a:off x="22771585" y="1363993"/>
            <a:ext cx="237244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20</a:t>
            </a:fld>
            <a:endParaRPr>
              <a:latin typeface="+mn-lt"/>
              <a:sym typeface="+mn-lt"/>
            </a:endParaRPr>
          </a:p>
        </p:txBody>
      </p:sp>
      <p:sp>
        <p:nvSpPr>
          <p:cNvPr id="5" name="Shape 616"/>
          <p:cNvSpPr/>
          <p:nvPr/>
        </p:nvSpPr>
        <p:spPr>
          <a:xfrm>
            <a:off x="790199" y="758031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>
                  <a:alpha val="60000"/>
                </a:srgbClr>
              </a:gs>
              <a:gs pos="100000">
                <a:srgbClr val="547BA1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35" name="Shape 635"/>
          <p:cNvSpPr/>
          <p:nvPr/>
        </p:nvSpPr>
        <p:spPr>
          <a:xfrm>
            <a:off x="10219989" y="3688640"/>
            <a:ext cx="4017048" cy="4017042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525"/>
              </a:srgbClr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914400">
              <a:defRPr sz="3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 lang="zh-CN" altLang="en-US" sz="8800" dirty="0">
                <a:sym typeface="+mn-lt"/>
              </a:rPr>
              <a:t></a:t>
            </a:r>
          </a:p>
        </p:txBody>
      </p:sp>
      <p:sp>
        <p:nvSpPr>
          <p:cNvPr id="636" name="Shape 636"/>
          <p:cNvSpPr/>
          <p:nvPr/>
        </p:nvSpPr>
        <p:spPr>
          <a:xfrm>
            <a:off x="8650260" y="8538617"/>
            <a:ext cx="7156506" cy="22447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en-US" altLang="zh-CN" sz="6000" dirty="0" smtClean="0">
                <a:latin typeface="+mj-ea"/>
                <a:ea typeface="+mj-ea"/>
                <a:sym typeface="+mn-lt"/>
              </a:rPr>
              <a:t>04 </a:t>
            </a:r>
            <a:r>
              <a:rPr lang="zh-CN" altLang="en-US" sz="6000" dirty="0" smtClean="0">
                <a:latin typeface="+mj-ea"/>
                <a:ea typeface="+mj-ea"/>
                <a:sym typeface="+mn-lt"/>
              </a:rPr>
              <a:t>添加标题内容</a:t>
            </a:r>
            <a:endParaRPr sz="6000" dirty="0">
              <a:latin typeface="+mj-ea"/>
              <a:ea typeface="+mj-ea"/>
              <a:sym typeface="+mn-lt"/>
            </a:endParaRP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2800" dirty="0">
                <a:sym typeface="+mn-lt"/>
              </a:rPr>
              <a:t>Compellingly </a:t>
            </a:r>
            <a:r>
              <a:rPr sz="2800" dirty="0" err="1">
                <a:sym typeface="+mn-lt"/>
              </a:rPr>
              <a:t>myocardinate</a:t>
            </a:r>
            <a:r>
              <a:rPr sz="2800" dirty="0">
                <a:sym typeface="+mn-lt"/>
              </a:rPr>
              <a:t> cost effective materials </a:t>
            </a:r>
            <a:r>
              <a:rPr sz="2800" dirty="0" smtClean="0">
                <a:sym typeface="+mn-lt"/>
              </a:rPr>
              <a:t>rather</a:t>
            </a:r>
            <a:endParaRPr sz="2800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752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3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" grpId="0" animBg="1"/>
      <p:bldP spid="636" grpId="0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" name="Shape 1422"/>
          <p:cNvSpPr>
            <a:spLocks noGrp="1"/>
          </p:cNvSpPr>
          <p:nvPr>
            <p:ph type="sldNum" sz="quarter" idx="2"/>
          </p:nvPr>
        </p:nvSpPr>
        <p:spPr>
          <a:xfrm>
            <a:off x="22636932" y="1363993"/>
            <a:ext cx="371897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21</a:t>
            </a:fld>
            <a:endParaRPr>
              <a:latin typeface="+mn-lt"/>
              <a:sym typeface="+mn-lt"/>
            </a:endParaRPr>
          </a:p>
        </p:txBody>
      </p:sp>
      <p:graphicFrame>
        <p:nvGraphicFramePr>
          <p:cNvPr id="1423" name="Chart 1423"/>
          <p:cNvGraphicFramePr/>
          <p:nvPr/>
        </p:nvGraphicFramePr>
        <p:xfrm>
          <a:off x="1654174" y="5629147"/>
          <a:ext cx="3966942" cy="3966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24" name="Shape 1424"/>
          <p:cNvSpPr/>
          <p:nvPr/>
        </p:nvSpPr>
        <p:spPr>
          <a:xfrm>
            <a:off x="1934119" y="5909092"/>
            <a:ext cx="3407052" cy="3407053"/>
          </a:xfrm>
          <a:prstGeom prst="ellipse">
            <a:avLst/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1765900">
              <a:defRPr sz="34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25" name="Shape 1425"/>
          <p:cNvSpPr/>
          <p:nvPr/>
        </p:nvSpPr>
        <p:spPr>
          <a:xfrm>
            <a:off x="2660898" y="6735457"/>
            <a:ext cx="1953494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defTabSz="1765900">
              <a:defRPr sz="72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ea typeface="San Francisco Display Bold"/>
                <a:cs typeface="San Francisco Display Bold"/>
                <a:sym typeface="+mn-lt"/>
              </a:rPr>
              <a:t>43</a:t>
            </a:r>
            <a:r>
              <a:rPr sz="1800">
                <a:sym typeface="+mn-lt"/>
              </a:rPr>
              <a:t>%</a:t>
            </a:r>
          </a:p>
          <a:p>
            <a:pPr defTabSz="1765900">
              <a:defRPr sz="18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Essential Options</a:t>
            </a:r>
          </a:p>
        </p:txBody>
      </p:sp>
      <p:graphicFrame>
        <p:nvGraphicFramePr>
          <p:cNvPr id="1426" name="Chart 1426"/>
          <p:cNvGraphicFramePr/>
          <p:nvPr/>
        </p:nvGraphicFramePr>
        <p:xfrm>
          <a:off x="7357077" y="5629147"/>
          <a:ext cx="3966942" cy="3966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27" name="Shape 1427"/>
          <p:cNvSpPr/>
          <p:nvPr/>
        </p:nvSpPr>
        <p:spPr>
          <a:xfrm>
            <a:off x="7637022" y="5909092"/>
            <a:ext cx="3407052" cy="3407053"/>
          </a:xfrm>
          <a:prstGeom prst="ellipse">
            <a:avLst/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1765900">
              <a:defRPr sz="34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28" name="Shape 1428"/>
          <p:cNvSpPr/>
          <p:nvPr/>
        </p:nvSpPr>
        <p:spPr>
          <a:xfrm>
            <a:off x="8363801" y="6735457"/>
            <a:ext cx="1953494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defTabSz="1765900">
              <a:defRPr sz="72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ea typeface="San Francisco Display Bold"/>
                <a:cs typeface="San Francisco Display Bold"/>
                <a:sym typeface="+mn-lt"/>
              </a:rPr>
              <a:t>60</a:t>
            </a:r>
            <a:r>
              <a:rPr sz="1800">
                <a:sym typeface="+mn-lt"/>
              </a:rPr>
              <a:t>%</a:t>
            </a:r>
          </a:p>
          <a:p>
            <a:pPr defTabSz="1765900">
              <a:defRPr sz="18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Essential Options</a:t>
            </a:r>
          </a:p>
        </p:txBody>
      </p:sp>
      <p:graphicFrame>
        <p:nvGraphicFramePr>
          <p:cNvPr id="1429" name="Chart 1429"/>
          <p:cNvGraphicFramePr/>
          <p:nvPr/>
        </p:nvGraphicFramePr>
        <p:xfrm>
          <a:off x="18762884" y="5629147"/>
          <a:ext cx="3966941" cy="3966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30" name="Shape 1430"/>
          <p:cNvSpPr/>
          <p:nvPr/>
        </p:nvSpPr>
        <p:spPr>
          <a:xfrm>
            <a:off x="19042828" y="5909092"/>
            <a:ext cx="3407052" cy="3407053"/>
          </a:xfrm>
          <a:prstGeom prst="ellipse">
            <a:avLst/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1765900">
              <a:defRPr sz="34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31" name="Shape 1431"/>
          <p:cNvSpPr/>
          <p:nvPr/>
        </p:nvSpPr>
        <p:spPr>
          <a:xfrm>
            <a:off x="19769608" y="6735457"/>
            <a:ext cx="1953494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defTabSz="1765900">
              <a:defRPr sz="72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ea typeface="San Francisco Display Bold"/>
                <a:cs typeface="San Francisco Display Bold"/>
                <a:sym typeface="+mn-lt"/>
              </a:rPr>
              <a:t>95</a:t>
            </a:r>
            <a:r>
              <a:rPr sz="1800">
                <a:sym typeface="+mn-lt"/>
              </a:rPr>
              <a:t>%</a:t>
            </a:r>
          </a:p>
          <a:p>
            <a:pPr defTabSz="1765900">
              <a:defRPr sz="18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Essential Options</a:t>
            </a:r>
          </a:p>
        </p:txBody>
      </p:sp>
      <p:graphicFrame>
        <p:nvGraphicFramePr>
          <p:cNvPr id="1432" name="Chart 1432"/>
          <p:cNvGraphicFramePr/>
          <p:nvPr/>
        </p:nvGraphicFramePr>
        <p:xfrm>
          <a:off x="13059981" y="5629147"/>
          <a:ext cx="3966941" cy="3966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33" name="Shape 1433"/>
          <p:cNvSpPr/>
          <p:nvPr/>
        </p:nvSpPr>
        <p:spPr>
          <a:xfrm>
            <a:off x="13356355" y="5909092"/>
            <a:ext cx="3407052" cy="3407053"/>
          </a:xfrm>
          <a:prstGeom prst="ellipse">
            <a:avLst/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1765900">
              <a:defRPr sz="34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34" name="Shape 1434"/>
          <p:cNvSpPr/>
          <p:nvPr/>
        </p:nvSpPr>
        <p:spPr>
          <a:xfrm>
            <a:off x="14066705" y="6735457"/>
            <a:ext cx="1953494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defTabSz="1765900">
              <a:defRPr sz="72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ea typeface="San Francisco Display Bold"/>
                <a:cs typeface="San Francisco Display Bold"/>
                <a:sym typeface="+mn-lt"/>
              </a:rPr>
              <a:t>80</a:t>
            </a:r>
            <a:r>
              <a:rPr sz="1800">
                <a:sym typeface="+mn-lt"/>
              </a:rPr>
              <a:t>%</a:t>
            </a:r>
          </a:p>
          <a:p>
            <a:pPr defTabSz="1765900">
              <a:defRPr sz="18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Essential Options</a:t>
            </a:r>
          </a:p>
        </p:txBody>
      </p:sp>
      <p:sp>
        <p:nvSpPr>
          <p:cNvPr id="1435" name="Shape 1435"/>
          <p:cNvSpPr/>
          <p:nvPr/>
        </p:nvSpPr>
        <p:spPr>
          <a:xfrm>
            <a:off x="1807332" y="10217136"/>
            <a:ext cx="3660626" cy="16537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4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 smtClean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</a:t>
            </a:r>
          </a:p>
        </p:txBody>
      </p:sp>
      <p:sp>
        <p:nvSpPr>
          <p:cNvPr id="1436" name="Shape 1436"/>
          <p:cNvSpPr/>
          <p:nvPr/>
        </p:nvSpPr>
        <p:spPr>
          <a:xfrm>
            <a:off x="7510235" y="10217136"/>
            <a:ext cx="3660626" cy="167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4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 smtClean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</a:t>
            </a:r>
          </a:p>
        </p:txBody>
      </p:sp>
      <p:sp>
        <p:nvSpPr>
          <p:cNvPr id="1437" name="Shape 1437"/>
          <p:cNvSpPr/>
          <p:nvPr/>
        </p:nvSpPr>
        <p:spPr>
          <a:xfrm>
            <a:off x="13213139" y="10217136"/>
            <a:ext cx="3660626" cy="167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4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 smtClean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</a:t>
            </a:r>
          </a:p>
        </p:txBody>
      </p:sp>
      <p:sp>
        <p:nvSpPr>
          <p:cNvPr id="1438" name="Shape 1438"/>
          <p:cNvSpPr/>
          <p:nvPr/>
        </p:nvSpPr>
        <p:spPr>
          <a:xfrm>
            <a:off x="18916042" y="10217136"/>
            <a:ext cx="3660626" cy="167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4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 smtClean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101137" y="1755253"/>
            <a:ext cx="8181727" cy="2138166"/>
            <a:chOff x="8101137" y="1755253"/>
            <a:chExt cx="8181727" cy="2138166"/>
          </a:xfrm>
        </p:grpSpPr>
        <p:sp>
          <p:nvSpPr>
            <p:cNvPr id="24" name="Shape 835"/>
            <p:cNvSpPr/>
            <p:nvPr/>
          </p:nvSpPr>
          <p:spPr>
            <a:xfrm>
              <a:off x="8101137" y="3101214"/>
              <a:ext cx="8181727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e-business catalysts for change.</a:t>
              </a:r>
            </a:p>
          </p:txBody>
        </p:sp>
        <p:sp>
          <p:nvSpPr>
            <p:cNvPr id="25" name="Shape 836"/>
            <p:cNvSpPr/>
            <p:nvPr/>
          </p:nvSpPr>
          <p:spPr>
            <a:xfrm>
              <a:off x="10409471" y="1755253"/>
              <a:ext cx="3565079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r>
                <a:rPr lang="zh-CN" altLang="en-US" sz="6000" dirty="0" smtClean="0">
                  <a:latin typeface="+mn-lt"/>
                  <a:ea typeface="造字工房俊雅（非商用）常规体" pitchFamily="50" charset="-122"/>
                  <a:sym typeface="+mn-lt"/>
                </a:rPr>
                <a:t>添加标题内容</a:t>
              </a:r>
              <a:endParaRPr sz="6000" dirty="0">
                <a:latin typeface="+mn-lt"/>
                <a:ea typeface="造字工房俊雅（非商用）常规体" pitchFamily="50" charset="-122"/>
                <a:sym typeface="+mn-lt"/>
              </a:endParaRPr>
            </a:p>
          </p:txBody>
        </p:sp>
        <p:grpSp>
          <p:nvGrpSpPr>
            <p:cNvPr id="26" name="Group 840"/>
            <p:cNvGrpSpPr/>
            <p:nvPr/>
          </p:nvGrpSpPr>
          <p:grpSpPr>
            <a:xfrm>
              <a:off x="11993033" y="2862513"/>
              <a:ext cx="397934" cy="76201"/>
              <a:chOff x="0" y="0"/>
              <a:chExt cx="397933" cy="76200"/>
            </a:xfrm>
          </p:grpSpPr>
          <p:sp>
            <p:nvSpPr>
              <p:cNvPr id="27" name="Shape 837"/>
              <p:cNvSpPr/>
              <p:nvPr/>
            </p:nvSpPr>
            <p:spPr>
              <a:xfrm>
                <a:off x="0" y="0"/>
                <a:ext cx="76200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28" name="Shape 838"/>
              <p:cNvSpPr/>
              <p:nvPr/>
            </p:nvSpPr>
            <p:spPr>
              <a:xfrm>
                <a:off x="160866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29" name="Shape 839"/>
              <p:cNvSpPr/>
              <p:nvPr/>
            </p:nvSpPr>
            <p:spPr>
              <a:xfrm>
                <a:off x="321733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grpId="2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50"/>
                            </p:stCondLst>
                            <p:childTnLst>
                              <p:par>
                                <p:cTn id="21" presetID="23" presetClass="entr" presetSubtype="16" fill="hold" grpId="3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23" presetClass="entr" presetSubtype="16" fill="hold" grpId="4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350"/>
                            </p:stCondLst>
                            <p:childTnLst>
                              <p:par>
                                <p:cTn id="31" presetID="2" presetClass="entr" presetSubtype="8" fill="hold" grpId="5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950"/>
                            </p:stCondLst>
                            <p:childTnLst>
                              <p:par>
                                <p:cTn id="36" presetID="2" presetClass="entr" presetSubtype="8" fill="hold" grpId="6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50"/>
                            </p:stCondLst>
                            <p:childTnLst>
                              <p:par>
                                <p:cTn id="41" presetID="2" presetClass="entr" presetSubtype="8" fill="hold" grpId="7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150"/>
                            </p:stCondLst>
                            <p:childTnLst>
                              <p:par>
                                <p:cTn id="46" presetID="2" presetClass="entr" presetSubtype="8" fill="hold" grpId="8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75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25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75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25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" grpId="1" animBg="1" advAuto="0"/>
      <p:bldP spid="1425" grpId="5" animBg="1" advAuto="0"/>
      <p:bldP spid="1426" grpId="2" animBg="1" advAuto="0"/>
      <p:bldP spid="1428" grpId="6" animBg="1" advAuto="0"/>
      <p:bldP spid="1429" grpId="4" animBg="1" advAuto="0"/>
      <p:bldP spid="1431" grpId="8" animBg="1" advAuto="0"/>
      <p:bldP spid="1432" grpId="3" animBg="1" advAuto="0"/>
      <p:bldP spid="1434" grpId="7" animBg="1" advAuto="0"/>
      <p:bldP spid="1435" grpId="0" animBg="1"/>
      <p:bldP spid="1436" grpId="0" animBg="1"/>
      <p:bldP spid="1437" grpId="0" animBg="1"/>
      <p:bldP spid="143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" name="Shape 1445"/>
          <p:cNvSpPr>
            <a:spLocks noGrp="1"/>
          </p:cNvSpPr>
          <p:nvPr>
            <p:ph type="sldNum" sz="quarter" idx="2"/>
          </p:nvPr>
        </p:nvSpPr>
        <p:spPr>
          <a:xfrm>
            <a:off x="22636931" y="1363993"/>
            <a:ext cx="371898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22</a:t>
            </a:fld>
            <a:endParaRPr>
              <a:latin typeface="+mn-lt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28828" y="7844328"/>
            <a:ext cx="3094075" cy="3094075"/>
            <a:chOff x="1528828" y="7844328"/>
            <a:chExt cx="3094075" cy="3094075"/>
          </a:xfrm>
        </p:grpSpPr>
        <p:sp>
          <p:nvSpPr>
            <p:cNvPr id="1446" name="Shape 1446"/>
            <p:cNvSpPr/>
            <p:nvPr/>
          </p:nvSpPr>
          <p:spPr>
            <a:xfrm>
              <a:off x="1528828" y="7844328"/>
              <a:ext cx="3094075" cy="3094075"/>
            </a:xfrm>
            <a:prstGeom prst="ellipse">
              <a:avLst/>
            </a:prstGeom>
            <a:ln w="190500">
              <a:solidFill>
                <a:srgbClr val="353740"/>
              </a:solidFill>
              <a:miter/>
            </a:ln>
          </p:spPr>
          <p:txBody>
            <a:bodyPr lIns="45719" rIns="45719" anchor="ctr"/>
            <a:lstStyle/>
            <a:p>
              <a:pPr defTabSz="1799538">
                <a:lnSpc>
                  <a:spcPct val="150000"/>
                </a:lnSpc>
                <a:defRPr sz="1800">
                  <a:solidFill>
                    <a:srgbClr val="535862"/>
                  </a:solidFill>
                  <a:latin typeface="Raleway"/>
                  <a:ea typeface="Raleway"/>
                  <a:cs typeface="Raleway"/>
                  <a:sym typeface="Raleway"/>
                </a:defRPr>
              </a:pPr>
              <a:endParaRPr>
                <a:sym typeface="+mn-lt"/>
              </a:endParaRPr>
            </a:p>
          </p:txBody>
        </p:sp>
        <p:sp>
          <p:nvSpPr>
            <p:cNvPr id="1447" name="Shape 1447"/>
            <p:cNvSpPr/>
            <p:nvPr/>
          </p:nvSpPr>
          <p:spPr>
            <a:xfrm>
              <a:off x="1930687" y="7844328"/>
              <a:ext cx="2692216" cy="3094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8" y="0"/>
                  </a:moveTo>
                  <a:cubicBezTo>
                    <a:pt x="16043" y="0"/>
                    <a:pt x="21600" y="4835"/>
                    <a:pt x="21600" y="10800"/>
                  </a:cubicBezTo>
                  <a:cubicBezTo>
                    <a:pt x="21600" y="16765"/>
                    <a:pt x="16043" y="21600"/>
                    <a:pt x="9188" y="21600"/>
                  </a:cubicBezTo>
                  <a:cubicBezTo>
                    <a:pt x="5689" y="21600"/>
                    <a:pt x="2353" y="20315"/>
                    <a:pt x="0" y="18061"/>
                  </a:cubicBezTo>
                </a:path>
              </a:pathLst>
            </a:custGeom>
            <a:ln w="190500" cap="rnd">
              <a:solidFill>
                <a:srgbClr val="1992AA"/>
              </a:solidFill>
              <a:miter/>
            </a:ln>
          </p:spPr>
          <p:txBody>
            <a:bodyPr lIns="45719" rIns="45719" anchor="ctr"/>
            <a:lstStyle/>
            <a:p>
              <a:pPr defTabSz="1799538">
                <a:defRPr sz="35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ym typeface="+mn-lt"/>
              </a:endParaRPr>
            </a:p>
          </p:txBody>
        </p:sp>
        <p:sp>
          <p:nvSpPr>
            <p:cNvPr id="1448" name="Shape 1448"/>
            <p:cNvSpPr/>
            <p:nvPr/>
          </p:nvSpPr>
          <p:spPr>
            <a:xfrm>
              <a:off x="2383368" y="8995262"/>
              <a:ext cx="1384995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>
                <a:lnSpc>
                  <a:spcPct val="120000"/>
                </a:lnSpc>
                <a:defRPr sz="2000">
                  <a:solidFill>
                    <a:srgbClr val="DCDDDF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sym typeface="+mn-lt"/>
                </a:rPr>
                <a:t>Chart Name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DDF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>
                  <a:sym typeface="+mn-lt"/>
                </a:rPr>
                <a:t>60%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00828" y="7844328"/>
            <a:ext cx="3094075" cy="3094075"/>
            <a:chOff x="6100828" y="7844328"/>
            <a:chExt cx="3094075" cy="3094075"/>
          </a:xfrm>
        </p:grpSpPr>
        <p:sp>
          <p:nvSpPr>
            <p:cNvPr id="1449" name="Shape 1449"/>
            <p:cNvSpPr/>
            <p:nvPr/>
          </p:nvSpPr>
          <p:spPr>
            <a:xfrm>
              <a:off x="6100828" y="7844328"/>
              <a:ext cx="3094075" cy="3094075"/>
            </a:xfrm>
            <a:prstGeom prst="ellipse">
              <a:avLst/>
            </a:prstGeom>
            <a:ln w="190500">
              <a:solidFill>
                <a:srgbClr val="353740"/>
              </a:solidFill>
              <a:miter/>
            </a:ln>
          </p:spPr>
          <p:txBody>
            <a:bodyPr lIns="45719" rIns="45719" anchor="ctr"/>
            <a:lstStyle/>
            <a:p>
              <a:pPr defTabSz="1799538">
                <a:lnSpc>
                  <a:spcPct val="150000"/>
                </a:lnSpc>
                <a:defRPr sz="1800">
                  <a:solidFill>
                    <a:srgbClr val="535862"/>
                  </a:solidFill>
                  <a:latin typeface="Raleway"/>
                  <a:ea typeface="Raleway"/>
                  <a:cs typeface="Raleway"/>
                  <a:sym typeface="Raleway"/>
                </a:defRPr>
              </a:pPr>
              <a:endParaRPr>
                <a:sym typeface="+mn-lt"/>
              </a:endParaRPr>
            </a:p>
          </p:txBody>
        </p:sp>
        <p:sp>
          <p:nvSpPr>
            <p:cNvPr id="1450" name="Shape 1450"/>
            <p:cNvSpPr/>
            <p:nvPr/>
          </p:nvSpPr>
          <p:spPr>
            <a:xfrm>
              <a:off x="6502687" y="7844328"/>
              <a:ext cx="2692216" cy="3094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8" y="0"/>
                  </a:moveTo>
                  <a:cubicBezTo>
                    <a:pt x="16043" y="0"/>
                    <a:pt x="21600" y="4835"/>
                    <a:pt x="21600" y="10800"/>
                  </a:cubicBezTo>
                  <a:cubicBezTo>
                    <a:pt x="21600" y="16765"/>
                    <a:pt x="16043" y="21600"/>
                    <a:pt x="9188" y="21600"/>
                  </a:cubicBezTo>
                  <a:cubicBezTo>
                    <a:pt x="5689" y="21600"/>
                    <a:pt x="2353" y="20315"/>
                    <a:pt x="0" y="18061"/>
                  </a:cubicBezTo>
                </a:path>
              </a:pathLst>
            </a:custGeom>
            <a:ln w="190500" cap="rnd">
              <a:solidFill>
                <a:srgbClr val="1992AA"/>
              </a:solidFill>
              <a:miter/>
            </a:ln>
          </p:spPr>
          <p:txBody>
            <a:bodyPr lIns="45719" rIns="45719" anchor="ctr"/>
            <a:lstStyle/>
            <a:p>
              <a:pPr defTabSz="1799538">
                <a:defRPr sz="35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ym typeface="+mn-lt"/>
              </a:endParaRPr>
            </a:p>
          </p:txBody>
        </p:sp>
        <p:sp>
          <p:nvSpPr>
            <p:cNvPr id="1451" name="Shape 1451"/>
            <p:cNvSpPr/>
            <p:nvPr/>
          </p:nvSpPr>
          <p:spPr>
            <a:xfrm>
              <a:off x="6955368" y="8995262"/>
              <a:ext cx="1384995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>
                <a:lnSpc>
                  <a:spcPct val="120000"/>
                </a:lnSpc>
                <a:defRPr sz="2000">
                  <a:solidFill>
                    <a:srgbClr val="DCDDDF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sym typeface="+mn-lt"/>
                </a:rPr>
                <a:t>Chart Name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DDF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>
                  <a:sym typeface="+mn-lt"/>
                </a:rPr>
                <a:t>60%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672828" y="7844328"/>
            <a:ext cx="3094075" cy="3094075"/>
            <a:chOff x="10672828" y="7844328"/>
            <a:chExt cx="3094075" cy="3094075"/>
          </a:xfrm>
        </p:grpSpPr>
        <p:sp>
          <p:nvSpPr>
            <p:cNvPr id="1452" name="Shape 1452"/>
            <p:cNvSpPr/>
            <p:nvPr/>
          </p:nvSpPr>
          <p:spPr>
            <a:xfrm>
              <a:off x="10672828" y="7844328"/>
              <a:ext cx="3094075" cy="3094075"/>
            </a:xfrm>
            <a:prstGeom prst="ellipse">
              <a:avLst/>
            </a:prstGeom>
            <a:ln w="190500">
              <a:solidFill>
                <a:srgbClr val="353740"/>
              </a:solidFill>
              <a:miter/>
            </a:ln>
          </p:spPr>
          <p:txBody>
            <a:bodyPr lIns="45719" rIns="45719" anchor="ctr"/>
            <a:lstStyle/>
            <a:p>
              <a:pPr defTabSz="1799538">
                <a:lnSpc>
                  <a:spcPct val="150000"/>
                </a:lnSpc>
                <a:defRPr sz="1800">
                  <a:solidFill>
                    <a:srgbClr val="535862"/>
                  </a:solidFill>
                  <a:latin typeface="Raleway"/>
                  <a:ea typeface="Raleway"/>
                  <a:cs typeface="Raleway"/>
                  <a:sym typeface="Raleway"/>
                </a:defRPr>
              </a:pPr>
              <a:endParaRPr>
                <a:sym typeface="+mn-lt"/>
              </a:endParaRPr>
            </a:p>
          </p:txBody>
        </p:sp>
        <p:sp>
          <p:nvSpPr>
            <p:cNvPr id="1453" name="Shape 1453"/>
            <p:cNvSpPr/>
            <p:nvPr/>
          </p:nvSpPr>
          <p:spPr>
            <a:xfrm>
              <a:off x="11074687" y="7844328"/>
              <a:ext cx="2692216" cy="3094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8" y="0"/>
                  </a:moveTo>
                  <a:cubicBezTo>
                    <a:pt x="16043" y="0"/>
                    <a:pt x="21600" y="4835"/>
                    <a:pt x="21600" y="10800"/>
                  </a:cubicBezTo>
                  <a:cubicBezTo>
                    <a:pt x="21600" y="16765"/>
                    <a:pt x="16043" y="21600"/>
                    <a:pt x="9188" y="21600"/>
                  </a:cubicBezTo>
                  <a:cubicBezTo>
                    <a:pt x="5689" y="21600"/>
                    <a:pt x="2353" y="20315"/>
                    <a:pt x="0" y="18061"/>
                  </a:cubicBezTo>
                </a:path>
              </a:pathLst>
            </a:custGeom>
            <a:ln w="190500" cap="rnd">
              <a:solidFill>
                <a:srgbClr val="1992AA"/>
              </a:solidFill>
              <a:miter/>
            </a:ln>
          </p:spPr>
          <p:txBody>
            <a:bodyPr lIns="45719" rIns="45719" anchor="ctr"/>
            <a:lstStyle/>
            <a:p>
              <a:pPr defTabSz="1799538">
                <a:defRPr sz="35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ym typeface="+mn-lt"/>
              </a:endParaRPr>
            </a:p>
          </p:txBody>
        </p:sp>
        <p:sp>
          <p:nvSpPr>
            <p:cNvPr id="1454" name="Shape 1454"/>
            <p:cNvSpPr/>
            <p:nvPr/>
          </p:nvSpPr>
          <p:spPr>
            <a:xfrm>
              <a:off x="11527368" y="8995262"/>
              <a:ext cx="1384995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>
                <a:lnSpc>
                  <a:spcPct val="120000"/>
                </a:lnSpc>
                <a:defRPr sz="2000">
                  <a:solidFill>
                    <a:srgbClr val="DCDDDF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sym typeface="+mn-lt"/>
                </a:rPr>
                <a:t>Chart Name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DDF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>
                  <a:sym typeface="+mn-lt"/>
                </a:rPr>
                <a:t>60%</a:t>
              </a:r>
            </a:p>
          </p:txBody>
        </p:sp>
      </p:grpSp>
      <p:sp>
        <p:nvSpPr>
          <p:cNvPr id="1456" name="Shape 1456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57" name="Shape 1457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58" name="Shape 1458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496588" y="4022090"/>
            <a:ext cx="7512241" cy="1409121"/>
            <a:chOff x="15496588" y="4022090"/>
            <a:chExt cx="7512241" cy="1409121"/>
          </a:xfrm>
        </p:grpSpPr>
        <p:sp>
          <p:nvSpPr>
            <p:cNvPr id="1460" name="Shape 1460"/>
            <p:cNvSpPr/>
            <p:nvPr/>
          </p:nvSpPr>
          <p:spPr>
            <a:xfrm>
              <a:off x="15496588" y="4022090"/>
              <a:ext cx="1270001" cy="1270001"/>
            </a:xfrm>
            <a:prstGeom prst="ellipse">
              <a:avLst/>
            </a:prstGeom>
            <a:solidFill>
              <a:srgbClr val="1992AA"/>
            </a:solidFill>
            <a:ln w="127000">
              <a:solidFill>
                <a:srgbClr val="E6EAF3">
                  <a:alpha val="39525"/>
                </a:srgbClr>
              </a:solidFill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DCDDD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</a:t>
              </a:r>
            </a:p>
          </p:txBody>
        </p:sp>
        <p:sp>
          <p:nvSpPr>
            <p:cNvPr id="1461" name="Shape 1461"/>
            <p:cNvSpPr/>
            <p:nvPr/>
          </p:nvSpPr>
          <p:spPr>
            <a:xfrm>
              <a:off x="17401654" y="4072890"/>
              <a:ext cx="5607175" cy="13583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algn="l"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2800" dirty="0">
                  <a:latin typeface="造字工房悦黑体验版常规体" pitchFamily="50" charset="-122"/>
                  <a:ea typeface="造字工房悦黑体验版常规体" pitchFamily="50" charset="-122"/>
                  <a:sym typeface="+mn-lt"/>
                </a:rPr>
                <a:t>添加标题内容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 smtClean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catalysts for change.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496588" y="6861120"/>
            <a:ext cx="7512241" cy="1409121"/>
            <a:chOff x="15496588" y="6861120"/>
            <a:chExt cx="7512241" cy="1409121"/>
          </a:xfrm>
        </p:grpSpPr>
        <p:sp>
          <p:nvSpPr>
            <p:cNvPr id="1462" name="Shape 1462"/>
            <p:cNvSpPr/>
            <p:nvPr/>
          </p:nvSpPr>
          <p:spPr>
            <a:xfrm>
              <a:off x="15496588" y="6861120"/>
              <a:ext cx="1270001" cy="1270001"/>
            </a:xfrm>
            <a:prstGeom prst="ellipse">
              <a:avLst/>
            </a:prstGeom>
            <a:solidFill>
              <a:srgbClr val="1992AA"/>
            </a:solidFill>
            <a:ln w="127000">
              <a:solidFill>
                <a:srgbClr val="E6EAF3">
                  <a:alpha val="39525"/>
                </a:srgbClr>
              </a:solidFill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DCDDD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</a:t>
              </a:r>
            </a:p>
          </p:txBody>
        </p:sp>
        <p:sp>
          <p:nvSpPr>
            <p:cNvPr id="1464" name="Shape 1464"/>
            <p:cNvSpPr/>
            <p:nvPr/>
          </p:nvSpPr>
          <p:spPr>
            <a:xfrm>
              <a:off x="17401654" y="6911920"/>
              <a:ext cx="5607175" cy="13583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algn="l"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2800" dirty="0">
                  <a:latin typeface="造字工房悦黑体验版常规体" pitchFamily="50" charset="-122"/>
                  <a:ea typeface="造字工房悦黑体验版常规体" pitchFamily="50" charset="-122"/>
                  <a:sym typeface="+mn-lt"/>
                </a:rPr>
                <a:t>添加标题内容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 smtClean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catalysts for change.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496588" y="9700152"/>
            <a:ext cx="7512241" cy="1409121"/>
            <a:chOff x="15496588" y="9700152"/>
            <a:chExt cx="7512241" cy="1409121"/>
          </a:xfrm>
        </p:grpSpPr>
        <p:sp>
          <p:nvSpPr>
            <p:cNvPr id="1463" name="Shape 1463"/>
            <p:cNvSpPr/>
            <p:nvPr/>
          </p:nvSpPr>
          <p:spPr>
            <a:xfrm>
              <a:off x="15496588" y="9700152"/>
              <a:ext cx="1270001" cy="1270001"/>
            </a:xfrm>
            <a:prstGeom prst="ellipse">
              <a:avLst/>
            </a:prstGeom>
            <a:solidFill>
              <a:srgbClr val="1992AA"/>
            </a:solidFill>
            <a:ln w="127000">
              <a:solidFill>
                <a:srgbClr val="E6EAF3">
                  <a:alpha val="39525"/>
                </a:srgbClr>
              </a:solidFill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DCDDD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</a:t>
              </a:r>
            </a:p>
          </p:txBody>
        </p:sp>
        <p:sp>
          <p:nvSpPr>
            <p:cNvPr id="1465" name="Shape 1465"/>
            <p:cNvSpPr/>
            <p:nvPr/>
          </p:nvSpPr>
          <p:spPr>
            <a:xfrm>
              <a:off x="17401654" y="9750952"/>
              <a:ext cx="5607175" cy="13583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algn="l"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2800" dirty="0">
                  <a:latin typeface="造字工房悦黑体验版常规体" pitchFamily="50" charset="-122"/>
                  <a:ea typeface="造字工房悦黑体验版常规体" pitchFamily="50" charset="-122"/>
                  <a:sym typeface="+mn-lt"/>
                </a:rPr>
                <a:t>添加标题内容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 smtClean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catalysts for change.</a:t>
              </a:r>
            </a:p>
          </p:txBody>
        </p:sp>
      </p:grpSp>
      <p:sp>
        <p:nvSpPr>
          <p:cNvPr id="24" name="Shape 699"/>
          <p:cNvSpPr/>
          <p:nvPr/>
        </p:nvSpPr>
        <p:spPr>
          <a:xfrm>
            <a:off x="2129934" y="2654802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</a:t>
            </a:r>
            <a:r>
              <a:rPr lang="zh-CN" altLang="en-US" sz="6000" dirty="0" smtClean="0">
                <a:latin typeface="+mn-lt"/>
                <a:ea typeface="造字工房俊雅（非商用）常规体" pitchFamily="50" charset="-122"/>
                <a:sym typeface="+mn-lt"/>
              </a:rPr>
              <a:t>内容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25" name="Shape 703"/>
          <p:cNvSpPr/>
          <p:nvPr/>
        </p:nvSpPr>
        <p:spPr>
          <a:xfrm>
            <a:off x="1427229" y="4000764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Shape 1468"/>
          <p:cNvSpPr/>
          <p:nvPr/>
        </p:nvSpPr>
        <p:spPr>
          <a:xfrm>
            <a:off x="5489442" y="-1"/>
            <a:ext cx="6935458" cy="13716001"/>
          </a:xfrm>
          <a:prstGeom prst="rect">
            <a:avLst/>
          </a:prstGeom>
          <a:gradFill>
            <a:gsLst>
              <a:gs pos="0">
                <a:srgbClr val="AB1942"/>
              </a:gs>
              <a:gs pos="100000">
                <a:srgbClr val="FF6802"/>
              </a:gs>
            </a:gsLst>
            <a:lin ang="14248052"/>
          </a:gradFill>
          <a:ln w="12700">
            <a:miter lim="400000"/>
          </a:ln>
          <a:effectLst>
            <a:outerShdw blurRad="317500" dist="66199" dir="1778152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69" name="Shape 146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23</a:t>
            </a:fld>
            <a:endParaRPr>
              <a:latin typeface="+mn-lt"/>
              <a:sym typeface="+mn-lt"/>
            </a:endParaRPr>
          </a:p>
        </p:txBody>
      </p:sp>
      <p:sp>
        <p:nvSpPr>
          <p:cNvPr id="1471" name="Shape 1471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72" name="Shape 1472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73" name="Shape 1473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76" name="Shape 1476"/>
          <p:cNvSpPr/>
          <p:nvPr/>
        </p:nvSpPr>
        <p:spPr>
          <a:xfrm>
            <a:off x="1344678" y="8309324"/>
            <a:ext cx="2154436" cy="792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Section</a:t>
            </a:r>
          </a:p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sym typeface="+mn-lt"/>
              </a:rPr>
              <a:t>17,835$</a:t>
            </a:r>
          </a:p>
        </p:txBody>
      </p:sp>
      <p:sp>
        <p:nvSpPr>
          <p:cNvPr id="1477" name="Shape 1477"/>
          <p:cNvSpPr/>
          <p:nvPr/>
        </p:nvSpPr>
        <p:spPr>
          <a:xfrm>
            <a:off x="1344678" y="9854914"/>
            <a:ext cx="2154436" cy="792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Section</a:t>
            </a:r>
          </a:p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sym typeface="+mn-lt"/>
              </a:rPr>
              <a:t>17,835$</a:t>
            </a:r>
          </a:p>
        </p:txBody>
      </p:sp>
      <p:sp>
        <p:nvSpPr>
          <p:cNvPr id="13" name="Shape 699"/>
          <p:cNvSpPr/>
          <p:nvPr/>
        </p:nvSpPr>
        <p:spPr>
          <a:xfrm>
            <a:off x="2129934" y="2654802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</a:t>
            </a:r>
            <a:r>
              <a:rPr lang="zh-CN" altLang="en-US" sz="6000" dirty="0" smtClean="0">
                <a:latin typeface="+mn-lt"/>
                <a:ea typeface="造字工房俊雅（非商用）常规体" pitchFamily="50" charset="-122"/>
                <a:sym typeface="+mn-lt"/>
              </a:rPr>
              <a:t>内容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14" name="Shape 703"/>
          <p:cNvSpPr/>
          <p:nvPr/>
        </p:nvSpPr>
        <p:spPr>
          <a:xfrm>
            <a:off x="1427229" y="4000764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  <p:pic>
        <p:nvPicPr>
          <p:cNvPr id="1478" name="iPad mkp clea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489442" y="-2737975"/>
            <a:ext cx="20574001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7" r="4027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" presetClass="entr" presetSubtype="8" fill="hold" grpId="2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6" grpId="1" animBg="1" advAuto="0"/>
      <p:bldP spid="1477" grpId="2" animBg="1" advAuto="0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0" name="iPad Pro Mockup 10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458913" y="2546350"/>
            <a:ext cx="2057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481" name="Shape 148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24</a:t>
            </a:fld>
            <a:endParaRPr>
              <a:latin typeface="+mn-lt"/>
              <a:sym typeface="+mn-lt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59" b="13659"/>
          <a:stretch>
            <a:fillRect/>
          </a:stretch>
        </p:blipFill>
        <p:spPr/>
      </p:pic>
      <p:sp>
        <p:nvSpPr>
          <p:cNvPr id="1483" name="Shape 1483"/>
          <p:cNvSpPr/>
          <p:nvPr/>
        </p:nvSpPr>
        <p:spPr>
          <a:xfrm>
            <a:off x="15596527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84" name="Shape 1484"/>
          <p:cNvSpPr/>
          <p:nvPr/>
        </p:nvSpPr>
        <p:spPr>
          <a:xfrm>
            <a:off x="15757393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85" name="Shape 1485"/>
          <p:cNvSpPr/>
          <p:nvPr/>
        </p:nvSpPr>
        <p:spPr>
          <a:xfrm>
            <a:off x="15918260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pSp>
        <p:nvGrpSpPr>
          <p:cNvPr id="1489" name="Group 1489"/>
          <p:cNvGrpSpPr/>
          <p:nvPr/>
        </p:nvGrpSpPr>
        <p:grpSpPr>
          <a:xfrm>
            <a:off x="15590177" y="5884333"/>
            <a:ext cx="2270920" cy="571501"/>
            <a:chOff x="0" y="0"/>
            <a:chExt cx="2270919" cy="571500"/>
          </a:xfrm>
        </p:grpSpPr>
        <p:sp>
          <p:nvSpPr>
            <p:cNvPr id="1487" name="Shape 1487"/>
            <p:cNvSpPr/>
            <p:nvPr/>
          </p:nvSpPr>
          <p:spPr>
            <a:xfrm>
              <a:off x="0" y="0"/>
              <a:ext cx="2270919" cy="571500"/>
            </a:xfrm>
            <a:prstGeom prst="roundRect">
              <a:avLst>
                <a:gd name="adj" fmla="val 33333"/>
              </a:avLst>
            </a:prstGeom>
            <a:gradFill flip="none" rotWithShape="1">
              <a:gsLst>
                <a:gs pos="0">
                  <a:srgbClr val="5267A4"/>
                </a:gs>
                <a:gs pos="100000">
                  <a:srgbClr val="6D5DA2"/>
                </a:gs>
              </a:gsLst>
              <a:lin ang="4124491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>
                <a:sym typeface="+mn-lt"/>
              </a:endParaRPr>
            </a:p>
          </p:txBody>
        </p:sp>
        <p:sp>
          <p:nvSpPr>
            <p:cNvPr id="1488" name="Shape 1488"/>
            <p:cNvSpPr/>
            <p:nvPr/>
          </p:nvSpPr>
          <p:spPr>
            <a:xfrm>
              <a:off x="559982" y="80567"/>
              <a:ext cx="1150955" cy="4103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DCDDDF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Business</a:t>
              </a:r>
            </a:p>
          </p:txBody>
        </p:sp>
      </p:grpSp>
      <p:grpSp>
        <p:nvGrpSpPr>
          <p:cNvPr id="1492" name="Group 1492"/>
          <p:cNvGrpSpPr/>
          <p:nvPr/>
        </p:nvGrpSpPr>
        <p:grpSpPr>
          <a:xfrm>
            <a:off x="18164043" y="5884333"/>
            <a:ext cx="2270920" cy="571501"/>
            <a:chOff x="0" y="0"/>
            <a:chExt cx="2270919" cy="571500"/>
          </a:xfrm>
        </p:grpSpPr>
        <p:sp>
          <p:nvSpPr>
            <p:cNvPr id="1490" name="Shape 1490"/>
            <p:cNvSpPr/>
            <p:nvPr/>
          </p:nvSpPr>
          <p:spPr>
            <a:xfrm>
              <a:off x="0" y="0"/>
              <a:ext cx="2270919" cy="571500"/>
            </a:xfrm>
            <a:prstGeom prst="roundRect">
              <a:avLst>
                <a:gd name="adj" fmla="val 33333"/>
              </a:avLst>
            </a:prstGeom>
            <a:gradFill flip="none" rotWithShape="1">
              <a:gsLst>
                <a:gs pos="0">
                  <a:srgbClr val="FF2841"/>
                </a:gs>
                <a:gs pos="100000">
                  <a:srgbClr val="FF7202"/>
                </a:gs>
              </a:gsLst>
              <a:lin ang="4124491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>
                <a:sym typeface="+mn-lt"/>
              </a:endParaRPr>
            </a:p>
          </p:txBody>
        </p:sp>
        <p:sp>
          <p:nvSpPr>
            <p:cNvPr id="1491" name="Shape 1491"/>
            <p:cNvSpPr/>
            <p:nvPr/>
          </p:nvSpPr>
          <p:spPr>
            <a:xfrm>
              <a:off x="685817" y="80567"/>
              <a:ext cx="899285" cy="4103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DCDDDF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Forum</a:t>
              </a:r>
            </a:p>
          </p:txBody>
        </p:sp>
      </p:grpSp>
      <p:grpSp>
        <p:nvGrpSpPr>
          <p:cNvPr id="1495" name="Group 1495"/>
          <p:cNvGrpSpPr/>
          <p:nvPr/>
        </p:nvGrpSpPr>
        <p:grpSpPr>
          <a:xfrm>
            <a:off x="20737909" y="5884333"/>
            <a:ext cx="2270921" cy="571501"/>
            <a:chOff x="0" y="0"/>
            <a:chExt cx="2270919" cy="571500"/>
          </a:xfrm>
        </p:grpSpPr>
        <p:sp>
          <p:nvSpPr>
            <p:cNvPr id="1493" name="Shape 1493"/>
            <p:cNvSpPr/>
            <p:nvPr/>
          </p:nvSpPr>
          <p:spPr>
            <a:xfrm>
              <a:off x="0" y="0"/>
              <a:ext cx="2270919" cy="571500"/>
            </a:xfrm>
            <a:prstGeom prst="roundRect">
              <a:avLst>
                <a:gd name="adj" fmla="val 33333"/>
              </a:avLst>
            </a:prstGeom>
            <a:solidFill>
              <a:srgbClr val="414A5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>
                <a:sym typeface="+mn-lt"/>
              </a:endParaRPr>
            </a:p>
          </p:txBody>
        </p:sp>
        <p:sp>
          <p:nvSpPr>
            <p:cNvPr id="1494" name="Shape 1494"/>
            <p:cNvSpPr/>
            <p:nvPr/>
          </p:nvSpPr>
          <p:spPr>
            <a:xfrm>
              <a:off x="722687" y="80567"/>
              <a:ext cx="825546" cy="4103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DCDDDF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Mode</a:t>
              </a:r>
            </a:p>
          </p:txBody>
        </p:sp>
      </p:grpSp>
      <p:sp>
        <p:nvSpPr>
          <p:cNvPr id="18" name="Shape 699"/>
          <p:cNvSpPr/>
          <p:nvPr/>
        </p:nvSpPr>
        <p:spPr>
          <a:xfrm>
            <a:off x="16292882" y="2654802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</a:t>
            </a:r>
            <a:r>
              <a:rPr lang="zh-CN" altLang="en-US" sz="6000" dirty="0" smtClean="0">
                <a:latin typeface="+mn-lt"/>
                <a:ea typeface="造字工房俊雅（非商用）常规体" pitchFamily="50" charset="-122"/>
                <a:sym typeface="+mn-lt"/>
              </a:rPr>
              <a:t>内容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19" name="Shape 703"/>
          <p:cNvSpPr/>
          <p:nvPr/>
        </p:nvSpPr>
        <p:spPr>
          <a:xfrm>
            <a:off x="15590177" y="4000764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2" presetClass="entr" presetSubtype="8" fill="hold" grpId="2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3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9" grpId="1" animBg="1" advAuto="0"/>
      <p:bldP spid="1492" grpId="2" animBg="1" advAuto="0"/>
      <p:bldP spid="1495" grpId="3" animBg="1" advAuto="0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" name="Shape 1639"/>
          <p:cNvSpPr>
            <a:spLocks noGrp="1"/>
          </p:cNvSpPr>
          <p:nvPr>
            <p:ph type="sldNum" sz="quarter" idx="2"/>
          </p:nvPr>
        </p:nvSpPr>
        <p:spPr>
          <a:xfrm>
            <a:off x="22636931" y="1363993"/>
            <a:ext cx="371898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25</a:t>
            </a:fld>
            <a:endParaRPr>
              <a:latin typeface="+mn-lt"/>
              <a:sym typeface="+mn-lt"/>
            </a:endParaRPr>
          </a:p>
        </p:txBody>
      </p:sp>
      <p:graphicFrame>
        <p:nvGraphicFramePr>
          <p:cNvPr id="1640" name="Chart 1640"/>
          <p:cNvGraphicFramePr/>
          <p:nvPr/>
        </p:nvGraphicFramePr>
        <p:xfrm>
          <a:off x="1395809" y="5840488"/>
          <a:ext cx="14154481" cy="5644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42" name="Shape 1642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643" name="Shape 1643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644" name="Shape 1644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646" name="Shape 1646"/>
          <p:cNvSpPr/>
          <p:nvPr/>
        </p:nvSpPr>
        <p:spPr>
          <a:xfrm>
            <a:off x="18159477" y="6214533"/>
            <a:ext cx="384301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BUSINESS &amp; MODERN COMPANY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BEST SOLUTIONS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Business</a:t>
            </a:r>
          </a:p>
        </p:txBody>
      </p:sp>
      <p:sp>
        <p:nvSpPr>
          <p:cNvPr id="1647" name="Shape 1647"/>
          <p:cNvSpPr/>
          <p:nvPr/>
        </p:nvSpPr>
        <p:spPr>
          <a:xfrm>
            <a:off x="18159477" y="8030461"/>
            <a:ext cx="384301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BUSINESS &amp; MODERN COMPANY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BEST SOLUTIONS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Business</a:t>
            </a:r>
          </a:p>
        </p:txBody>
      </p:sp>
      <p:sp>
        <p:nvSpPr>
          <p:cNvPr id="1648" name="Shape 1648"/>
          <p:cNvSpPr/>
          <p:nvPr/>
        </p:nvSpPr>
        <p:spPr>
          <a:xfrm>
            <a:off x="18159477" y="10152009"/>
            <a:ext cx="384301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BUSINESS &amp; MODERN COMPANY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BEST SOLUTIONS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Business</a:t>
            </a:r>
          </a:p>
        </p:txBody>
      </p:sp>
      <p:sp>
        <p:nvSpPr>
          <p:cNvPr id="1649" name="Shape 1649"/>
          <p:cNvSpPr/>
          <p:nvPr/>
        </p:nvSpPr>
        <p:spPr>
          <a:xfrm>
            <a:off x="16136332" y="3906658"/>
            <a:ext cx="2154436" cy="792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Business Section</a:t>
            </a:r>
          </a:p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17,835$</a:t>
            </a:r>
          </a:p>
        </p:txBody>
      </p:sp>
      <p:sp>
        <p:nvSpPr>
          <p:cNvPr id="1650" name="Shape 1650"/>
          <p:cNvSpPr/>
          <p:nvPr/>
        </p:nvSpPr>
        <p:spPr>
          <a:xfrm flipV="1">
            <a:off x="18344474" y="4067810"/>
            <a:ext cx="1" cy="469901"/>
          </a:xfrm>
          <a:prstGeom prst="line">
            <a:avLst/>
          </a:prstGeom>
          <a:ln w="25400">
            <a:solidFill>
              <a:srgbClr val="35374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>
              <a:sym typeface="+mn-lt"/>
            </a:endParaRPr>
          </a:p>
        </p:txBody>
      </p:sp>
      <p:sp>
        <p:nvSpPr>
          <p:cNvPr id="1651" name="Shape 1651"/>
          <p:cNvSpPr/>
          <p:nvPr/>
        </p:nvSpPr>
        <p:spPr>
          <a:xfrm>
            <a:off x="18540503" y="3906658"/>
            <a:ext cx="2154436" cy="792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Business Section</a:t>
            </a:r>
          </a:p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17,835$</a:t>
            </a:r>
          </a:p>
        </p:txBody>
      </p:sp>
      <p:sp>
        <p:nvSpPr>
          <p:cNvPr id="1652" name="Shape 1652"/>
          <p:cNvSpPr/>
          <p:nvPr/>
        </p:nvSpPr>
        <p:spPr>
          <a:xfrm flipV="1">
            <a:off x="20725967" y="4067810"/>
            <a:ext cx="1" cy="469901"/>
          </a:xfrm>
          <a:prstGeom prst="line">
            <a:avLst/>
          </a:prstGeom>
          <a:ln w="25400">
            <a:solidFill>
              <a:srgbClr val="35374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>
              <a:sym typeface="+mn-lt"/>
            </a:endParaRPr>
          </a:p>
        </p:txBody>
      </p:sp>
      <p:sp>
        <p:nvSpPr>
          <p:cNvPr id="1653" name="Shape 1653"/>
          <p:cNvSpPr/>
          <p:nvPr/>
        </p:nvSpPr>
        <p:spPr>
          <a:xfrm>
            <a:off x="20944673" y="3906658"/>
            <a:ext cx="2154436" cy="792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Business Section</a:t>
            </a:r>
          </a:p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17,835$</a:t>
            </a:r>
          </a:p>
        </p:txBody>
      </p:sp>
      <p:grpSp>
        <p:nvGrpSpPr>
          <p:cNvPr id="1656" name="Group 1656"/>
          <p:cNvGrpSpPr/>
          <p:nvPr/>
        </p:nvGrpSpPr>
        <p:grpSpPr>
          <a:xfrm>
            <a:off x="3058439" y="5840488"/>
            <a:ext cx="2270920" cy="571501"/>
            <a:chOff x="0" y="0"/>
            <a:chExt cx="2270919" cy="571500"/>
          </a:xfrm>
        </p:grpSpPr>
        <p:sp>
          <p:nvSpPr>
            <p:cNvPr id="1654" name="Shape 1654"/>
            <p:cNvSpPr/>
            <p:nvPr/>
          </p:nvSpPr>
          <p:spPr>
            <a:xfrm>
              <a:off x="0" y="0"/>
              <a:ext cx="2270919" cy="571500"/>
            </a:xfrm>
            <a:prstGeom prst="roundRect">
              <a:avLst>
                <a:gd name="adj" fmla="val 33333"/>
              </a:avLst>
            </a:prstGeom>
            <a:gradFill flip="none"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4124491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>
                <a:sym typeface="+mn-lt"/>
              </a:endParaRPr>
            </a:p>
          </p:txBody>
        </p:sp>
        <p:sp>
          <p:nvSpPr>
            <p:cNvPr id="1655" name="Shape 1655"/>
            <p:cNvSpPr/>
            <p:nvPr/>
          </p:nvSpPr>
          <p:spPr>
            <a:xfrm>
              <a:off x="685817" y="80567"/>
              <a:ext cx="899285" cy="4103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DCDDDF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Forum</a:t>
              </a:r>
            </a:p>
          </p:txBody>
        </p:sp>
      </p:grpSp>
      <p:grpSp>
        <p:nvGrpSpPr>
          <p:cNvPr id="1659" name="Group 1659"/>
          <p:cNvGrpSpPr/>
          <p:nvPr/>
        </p:nvGrpSpPr>
        <p:grpSpPr>
          <a:xfrm>
            <a:off x="5632305" y="5840488"/>
            <a:ext cx="2270920" cy="571501"/>
            <a:chOff x="0" y="0"/>
            <a:chExt cx="2270919" cy="571500"/>
          </a:xfrm>
        </p:grpSpPr>
        <p:sp>
          <p:nvSpPr>
            <p:cNvPr id="1657" name="Shape 1657"/>
            <p:cNvSpPr/>
            <p:nvPr/>
          </p:nvSpPr>
          <p:spPr>
            <a:xfrm>
              <a:off x="0" y="0"/>
              <a:ext cx="2270919" cy="571500"/>
            </a:xfrm>
            <a:prstGeom prst="roundRect">
              <a:avLst>
                <a:gd name="adj" fmla="val 33333"/>
              </a:avLst>
            </a:prstGeom>
            <a:solidFill>
              <a:srgbClr val="414A5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>
                <a:sym typeface="+mn-lt"/>
              </a:endParaRPr>
            </a:p>
          </p:txBody>
        </p:sp>
        <p:sp>
          <p:nvSpPr>
            <p:cNvPr id="1658" name="Shape 1658"/>
            <p:cNvSpPr/>
            <p:nvPr/>
          </p:nvSpPr>
          <p:spPr>
            <a:xfrm>
              <a:off x="722686" y="80567"/>
              <a:ext cx="825547" cy="4103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DCDDDF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Mode</a:t>
              </a:r>
            </a:p>
          </p:txBody>
        </p:sp>
      </p:grpSp>
      <p:sp>
        <p:nvSpPr>
          <p:cNvPr id="23" name="Shape 699"/>
          <p:cNvSpPr/>
          <p:nvPr/>
        </p:nvSpPr>
        <p:spPr>
          <a:xfrm>
            <a:off x="2047383" y="2654802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</a:t>
            </a:r>
            <a:r>
              <a:rPr lang="zh-CN" altLang="en-US" sz="6000" dirty="0" smtClean="0">
                <a:latin typeface="+mn-lt"/>
                <a:ea typeface="造字工房俊雅（非商用）常规体" pitchFamily="50" charset="-122"/>
                <a:sym typeface="+mn-lt"/>
              </a:rPr>
              <a:t>内容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24" name="Shape 703"/>
          <p:cNvSpPr/>
          <p:nvPr/>
        </p:nvSpPr>
        <p:spPr>
          <a:xfrm>
            <a:off x="1344678" y="4000764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" presetClass="entr" presetSubtype="8" fill="hold" grpId="2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3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00"/>
                            </p:stCondLst>
                            <p:childTnLst>
                              <p:par>
                                <p:cTn id="19" presetID="2" presetClass="entr" presetSubtype="2" fill="hold" grpId="4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00"/>
                            </p:stCondLst>
                            <p:childTnLst>
                              <p:par>
                                <p:cTn id="24" presetID="2" presetClass="entr" presetSubtype="2" fill="hold" grpId="5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2" presetClass="entr" presetSubtype="2" fill="hold" grpId="6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3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" grpId="1" animBg="1" advAuto="0"/>
      <p:bldP spid="1646" grpId="4" animBg="1" advAuto="0"/>
      <p:bldP spid="1647" grpId="5" animBg="1" advAuto="0"/>
      <p:bldP spid="1648" grpId="6" animBg="1" advAuto="0"/>
      <p:bldP spid="1656" grpId="2" animBg="1" advAuto="0"/>
      <p:bldP spid="1659" grpId="3" animBg="1" advAuto="0"/>
      <p:bldP spid="23" grpId="0" animBg="1"/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9" b="2569"/>
          <a:stretch>
            <a:fillRect/>
          </a:stretch>
        </p:blipFill>
        <p:spPr/>
      </p:pic>
      <p:sp>
        <p:nvSpPr>
          <p:cNvPr id="616" name="Shape 616"/>
          <p:cNvSpPr/>
          <p:nvPr/>
        </p:nvSpPr>
        <p:spPr>
          <a:xfrm>
            <a:off x="790199" y="758031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AB1942">
                  <a:alpha val="68488"/>
                </a:srgbClr>
              </a:gs>
              <a:gs pos="100000">
                <a:schemeClr val="accent6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" name="Shape 616"/>
          <p:cNvSpPr/>
          <p:nvPr/>
        </p:nvSpPr>
        <p:spPr>
          <a:xfrm>
            <a:off x="795867" y="757238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>
                  <a:alpha val="60000"/>
                </a:srgbClr>
              </a:gs>
              <a:gs pos="100000">
                <a:srgbClr val="547BA1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668407" y="8516789"/>
            <a:ext cx="4966514" cy="274650"/>
            <a:chOff x="3674825" y="4038512"/>
            <a:chExt cx="4842351" cy="267784"/>
          </a:xfrm>
          <a:solidFill>
            <a:schemeClr val="bg1"/>
          </a:solidFill>
        </p:grpSpPr>
        <p:sp>
          <p:nvSpPr>
            <p:cNvPr id="7" name="任意多边形 6"/>
            <p:cNvSpPr/>
            <p:nvPr/>
          </p:nvSpPr>
          <p:spPr>
            <a:xfrm>
              <a:off x="6026598" y="4038512"/>
              <a:ext cx="138804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128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flipV="1">
              <a:off x="3674825" y="4074839"/>
              <a:ext cx="4842351" cy="45719"/>
              <a:chOff x="3394710" y="4250530"/>
              <a:chExt cx="5392103" cy="0"/>
            </a:xfrm>
            <a:grpFill/>
          </p:grpSpPr>
          <p:cxnSp>
            <p:nvCxnSpPr>
              <p:cNvPr id="9" name="直接连接符 8"/>
              <p:cNvCxnSpPr/>
              <p:nvPr/>
            </p:nvCxnSpPr>
            <p:spPr>
              <a:xfrm>
                <a:off x="6267450" y="4250530"/>
                <a:ext cx="2519363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394710" y="4250530"/>
                <a:ext cx="2519363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" name="文本框 10"/>
          <p:cNvSpPr txBox="1"/>
          <p:nvPr/>
        </p:nvSpPr>
        <p:spPr>
          <a:xfrm>
            <a:off x="6139389" y="4149566"/>
            <a:ext cx="12105238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7000" spc="595" dirty="0" smtClean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  <a:cs typeface="+mn-ea"/>
                <a:sym typeface="+mn-lt"/>
              </a:rPr>
              <a:t>THANK YOU</a:t>
            </a:r>
            <a:endParaRPr lang="zh-CN" altLang="en-US" sz="17000" spc="595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  <a:cs typeface="+mn-ea"/>
              <a:sym typeface="+mn-lt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7350521" y="6425105"/>
            <a:ext cx="9682958" cy="14110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982" dirty="0">
                <a:solidFill>
                  <a:schemeClr val="bg1"/>
                </a:solidFill>
                <a:cs typeface="+mn-ea"/>
                <a:sym typeface="+mn-lt"/>
              </a:rPr>
              <a:t>Windson studio is a long-term focus demonstration design enthusiasts. Years of experience in the production demo produced several classic presentation case, highly customer satisfaction rate.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069426" y="12118330"/>
            <a:ext cx="2245166" cy="3448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41" spc="595" dirty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汇报人</a:t>
            </a:r>
            <a:r>
              <a:rPr lang="zh-CN" altLang="en-US" sz="1641" spc="595" dirty="0" smtClean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：</a:t>
            </a:r>
            <a:r>
              <a:rPr lang="en-US" altLang="zh-CN" sz="1641" spc="595" dirty="0" smtClean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X </a:t>
            </a:r>
            <a:r>
              <a:rPr lang="en-US" altLang="zh-CN" sz="1641" spc="595" dirty="0" err="1" smtClean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X</a:t>
            </a:r>
            <a:r>
              <a:rPr lang="en-US" altLang="zh-CN" sz="1641" spc="595" dirty="0" smtClean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 </a:t>
            </a:r>
            <a:r>
              <a:rPr lang="en-US" altLang="zh-CN" sz="1641" spc="595" dirty="0" err="1" smtClean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X</a:t>
            </a:r>
            <a:endParaRPr lang="zh-CN" altLang="en-US" sz="1641" spc="595" dirty="0">
              <a:solidFill>
                <a:schemeClr val="bg1"/>
              </a:solidFill>
              <a:ea typeface="造字工房悦黑体验版常规体" pitchFamily="50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9097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25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25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625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文本框 2"/>
          <p:cNvSpPr txBox="1"/>
          <p:nvPr/>
        </p:nvSpPr>
        <p:spPr>
          <a:xfrm>
            <a:off x="1455187" y="11462728"/>
            <a:ext cx="14765260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5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51PPT</a:t>
            </a:r>
            <a:r>
              <a:rPr kumimoji="0" lang="zh-CN" altLang="en-US" sz="5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模板网   </a:t>
            </a:r>
            <a:r>
              <a:rPr kumimoji="0" lang="en-US" altLang="zh-CN" sz="5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  <a:hlinkClick r:id="rId2"/>
              </a:rPr>
              <a:t>www.51pptmoban.com</a:t>
            </a:r>
            <a:r>
              <a:rPr kumimoji="0" lang="en-US" altLang="zh-CN" sz="5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   </a:t>
            </a:r>
            <a:r>
              <a:rPr kumimoji="0" lang="zh-CN" altLang="en-US" sz="5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整理发布</a:t>
            </a:r>
            <a:endParaRPr kumimoji="0" lang="zh-CN" altLang="en-US" sz="5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28238254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616"/>
          <p:cNvSpPr/>
          <p:nvPr/>
        </p:nvSpPr>
        <p:spPr>
          <a:xfrm>
            <a:off x="790199" y="758031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>
                  <a:alpha val="60000"/>
                </a:srgbClr>
              </a:gs>
              <a:gs pos="100000">
                <a:srgbClr val="547BA1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29" name="Shape 629"/>
          <p:cNvSpPr>
            <a:spLocks noGrp="1"/>
          </p:cNvSpPr>
          <p:nvPr>
            <p:ph type="sldNum" sz="quarter" idx="2"/>
          </p:nvPr>
        </p:nvSpPr>
        <p:spPr>
          <a:xfrm>
            <a:off x="22771585" y="1363993"/>
            <a:ext cx="237244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3</a:t>
            </a:fld>
            <a:endParaRPr>
              <a:latin typeface="+mn-lt"/>
              <a:sym typeface="+mn-lt"/>
            </a:endParaRPr>
          </a:p>
        </p:txBody>
      </p:sp>
      <p:sp>
        <p:nvSpPr>
          <p:cNvPr id="631" name="Shape 631"/>
          <p:cNvSpPr/>
          <p:nvPr/>
        </p:nvSpPr>
        <p:spPr>
          <a:xfrm>
            <a:off x="1954861" y="2397186"/>
            <a:ext cx="5620128" cy="14568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8800" dirty="0" smtClean="0">
                <a:latin typeface="+mn-lt"/>
                <a:ea typeface="造字工房俊雅（非商用）常规体" pitchFamily="50" charset="-122"/>
                <a:sym typeface="+mn-lt"/>
              </a:rPr>
              <a:t>目 录</a:t>
            </a:r>
            <a:r>
              <a:rPr lang="en-US" altLang="zh-CN" sz="5400" dirty="0" smtClean="0">
                <a:latin typeface="+mn-ea"/>
                <a:ea typeface="+mn-ea"/>
                <a:sym typeface="+mn-lt"/>
              </a:rPr>
              <a:t>/CONTENTS</a:t>
            </a:r>
            <a:endParaRPr lang="en-US" altLang="zh-CN" sz="5400" dirty="0">
              <a:latin typeface="+mn-ea"/>
              <a:ea typeface="+mn-ea"/>
              <a:sym typeface="+mn-lt"/>
            </a:endParaRPr>
          </a:p>
        </p:txBody>
      </p:sp>
      <p:sp>
        <p:nvSpPr>
          <p:cNvPr id="632" name="Shape 632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33" name="Shape 633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34" name="Shape 634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35" name="Shape 635"/>
          <p:cNvSpPr/>
          <p:nvPr/>
        </p:nvSpPr>
        <p:spPr>
          <a:xfrm>
            <a:off x="2419684" y="5404934"/>
            <a:ext cx="1270001" cy="1270001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525"/>
              </a:srgbClr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914400">
              <a:defRPr sz="3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>
                <a:latin typeface="+mn-lt"/>
                <a:sym typeface="+mn-lt"/>
              </a:rPr>
              <a:t></a:t>
            </a:r>
          </a:p>
        </p:txBody>
      </p:sp>
      <p:sp>
        <p:nvSpPr>
          <p:cNvPr id="636" name="Shape 636"/>
          <p:cNvSpPr/>
          <p:nvPr/>
        </p:nvSpPr>
        <p:spPr>
          <a:xfrm>
            <a:off x="4422025" y="5404934"/>
            <a:ext cx="5851637" cy="18015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 smtClean="0">
                <a:ea typeface="造字工房悦黑体验版常规体" pitchFamily="50" charset="-122"/>
                <a:sym typeface="+mn-lt"/>
              </a:rPr>
              <a:t>添加标题内容</a:t>
            </a:r>
            <a:endParaRPr sz="3200" dirty="0">
              <a:ea typeface="造字工房悦黑体验版常规体" pitchFamily="50" charset="-122"/>
              <a:sym typeface="+mn-lt"/>
            </a:endParaRP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</a:t>
            </a:r>
          </a:p>
        </p:txBody>
      </p:sp>
      <p:sp>
        <p:nvSpPr>
          <p:cNvPr id="637" name="Shape 637"/>
          <p:cNvSpPr/>
          <p:nvPr/>
        </p:nvSpPr>
        <p:spPr>
          <a:xfrm>
            <a:off x="13265627" y="5404934"/>
            <a:ext cx="1270001" cy="1270001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525"/>
              </a:srgbClr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914400">
              <a:defRPr sz="3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 dirty="0">
                <a:latin typeface="+mn-lt"/>
                <a:sym typeface="+mn-lt"/>
              </a:rPr>
              <a:t></a:t>
            </a:r>
          </a:p>
        </p:txBody>
      </p:sp>
      <p:sp>
        <p:nvSpPr>
          <p:cNvPr id="638" name="Shape 638"/>
          <p:cNvSpPr/>
          <p:nvPr/>
        </p:nvSpPr>
        <p:spPr>
          <a:xfrm>
            <a:off x="15267968" y="5404934"/>
            <a:ext cx="5593807" cy="18015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 smtClean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</a:t>
            </a:r>
          </a:p>
        </p:txBody>
      </p:sp>
      <p:sp>
        <p:nvSpPr>
          <p:cNvPr id="639" name="Shape 639"/>
          <p:cNvSpPr/>
          <p:nvPr/>
        </p:nvSpPr>
        <p:spPr>
          <a:xfrm>
            <a:off x="2419684" y="9007568"/>
            <a:ext cx="1270001" cy="1270001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525"/>
              </a:srgbClr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914400">
              <a:defRPr sz="3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 dirty="0">
                <a:latin typeface="+mn-lt"/>
                <a:sym typeface="+mn-lt"/>
              </a:rPr>
              <a:t></a:t>
            </a:r>
          </a:p>
        </p:txBody>
      </p:sp>
      <p:sp>
        <p:nvSpPr>
          <p:cNvPr id="640" name="Shape 640"/>
          <p:cNvSpPr/>
          <p:nvPr/>
        </p:nvSpPr>
        <p:spPr>
          <a:xfrm>
            <a:off x="4422025" y="9007568"/>
            <a:ext cx="5851637" cy="18015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 smtClean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</a:t>
            </a:r>
          </a:p>
        </p:txBody>
      </p:sp>
      <p:sp>
        <p:nvSpPr>
          <p:cNvPr id="641" name="Shape 641"/>
          <p:cNvSpPr/>
          <p:nvPr/>
        </p:nvSpPr>
        <p:spPr>
          <a:xfrm>
            <a:off x="13265627" y="9007568"/>
            <a:ext cx="1270001" cy="1270001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525"/>
              </a:srgbClr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914400">
              <a:defRPr sz="3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 dirty="0">
                <a:latin typeface="+mn-lt"/>
                <a:sym typeface="+mn-lt"/>
              </a:rPr>
              <a:t></a:t>
            </a:r>
          </a:p>
        </p:txBody>
      </p:sp>
      <p:sp>
        <p:nvSpPr>
          <p:cNvPr id="642" name="Shape 642"/>
          <p:cNvSpPr/>
          <p:nvPr/>
        </p:nvSpPr>
        <p:spPr>
          <a:xfrm>
            <a:off x="15267968" y="9007568"/>
            <a:ext cx="5593807" cy="18015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 smtClean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9" presetClass="entr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3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9" presetClass="entr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3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3" presetClass="entr" presetSubtype="16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"/>
                            </p:stCondLst>
                            <p:childTnLst>
                              <p:par>
                                <p:cTn id="37" presetID="9" presetClass="entr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3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" grpId="1" animBg="1" advAuto="0"/>
      <p:bldP spid="636" grpId="2" animBg="1" advAuto="0"/>
      <p:bldP spid="637" grpId="3" animBg="1" advAuto="0"/>
      <p:bldP spid="638" grpId="4" animBg="1" advAuto="0"/>
      <p:bldP spid="639" grpId="5" animBg="1" advAuto="0"/>
      <p:bldP spid="640" grpId="6" animBg="1" advAuto="0"/>
      <p:bldP spid="641" grpId="7" animBg="1" advAuto="0"/>
      <p:bldP spid="642" grpId="8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>
            <a:spLocks noGrp="1"/>
          </p:cNvSpPr>
          <p:nvPr>
            <p:ph type="sldNum" sz="quarter" idx="2"/>
          </p:nvPr>
        </p:nvSpPr>
        <p:spPr>
          <a:xfrm>
            <a:off x="22771585" y="1363993"/>
            <a:ext cx="237244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4</a:t>
            </a:fld>
            <a:endParaRPr>
              <a:latin typeface="+mn-lt"/>
              <a:sym typeface="+mn-lt"/>
            </a:endParaRPr>
          </a:p>
        </p:txBody>
      </p:sp>
      <p:sp>
        <p:nvSpPr>
          <p:cNvPr id="5" name="Shape 616"/>
          <p:cNvSpPr/>
          <p:nvPr/>
        </p:nvSpPr>
        <p:spPr>
          <a:xfrm>
            <a:off x="790199" y="758031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>
                  <a:alpha val="60000"/>
                </a:srgbClr>
              </a:gs>
              <a:gs pos="100000">
                <a:srgbClr val="547BA1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35" name="Shape 635"/>
          <p:cNvSpPr/>
          <p:nvPr/>
        </p:nvSpPr>
        <p:spPr>
          <a:xfrm>
            <a:off x="10219989" y="3688640"/>
            <a:ext cx="4017048" cy="4017042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525"/>
              </a:srgbClr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914400">
              <a:defRPr sz="3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 sz="8800" dirty="0">
                <a:latin typeface="+mn-lt"/>
                <a:sym typeface="+mn-lt"/>
              </a:rPr>
              <a:t></a:t>
            </a:r>
          </a:p>
        </p:txBody>
      </p:sp>
      <p:sp>
        <p:nvSpPr>
          <p:cNvPr id="636" name="Shape 636"/>
          <p:cNvSpPr/>
          <p:nvPr/>
        </p:nvSpPr>
        <p:spPr>
          <a:xfrm>
            <a:off x="8650260" y="8538617"/>
            <a:ext cx="7156506" cy="22447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en-US" altLang="zh-CN" sz="6000" dirty="0" smtClean="0">
                <a:latin typeface="+mj-ea"/>
                <a:ea typeface="+mj-ea"/>
                <a:sym typeface="+mn-lt"/>
              </a:rPr>
              <a:t>01 </a:t>
            </a:r>
            <a:r>
              <a:rPr lang="zh-CN" altLang="en-US" sz="6000" dirty="0" smtClean="0">
                <a:latin typeface="+mj-ea"/>
                <a:ea typeface="+mj-ea"/>
                <a:sym typeface="+mn-lt"/>
              </a:rPr>
              <a:t>添加标题内容</a:t>
            </a:r>
            <a:endParaRPr sz="6000" dirty="0">
              <a:latin typeface="+mj-ea"/>
              <a:ea typeface="+mj-ea"/>
              <a:sym typeface="+mn-lt"/>
            </a:endParaRP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2800" dirty="0">
                <a:sym typeface="+mn-lt"/>
              </a:rPr>
              <a:t>Compellingly </a:t>
            </a:r>
            <a:r>
              <a:rPr sz="2800" dirty="0" err="1">
                <a:sym typeface="+mn-lt"/>
              </a:rPr>
              <a:t>myocardinate</a:t>
            </a:r>
            <a:r>
              <a:rPr sz="2800" dirty="0">
                <a:sym typeface="+mn-lt"/>
              </a:rPr>
              <a:t> cost effective materials </a:t>
            </a:r>
            <a:r>
              <a:rPr sz="2800" dirty="0" smtClean="0">
                <a:sym typeface="+mn-lt"/>
              </a:rPr>
              <a:t>rather</a:t>
            </a:r>
            <a:endParaRPr sz="2800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423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" grpId="0" animBg="1"/>
      <p:bldP spid="6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1" r="7831"/>
          <a:stretch>
            <a:fillRect/>
          </a:stretch>
        </p:blipFill>
        <p:spPr/>
      </p:pic>
      <p:sp>
        <p:nvSpPr>
          <p:cNvPr id="647" name="Shape 647"/>
          <p:cNvSpPr/>
          <p:nvPr/>
        </p:nvSpPr>
        <p:spPr>
          <a:xfrm>
            <a:off x="759354" y="757238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232327">
                  <a:alpha val="85000"/>
                </a:srgbClr>
              </a:gs>
              <a:gs pos="100000">
                <a:srgbClr val="2F3139">
                  <a:alpha val="80000"/>
                </a:srgbClr>
              </a:gs>
            </a:gsLst>
            <a:lin ang="194434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101137" y="2612629"/>
            <a:ext cx="8181727" cy="2138166"/>
            <a:chOff x="8101137" y="2612629"/>
            <a:chExt cx="8181727" cy="2138166"/>
          </a:xfrm>
        </p:grpSpPr>
        <p:sp>
          <p:nvSpPr>
            <p:cNvPr id="648" name="Shape 648"/>
            <p:cNvSpPr/>
            <p:nvPr/>
          </p:nvSpPr>
          <p:spPr>
            <a:xfrm>
              <a:off x="8101137" y="3958590"/>
              <a:ext cx="8181727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sym typeface="+mn-lt"/>
                </a:rPr>
                <a:t>Compellingly myocardinate cost effective materials rather than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sym typeface="+mn-lt"/>
                </a:rPr>
                <a:t>e-business catalysts for change.</a:t>
              </a:r>
            </a:p>
          </p:txBody>
        </p:sp>
        <p:sp>
          <p:nvSpPr>
            <p:cNvPr id="649" name="Shape 649"/>
            <p:cNvSpPr/>
            <p:nvPr/>
          </p:nvSpPr>
          <p:spPr>
            <a:xfrm>
              <a:off x="10409461" y="2612629"/>
              <a:ext cx="3565080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r>
                <a:rPr lang="zh-CN" altLang="en-US" sz="6000" dirty="0" smtClean="0">
                  <a:latin typeface="+mn-lt"/>
                  <a:ea typeface="造字工房俊雅（非商用）常规体" pitchFamily="50" charset="-122"/>
                  <a:sym typeface="+mn-lt"/>
                </a:rPr>
                <a:t>添加标题内容</a:t>
              </a:r>
              <a:endParaRPr sz="6000" dirty="0">
                <a:latin typeface="+mn-lt"/>
                <a:ea typeface="造字工房俊雅（非商用）常规体" pitchFamily="50" charset="-122"/>
                <a:sym typeface="+mn-lt"/>
              </a:endParaRPr>
            </a:p>
          </p:txBody>
        </p:sp>
        <p:grpSp>
          <p:nvGrpSpPr>
            <p:cNvPr id="655" name="Group 655"/>
            <p:cNvGrpSpPr/>
            <p:nvPr/>
          </p:nvGrpSpPr>
          <p:grpSpPr>
            <a:xfrm>
              <a:off x="11993033" y="3719889"/>
              <a:ext cx="397934" cy="76201"/>
              <a:chOff x="0" y="0"/>
              <a:chExt cx="397933" cy="76200"/>
            </a:xfrm>
          </p:grpSpPr>
          <p:sp>
            <p:nvSpPr>
              <p:cNvPr id="652" name="Shape 652"/>
              <p:cNvSpPr/>
              <p:nvPr/>
            </p:nvSpPr>
            <p:spPr>
              <a:xfrm>
                <a:off x="0" y="0"/>
                <a:ext cx="76200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653" name="Shape 653"/>
              <p:cNvSpPr/>
              <p:nvPr/>
            </p:nvSpPr>
            <p:spPr>
              <a:xfrm>
                <a:off x="160866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654" name="Shape 654"/>
              <p:cNvSpPr/>
              <p:nvPr/>
            </p:nvSpPr>
            <p:spPr>
              <a:xfrm>
                <a:off x="321733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</p:grpSp>
      </p:grpSp>
      <p:sp>
        <p:nvSpPr>
          <p:cNvPr id="656" name="Shape 656"/>
          <p:cNvSpPr/>
          <p:nvPr/>
        </p:nvSpPr>
        <p:spPr>
          <a:xfrm>
            <a:off x="1395809" y="7135283"/>
            <a:ext cx="4522135" cy="28602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914400">
              <a:defRPr sz="4000">
                <a:solidFill>
                  <a:srgbClr val="E6EAF3"/>
                </a:solidFill>
                <a:latin typeface="et-line"/>
                <a:ea typeface="et-line"/>
                <a:cs typeface="et-line"/>
                <a:sym typeface="et-line"/>
              </a:defRPr>
            </a:pPr>
            <a:r>
              <a:rPr dirty="0">
                <a:sym typeface="+mn-lt"/>
              </a:rPr>
              <a:t></a:t>
            </a:r>
          </a:p>
          <a:p>
            <a:pPr>
              <a:lnSpc>
                <a:spcPct val="120000"/>
              </a:lnSpc>
              <a:defRPr sz="24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endParaRPr dirty="0">
              <a:sym typeface="+mn-lt"/>
            </a:endParaRPr>
          </a:p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 smtClean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business for change.</a:t>
            </a:r>
          </a:p>
        </p:txBody>
      </p:sp>
      <p:sp>
        <p:nvSpPr>
          <p:cNvPr id="657" name="Shape 657"/>
          <p:cNvSpPr/>
          <p:nvPr/>
        </p:nvSpPr>
        <p:spPr>
          <a:xfrm>
            <a:off x="7079101" y="7135283"/>
            <a:ext cx="4522135" cy="28602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914400">
              <a:defRPr sz="4000">
                <a:solidFill>
                  <a:srgbClr val="E6EAF3"/>
                </a:solidFill>
                <a:latin typeface="et-line"/>
                <a:ea typeface="et-line"/>
                <a:cs typeface="et-line"/>
                <a:sym typeface="et-line"/>
              </a:defRPr>
            </a:pPr>
            <a:r>
              <a:rPr dirty="0">
                <a:sym typeface="+mn-lt"/>
              </a:rPr>
              <a:t></a:t>
            </a:r>
          </a:p>
          <a:p>
            <a:pPr>
              <a:lnSpc>
                <a:spcPct val="120000"/>
              </a:lnSpc>
              <a:defRPr sz="24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endParaRPr dirty="0">
              <a:sym typeface="+mn-lt"/>
            </a:endParaRPr>
          </a:p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 smtClean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business for change.</a:t>
            </a:r>
          </a:p>
        </p:txBody>
      </p:sp>
      <p:sp>
        <p:nvSpPr>
          <p:cNvPr id="658" name="Shape 658"/>
          <p:cNvSpPr/>
          <p:nvPr/>
        </p:nvSpPr>
        <p:spPr>
          <a:xfrm>
            <a:off x="12762392" y="7135283"/>
            <a:ext cx="4522135" cy="28602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914400">
              <a:defRPr sz="4000">
                <a:solidFill>
                  <a:srgbClr val="E6EAF3"/>
                </a:solidFill>
                <a:latin typeface="et-line"/>
                <a:ea typeface="et-line"/>
                <a:cs typeface="et-line"/>
                <a:sym typeface="et-line"/>
              </a:defRPr>
            </a:pPr>
            <a:r>
              <a:rPr dirty="0">
                <a:sym typeface="+mn-lt"/>
              </a:rPr>
              <a:t></a:t>
            </a:r>
          </a:p>
          <a:p>
            <a:pPr>
              <a:lnSpc>
                <a:spcPct val="120000"/>
              </a:lnSpc>
              <a:defRPr sz="24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endParaRPr dirty="0">
              <a:sym typeface="+mn-lt"/>
            </a:endParaRPr>
          </a:p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 smtClean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business for change.</a:t>
            </a:r>
          </a:p>
        </p:txBody>
      </p:sp>
      <p:sp>
        <p:nvSpPr>
          <p:cNvPr id="659" name="Shape 659"/>
          <p:cNvSpPr/>
          <p:nvPr/>
        </p:nvSpPr>
        <p:spPr>
          <a:xfrm>
            <a:off x="18445684" y="7135283"/>
            <a:ext cx="4522136" cy="28602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914400">
              <a:defRPr sz="4000">
                <a:solidFill>
                  <a:srgbClr val="E6EAF3"/>
                </a:solidFill>
                <a:latin typeface="et-line"/>
                <a:ea typeface="et-line"/>
                <a:cs typeface="et-line"/>
                <a:sym typeface="et-line"/>
              </a:defRPr>
            </a:pPr>
            <a:r>
              <a:rPr dirty="0">
                <a:sym typeface="+mn-lt"/>
              </a:rPr>
              <a:t></a:t>
            </a:r>
          </a:p>
          <a:p>
            <a:pPr>
              <a:lnSpc>
                <a:spcPct val="120000"/>
              </a:lnSpc>
              <a:defRPr sz="24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endParaRPr dirty="0">
              <a:sym typeface="+mn-lt"/>
            </a:endParaRPr>
          </a:p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 smtClean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business for change.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23" presetClass="entr" presetSubtype="16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6" grpId="1" animBg="1" advAuto="0"/>
      <p:bldP spid="657" grpId="2" animBg="1" advAuto="0"/>
      <p:bldP spid="658" grpId="3" animBg="1" advAuto="0"/>
      <p:bldP spid="659" grpId="4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Shape 697"/>
          <p:cNvSpPr>
            <a:spLocks noGrp="1"/>
          </p:cNvSpPr>
          <p:nvPr>
            <p:ph type="sldNum" sz="quarter" idx="2"/>
          </p:nvPr>
        </p:nvSpPr>
        <p:spPr>
          <a:xfrm>
            <a:off x="22771585" y="1363993"/>
            <a:ext cx="237244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6</a:t>
            </a:fld>
            <a:endParaRPr>
              <a:latin typeface="+mn-lt"/>
              <a:sym typeface="+mn-lt"/>
            </a:endParaRPr>
          </a:p>
        </p:txBody>
      </p:sp>
      <p:sp>
        <p:nvSpPr>
          <p:cNvPr id="700" name="Shape 700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701" name="Shape 701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702" name="Shape 702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44678" y="2612628"/>
            <a:ext cx="8181727" cy="2507498"/>
            <a:chOff x="1344678" y="2612628"/>
            <a:chExt cx="8181727" cy="2507498"/>
          </a:xfrm>
        </p:grpSpPr>
        <p:sp>
          <p:nvSpPr>
            <p:cNvPr id="699" name="Shape 699"/>
            <p:cNvSpPr/>
            <p:nvPr/>
          </p:nvSpPr>
          <p:spPr>
            <a:xfrm>
              <a:off x="2047383" y="2612628"/>
              <a:ext cx="3751027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defRPr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r>
                <a:rPr lang="zh-CN" altLang="en-US" sz="6000" dirty="0">
                  <a:latin typeface="+mn-lt"/>
                  <a:ea typeface="造字工房俊雅（非商用）常规体" pitchFamily="50" charset="-122"/>
                  <a:sym typeface="+mn-lt"/>
                </a:rPr>
                <a:t>添加标题</a:t>
              </a:r>
              <a:r>
                <a:rPr lang="zh-CN" altLang="en-US" sz="6000" dirty="0" smtClean="0">
                  <a:latin typeface="+mn-lt"/>
                  <a:ea typeface="造字工房俊雅（非商用）常规体" pitchFamily="50" charset="-122"/>
                  <a:sym typeface="+mn-lt"/>
                </a:rPr>
                <a:t>内容</a:t>
              </a:r>
              <a:r>
                <a:rPr sz="6000" dirty="0" smtClean="0">
                  <a:latin typeface="+mn-lt"/>
                  <a:sym typeface="+mn-lt"/>
                </a:rPr>
                <a:t>.</a:t>
              </a:r>
              <a:endParaRPr sz="6000" dirty="0">
                <a:latin typeface="+mn-lt"/>
                <a:sym typeface="+mn-lt"/>
              </a:endParaRPr>
            </a:p>
          </p:txBody>
        </p:sp>
        <p:sp>
          <p:nvSpPr>
            <p:cNvPr id="703" name="Shape 703"/>
            <p:cNvSpPr/>
            <p:nvPr/>
          </p:nvSpPr>
          <p:spPr>
            <a:xfrm>
              <a:off x="1344678" y="3958590"/>
              <a:ext cx="8181727" cy="116153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>
              <a:spAutoFit/>
            </a:bodyPr>
            <a:lstStyle/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business catalysts for change. Completely fashion distributed 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metrics for vertical experiences.</a:t>
              </a:r>
            </a:p>
          </p:txBody>
        </p:sp>
      </p:grpSp>
      <p:graphicFrame>
        <p:nvGraphicFramePr>
          <p:cNvPr id="704" name="Chart 704"/>
          <p:cNvGraphicFramePr/>
          <p:nvPr>
            <p:extLst>
              <p:ext uri="{D42A27DB-BD31-4B8C-83A1-F6EECF244321}">
                <p14:modId xmlns:p14="http://schemas.microsoft.com/office/powerpoint/2010/main" val="3429409146"/>
              </p:ext>
            </p:extLst>
          </p:nvPr>
        </p:nvGraphicFramePr>
        <p:xfrm>
          <a:off x="1243830" y="5561856"/>
          <a:ext cx="10085135" cy="5922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1649280" y="6887653"/>
            <a:ext cx="2396781" cy="922239"/>
            <a:chOff x="1649280" y="6887653"/>
            <a:chExt cx="2396781" cy="922239"/>
          </a:xfrm>
        </p:grpSpPr>
        <p:sp>
          <p:nvSpPr>
            <p:cNvPr id="705" name="Shape 705"/>
            <p:cNvSpPr/>
            <p:nvPr/>
          </p:nvSpPr>
          <p:spPr>
            <a:xfrm>
              <a:off x="1649280" y="6887653"/>
              <a:ext cx="922239" cy="922239"/>
            </a:xfrm>
            <a:prstGeom prst="ellipse">
              <a:avLst/>
            </a:prstGeom>
            <a:solidFill>
              <a:srgbClr val="EAECEF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2000">
                  <a:solidFill>
                    <a:srgbClr val="53585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</a:t>
              </a:r>
            </a:p>
          </p:txBody>
        </p:sp>
        <p:sp>
          <p:nvSpPr>
            <p:cNvPr id="707" name="Shape 707"/>
            <p:cNvSpPr/>
            <p:nvPr/>
          </p:nvSpPr>
          <p:spPr>
            <a:xfrm>
              <a:off x="2917547" y="6952671"/>
              <a:ext cx="1128514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lang="zh-CN" altLang="en-US" dirty="0" smtClean="0">
                  <a:ea typeface="造字工房悦黑体验版常规体" pitchFamily="50" charset="-122"/>
                  <a:sym typeface="+mn-lt"/>
                </a:rPr>
                <a:t>项目名称</a:t>
              </a:r>
              <a:endParaRPr lang="en-US" altLang="zh-CN" dirty="0" smtClean="0">
                <a:ea typeface="造字工房悦黑体验版常规体" pitchFamily="50" charset="-122"/>
                <a:sym typeface="+mn-lt"/>
              </a:endParaRP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 smtClean="0">
                  <a:ea typeface="造字工房悦黑体验版常规体" pitchFamily="50" charset="-122"/>
                  <a:sym typeface="+mn-lt"/>
                </a:rPr>
                <a:t>17,835</a:t>
              </a:r>
              <a:r>
                <a:rPr dirty="0">
                  <a:ea typeface="造字工房悦黑体验版常规体" pitchFamily="50" charset="-122"/>
                  <a:sym typeface="+mn-lt"/>
                </a:rPr>
                <a:t>$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22564" y="6887653"/>
            <a:ext cx="2403132" cy="922239"/>
            <a:chOff x="4722564" y="6887653"/>
            <a:chExt cx="2403132" cy="922239"/>
          </a:xfrm>
        </p:grpSpPr>
        <p:sp>
          <p:nvSpPr>
            <p:cNvPr id="706" name="Shape 706"/>
            <p:cNvSpPr/>
            <p:nvPr/>
          </p:nvSpPr>
          <p:spPr>
            <a:xfrm>
              <a:off x="4722564" y="6887653"/>
              <a:ext cx="922239" cy="922239"/>
            </a:xfrm>
            <a:prstGeom prst="ellipse">
              <a:avLst/>
            </a:prstGeom>
            <a:ln w="12700">
              <a:solidFill>
                <a:srgbClr val="E6EAF3"/>
              </a:solidFill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2000">
                  <a:solidFill>
                    <a:srgbClr val="FFFFF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</a:t>
              </a:r>
            </a:p>
          </p:txBody>
        </p:sp>
        <p:sp>
          <p:nvSpPr>
            <p:cNvPr id="708" name="Shape 708"/>
            <p:cNvSpPr/>
            <p:nvPr/>
          </p:nvSpPr>
          <p:spPr>
            <a:xfrm>
              <a:off x="5997182" y="6952670"/>
              <a:ext cx="1128514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lang="zh-CN" altLang="en-US" dirty="0">
                  <a:ea typeface="造字工房悦黑体验版常规体" pitchFamily="50" charset="-122"/>
                  <a:sym typeface="+mn-lt"/>
                </a:rPr>
                <a:t>项目名称</a:t>
              </a:r>
              <a:endParaRPr lang="en-US" altLang="zh-CN" dirty="0">
                <a:ea typeface="造字工房悦黑体验版常规体" pitchFamily="50" charset="-122"/>
                <a:sym typeface="+mn-lt"/>
              </a:endParaRP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dirty="0" smtClean="0">
                  <a:ea typeface="造字工房悦黑体验版常规体" pitchFamily="50" charset="-122"/>
                  <a:sym typeface="+mn-lt"/>
                </a:rPr>
                <a:t>17,835</a:t>
              </a:r>
              <a:r>
                <a:rPr dirty="0">
                  <a:ea typeface="造字工房悦黑体验版常规体" pitchFamily="50" charset="-122"/>
                  <a:sym typeface="+mn-lt"/>
                </a:rPr>
                <a:t>$</a:t>
              </a:r>
            </a:p>
          </p:txBody>
        </p:sp>
      </p:grpSp>
      <p:pic>
        <p:nvPicPr>
          <p:cNvPr id="9" name="图片占位符 8"/>
          <p:cNvPicPr>
            <a:picLocks noGrp="1" noChangeAspect="1"/>
          </p:cNvPicPr>
          <p:nvPr>
            <p:ph type="pic" sz="half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9" r="20459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7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800"/>
                                        <p:tgtEl>
                                          <p:spTgt spid="7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0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800"/>
                                        <p:tgtEl>
                                          <p:spTgt spid="70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00"/>
                            </p:stCondLst>
                            <p:childTnLst>
                              <p:par>
                                <p:cTn id="1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70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800"/>
                                        <p:tgtEl>
                                          <p:spTgt spid="70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04" grpId="1">
        <p:bldSub>
          <a:bldChart bld="series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Shape 710"/>
          <p:cNvSpPr>
            <a:spLocks noGrp="1"/>
          </p:cNvSpPr>
          <p:nvPr>
            <p:ph type="sldNum" sz="quarter" idx="2"/>
          </p:nvPr>
        </p:nvSpPr>
        <p:spPr>
          <a:xfrm>
            <a:off x="22771585" y="1363993"/>
            <a:ext cx="237244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7</a:t>
            </a:fld>
            <a:endParaRPr>
              <a:latin typeface="+mn-lt"/>
              <a:sym typeface="+mn-lt"/>
            </a:endParaRPr>
          </a:p>
        </p:txBody>
      </p:sp>
      <p:sp>
        <p:nvSpPr>
          <p:cNvPr id="712" name="Shape 712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713" name="Shape 713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714" name="Shape 714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aphicFrame>
        <p:nvGraphicFramePr>
          <p:cNvPr id="716" name="Chart 716"/>
          <p:cNvGraphicFramePr/>
          <p:nvPr>
            <p:extLst>
              <p:ext uri="{D42A27DB-BD31-4B8C-83A1-F6EECF244321}">
                <p14:modId xmlns:p14="http://schemas.microsoft.com/office/powerpoint/2010/main" val="1392952296"/>
              </p:ext>
            </p:extLst>
          </p:nvPr>
        </p:nvGraphicFramePr>
        <p:xfrm>
          <a:off x="1406876" y="5839883"/>
          <a:ext cx="15034866" cy="5436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9009165" y="6182783"/>
            <a:ext cx="1154091" cy="2187650"/>
            <a:chOff x="19009165" y="6182783"/>
            <a:chExt cx="1154091" cy="2187650"/>
          </a:xfrm>
        </p:grpSpPr>
        <p:sp>
          <p:nvSpPr>
            <p:cNvPr id="719" name="Shape 719"/>
            <p:cNvSpPr/>
            <p:nvPr/>
          </p:nvSpPr>
          <p:spPr>
            <a:xfrm>
              <a:off x="19092222" y="6182783"/>
              <a:ext cx="1071034" cy="1071034"/>
            </a:xfrm>
            <a:prstGeom prst="ellipse">
              <a:avLst/>
            </a:prstGeom>
            <a:ln w="25400">
              <a:solidFill>
                <a:srgbClr val="E6EAF3"/>
              </a:solidFill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E6EAF3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</a:t>
              </a:r>
            </a:p>
          </p:txBody>
        </p:sp>
        <p:sp>
          <p:nvSpPr>
            <p:cNvPr id="720" name="Shape 720"/>
            <p:cNvSpPr/>
            <p:nvPr/>
          </p:nvSpPr>
          <p:spPr>
            <a:xfrm>
              <a:off x="19009165" y="7578228"/>
              <a:ext cx="1128514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lang="zh-CN" altLang="en-US" dirty="0">
                  <a:ea typeface="造字工房悦黑体验版常规体" pitchFamily="50" charset="-122"/>
                  <a:sym typeface="+mn-lt"/>
                </a:rPr>
                <a:t>项目名称</a:t>
              </a:r>
              <a:endParaRPr lang="en-US" altLang="zh-CN" dirty="0">
                <a:ea typeface="造字工房悦黑体验版常规体" pitchFamily="50" charset="-122"/>
                <a:sym typeface="+mn-lt"/>
              </a:endParaRPr>
            </a:p>
            <a:p>
              <a:pPr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dirty="0" smtClean="0">
                  <a:ea typeface="造字工房悦黑体验版常规体" pitchFamily="50" charset="-122"/>
                  <a:sym typeface="+mn-lt"/>
                </a:rPr>
                <a:t>17,835</a:t>
              </a:r>
              <a:r>
                <a:rPr dirty="0">
                  <a:ea typeface="造字工房悦黑体验版常规体" pitchFamily="50" charset="-122"/>
                  <a:sym typeface="+mn-lt"/>
                </a:rPr>
                <a:t>$</a:t>
              </a:r>
            </a:p>
          </p:txBody>
        </p:sp>
      </p:grpSp>
      <p:sp>
        <p:nvSpPr>
          <p:cNvPr id="13" name="Shape 699"/>
          <p:cNvSpPr/>
          <p:nvPr/>
        </p:nvSpPr>
        <p:spPr>
          <a:xfrm>
            <a:off x="2047383" y="2612628"/>
            <a:ext cx="3751027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</a:t>
            </a:r>
            <a:r>
              <a:rPr lang="zh-CN" altLang="en-US" sz="6000" dirty="0" smtClean="0">
                <a:latin typeface="+mn-lt"/>
                <a:ea typeface="造字工房俊雅（非商用）常规体" pitchFamily="50" charset="-122"/>
                <a:sym typeface="+mn-lt"/>
              </a:rPr>
              <a:t>内容</a:t>
            </a:r>
            <a:r>
              <a:rPr sz="6000" dirty="0" smtClean="0">
                <a:latin typeface="+mn-lt"/>
                <a:sym typeface="+mn-lt"/>
              </a:rPr>
              <a:t>.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14" name="Shape 703"/>
          <p:cNvSpPr/>
          <p:nvPr/>
        </p:nvSpPr>
        <p:spPr>
          <a:xfrm>
            <a:off x="1344678" y="3958590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009165" y="9162903"/>
            <a:ext cx="1154091" cy="2217430"/>
            <a:chOff x="19009165" y="9162903"/>
            <a:chExt cx="1154091" cy="2217430"/>
          </a:xfrm>
        </p:grpSpPr>
        <p:sp>
          <p:nvSpPr>
            <p:cNvPr id="717" name="Shape 717"/>
            <p:cNvSpPr/>
            <p:nvPr/>
          </p:nvSpPr>
          <p:spPr>
            <a:xfrm>
              <a:off x="19092222" y="9162903"/>
              <a:ext cx="1071034" cy="1071034"/>
            </a:xfrm>
            <a:prstGeom prst="ellipse">
              <a:avLst/>
            </a:prstGeom>
            <a:ln w="25400">
              <a:solidFill>
                <a:srgbClr val="E6EAF3"/>
              </a:solidFill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E6EAF3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</a:t>
              </a:r>
            </a:p>
          </p:txBody>
        </p:sp>
        <p:sp>
          <p:nvSpPr>
            <p:cNvPr id="16" name="Shape 720"/>
            <p:cNvSpPr/>
            <p:nvPr/>
          </p:nvSpPr>
          <p:spPr>
            <a:xfrm>
              <a:off x="19009165" y="10588128"/>
              <a:ext cx="1128514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lang="zh-CN" altLang="en-US" dirty="0">
                  <a:ea typeface="造字工房悦黑体验版常规体" pitchFamily="50" charset="-122"/>
                  <a:sym typeface="+mn-lt"/>
                </a:rPr>
                <a:t>项目名称</a:t>
              </a:r>
              <a:endParaRPr lang="en-US" altLang="zh-CN" dirty="0">
                <a:ea typeface="造字工房悦黑体验版常规体" pitchFamily="50" charset="-122"/>
                <a:sym typeface="+mn-lt"/>
              </a:endParaRPr>
            </a:p>
            <a:p>
              <a:pPr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dirty="0" smtClean="0">
                  <a:ea typeface="造字工房悦黑体验版常规体" pitchFamily="50" charset="-122"/>
                  <a:sym typeface="+mn-lt"/>
                </a:rPr>
                <a:t>17,835</a:t>
              </a:r>
              <a:r>
                <a:rPr dirty="0">
                  <a:ea typeface="造字工房悦黑体验版常规体" pitchFamily="50" charset="-122"/>
                  <a:sym typeface="+mn-lt"/>
                </a:rPr>
                <a:t>$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16" grpId="0">
        <p:bldAsOne/>
      </p:bldGraphic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Shape 665"/>
          <p:cNvSpPr>
            <a:spLocks noGrp="1"/>
          </p:cNvSpPr>
          <p:nvPr>
            <p:ph type="sldNum" sz="quarter" idx="2"/>
          </p:nvPr>
        </p:nvSpPr>
        <p:spPr>
          <a:xfrm>
            <a:off x="22771585" y="1363993"/>
            <a:ext cx="237244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8</a:t>
            </a:fld>
            <a:endParaRPr>
              <a:latin typeface="+mn-lt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101137" y="2612629"/>
            <a:ext cx="8181727" cy="2138166"/>
            <a:chOff x="8101137" y="2612629"/>
            <a:chExt cx="8181727" cy="2138166"/>
          </a:xfrm>
        </p:grpSpPr>
        <p:grpSp>
          <p:nvGrpSpPr>
            <p:cNvPr id="664" name="Group 664"/>
            <p:cNvGrpSpPr/>
            <p:nvPr/>
          </p:nvGrpSpPr>
          <p:grpSpPr>
            <a:xfrm>
              <a:off x="11993033" y="3719889"/>
              <a:ext cx="397934" cy="76201"/>
              <a:chOff x="0" y="0"/>
              <a:chExt cx="397933" cy="76200"/>
            </a:xfrm>
          </p:grpSpPr>
          <p:sp>
            <p:nvSpPr>
              <p:cNvPr id="661" name="Shape 661"/>
              <p:cNvSpPr/>
              <p:nvPr/>
            </p:nvSpPr>
            <p:spPr>
              <a:xfrm>
                <a:off x="0" y="0"/>
                <a:ext cx="76200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662" name="Shape 662"/>
              <p:cNvSpPr/>
              <p:nvPr/>
            </p:nvSpPr>
            <p:spPr>
              <a:xfrm>
                <a:off x="160866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663" name="Shape 663"/>
              <p:cNvSpPr/>
              <p:nvPr/>
            </p:nvSpPr>
            <p:spPr>
              <a:xfrm>
                <a:off x="321733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</p:grpSp>
        <p:sp>
          <p:nvSpPr>
            <p:cNvPr id="666" name="Shape 666"/>
            <p:cNvSpPr/>
            <p:nvPr/>
          </p:nvSpPr>
          <p:spPr>
            <a:xfrm>
              <a:off x="8101137" y="3958590"/>
              <a:ext cx="8181727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e-business catalysts for change.</a:t>
              </a:r>
            </a:p>
          </p:txBody>
        </p:sp>
        <p:sp>
          <p:nvSpPr>
            <p:cNvPr id="667" name="Shape 667"/>
            <p:cNvSpPr/>
            <p:nvPr/>
          </p:nvSpPr>
          <p:spPr>
            <a:xfrm>
              <a:off x="10409461" y="2612629"/>
              <a:ext cx="3565079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r>
                <a:rPr lang="zh-CN" altLang="en-US" sz="6000" dirty="0">
                  <a:latin typeface="+mn-lt"/>
                  <a:ea typeface="造字工房俊雅（非商用）常规体" pitchFamily="50" charset="-122"/>
                  <a:sym typeface="+mn-lt"/>
                </a:rPr>
                <a:t>添加标题内容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59925" y="6813550"/>
            <a:ext cx="4522135" cy="3621852"/>
            <a:chOff x="1359925" y="6813550"/>
            <a:chExt cx="4522135" cy="3621852"/>
          </a:xfrm>
        </p:grpSpPr>
        <p:sp>
          <p:nvSpPr>
            <p:cNvPr id="668" name="Shape 668"/>
            <p:cNvSpPr/>
            <p:nvPr/>
          </p:nvSpPr>
          <p:spPr>
            <a:xfrm>
              <a:off x="2985992" y="6813550"/>
              <a:ext cx="1270001" cy="1270000"/>
            </a:xfrm>
            <a:prstGeom prst="ellipse">
              <a:avLst/>
            </a:prstGeom>
            <a:solidFill>
              <a:srgbClr val="E6EAF3"/>
            </a:solidFill>
            <a:ln w="127000">
              <a:solidFill>
                <a:srgbClr val="E6EAF3">
                  <a:alpha val="39525"/>
                </a:srgbClr>
              </a:solidFill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53585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 dirty="0">
                  <a:latin typeface="+mn-lt"/>
                  <a:sym typeface="+mn-lt"/>
                </a:rPr>
                <a:t></a:t>
              </a:r>
            </a:p>
          </p:txBody>
        </p:sp>
        <p:sp>
          <p:nvSpPr>
            <p:cNvPr id="669" name="Shape 669"/>
            <p:cNvSpPr/>
            <p:nvPr/>
          </p:nvSpPr>
          <p:spPr>
            <a:xfrm>
              <a:off x="1359925" y="8633883"/>
              <a:ext cx="4522135" cy="180151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3200" dirty="0">
                  <a:ea typeface="造字工房悦黑体验版常规体" pitchFamily="50" charset="-122"/>
                  <a:sym typeface="+mn-lt"/>
                </a:rPr>
                <a:t>添加标题内容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 smtClean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business for change.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73930" y="6813550"/>
            <a:ext cx="4522135" cy="3621852"/>
            <a:chOff x="7073930" y="6813550"/>
            <a:chExt cx="4522135" cy="3621852"/>
          </a:xfrm>
        </p:grpSpPr>
        <p:sp>
          <p:nvSpPr>
            <p:cNvPr id="670" name="Shape 670"/>
            <p:cNvSpPr/>
            <p:nvPr/>
          </p:nvSpPr>
          <p:spPr>
            <a:xfrm>
              <a:off x="8699996" y="6813550"/>
              <a:ext cx="1270001" cy="1270000"/>
            </a:xfrm>
            <a:prstGeom prst="ellipse">
              <a:avLst/>
            </a:prstGeom>
            <a:solidFill>
              <a:srgbClr val="E6EAF3"/>
            </a:solidFill>
            <a:ln w="127000">
              <a:solidFill>
                <a:srgbClr val="E6EAF3">
                  <a:alpha val="39525"/>
                </a:srgbClr>
              </a:solidFill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53585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</a:t>
              </a:r>
            </a:p>
          </p:txBody>
        </p:sp>
        <p:sp>
          <p:nvSpPr>
            <p:cNvPr id="673" name="Shape 673"/>
            <p:cNvSpPr/>
            <p:nvPr/>
          </p:nvSpPr>
          <p:spPr>
            <a:xfrm>
              <a:off x="7073930" y="8633883"/>
              <a:ext cx="4522135" cy="180151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3200" dirty="0">
                  <a:ea typeface="造字工房悦黑体验版常规体" pitchFamily="50" charset="-122"/>
                  <a:sym typeface="+mn-lt"/>
                </a:rPr>
                <a:t>添加标题内容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 smtClean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business for change.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787934" y="6813550"/>
            <a:ext cx="4522135" cy="3621852"/>
            <a:chOff x="12787934" y="6813550"/>
            <a:chExt cx="4522135" cy="3621852"/>
          </a:xfrm>
        </p:grpSpPr>
        <p:sp>
          <p:nvSpPr>
            <p:cNvPr id="672" name="Shape 672"/>
            <p:cNvSpPr/>
            <p:nvPr/>
          </p:nvSpPr>
          <p:spPr>
            <a:xfrm>
              <a:off x="14414002" y="6813550"/>
              <a:ext cx="1270001" cy="1270000"/>
            </a:xfrm>
            <a:prstGeom prst="ellipse">
              <a:avLst/>
            </a:prstGeom>
            <a:solidFill>
              <a:srgbClr val="E6EAF3"/>
            </a:solidFill>
            <a:ln w="127000">
              <a:solidFill>
                <a:srgbClr val="E6EAF3">
                  <a:alpha val="39525"/>
                </a:srgbClr>
              </a:solidFill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53585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</a:t>
              </a:r>
            </a:p>
          </p:txBody>
        </p:sp>
        <p:sp>
          <p:nvSpPr>
            <p:cNvPr id="674" name="Shape 674"/>
            <p:cNvSpPr/>
            <p:nvPr/>
          </p:nvSpPr>
          <p:spPr>
            <a:xfrm>
              <a:off x="12787934" y="8633883"/>
              <a:ext cx="4522135" cy="180151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3200" dirty="0">
                  <a:ea typeface="造字工房悦黑体验版常规体" pitchFamily="50" charset="-122"/>
                  <a:sym typeface="+mn-lt"/>
                </a:rPr>
                <a:t>添加标题内容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 smtClean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business for change.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501940" y="6813550"/>
            <a:ext cx="4522135" cy="3621852"/>
            <a:chOff x="18501940" y="6813550"/>
            <a:chExt cx="4522135" cy="3621852"/>
          </a:xfrm>
        </p:grpSpPr>
        <p:sp>
          <p:nvSpPr>
            <p:cNvPr id="671" name="Shape 671"/>
            <p:cNvSpPr/>
            <p:nvPr/>
          </p:nvSpPr>
          <p:spPr>
            <a:xfrm>
              <a:off x="20128007" y="6813550"/>
              <a:ext cx="1270001" cy="1270000"/>
            </a:xfrm>
            <a:prstGeom prst="ellipse">
              <a:avLst/>
            </a:prstGeom>
            <a:solidFill>
              <a:srgbClr val="E6EAF3"/>
            </a:solidFill>
            <a:ln w="127000">
              <a:solidFill>
                <a:srgbClr val="E6EAF3">
                  <a:alpha val="39525"/>
                </a:srgbClr>
              </a:solidFill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53585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</a:t>
              </a:r>
            </a:p>
          </p:txBody>
        </p:sp>
        <p:sp>
          <p:nvSpPr>
            <p:cNvPr id="675" name="Shape 675"/>
            <p:cNvSpPr/>
            <p:nvPr/>
          </p:nvSpPr>
          <p:spPr>
            <a:xfrm>
              <a:off x="18501940" y="8633883"/>
              <a:ext cx="4522135" cy="180151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3200" dirty="0">
                  <a:ea typeface="造字工房悦黑体验版常规体" pitchFamily="50" charset="-122"/>
                  <a:sym typeface="+mn-lt"/>
                </a:rPr>
                <a:t>添加标题内容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 smtClean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business for change.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502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Shape 799"/>
          <p:cNvSpPr>
            <a:spLocks noGrp="1"/>
          </p:cNvSpPr>
          <p:nvPr>
            <p:ph type="sldNum" sz="quarter" idx="2"/>
          </p:nvPr>
        </p:nvSpPr>
        <p:spPr>
          <a:xfrm>
            <a:off x="22636931" y="1363993"/>
            <a:ext cx="371898" cy="37959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9</a:t>
            </a:fld>
            <a:endParaRPr>
              <a:latin typeface="+mn-lt"/>
              <a:sym typeface="+mn-l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58" r="37284"/>
          <a:stretch/>
        </p:blipFill>
        <p:spPr/>
      </p:pic>
      <p:sp>
        <p:nvSpPr>
          <p:cNvPr id="802" name="Shape 802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803" name="Shape 803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804" name="Shape 804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33281" y="6557335"/>
            <a:ext cx="5575548" cy="1366842"/>
            <a:chOff x="17433281" y="6557335"/>
            <a:chExt cx="5575548" cy="1366842"/>
          </a:xfrm>
        </p:grpSpPr>
        <p:sp>
          <p:nvSpPr>
            <p:cNvPr id="806" name="Shape 806"/>
            <p:cNvSpPr/>
            <p:nvPr/>
          </p:nvSpPr>
          <p:spPr>
            <a:xfrm>
              <a:off x="17433281" y="6557335"/>
              <a:ext cx="1304844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 sz="8000">
                  <a:solidFill>
                    <a:srgbClr val="E6EAF3">
                      <a:alpha val="29494"/>
                    </a:srgbClr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01</a:t>
              </a:r>
            </a:p>
          </p:txBody>
        </p:sp>
        <p:sp>
          <p:nvSpPr>
            <p:cNvPr id="807" name="Shape 807"/>
            <p:cNvSpPr/>
            <p:nvPr/>
          </p:nvSpPr>
          <p:spPr>
            <a:xfrm>
              <a:off x="19068257" y="6831634"/>
              <a:ext cx="3940572" cy="10925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algn="l">
                <a:lnSpc>
                  <a:spcPct val="120000"/>
                </a:lnSpc>
                <a:defRPr sz="24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sz="2000" dirty="0">
                  <a:ea typeface="微软雅黑" panose="020B0503020204020204" pitchFamily="34" charset="-122"/>
                  <a:sym typeface="+mn-lt"/>
                </a:rPr>
                <a:t>Service Name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sz="1800" dirty="0">
                  <a:ea typeface="微软雅黑" panose="020B0503020204020204" pitchFamily="34" charset="-122"/>
                  <a:sym typeface="+mn-lt"/>
                </a:rPr>
                <a:t>Compellingly </a:t>
              </a:r>
              <a:r>
                <a:rPr sz="1800" dirty="0" err="1">
                  <a:ea typeface="微软雅黑" panose="020B0503020204020204" pitchFamily="34" charset="-122"/>
                  <a:sym typeface="+mn-lt"/>
                </a:rPr>
                <a:t>myocardinate</a:t>
              </a:r>
              <a:r>
                <a:rPr sz="1800" dirty="0">
                  <a:ea typeface="微软雅黑" panose="020B0503020204020204" pitchFamily="34" charset="-122"/>
                  <a:sym typeface="+mn-lt"/>
                </a:rPr>
                <a:t> cost effective materials rather than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433280" y="8333846"/>
            <a:ext cx="5575549" cy="1366842"/>
            <a:chOff x="17433280" y="8333846"/>
            <a:chExt cx="5575549" cy="1366842"/>
          </a:xfrm>
        </p:grpSpPr>
        <p:sp>
          <p:nvSpPr>
            <p:cNvPr id="808" name="Shape 808"/>
            <p:cNvSpPr/>
            <p:nvPr/>
          </p:nvSpPr>
          <p:spPr>
            <a:xfrm>
              <a:off x="17433280" y="8333846"/>
              <a:ext cx="1304845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 sz="8000">
                  <a:solidFill>
                    <a:srgbClr val="E6EAF3">
                      <a:alpha val="29494"/>
                    </a:srgbClr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lvl1pPr>
            </a:lstStyle>
            <a:p>
              <a:r>
                <a:rPr dirty="0">
                  <a:latin typeface="+mn-lt"/>
                  <a:sym typeface="+mn-lt"/>
                </a:rPr>
                <a:t>02</a:t>
              </a:r>
            </a:p>
          </p:txBody>
        </p:sp>
        <p:sp>
          <p:nvSpPr>
            <p:cNvPr id="809" name="Shape 809"/>
            <p:cNvSpPr/>
            <p:nvPr/>
          </p:nvSpPr>
          <p:spPr>
            <a:xfrm>
              <a:off x="19068257" y="8608145"/>
              <a:ext cx="3940572" cy="10925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algn="l">
                <a:lnSpc>
                  <a:spcPct val="120000"/>
                </a:lnSpc>
                <a:defRPr sz="24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sz="2000">
                  <a:ea typeface="微软雅黑" panose="020B0503020204020204" pitchFamily="34" charset="-122"/>
                  <a:sym typeface="+mn-lt"/>
                </a:rPr>
                <a:t>Service Name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sz="1800">
                  <a:ea typeface="微软雅黑" panose="020B0503020204020204" pitchFamily="34" charset="-122"/>
                  <a:sym typeface="+mn-lt"/>
                </a:rPr>
                <a:t>Compellingly myocardinate cost effective materials rather than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433280" y="10110358"/>
            <a:ext cx="5575549" cy="1366842"/>
            <a:chOff x="17433280" y="10110358"/>
            <a:chExt cx="5575549" cy="1366842"/>
          </a:xfrm>
        </p:grpSpPr>
        <p:sp>
          <p:nvSpPr>
            <p:cNvPr id="810" name="Shape 810"/>
            <p:cNvSpPr/>
            <p:nvPr/>
          </p:nvSpPr>
          <p:spPr>
            <a:xfrm>
              <a:off x="17433280" y="10110358"/>
              <a:ext cx="1304845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 sz="8000">
                  <a:solidFill>
                    <a:srgbClr val="E6EAF3">
                      <a:alpha val="29494"/>
                    </a:srgbClr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lvl1pPr>
            </a:lstStyle>
            <a:p>
              <a:r>
                <a:rPr dirty="0">
                  <a:latin typeface="+mn-lt"/>
                  <a:sym typeface="+mn-lt"/>
                </a:rPr>
                <a:t>03</a:t>
              </a:r>
            </a:p>
          </p:txBody>
        </p:sp>
        <p:sp>
          <p:nvSpPr>
            <p:cNvPr id="811" name="Shape 811"/>
            <p:cNvSpPr/>
            <p:nvPr/>
          </p:nvSpPr>
          <p:spPr>
            <a:xfrm>
              <a:off x="19068257" y="10384657"/>
              <a:ext cx="3940572" cy="10925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algn="l">
                <a:lnSpc>
                  <a:spcPct val="120000"/>
                </a:lnSpc>
                <a:defRPr sz="24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sz="2000">
                  <a:ea typeface="微软雅黑" panose="020B0503020204020204" pitchFamily="34" charset="-122"/>
                  <a:sym typeface="+mn-lt"/>
                </a:rPr>
                <a:t>Service Name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sz="1800">
                  <a:ea typeface="微软雅黑" panose="020B0503020204020204" pitchFamily="34" charset="-122"/>
                  <a:sym typeface="+mn-lt"/>
                </a:rPr>
                <a:t>Compellingly myocardinate cost effective materials rather than</a:t>
              </a:r>
            </a:p>
          </p:txBody>
        </p:sp>
      </p:grpSp>
      <p:sp>
        <p:nvSpPr>
          <p:cNvPr id="812" name="Shape 812"/>
          <p:cNvSpPr/>
          <p:nvPr/>
        </p:nvSpPr>
        <p:spPr>
          <a:xfrm>
            <a:off x="1861595" y="7502440"/>
            <a:ext cx="6465430" cy="26879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sym typeface="+mn-lt"/>
              </a:rPr>
              <a:t>Quickly leverage other's distributed internal or "organic" sources than empowered materials.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endParaRPr dirty="0">
              <a:sym typeface="+mn-lt"/>
            </a:endParaRPr>
          </a:p>
          <a:p>
            <a:pPr marL="854807" lvl="1" indent="-219807" algn="l">
              <a:lnSpc>
                <a:spcPct val="120000"/>
              </a:lnSpc>
              <a:buSzPct val="75000"/>
              <a:buChar char="•"/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Conveniently leverage existing client-centric solutions </a:t>
            </a:r>
          </a:p>
          <a:p>
            <a:pPr marL="854807" lvl="1" indent="-219807" algn="l">
              <a:lnSpc>
                <a:spcPct val="120000"/>
              </a:lnSpc>
              <a:buSzPct val="75000"/>
              <a:buChar char="•"/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With transparent ROI. </a:t>
            </a:r>
          </a:p>
          <a:p>
            <a:pPr marL="854807" lvl="1" indent="-219807" algn="l">
              <a:lnSpc>
                <a:spcPct val="120000"/>
              </a:lnSpc>
              <a:buSzPct val="75000"/>
              <a:buChar char="•"/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Sources rather than empowered materials.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44678" y="2612628"/>
            <a:ext cx="8181727" cy="2507498"/>
            <a:chOff x="1344678" y="2612628"/>
            <a:chExt cx="8181727" cy="2507498"/>
          </a:xfrm>
        </p:grpSpPr>
        <p:sp>
          <p:nvSpPr>
            <p:cNvPr id="16" name="Shape 699"/>
            <p:cNvSpPr/>
            <p:nvPr/>
          </p:nvSpPr>
          <p:spPr>
            <a:xfrm>
              <a:off x="2047383" y="2612628"/>
              <a:ext cx="3751027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defRPr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r>
                <a:rPr lang="zh-CN" altLang="en-US" sz="6000" dirty="0">
                  <a:latin typeface="+mn-lt"/>
                  <a:ea typeface="造字工房俊雅（非商用）常规体" pitchFamily="50" charset="-122"/>
                  <a:sym typeface="+mn-lt"/>
                </a:rPr>
                <a:t>添加标题</a:t>
              </a:r>
              <a:r>
                <a:rPr lang="zh-CN" altLang="en-US" sz="6000" dirty="0" smtClean="0">
                  <a:latin typeface="+mn-lt"/>
                  <a:ea typeface="造字工房俊雅（非商用）常规体" pitchFamily="50" charset="-122"/>
                  <a:sym typeface="+mn-lt"/>
                </a:rPr>
                <a:t>内容</a:t>
              </a:r>
              <a:r>
                <a:rPr sz="6000" dirty="0" smtClean="0">
                  <a:latin typeface="+mn-lt"/>
                  <a:sym typeface="+mn-lt"/>
                </a:rPr>
                <a:t>.</a:t>
              </a:r>
              <a:endParaRPr sz="6000" dirty="0">
                <a:latin typeface="+mn-lt"/>
                <a:sym typeface="+mn-lt"/>
              </a:endParaRPr>
            </a:p>
          </p:txBody>
        </p:sp>
        <p:sp>
          <p:nvSpPr>
            <p:cNvPr id="17" name="Shape 703"/>
            <p:cNvSpPr/>
            <p:nvPr/>
          </p:nvSpPr>
          <p:spPr>
            <a:xfrm>
              <a:off x="1344678" y="3958590"/>
              <a:ext cx="8181727" cy="116153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>
              <a:spAutoFit/>
            </a:bodyPr>
            <a:lstStyle/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business catalysts for change. Completely fashion distributed 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metrics for vertical experiences.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EEFA4EF-91BA-4867-B23D-C0C98F548E77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28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Temp">
      <a:majorFont>
        <a:latin typeface="微软雅黑"/>
        <a:ea typeface="造字工房俊雅（非商用）常规体"/>
        <a:cs typeface=""/>
      </a:majorFont>
      <a:minorFont>
        <a:latin typeface="微软雅黑"/>
        <a:ea typeface="造字工房俊雅（非商用）常规体"/>
        <a:cs typeface="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1529</Words>
  <Application>Microsoft Office PowerPoint</Application>
  <PresentationFormat>自定义</PresentationFormat>
  <Paragraphs>313</Paragraphs>
  <Slides>27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et-line</vt:lpstr>
      <vt:lpstr>Helvetica Light</vt:lpstr>
      <vt:lpstr>Helvetica Neue</vt:lpstr>
      <vt:lpstr>San Francisco Display Bold</vt:lpstr>
      <vt:lpstr>San Francisco Display Light</vt:lpstr>
      <vt:lpstr>微软雅黑</vt:lpstr>
      <vt:lpstr>造字工房俊雅（非商用）常规体</vt:lpstr>
      <vt:lpstr>造字工房悦黑体验版常规体</vt:lpstr>
      <vt:lpstr>Arial</vt:lpstr>
      <vt:lpstr>Calibri</vt:lpstr>
      <vt:lpstr>Raleway</vt:lpstr>
      <vt:lpstr>White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28</dc:title>
  <dc:creator>user</dc:creator>
  <cp:lastModifiedBy>阳光 男孩</cp:lastModifiedBy>
  <cp:revision>60</cp:revision>
  <dcterms:modified xsi:type="dcterms:W3CDTF">2019-07-11T14:23:38Z</dcterms:modified>
</cp:coreProperties>
</file>