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7" r:id="rId3"/>
    <p:sldId id="258" r:id="rId4"/>
    <p:sldId id="284" r:id="rId5"/>
    <p:sldId id="260" r:id="rId6"/>
    <p:sldId id="261" r:id="rId7"/>
    <p:sldId id="262" r:id="rId8"/>
    <p:sldId id="263" r:id="rId9"/>
    <p:sldId id="264" r:id="rId10"/>
    <p:sldId id="285" r:id="rId11"/>
    <p:sldId id="266" r:id="rId12"/>
    <p:sldId id="267" r:id="rId13"/>
    <p:sldId id="268" r:id="rId14"/>
    <p:sldId id="269" r:id="rId15"/>
    <p:sldId id="270" r:id="rId16"/>
    <p:sldId id="286" r:id="rId17"/>
    <p:sldId id="271" r:id="rId18"/>
    <p:sldId id="273" r:id="rId19"/>
    <p:sldId id="274" r:id="rId20"/>
    <p:sldId id="275" r:id="rId21"/>
    <p:sldId id="287" r:id="rId22"/>
    <p:sldId id="277" r:id="rId23"/>
    <p:sldId id="278" r:id="rId24"/>
    <p:sldId id="279" r:id="rId25"/>
    <p:sldId id="280" r:id="rId26"/>
    <p:sldId id="282" r:id="rId27"/>
    <p:sldId id="28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444444"/>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3" autoAdjust="0"/>
    <p:restoredTop sz="94660"/>
  </p:normalViewPr>
  <p:slideViewPr>
    <p:cSldViewPr snapToGrid="0">
      <p:cViewPr>
        <p:scale>
          <a:sx n="75" d="100"/>
          <a:sy n="75" d="100"/>
        </p:scale>
        <p:origin x="1200" y="4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4715C5-5BEF-4DA7-B534-FDB2785661ED}" type="datetimeFigureOut">
              <a:rPr lang="zh-CN" altLang="en-US" smtClean="0"/>
              <a:t>2019/7/14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38054E-0742-4BBE-99BA-1BB7577B901B}" type="slidenum">
              <a:rPr lang="zh-CN" altLang="en-US" smtClean="0"/>
              <a:t>‹#›</a:t>
            </a:fld>
            <a:endParaRPr lang="zh-CN" altLang="en-US"/>
          </a:p>
        </p:txBody>
      </p:sp>
    </p:spTree>
    <p:extLst>
      <p:ext uri="{BB962C8B-B14F-4D97-AF65-F5344CB8AC3E}">
        <p14:creationId xmlns:p14="http://schemas.microsoft.com/office/powerpoint/2010/main" val="1045526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1</a:t>
            </a:fld>
            <a:endParaRPr lang="zh-CN" altLang="en-US"/>
          </a:p>
        </p:txBody>
      </p:sp>
    </p:spTree>
    <p:extLst>
      <p:ext uri="{BB962C8B-B14F-4D97-AF65-F5344CB8AC3E}">
        <p14:creationId xmlns:p14="http://schemas.microsoft.com/office/powerpoint/2010/main" val="2837158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10</a:t>
            </a:fld>
            <a:endParaRPr lang="zh-CN" altLang="en-US"/>
          </a:p>
        </p:txBody>
      </p:sp>
    </p:spTree>
    <p:extLst>
      <p:ext uri="{BB962C8B-B14F-4D97-AF65-F5344CB8AC3E}">
        <p14:creationId xmlns:p14="http://schemas.microsoft.com/office/powerpoint/2010/main" val="866025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11</a:t>
            </a:fld>
            <a:endParaRPr lang="zh-CN" altLang="en-US"/>
          </a:p>
        </p:txBody>
      </p:sp>
    </p:spTree>
    <p:extLst>
      <p:ext uri="{BB962C8B-B14F-4D97-AF65-F5344CB8AC3E}">
        <p14:creationId xmlns:p14="http://schemas.microsoft.com/office/powerpoint/2010/main" val="17342418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12</a:t>
            </a:fld>
            <a:endParaRPr lang="zh-CN" altLang="en-US"/>
          </a:p>
        </p:txBody>
      </p:sp>
    </p:spTree>
    <p:extLst>
      <p:ext uri="{BB962C8B-B14F-4D97-AF65-F5344CB8AC3E}">
        <p14:creationId xmlns:p14="http://schemas.microsoft.com/office/powerpoint/2010/main" val="1571433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13</a:t>
            </a:fld>
            <a:endParaRPr lang="zh-CN" altLang="en-US"/>
          </a:p>
        </p:txBody>
      </p:sp>
    </p:spTree>
    <p:extLst>
      <p:ext uri="{BB962C8B-B14F-4D97-AF65-F5344CB8AC3E}">
        <p14:creationId xmlns:p14="http://schemas.microsoft.com/office/powerpoint/2010/main" val="32859221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14</a:t>
            </a:fld>
            <a:endParaRPr lang="zh-CN" altLang="en-US"/>
          </a:p>
        </p:txBody>
      </p:sp>
    </p:spTree>
    <p:extLst>
      <p:ext uri="{BB962C8B-B14F-4D97-AF65-F5344CB8AC3E}">
        <p14:creationId xmlns:p14="http://schemas.microsoft.com/office/powerpoint/2010/main" val="40770023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15</a:t>
            </a:fld>
            <a:endParaRPr lang="zh-CN" altLang="en-US"/>
          </a:p>
        </p:txBody>
      </p:sp>
    </p:spTree>
    <p:extLst>
      <p:ext uri="{BB962C8B-B14F-4D97-AF65-F5344CB8AC3E}">
        <p14:creationId xmlns:p14="http://schemas.microsoft.com/office/powerpoint/2010/main" val="3568367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16</a:t>
            </a:fld>
            <a:endParaRPr lang="zh-CN" altLang="en-US"/>
          </a:p>
        </p:txBody>
      </p:sp>
    </p:spTree>
    <p:extLst>
      <p:ext uri="{BB962C8B-B14F-4D97-AF65-F5344CB8AC3E}">
        <p14:creationId xmlns:p14="http://schemas.microsoft.com/office/powerpoint/2010/main" val="2840329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17</a:t>
            </a:fld>
            <a:endParaRPr lang="zh-CN" altLang="en-US"/>
          </a:p>
        </p:txBody>
      </p:sp>
    </p:spTree>
    <p:extLst>
      <p:ext uri="{BB962C8B-B14F-4D97-AF65-F5344CB8AC3E}">
        <p14:creationId xmlns:p14="http://schemas.microsoft.com/office/powerpoint/2010/main" val="34686772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18</a:t>
            </a:fld>
            <a:endParaRPr lang="zh-CN" altLang="en-US"/>
          </a:p>
        </p:txBody>
      </p:sp>
    </p:spTree>
    <p:extLst>
      <p:ext uri="{BB962C8B-B14F-4D97-AF65-F5344CB8AC3E}">
        <p14:creationId xmlns:p14="http://schemas.microsoft.com/office/powerpoint/2010/main" val="929321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19</a:t>
            </a:fld>
            <a:endParaRPr lang="zh-CN" altLang="en-US"/>
          </a:p>
        </p:txBody>
      </p:sp>
    </p:spTree>
    <p:extLst>
      <p:ext uri="{BB962C8B-B14F-4D97-AF65-F5344CB8AC3E}">
        <p14:creationId xmlns:p14="http://schemas.microsoft.com/office/powerpoint/2010/main" val="1521233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2</a:t>
            </a:fld>
            <a:endParaRPr lang="zh-CN" altLang="en-US"/>
          </a:p>
        </p:txBody>
      </p:sp>
    </p:spTree>
    <p:extLst>
      <p:ext uri="{BB962C8B-B14F-4D97-AF65-F5344CB8AC3E}">
        <p14:creationId xmlns:p14="http://schemas.microsoft.com/office/powerpoint/2010/main" val="385657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20</a:t>
            </a:fld>
            <a:endParaRPr lang="zh-CN" altLang="en-US"/>
          </a:p>
        </p:txBody>
      </p:sp>
    </p:spTree>
    <p:extLst>
      <p:ext uri="{BB962C8B-B14F-4D97-AF65-F5344CB8AC3E}">
        <p14:creationId xmlns:p14="http://schemas.microsoft.com/office/powerpoint/2010/main" val="2930391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21</a:t>
            </a:fld>
            <a:endParaRPr lang="zh-CN" altLang="en-US"/>
          </a:p>
        </p:txBody>
      </p:sp>
    </p:spTree>
    <p:extLst>
      <p:ext uri="{BB962C8B-B14F-4D97-AF65-F5344CB8AC3E}">
        <p14:creationId xmlns:p14="http://schemas.microsoft.com/office/powerpoint/2010/main" val="21583259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22</a:t>
            </a:fld>
            <a:endParaRPr lang="zh-CN" altLang="en-US"/>
          </a:p>
        </p:txBody>
      </p:sp>
    </p:spTree>
    <p:extLst>
      <p:ext uri="{BB962C8B-B14F-4D97-AF65-F5344CB8AC3E}">
        <p14:creationId xmlns:p14="http://schemas.microsoft.com/office/powerpoint/2010/main" val="31683408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23</a:t>
            </a:fld>
            <a:endParaRPr lang="zh-CN" altLang="en-US"/>
          </a:p>
        </p:txBody>
      </p:sp>
    </p:spTree>
    <p:extLst>
      <p:ext uri="{BB962C8B-B14F-4D97-AF65-F5344CB8AC3E}">
        <p14:creationId xmlns:p14="http://schemas.microsoft.com/office/powerpoint/2010/main" val="27637093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24</a:t>
            </a:fld>
            <a:endParaRPr lang="zh-CN" altLang="en-US"/>
          </a:p>
        </p:txBody>
      </p:sp>
    </p:spTree>
    <p:extLst>
      <p:ext uri="{BB962C8B-B14F-4D97-AF65-F5344CB8AC3E}">
        <p14:creationId xmlns:p14="http://schemas.microsoft.com/office/powerpoint/2010/main" val="19623962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25</a:t>
            </a:fld>
            <a:endParaRPr lang="zh-CN" altLang="en-US"/>
          </a:p>
        </p:txBody>
      </p:sp>
    </p:spTree>
    <p:extLst>
      <p:ext uri="{BB962C8B-B14F-4D97-AF65-F5344CB8AC3E}">
        <p14:creationId xmlns:p14="http://schemas.microsoft.com/office/powerpoint/2010/main" val="35124685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26</a:t>
            </a:fld>
            <a:endParaRPr lang="zh-CN" altLang="en-US"/>
          </a:p>
        </p:txBody>
      </p:sp>
    </p:spTree>
    <p:extLst>
      <p:ext uri="{BB962C8B-B14F-4D97-AF65-F5344CB8AC3E}">
        <p14:creationId xmlns:p14="http://schemas.microsoft.com/office/powerpoint/2010/main" val="2436915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3</a:t>
            </a:fld>
            <a:endParaRPr lang="zh-CN" altLang="en-US"/>
          </a:p>
        </p:txBody>
      </p:sp>
    </p:spTree>
    <p:extLst>
      <p:ext uri="{BB962C8B-B14F-4D97-AF65-F5344CB8AC3E}">
        <p14:creationId xmlns:p14="http://schemas.microsoft.com/office/powerpoint/2010/main" val="1510942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4</a:t>
            </a:fld>
            <a:endParaRPr lang="zh-CN" altLang="en-US"/>
          </a:p>
        </p:txBody>
      </p:sp>
    </p:spTree>
    <p:extLst>
      <p:ext uri="{BB962C8B-B14F-4D97-AF65-F5344CB8AC3E}">
        <p14:creationId xmlns:p14="http://schemas.microsoft.com/office/powerpoint/2010/main" val="1182852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5</a:t>
            </a:fld>
            <a:endParaRPr lang="zh-CN" altLang="en-US"/>
          </a:p>
        </p:txBody>
      </p:sp>
    </p:spTree>
    <p:extLst>
      <p:ext uri="{BB962C8B-B14F-4D97-AF65-F5344CB8AC3E}">
        <p14:creationId xmlns:p14="http://schemas.microsoft.com/office/powerpoint/2010/main" val="2697556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6</a:t>
            </a:fld>
            <a:endParaRPr lang="zh-CN" altLang="en-US"/>
          </a:p>
        </p:txBody>
      </p:sp>
    </p:spTree>
    <p:extLst>
      <p:ext uri="{BB962C8B-B14F-4D97-AF65-F5344CB8AC3E}">
        <p14:creationId xmlns:p14="http://schemas.microsoft.com/office/powerpoint/2010/main" val="2183868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7</a:t>
            </a:fld>
            <a:endParaRPr lang="zh-CN" altLang="en-US"/>
          </a:p>
        </p:txBody>
      </p:sp>
    </p:spTree>
    <p:extLst>
      <p:ext uri="{BB962C8B-B14F-4D97-AF65-F5344CB8AC3E}">
        <p14:creationId xmlns:p14="http://schemas.microsoft.com/office/powerpoint/2010/main" val="2465368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8</a:t>
            </a:fld>
            <a:endParaRPr lang="zh-CN" altLang="en-US"/>
          </a:p>
        </p:txBody>
      </p:sp>
    </p:spTree>
    <p:extLst>
      <p:ext uri="{BB962C8B-B14F-4D97-AF65-F5344CB8AC3E}">
        <p14:creationId xmlns:p14="http://schemas.microsoft.com/office/powerpoint/2010/main" val="310964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38054E-0742-4BBE-99BA-1BB7577B901B}" type="slidenum">
              <a:rPr lang="zh-CN" altLang="en-US" smtClean="0"/>
              <a:t>9</a:t>
            </a:fld>
            <a:endParaRPr lang="zh-CN" altLang="en-US"/>
          </a:p>
        </p:txBody>
      </p:sp>
    </p:spTree>
    <p:extLst>
      <p:ext uri="{BB962C8B-B14F-4D97-AF65-F5344CB8AC3E}">
        <p14:creationId xmlns:p14="http://schemas.microsoft.com/office/powerpoint/2010/main" val="665375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B3BF58DE-56F1-449D-9AED-5DFEE2408EDD}" type="datetimeFigureOut">
              <a:rPr lang="zh-CN" altLang="en-US" smtClean="0"/>
              <a:t>2019/7/14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13294163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3BF58DE-56F1-449D-9AED-5DFEE2408EDD}" type="datetimeFigureOut">
              <a:rPr lang="zh-CN" altLang="en-US" smtClean="0"/>
              <a:t>2019/7/14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23943997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3BF58DE-56F1-449D-9AED-5DFEE2408EDD}" type="datetimeFigureOut">
              <a:rPr lang="zh-CN" altLang="en-US" smtClean="0"/>
              <a:t>2019/7/14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11460549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3BF58DE-56F1-449D-9AED-5DFEE2408EDD}" type="datetimeFigureOut">
              <a:rPr lang="zh-CN" altLang="en-US" smtClean="0"/>
              <a:t>2019/7/14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8012030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3BF58DE-56F1-449D-9AED-5DFEE2408EDD}" type="datetimeFigureOut">
              <a:rPr lang="zh-CN" altLang="en-US" smtClean="0"/>
              <a:t>2019/7/14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38010517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3BF58DE-56F1-449D-9AED-5DFEE2408EDD}" type="datetimeFigureOut">
              <a:rPr lang="zh-CN" altLang="en-US" smtClean="0"/>
              <a:t>2019/7/14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22717022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3BF58DE-56F1-449D-9AED-5DFEE2408EDD}" type="datetimeFigureOut">
              <a:rPr lang="zh-CN" altLang="en-US" smtClean="0"/>
              <a:t>2019/7/14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14641246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3BF58DE-56F1-449D-9AED-5DFEE2408EDD}" type="datetimeFigureOut">
              <a:rPr lang="zh-CN" altLang="en-US" smtClean="0"/>
              <a:t>2019/7/14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7124305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BF58DE-56F1-449D-9AED-5DFEE2408EDD}" type="datetimeFigureOut">
              <a:rPr lang="zh-CN" altLang="en-US" smtClean="0"/>
              <a:t>2019/7/14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22951444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3BF58DE-56F1-449D-9AED-5DFEE2408EDD}" type="datetimeFigureOut">
              <a:rPr lang="zh-CN" altLang="en-US" smtClean="0"/>
              <a:t>2019/7/14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17733689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3BF58DE-56F1-449D-9AED-5DFEE2408EDD}" type="datetimeFigureOut">
              <a:rPr lang="zh-CN" altLang="en-US" smtClean="0"/>
              <a:t>2019/7/14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38649914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BF58DE-56F1-449D-9AED-5DFEE2408EDD}" type="datetimeFigureOut">
              <a:rPr lang="zh-CN" altLang="en-US" smtClean="0"/>
              <a:t>2019/7/14</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DC4B5B-4AA2-48AC-AA1C-32C9F13A2356}" type="slidenum">
              <a:rPr lang="zh-CN" altLang="en-US" smtClean="0"/>
              <a:t>‹#›</a:t>
            </a:fld>
            <a:endParaRPr lang="zh-CN" altLang="en-US"/>
          </a:p>
        </p:txBody>
      </p:sp>
    </p:spTree>
    <p:extLst>
      <p:ext uri="{BB962C8B-B14F-4D97-AF65-F5344CB8AC3E}">
        <p14:creationId xmlns:p14="http://schemas.microsoft.com/office/powerpoint/2010/main" val="5513110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lumMod val="85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6" name="矩形 5"/>
          <p:cNvSpPr/>
          <p:nvPr/>
        </p:nvSpPr>
        <p:spPr>
          <a:xfrm>
            <a:off x="3971243" y="3537153"/>
            <a:ext cx="4365298" cy="1077218"/>
          </a:xfrm>
          <a:prstGeom prst="rect">
            <a:avLst/>
          </a:prstGeom>
        </p:spPr>
        <p:txBody>
          <a:bodyPr wrap="none">
            <a:spAutoFit/>
          </a:bodyPr>
          <a:lstStyle/>
          <a:p>
            <a:pPr algn="ctr"/>
            <a:r>
              <a:rPr lang="zh-CN" altLang="en-US" sz="4400" b="1" spc="600" dirty="0" smtClean="0">
                <a:solidFill>
                  <a:schemeClr val="tx1">
                    <a:lumMod val="75000"/>
                    <a:lumOff val="25000"/>
                  </a:schemeClr>
                </a:solidFill>
                <a:latin typeface="微软雅黑" panose="020B0503020204020204" pitchFamily="34" charset="-122"/>
                <a:ea typeface="微软雅黑" panose="020B0503020204020204" pitchFamily="34" charset="-122"/>
              </a:rPr>
              <a:t>商 业 计 划 书</a:t>
            </a:r>
            <a:endParaRPr lang="en-US" altLang="zh-CN" sz="4400" b="1"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en-US" altLang="zh-CN" sz="2000" spc="600" dirty="0" smtClean="0">
                <a:solidFill>
                  <a:schemeClr val="tx1">
                    <a:lumMod val="75000"/>
                    <a:lumOff val="25000"/>
                  </a:schemeClr>
                </a:solidFill>
                <a:latin typeface="微软雅黑" panose="020B0503020204020204" pitchFamily="34" charset="-122"/>
                <a:ea typeface="微软雅黑" panose="020B0503020204020204" pitchFamily="34" charset="-122"/>
              </a:rPr>
              <a:t>BUSINESS PROPOSAL</a:t>
            </a:r>
            <a:endParaRPr lang="zh-CN" altLang="en-US" sz="2000"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597421" y="672584"/>
            <a:ext cx="6997159" cy="369332"/>
            <a:chOff x="3238500" y="672584"/>
            <a:chExt cx="6997159" cy="369332"/>
          </a:xfrm>
        </p:grpSpPr>
        <p:sp>
          <p:nvSpPr>
            <p:cNvPr id="5" name="矩形 4"/>
            <p:cNvSpPr/>
            <p:nvPr/>
          </p:nvSpPr>
          <p:spPr>
            <a:xfrm>
              <a:off x="5753784" y="672584"/>
              <a:ext cx="2061783" cy="369332"/>
            </a:xfrm>
            <a:prstGeom prst="rect">
              <a:avLst/>
            </a:prstGeom>
          </p:spPr>
          <p:txBody>
            <a:bodyPr wrap="none">
              <a:spAutoFit/>
            </a:bodyPr>
            <a:lstStyle/>
            <a:p>
              <a:r>
                <a:rPr lang="zh-CN" altLang="en-US" spc="600" dirty="0" smtClean="0">
                  <a:solidFill>
                    <a:schemeClr val="tx1">
                      <a:lumMod val="75000"/>
                      <a:lumOff val="25000"/>
                    </a:schemeClr>
                  </a:solidFill>
                  <a:latin typeface="微软雅黑" panose="020B0503020204020204" pitchFamily="34" charset="-122"/>
                  <a:ea typeface="微软雅黑" panose="020B0503020204020204" pitchFamily="34" charset="-122"/>
                </a:rPr>
                <a:t>极简</a:t>
              </a:r>
              <a:r>
                <a:rPr lang="en-US" altLang="zh-CN" spc="6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pc="600" dirty="0" smtClean="0">
                  <a:solidFill>
                    <a:schemeClr val="tx1">
                      <a:lumMod val="75000"/>
                      <a:lumOff val="25000"/>
                    </a:schemeClr>
                  </a:solidFill>
                  <a:latin typeface="微软雅黑" panose="020B0503020204020204" pitchFamily="34" charset="-122"/>
                  <a:ea typeface="微软雅黑" panose="020B0503020204020204" pitchFamily="34" charset="-122"/>
                </a:rPr>
                <a:t>模板</a:t>
              </a:r>
              <a:endParaRPr lang="zh-CN" altLang="en-US"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238500" y="838200"/>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a:off x="7911559" y="838200"/>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grpSp>
      <p:sp>
        <p:nvSpPr>
          <p:cNvPr id="14" name="矩形 13"/>
          <p:cNvSpPr/>
          <p:nvPr/>
        </p:nvSpPr>
        <p:spPr>
          <a:xfrm>
            <a:off x="4926634" y="2521490"/>
            <a:ext cx="2454518" cy="1015663"/>
          </a:xfrm>
          <a:prstGeom prst="rect">
            <a:avLst/>
          </a:prstGeom>
        </p:spPr>
        <p:txBody>
          <a:bodyPr wrap="none">
            <a:spAutoFit/>
          </a:bodyPr>
          <a:lstStyle/>
          <a:p>
            <a:pPr algn="ctr"/>
            <a:r>
              <a:rPr lang="en-US" altLang="zh-CN" sz="6000" b="1" spc="600" dirty="0" smtClean="0">
                <a:solidFill>
                  <a:schemeClr val="tx1">
                    <a:lumMod val="75000"/>
                    <a:lumOff val="25000"/>
                  </a:schemeClr>
                </a:solidFill>
                <a:latin typeface="微软雅黑" panose="020B0503020204020204" pitchFamily="34" charset="-122"/>
                <a:ea typeface="微软雅黑" panose="020B0503020204020204" pitchFamily="34" charset="-122"/>
              </a:rPr>
              <a:t>201X</a:t>
            </a:r>
            <a:endParaRPr lang="zh-CN" altLang="en-US" sz="3200"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3105892" y="5866773"/>
            <a:ext cx="6096000" cy="369332"/>
          </a:xfrm>
          <a:prstGeom prst="rect">
            <a:avLst/>
          </a:prstGeom>
        </p:spPr>
        <p:txBody>
          <a:bodyPr>
            <a:spAutoFit/>
          </a:bodyPr>
          <a:lstStyle/>
          <a:p>
            <a:pPr algn="ctr"/>
            <a:r>
              <a:rPr lang="en-US" altLang="zh-CN" dirty="0" smtClean="0">
                <a:latin typeface="+mj-ea"/>
              </a:rPr>
              <a:t>201X </a:t>
            </a:r>
            <a:r>
              <a:rPr lang="en-US" altLang="zh-CN" dirty="0" smtClean="0">
                <a:latin typeface="+mj-ea"/>
              </a:rPr>
              <a:t>minimalist business plan</a:t>
            </a:r>
            <a:endParaRPr lang="zh-CN" altLang="en-US" dirty="0">
              <a:latin typeface="+mj-ea"/>
            </a:endParaRPr>
          </a:p>
        </p:txBody>
      </p:sp>
    </p:spTree>
    <p:extLst>
      <p:ext uri="{BB962C8B-B14F-4D97-AF65-F5344CB8AC3E}">
        <p14:creationId xmlns:p14="http://schemas.microsoft.com/office/powerpoint/2010/main" val="5172756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anim calcmode="lin" valueType="num">
                                      <p:cBhvr>
                                        <p:cTn id="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anim calcmode="lin" valueType="num">
                                      <p:cBhvr>
                                        <p:cTn id="14"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500"/>
                                        <p:tgtEl>
                                          <p:spTgt spid="6">
                                            <p:txEl>
                                              <p:pRg st="1" end="1"/>
                                            </p:txEl>
                                          </p:spTgt>
                                        </p:tgtEl>
                                      </p:cBhvr>
                                    </p:animEffect>
                                    <p:anim calcmode="lin" valueType="num">
                                      <p:cBhvr>
                                        <p:cTn id="20"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grayscl/>
            <a:extLst>
              <a:ext uri="{28A0092B-C50C-407E-A947-70E740481C1C}">
                <a14:useLocalDpi xmlns:a14="http://schemas.microsoft.com/office/drawing/2010/main" val="0"/>
              </a:ext>
            </a:extLst>
          </a:blip>
          <a:srcRect l="185" t="13865" r="-185" b="11980"/>
          <a:stretch/>
        </p:blipFill>
        <p:spPr>
          <a:xfrm>
            <a:off x="1" y="2423884"/>
            <a:ext cx="4038600" cy="1934918"/>
          </a:xfrm>
          <a:prstGeom prst="rect">
            <a:avLst/>
          </a:prstGeom>
        </p:spPr>
      </p:pic>
      <p:sp>
        <p:nvSpPr>
          <p:cNvPr id="6" name="矩形 5"/>
          <p:cNvSpPr/>
          <p:nvPr/>
        </p:nvSpPr>
        <p:spPr>
          <a:xfrm rot="2700000">
            <a:off x="3365391" y="2707247"/>
            <a:ext cx="1368193" cy="136819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4569440" y="4046923"/>
            <a:ext cx="370728" cy="37072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5240973" y="4003712"/>
            <a:ext cx="181545" cy="18154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PART</a:t>
            </a:r>
          </a:p>
          <a:p>
            <a:pPr algn="ct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02</a:t>
            </a:r>
            <a:endPar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5016947" y="3391343"/>
            <a:ext cx="7175053" cy="0"/>
          </a:xfrm>
          <a:prstGeom prst="line">
            <a:avLst/>
          </a:prstGeom>
          <a:ln>
            <a:solidFill>
              <a:srgbClr val="444444"/>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229153" y="2672770"/>
            <a:ext cx="1826142" cy="584775"/>
          </a:xfrm>
          <a:prstGeom prst="rect">
            <a:avLst/>
          </a:prstGeom>
          <a:noFill/>
        </p:spPr>
        <p:txBody>
          <a:bodyPr wrap="none" rtlCol="0">
            <a:spAutoFit/>
          </a:bodyPr>
          <a:lstStyle/>
          <a:p>
            <a:pPr algn="ctr"/>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您的标题</a:t>
            </a:r>
          </a:p>
        </p:txBody>
      </p:sp>
      <p:sp>
        <p:nvSpPr>
          <p:cNvPr id="15" name="文本框 14"/>
          <p:cNvSpPr txBox="1"/>
          <p:nvPr/>
        </p:nvSpPr>
        <p:spPr>
          <a:xfrm>
            <a:off x="5206946" y="3432203"/>
            <a:ext cx="2207656" cy="400110"/>
          </a:xfrm>
          <a:prstGeom prst="rect">
            <a:avLst/>
          </a:prstGeom>
          <a:noFill/>
        </p:spPr>
        <p:txBody>
          <a:bodyPr wrap="none" rtlCol="0">
            <a:spAutoFit/>
          </a:bodyPr>
          <a:lstStyle/>
          <a:p>
            <a:pPr algn="ct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20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20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20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spTree>
    <p:extLst>
      <p:ext uri="{BB962C8B-B14F-4D97-AF65-F5344CB8AC3E}">
        <p14:creationId xmlns:p14="http://schemas.microsoft.com/office/powerpoint/2010/main" val="123395922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166" name="矩形 165"/>
          <p:cNvSpPr/>
          <p:nvPr/>
        </p:nvSpPr>
        <p:spPr>
          <a:xfrm>
            <a:off x="0" y="2865417"/>
            <a:ext cx="12192000" cy="277338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7" name="直接连接符 6"/>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 name="矩形 3"/>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sp>
        <p:nvSpPr>
          <p:cNvPr id="162" name="Freeform 117"/>
          <p:cNvSpPr>
            <a:spLocks/>
          </p:cNvSpPr>
          <p:nvPr/>
        </p:nvSpPr>
        <p:spPr bwMode="auto">
          <a:xfrm>
            <a:off x="2517895" y="3530052"/>
            <a:ext cx="380177" cy="380177"/>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tx1">
              <a:lumMod val="75000"/>
              <a:lumOff val="2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36"/>
          <p:cNvSpPr>
            <a:spLocks noEditPoints="1"/>
          </p:cNvSpPr>
          <p:nvPr/>
        </p:nvSpPr>
        <p:spPr bwMode="auto">
          <a:xfrm>
            <a:off x="5022335" y="3570267"/>
            <a:ext cx="276025" cy="299746"/>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tx1">
              <a:lumMod val="75000"/>
              <a:lumOff val="2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Freeform 103"/>
          <p:cNvSpPr>
            <a:spLocks noEditPoints="1"/>
          </p:cNvSpPr>
          <p:nvPr/>
        </p:nvSpPr>
        <p:spPr bwMode="auto">
          <a:xfrm>
            <a:off x="7422623" y="3513052"/>
            <a:ext cx="281270" cy="414176"/>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tx1">
              <a:lumMod val="75000"/>
              <a:lumOff val="2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Freeform 5"/>
          <p:cNvSpPr>
            <a:spLocks noEditPoints="1"/>
          </p:cNvSpPr>
          <p:nvPr/>
        </p:nvSpPr>
        <p:spPr bwMode="auto">
          <a:xfrm>
            <a:off x="9828155" y="3523698"/>
            <a:ext cx="392885" cy="39288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tx1">
              <a:lumMod val="75000"/>
              <a:lumOff val="2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矩形 166"/>
          <p:cNvSpPr/>
          <p:nvPr/>
        </p:nvSpPr>
        <p:spPr>
          <a:xfrm>
            <a:off x="1938130" y="4688022"/>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168" name="矩形 167"/>
          <p:cNvSpPr/>
          <p:nvPr/>
        </p:nvSpPr>
        <p:spPr>
          <a:xfrm>
            <a:off x="2125432" y="4336879"/>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1" name="矩形 170"/>
          <p:cNvSpPr/>
          <p:nvPr/>
        </p:nvSpPr>
        <p:spPr>
          <a:xfrm>
            <a:off x="4438932" y="4688022"/>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172" name="矩形 171"/>
          <p:cNvSpPr/>
          <p:nvPr/>
        </p:nvSpPr>
        <p:spPr>
          <a:xfrm>
            <a:off x="4626234" y="4336879"/>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6" name="矩形 175"/>
          <p:cNvSpPr/>
          <p:nvPr/>
        </p:nvSpPr>
        <p:spPr>
          <a:xfrm>
            <a:off x="6842007" y="4688022"/>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177" name="矩形 176"/>
          <p:cNvSpPr/>
          <p:nvPr/>
        </p:nvSpPr>
        <p:spPr>
          <a:xfrm>
            <a:off x="7029309" y="4336879"/>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8" name="矩形 177"/>
          <p:cNvSpPr/>
          <p:nvPr/>
        </p:nvSpPr>
        <p:spPr>
          <a:xfrm>
            <a:off x="9342809" y="4688022"/>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179" name="矩形 178"/>
          <p:cNvSpPr/>
          <p:nvPr/>
        </p:nvSpPr>
        <p:spPr>
          <a:xfrm>
            <a:off x="9530111" y="4336879"/>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05888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fade">
                                      <p:cBhvr>
                                        <p:cTn id="7" dur="500"/>
                                        <p:tgtEl>
                                          <p:spTgt spid="162"/>
                                        </p:tgtEl>
                                      </p:cBhvr>
                                    </p:animEffect>
                                    <p:anim calcmode="lin" valueType="num">
                                      <p:cBhvr>
                                        <p:cTn id="8" dur="500" fill="hold"/>
                                        <p:tgtEl>
                                          <p:spTgt spid="162"/>
                                        </p:tgtEl>
                                        <p:attrNameLst>
                                          <p:attrName>ppt_x</p:attrName>
                                        </p:attrNameLst>
                                      </p:cBhvr>
                                      <p:tavLst>
                                        <p:tav tm="0">
                                          <p:val>
                                            <p:strVal val="#ppt_x"/>
                                          </p:val>
                                        </p:tav>
                                        <p:tav tm="100000">
                                          <p:val>
                                            <p:strVal val="#ppt_x"/>
                                          </p:val>
                                        </p:tav>
                                      </p:tavLst>
                                    </p:anim>
                                    <p:anim calcmode="lin" valueType="num">
                                      <p:cBhvr>
                                        <p:cTn id="9" dur="500" fill="hold"/>
                                        <p:tgtEl>
                                          <p:spTgt spid="16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fade">
                                      <p:cBhvr>
                                        <p:cTn id="12" dur="500"/>
                                        <p:tgtEl>
                                          <p:spTgt spid="163"/>
                                        </p:tgtEl>
                                      </p:cBhvr>
                                    </p:animEffect>
                                    <p:anim calcmode="lin" valueType="num">
                                      <p:cBhvr>
                                        <p:cTn id="13" dur="500" fill="hold"/>
                                        <p:tgtEl>
                                          <p:spTgt spid="163"/>
                                        </p:tgtEl>
                                        <p:attrNameLst>
                                          <p:attrName>ppt_x</p:attrName>
                                        </p:attrNameLst>
                                      </p:cBhvr>
                                      <p:tavLst>
                                        <p:tav tm="0">
                                          <p:val>
                                            <p:strVal val="#ppt_x"/>
                                          </p:val>
                                        </p:tav>
                                        <p:tav tm="100000">
                                          <p:val>
                                            <p:strVal val="#ppt_x"/>
                                          </p:val>
                                        </p:tav>
                                      </p:tavLst>
                                    </p:anim>
                                    <p:anim calcmode="lin" valueType="num">
                                      <p:cBhvr>
                                        <p:cTn id="14" dur="500" fill="hold"/>
                                        <p:tgtEl>
                                          <p:spTgt spid="16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4"/>
                                        </p:tgtEl>
                                        <p:attrNameLst>
                                          <p:attrName>style.visibility</p:attrName>
                                        </p:attrNameLst>
                                      </p:cBhvr>
                                      <p:to>
                                        <p:strVal val="visible"/>
                                      </p:to>
                                    </p:set>
                                    <p:animEffect transition="in" filter="fade">
                                      <p:cBhvr>
                                        <p:cTn id="17" dur="500"/>
                                        <p:tgtEl>
                                          <p:spTgt spid="164"/>
                                        </p:tgtEl>
                                      </p:cBhvr>
                                    </p:animEffect>
                                    <p:anim calcmode="lin" valueType="num">
                                      <p:cBhvr>
                                        <p:cTn id="18" dur="500" fill="hold"/>
                                        <p:tgtEl>
                                          <p:spTgt spid="164"/>
                                        </p:tgtEl>
                                        <p:attrNameLst>
                                          <p:attrName>ppt_x</p:attrName>
                                        </p:attrNameLst>
                                      </p:cBhvr>
                                      <p:tavLst>
                                        <p:tav tm="0">
                                          <p:val>
                                            <p:strVal val="#ppt_x"/>
                                          </p:val>
                                        </p:tav>
                                        <p:tav tm="100000">
                                          <p:val>
                                            <p:strVal val="#ppt_x"/>
                                          </p:val>
                                        </p:tav>
                                      </p:tavLst>
                                    </p:anim>
                                    <p:anim calcmode="lin" valueType="num">
                                      <p:cBhvr>
                                        <p:cTn id="19" dur="500" fill="hold"/>
                                        <p:tgtEl>
                                          <p:spTgt spid="16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5"/>
                                        </p:tgtEl>
                                        <p:attrNameLst>
                                          <p:attrName>style.visibility</p:attrName>
                                        </p:attrNameLst>
                                      </p:cBhvr>
                                      <p:to>
                                        <p:strVal val="visible"/>
                                      </p:to>
                                    </p:set>
                                    <p:animEffect transition="in" filter="fade">
                                      <p:cBhvr>
                                        <p:cTn id="22" dur="500"/>
                                        <p:tgtEl>
                                          <p:spTgt spid="165"/>
                                        </p:tgtEl>
                                      </p:cBhvr>
                                    </p:animEffect>
                                    <p:anim calcmode="lin" valueType="num">
                                      <p:cBhvr>
                                        <p:cTn id="23" dur="500" fill="hold"/>
                                        <p:tgtEl>
                                          <p:spTgt spid="165"/>
                                        </p:tgtEl>
                                        <p:attrNameLst>
                                          <p:attrName>ppt_x</p:attrName>
                                        </p:attrNameLst>
                                      </p:cBhvr>
                                      <p:tavLst>
                                        <p:tav tm="0">
                                          <p:val>
                                            <p:strVal val="#ppt_x"/>
                                          </p:val>
                                        </p:tav>
                                        <p:tav tm="100000">
                                          <p:val>
                                            <p:strVal val="#ppt_x"/>
                                          </p:val>
                                        </p:tav>
                                      </p:tavLst>
                                    </p:anim>
                                    <p:anim calcmode="lin" valueType="num">
                                      <p:cBhvr>
                                        <p:cTn id="24" dur="500" fill="hold"/>
                                        <p:tgtEl>
                                          <p:spTgt spid="16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7"/>
                                        </p:tgtEl>
                                        <p:attrNameLst>
                                          <p:attrName>style.visibility</p:attrName>
                                        </p:attrNameLst>
                                      </p:cBhvr>
                                      <p:to>
                                        <p:strVal val="visible"/>
                                      </p:to>
                                    </p:set>
                                    <p:animEffect transition="in" filter="fade">
                                      <p:cBhvr>
                                        <p:cTn id="27" dur="500"/>
                                        <p:tgtEl>
                                          <p:spTgt spid="167"/>
                                        </p:tgtEl>
                                      </p:cBhvr>
                                    </p:animEffect>
                                    <p:anim calcmode="lin" valueType="num">
                                      <p:cBhvr>
                                        <p:cTn id="28" dur="500" fill="hold"/>
                                        <p:tgtEl>
                                          <p:spTgt spid="167"/>
                                        </p:tgtEl>
                                        <p:attrNameLst>
                                          <p:attrName>ppt_x</p:attrName>
                                        </p:attrNameLst>
                                      </p:cBhvr>
                                      <p:tavLst>
                                        <p:tav tm="0">
                                          <p:val>
                                            <p:strVal val="#ppt_x"/>
                                          </p:val>
                                        </p:tav>
                                        <p:tav tm="100000">
                                          <p:val>
                                            <p:strVal val="#ppt_x"/>
                                          </p:val>
                                        </p:tav>
                                      </p:tavLst>
                                    </p:anim>
                                    <p:anim calcmode="lin" valueType="num">
                                      <p:cBhvr>
                                        <p:cTn id="29" dur="500" fill="hold"/>
                                        <p:tgtEl>
                                          <p:spTgt spid="16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8"/>
                                        </p:tgtEl>
                                        <p:attrNameLst>
                                          <p:attrName>style.visibility</p:attrName>
                                        </p:attrNameLst>
                                      </p:cBhvr>
                                      <p:to>
                                        <p:strVal val="visible"/>
                                      </p:to>
                                    </p:set>
                                    <p:animEffect transition="in" filter="fade">
                                      <p:cBhvr>
                                        <p:cTn id="32" dur="500"/>
                                        <p:tgtEl>
                                          <p:spTgt spid="168"/>
                                        </p:tgtEl>
                                      </p:cBhvr>
                                    </p:animEffect>
                                    <p:anim calcmode="lin" valueType="num">
                                      <p:cBhvr>
                                        <p:cTn id="33" dur="500" fill="hold"/>
                                        <p:tgtEl>
                                          <p:spTgt spid="168"/>
                                        </p:tgtEl>
                                        <p:attrNameLst>
                                          <p:attrName>ppt_x</p:attrName>
                                        </p:attrNameLst>
                                      </p:cBhvr>
                                      <p:tavLst>
                                        <p:tav tm="0">
                                          <p:val>
                                            <p:strVal val="#ppt_x"/>
                                          </p:val>
                                        </p:tav>
                                        <p:tav tm="100000">
                                          <p:val>
                                            <p:strVal val="#ppt_x"/>
                                          </p:val>
                                        </p:tav>
                                      </p:tavLst>
                                    </p:anim>
                                    <p:anim calcmode="lin" valueType="num">
                                      <p:cBhvr>
                                        <p:cTn id="34" dur="500" fill="hold"/>
                                        <p:tgtEl>
                                          <p:spTgt spid="16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1"/>
                                        </p:tgtEl>
                                        <p:attrNameLst>
                                          <p:attrName>style.visibility</p:attrName>
                                        </p:attrNameLst>
                                      </p:cBhvr>
                                      <p:to>
                                        <p:strVal val="visible"/>
                                      </p:to>
                                    </p:set>
                                    <p:animEffect transition="in" filter="fade">
                                      <p:cBhvr>
                                        <p:cTn id="37" dur="500"/>
                                        <p:tgtEl>
                                          <p:spTgt spid="171"/>
                                        </p:tgtEl>
                                      </p:cBhvr>
                                    </p:animEffect>
                                    <p:anim calcmode="lin" valueType="num">
                                      <p:cBhvr>
                                        <p:cTn id="38" dur="500" fill="hold"/>
                                        <p:tgtEl>
                                          <p:spTgt spid="171"/>
                                        </p:tgtEl>
                                        <p:attrNameLst>
                                          <p:attrName>ppt_x</p:attrName>
                                        </p:attrNameLst>
                                      </p:cBhvr>
                                      <p:tavLst>
                                        <p:tav tm="0">
                                          <p:val>
                                            <p:strVal val="#ppt_x"/>
                                          </p:val>
                                        </p:tav>
                                        <p:tav tm="100000">
                                          <p:val>
                                            <p:strVal val="#ppt_x"/>
                                          </p:val>
                                        </p:tav>
                                      </p:tavLst>
                                    </p:anim>
                                    <p:anim calcmode="lin" valueType="num">
                                      <p:cBhvr>
                                        <p:cTn id="39" dur="500" fill="hold"/>
                                        <p:tgtEl>
                                          <p:spTgt spid="17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2"/>
                                        </p:tgtEl>
                                        <p:attrNameLst>
                                          <p:attrName>style.visibility</p:attrName>
                                        </p:attrNameLst>
                                      </p:cBhvr>
                                      <p:to>
                                        <p:strVal val="visible"/>
                                      </p:to>
                                    </p:set>
                                    <p:animEffect transition="in" filter="fade">
                                      <p:cBhvr>
                                        <p:cTn id="42" dur="500"/>
                                        <p:tgtEl>
                                          <p:spTgt spid="172"/>
                                        </p:tgtEl>
                                      </p:cBhvr>
                                    </p:animEffect>
                                    <p:anim calcmode="lin" valueType="num">
                                      <p:cBhvr>
                                        <p:cTn id="43" dur="500" fill="hold"/>
                                        <p:tgtEl>
                                          <p:spTgt spid="172"/>
                                        </p:tgtEl>
                                        <p:attrNameLst>
                                          <p:attrName>ppt_x</p:attrName>
                                        </p:attrNameLst>
                                      </p:cBhvr>
                                      <p:tavLst>
                                        <p:tav tm="0">
                                          <p:val>
                                            <p:strVal val="#ppt_x"/>
                                          </p:val>
                                        </p:tav>
                                        <p:tav tm="100000">
                                          <p:val>
                                            <p:strVal val="#ppt_x"/>
                                          </p:val>
                                        </p:tav>
                                      </p:tavLst>
                                    </p:anim>
                                    <p:anim calcmode="lin" valueType="num">
                                      <p:cBhvr>
                                        <p:cTn id="44" dur="500" fill="hold"/>
                                        <p:tgtEl>
                                          <p:spTgt spid="17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6"/>
                                        </p:tgtEl>
                                        <p:attrNameLst>
                                          <p:attrName>style.visibility</p:attrName>
                                        </p:attrNameLst>
                                      </p:cBhvr>
                                      <p:to>
                                        <p:strVal val="visible"/>
                                      </p:to>
                                    </p:set>
                                    <p:animEffect transition="in" filter="fade">
                                      <p:cBhvr>
                                        <p:cTn id="47" dur="500"/>
                                        <p:tgtEl>
                                          <p:spTgt spid="176"/>
                                        </p:tgtEl>
                                      </p:cBhvr>
                                    </p:animEffect>
                                    <p:anim calcmode="lin" valueType="num">
                                      <p:cBhvr>
                                        <p:cTn id="48" dur="500" fill="hold"/>
                                        <p:tgtEl>
                                          <p:spTgt spid="176"/>
                                        </p:tgtEl>
                                        <p:attrNameLst>
                                          <p:attrName>ppt_x</p:attrName>
                                        </p:attrNameLst>
                                      </p:cBhvr>
                                      <p:tavLst>
                                        <p:tav tm="0">
                                          <p:val>
                                            <p:strVal val="#ppt_x"/>
                                          </p:val>
                                        </p:tav>
                                        <p:tav tm="100000">
                                          <p:val>
                                            <p:strVal val="#ppt_x"/>
                                          </p:val>
                                        </p:tav>
                                      </p:tavLst>
                                    </p:anim>
                                    <p:anim calcmode="lin" valueType="num">
                                      <p:cBhvr>
                                        <p:cTn id="49" dur="500" fill="hold"/>
                                        <p:tgtEl>
                                          <p:spTgt spid="17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7"/>
                                        </p:tgtEl>
                                        <p:attrNameLst>
                                          <p:attrName>style.visibility</p:attrName>
                                        </p:attrNameLst>
                                      </p:cBhvr>
                                      <p:to>
                                        <p:strVal val="visible"/>
                                      </p:to>
                                    </p:set>
                                    <p:animEffect transition="in" filter="fade">
                                      <p:cBhvr>
                                        <p:cTn id="52" dur="500"/>
                                        <p:tgtEl>
                                          <p:spTgt spid="177"/>
                                        </p:tgtEl>
                                      </p:cBhvr>
                                    </p:animEffect>
                                    <p:anim calcmode="lin" valueType="num">
                                      <p:cBhvr>
                                        <p:cTn id="53" dur="500" fill="hold"/>
                                        <p:tgtEl>
                                          <p:spTgt spid="177"/>
                                        </p:tgtEl>
                                        <p:attrNameLst>
                                          <p:attrName>ppt_x</p:attrName>
                                        </p:attrNameLst>
                                      </p:cBhvr>
                                      <p:tavLst>
                                        <p:tav tm="0">
                                          <p:val>
                                            <p:strVal val="#ppt_x"/>
                                          </p:val>
                                        </p:tav>
                                        <p:tav tm="100000">
                                          <p:val>
                                            <p:strVal val="#ppt_x"/>
                                          </p:val>
                                        </p:tav>
                                      </p:tavLst>
                                    </p:anim>
                                    <p:anim calcmode="lin" valueType="num">
                                      <p:cBhvr>
                                        <p:cTn id="54" dur="500" fill="hold"/>
                                        <p:tgtEl>
                                          <p:spTgt spid="17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8"/>
                                        </p:tgtEl>
                                        <p:attrNameLst>
                                          <p:attrName>style.visibility</p:attrName>
                                        </p:attrNameLst>
                                      </p:cBhvr>
                                      <p:to>
                                        <p:strVal val="visible"/>
                                      </p:to>
                                    </p:set>
                                    <p:animEffect transition="in" filter="fade">
                                      <p:cBhvr>
                                        <p:cTn id="57" dur="500"/>
                                        <p:tgtEl>
                                          <p:spTgt spid="178"/>
                                        </p:tgtEl>
                                      </p:cBhvr>
                                    </p:animEffect>
                                    <p:anim calcmode="lin" valueType="num">
                                      <p:cBhvr>
                                        <p:cTn id="58" dur="500" fill="hold"/>
                                        <p:tgtEl>
                                          <p:spTgt spid="178"/>
                                        </p:tgtEl>
                                        <p:attrNameLst>
                                          <p:attrName>ppt_x</p:attrName>
                                        </p:attrNameLst>
                                      </p:cBhvr>
                                      <p:tavLst>
                                        <p:tav tm="0">
                                          <p:val>
                                            <p:strVal val="#ppt_x"/>
                                          </p:val>
                                        </p:tav>
                                        <p:tav tm="100000">
                                          <p:val>
                                            <p:strVal val="#ppt_x"/>
                                          </p:val>
                                        </p:tav>
                                      </p:tavLst>
                                    </p:anim>
                                    <p:anim calcmode="lin" valueType="num">
                                      <p:cBhvr>
                                        <p:cTn id="59" dur="500" fill="hold"/>
                                        <p:tgtEl>
                                          <p:spTgt spid="17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9"/>
                                        </p:tgtEl>
                                        <p:attrNameLst>
                                          <p:attrName>style.visibility</p:attrName>
                                        </p:attrNameLst>
                                      </p:cBhvr>
                                      <p:to>
                                        <p:strVal val="visible"/>
                                      </p:to>
                                    </p:set>
                                    <p:animEffect transition="in" filter="fade">
                                      <p:cBhvr>
                                        <p:cTn id="62" dur="500"/>
                                        <p:tgtEl>
                                          <p:spTgt spid="179"/>
                                        </p:tgtEl>
                                      </p:cBhvr>
                                    </p:animEffect>
                                    <p:anim calcmode="lin" valueType="num">
                                      <p:cBhvr>
                                        <p:cTn id="63" dur="500" fill="hold"/>
                                        <p:tgtEl>
                                          <p:spTgt spid="179"/>
                                        </p:tgtEl>
                                        <p:attrNameLst>
                                          <p:attrName>ppt_x</p:attrName>
                                        </p:attrNameLst>
                                      </p:cBhvr>
                                      <p:tavLst>
                                        <p:tav tm="0">
                                          <p:val>
                                            <p:strVal val="#ppt_x"/>
                                          </p:val>
                                        </p:tav>
                                        <p:tav tm="100000">
                                          <p:val>
                                            <p:strVal val="#ppt_x"/>
                                          </p:val>
                                        </p:tav>
                                      </p:tavLst>
                                    </p:anim>
                                    <p:anim calcmode="lin" valueType="num">
                                      <p:cBhvr>
                                        <p:cTn id="64" dur="500" fill="hold"/>
                                        <p:tgtEl>
                                          <p:spTgt spid="1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animBg="1"/>
      <p:bldP spid="163" grpId="0" animBg="1"/>
      <p:bldP spid="164" grpId="0" animBg="1"/>
      <p:bldP spid="165" grpId="0" animBg="1"/>
      <p:bldP spid="167" grpId="0"/>
      <p:bldP spid="168" grpId="0"/>
      <p:bldP spid="171" grpId="0"/>
      <p:bldP spid="172" grpId="0"/>
      <p:bldP spid="176" grpId="0"/>
      <p:bldP spid="177" grpId="0"/>
      <p:bldP spid="178" grpId="0"/>
      <p:bldP spid="17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3" name="矩形 2"/>
          <p:cNvSpPr/>
          <p:nvPr/>
        </p:nvSpPr>
        <p:spPr>
          <a:xfrm>
            <a:off x="0" y="1896666"/>
            <a:ext cx="6743700" cy="30646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04260" y="2495550"/>
            <a:ext cx="1689886" cy="677108"/>
          </a:xfrm>
          <a:prstGeom prst="rect">
            <a:avLst/>
          </a:prstGeom>
          <a:noFill/>
        </p:spPr>
        <p:txBody>
          <a:bodyPr wrap="none" rtlCol="0">
            <a:spAutoFit/>
          </a:bodyPr>
          <a:lstStyle/>
          <a:p>
            <a:pPr algn="ct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34" name="直接连接符 33"/>
          <p:cNvCxnSpPr/>
          <p:nvPr/>
        </p:nvCxnSpPr>
        <p:spPr>
          <a:xfrm>
            <a:off x="844352" y="317265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5" name="矩形 4"/>
          <p:cNvSpPr/>
          <p:nvPr/>
        </p:nvSpPr>
        <p:spPr>
          <a:xfrm>
            <a:off x="704260" y="3409592"/>
            <a:ext cx="5335179" cy="954107"/>
          </a:xfrm>
          <a:prstGeom prst="rect">
            <a:avLst/>
          </a:prstGeom>
        </p:spPr>
        <p:txBody>
          <a:bodyPr wrap="square">
            <a:spAutoFit/>
          </a:bodyPr>
          <a:lstStyle/>
          <a:p>
            <a:r>
              <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rPr>
              <a:t>点击此处添加文本此处添加文本点击此处添加文本此处添加</a:t>
            </a:r>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文本</a:t>
            </a:r>
            <a:endParaRPr lang="en-US" altLang="zh-CN"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endParaRPr>
          </a:p>
          <a:p>
            <a:endPar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endParaRPr>
          </a:p>
          <a:p>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此处</a:t>
            </a:r>
            <a:r>
              <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rPr>
              <a:t>添加文本点击此处添加文本此处添加文本点击此处添加文本此处添加</a:t>
            </a:r>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文本</a:t>
            </a:r>
            <a:endPar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4" name="图片 3"/>
          <p:cNvPicPr>
            <a:picLocks noChangeAspect="1"/>
          </p:cNvPicPr>
          <p:nvPr/>
        </p:nvPicPr>
        <p:blipFill rotWithShape="1">
          <a:blip r:embed="rId3" cstate="print">
            <a:grayscl/>
            <a:extLst>
              <a:ext uri="{28A0092B-C50C-407E-A947-70E740481C1C}">
                <a14:useLocalDpi xmlns:a14="http://schemas.microsoft.com/office/drawing/2010/main" val="0"/>
              </a:ext>
            </a:extLst>
          </a:blip>
          <a:srcRect t="6996" b="6996"/>
          <a:stretch/>
        </p:blipFill>
        <p:spPr>
          <a:xfrm>
            <a:off x="6743699" y="1896665"/>
            <a:ext cx="5448301" cy="3064669"/>
          </a:xfrm>
          <a:prstGeom prst="rect">
            <a:avLst/>
          </a:prstGeom>
        </p:spPr>
      </p:pic>
      <p:sp>
        <p:nvSpPr>
          <p:cNvPr id="2" name="矩形 1"/>
          <p:cNvSpPr/>
          <p:nvPr/>
        </p:nvSpPr>
        <p:spPr>
          <a:xfrm>
            <a:off x="704260" y="5198267"/>
            <a:ext cx="10619454" cy="646331"/>
          </a:xfrm>
          <a:prstGeom prst="rect">
            <a:avLst/>
          </a:prstGeom>
        </p:spPr>
        <p:txBody>
          <a:bodyPr wrap="square">
            <a:spAutoFit/>
          </a:bodyPr>
          <a:lstStyle/>
          <a:p>
            <a:r>
              <a:rPr lang="en-US" altLang="zh-CN" dirty="0">
                <a:solidFill>
                  <a:srgbClr val="444444"/>
                </a:solidFill>
                <a:latin typeface="方正姚体" pitchFamily="2" charset="-122"/>
                <a:ea typeface="方正姚体" pitchFamily="2" charset="-122"/>
              </a:rPr>
              <a:t>Click here to add  you to the  center of  the  narrative  thought Click </a:t>
            </a:r>
            <a:r>
              <a:rPr lang="en-US" altLang="zh-CN" dirty="0" smtClean="0">
                <a:solidFill>
                  <a:srgbClr val="444444"/>
                </a:solidFill>
                <a:latin typeface="方正姚体" pitchFamily="2" charset="-122"/>
                <a:ea typeface="方正姚体" pitchFamily="2" charset="-122"/>
              </a:rPr>
              <a:t>here to </a:t>
            </a:r>
            <a:r>
              <a:rPr lang="en-US" altLang="zh-CN" dirty="0">
                <a:solidFill>
                  <a:srgbClr val="444444"/>
                </a:solidFill>
                <a:latin typeface="方正姚体" pitchFamily="2" charset="-122"/>
                <a:ea typeface="方正姚体" pitchFamily="2" charset="-122"/>
              </a:rPr>
              <a:t>add   you to the center of the narrative thought Click here to add  you </a:t>
            </a:r>
            <a:r>
              <a:rPr lang="en-US" altLang="zh-CN" dirty="0" smtClean="0">
                <a:solidFill>
                  <a:srgbClr val="444444"/>
                </a:solidFill>
                <a:latin typeface="方正姚体" pitchFamily="2" charset="-122"/>
                <a:ea typeface="方正姚体" pitchFamily="2" charset="-122"/>
              </a:rPr>
              <a:t>to </a:t>
            </a:r>
            <a:r>
              <a:rPr lang="en-US" altLang="zh-CN" dirty="0">
                <a:solidFill>
                  <a:srgbClr val="444444"/>
                </a:solidFill>
                <a:latin typeface="方正姚体" pitchFamily="2" charset="-122"/>
                <a:ea typeface="方正姚体" pitchFamily="2" charset="-122"/>
              </a:rPr>
              <a:t>the center  of the  narrative thought</a:t>
            </a:r>
          </a:p>
        </p:txBody>
      </p:sp>
    </p:spTree>
    <p:extLst>
      <p:ext uri="{BB962C8B-B14F-4D97-AF65-F5344CB8AC3E}">
        <p14:creationId xmlns:p14="http://schemas.microsoft.com/office/powerpoint/2010/main" val="36568897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anim calcmode="lin" valueType="num">
                                      <p:cBhvr>
                                        <p:cTn id="13" dur="500" fill="hold"/>
                                        <p:tgtEl>
                                          <p:spTgt spid="34"/>
                                        </p:tgtEl>
                                        <p:attrNameLst>
                                          <p:attrName>ppt_x</p:attrName>
                                        </p:attrNameLst>
                                      </p:cBhvr>
                                      <p:tavLst>
                                        <p:tav tm="0">
                                          <p:val>
                                            <p:strVal val="#ppt_x"/>
                                          </p:val>
                                        </p:tav>
                                        <p:tav tm="100000">
                                          <p:val>
                                            <p:strVal val="#ppt_x"/>
                                          </p:val>
                                        </p:tav>
                                      </p:tavLst>
                                    </p:anim>
                                    <p:anim calcmode="lin" valueType="num">
                                      <p:cBhvr>
                                        <p:cTn id="14" dur="5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11" name="文本框 10"/>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7" name="直接连接符 6"/>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 name="矩形 3"/>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sp>
        <p:nvSpPr>
          <p:cNvPr id="24" name="TextBox 17"/>
          <p:cNvSpPr txBox="1"/>
          <p:nvPr/>
        </p:nvSpPr>
        <p:spPr>
          <a:xfrm>
            <a:off x="8515091" y="5179438"/>
            <a:ext cx="1256754" cy="236219"/>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19"/>
          <p:cNvSpPr txBox="1"/>
          <p:nvPr/>
        </p:nvSpPr>
        <p:spPr>
          <a:xfrm>
            <a:off x="2445554" y="5146953"/>
            <a:ext cx="1256754" cy="236219"/>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1"/>
          <p:cNvSpPr txBox="1"/>
          <p:nvPr/>
        </p:nvSpPr>
        <p:spPr>
          <a:xfrm>
            <a:off x="5385488" y="3573594"/>
            <a:ext cx="1256754" cy="236219"/>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2"/>
          <p:cNvSpPr txBox="1"/>
          <p:nvPr/>
        </p:nvSpPr>
        <p:spPr>
          <a:xfrm>
            <a:off x="3519127" y="3929142"/>
            <a:ext cx="1256754" cy="236219"/>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4"/>
          <p:cNvSpPr txBox="1"/>
          <p:nvPr/>
        </p:nvSpPr>
        <p:spPr>
          <a:xfrm>
            <a:off x="7405959" y="3918823"/>
            <a:ext cx="1256754" cy="236219"/>
          </a:xfrm>
          <a:prstGeom prst="rect">
            <a:avLst/>
          </a:prstGeom>
          <a:noFill/>
        </p:spPr>
        <p:txBody>
          <a:bodyPr wrap="none" lIns="0" tIns="0" rIns="0" bIns="0" rtlCol="0">
            <a:spAutoFit/>
          </a:bodyPr>
          <a:lstStyle/>
          <a:p>
            <a:pPr algn="ctr">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AutoShape 44"/>
          <p:cNvSpPr>
            <a:spLocks/>
          </p:cNvSpPr>
          <p:nvPr/>
        </p:nvSpPr>
        <p:spPr bwMode="auto">
          <a:xfrm>
            <a:off x="3886796" y="3478512"/>
            <a:ext cx="409455" cy="3917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rgbClr val="3F3F3F"/>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AutoShape 91"/>
          <p:cNvSpPr>
            <a:spLocks/>
          </p:cNvSpPr>
          <p:nvPr/>
        </p:nvSpPr>
        <p:spPr bwMode="auto">
          <a:xfrm>
            <a:off x="7893081" y="3491235"/>
            <a:ext cx="336432" cy="370172"/>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rgbClr val="3F3F3F"/>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AutoShape 43"/>
          <p:cNvSpPr>
            <a:spLocks/>
          </p:cNvSpPr>
          <p:nvPr/>
        </p:nvSpPr>
        <p:spPr bwMode="auto">
          <a:xfrm>
            <a:off x="8943321" y="4720243"/>
            <a:ext cx="377321" cy="4135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rgbClr val="3F3F3F"/>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AutoShape 124"/>
          <p:cNvSpPr>
            <a:spLocks/>
          </p:cNvSpPr>
          <p:nvPr/>
        </p:nvSpPr>
        <p:spPr bwMode="auto">
          <a:xfrm>
            <a:off x="5769415" y="3092803"/>
            <a:ext cx="494200" cy="4440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tx1">
              <a:lumMod val="85000"/>
              <a:lumOff val="15000"/>
            </a:schemeClr>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AutoShape 123"/>
          <p:cNvSpPr>
            <a:spLocks/>
          </p:cNvSpPr>
          <p:nvPr/>
        </p:nvSpPr>
        <p:spPr bwMode="auto">
          <a:xfrm>
            <a:off x="2876293" y="4691226"/>
            <a:ext cx="380884" cy="419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3F3F3F"/>
          </a:solidFill>
          <a:ln>
            <a:noFill/>
          </a:ln>
          <a:effectLst/>
          <a:extLst/>
        </p:spPr>
        <p:txBody>
          <a:bodyPr lIns="46516" tIns="46516" rIns="46516" bIns="46516" anchor="ctr"/>
          <a:lstStyle/>
          <a:p>
            <a:pPr algn="just" defTabSz="418644">
              <a:lnSpc>
                <a:spcPct val="120000"/>
              </a:lnSpc>
              <a:defRPr/>
            </a:pPr>
            <a:endParaRPr lang="es-ES" sz="8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矩形 60"/>
          <p:cNvSpPr/>
          <p:nvPr/>
        </p:nvSpPr>
        <p:spPr>
          <a:xfrm>
            <a:off x="5330396" y="5042369"/>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62" name="矩形 61"/>
          <p:cNvSpPr/>
          <p:nvPr/>
        </p:nvSpPr>
        <p:spPr>
          <a:xfrm>
            <a:off x="5517698" y="4691226"/>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78644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5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anim calcmode="lin" valueType="num">
                                      <p:cBhvr>
                                        <p:cTn id="23" dur="500" fill="hold"/>
                                        <p:tgtEl>
                                          <p:spTgt spid="29"/>
                                        </p:tgtEl>
                                        <p:attrNameLst>
                                          <p:attrName>ppt_x</p:attrName>
                                        </p:attrNameLst>
                                      </p:cBhvr>
                                      <p:tavLst>
                                        <p:tav tm="0">
                                          <p:val>
                                            <p:strVal val="#ppt_x"/>
                                          </p:val>
                                        </p:tav>
                                        <p:tav tm="100000">
                                          <p:val>
                                            <p:strVal val="#ppt_x"/>
                                          </p:val>
                                        </p:tav>
                                      </p:tavLst>
                                    </p:anim>
                                    <p:anim calcmode="lin" valueType="num">
                                      <p:cBhvr>
                                        <p:cTn id="24" dur="5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anim calcmode="lin" valueType="num">
                                      <p:cBhvr>
                                        <p:cTn id="28" dur="500" fill="hold"/>
                                        <p:tgtEl>
                                          <p:spTgt spid="31"/>
                                        </p:tgtEl>
                                        <p:attrNameLst>
                                          <p:attrName>ppt_x</p:attrName>
                                        </p:attrNameLst>
                                      </p:cBhvr>
                                      <p:tavLst>
                                        <p:tav tm="0">
                                          <p:val>
                                            <p:strVal val="#ppt_x"/>
                                          </p:val>
                                        </p:tav>
                                        <p:tav tm="100000">
                                          <p:val>
                                            <p:strVal val="#ppt_x"/>
                                          </p:val>
                                        </p:tav>
                                      </p:tavLst>
                                    </p:anim>
                                    <p:anim calcmode="lin" valueType="num">
                                      <p:cBhvr>
                                        <p:cTn id="29" dur="5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anim calcmode="lin" valueType="num">
                                      <p:cBhvr>
                                        <p:cTn id="33" dur="500" fill="hold"/>
                                        <p:tgtEl>
                                          <p:spTgt spid="36"/>
                                        </p:tgtEl>
                                        <p:attrNameLst>
                                          <p:attrName>ppt_x</p:attrName>
                                        </p:attrNameLst>
                                      </p:cBhvr>
                                      <p:tavLst>
                                        <p:tav tm="0">
                                          <p:val>
                                            <p:strVal val="#ppt_x"/>
                                          </p:val>
                                        </p:tav>
                                        <p:tav tm="100000">
                                          <p:val>
                                            <p:strVal val="#ppt_x"/>
                                          </p:val>
                                        </p:tav>
                                      </p:tavLst>
                                    </p:anim>
                                    <p:anim calcmode="lin" valueType="num">
                                      <p:cBhvr>
                                        <p:cTn id="34" dur="500" fill="hold"/>
                                        <p:tgtEl>
                                          <p:spTgt spid="3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anim calcmode="lin" valueType="num">
                                      <p:cBhvr>
                                        <p:cTn id="38" dur="500" fill="hold"/>
                                        <p:tgtEl>
                                          <p:spTgt spid="37"/>
                                        </p:tgtEl>
                                        <p:attrNameLst>
                                          <p:attrName>ppt_x</p:attrName>
                                        </p:attrNameLst>
                                      </p:cBhvr>
                                      <p:tavLst>
                                        <p:tav tm="0">
                                          <p:val>
                                            <p:strVal val="#ppt_x"/>
                                          </p:val>
                                        </p:tav>
                                        <p:tav tm="100000">
                                          <p:val>
                                            <p:strVal val="#ppt_x"/>
                                          </p:val>
                                        </p:tav>
                                      </p:tavLst>
                                    </p:anim>
                                    <p:anim calcmode="lin" valueType="num">
                                      <p:cBhvr>
                                        <p:cTn id="39" dur="500" fill="hold"/>
                                        <p:tgtEl>
                                          <p:spTgt spid="3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anim calcmode="lin" valueType="num">
                                      <p:cBhvr>
                                        <p:cTn id="43" dur="500" fill="hold"/>
                                        <p:tgtEl>
                                          <p:spTgt spid="38"/>
                                        </p:tgtEl>
                                        <p:attrNameLst>
                                          <p:attrName>ppt_x</p:attrName>
                                        </p:attrNameLst>
                                      </p:cBhvr>
                                      <p:tavLst>
                                        <p:tav tm="0">
                                          <p:val>
                                            <p:strVal val="#ppt_x"/>
                                          </p:val>
                                        </p:tav>
                                        <p:tav tm="100000">
                                          <p:val>
                                            <p:strVal val="#ppt_x"/>
                                          </p:val>
                                        </p:tav>
                                      </p:tavLst>
                                    </p:anim>
                                    <p:anim calcmode="lin" valueType="num">
                                      <p:cBhvr>
                                        <p:cTn id="44" dur="500" fill="hold"/>
                                        <p:tgtEl>
                                          <p:spTgt spid="3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anim calcmode="lin" valueType="num">
                                      <p:cBhvr>
                                        <p:cTn id="48" dur="500" fill="hold"/>
                                        <p:tgtEl>
                                          <p:spTgt spid="39"/>
                                        </p:tgtEl>
                                        <p:attrNameLst>
                                          <p:attrName>ppt_x</p:attrName>
                                        </p:attrNameLst>
                                      </p:cBhvr>
                                      <p:tavLst>
                                        <p:tav tm="0">
                                          <p:val>
                                            <p:strVal val="#ppt_x"/>
                                          </p:val>
                                        </p:tav>
                                        <p:tav tm="100000">
                                          <p:val>
                                            <p:strVal val="#ppt_x"/>
                                          </p:val>
                                        </p:tav>
                                      </p:tavLst>
                                    </p:anim>
                                    <p:anim calcmode="lin" valueType="num">
                                      <p:cBhvr>
                                        <p:cTn id="49" dur="500" fill="hold"/>
                                        <p:tgtEl>
                                          <p:spTgt spid="3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anim calcmode="lin" valueType="num">
                                      <p:cBhvr>
                                        <p:cTn id="53" dur="500" fill="hold"/>
                                        <p:tgtEl>
                                          <p:spTgt spid="40"/>
                                        </p:tgtEl>
                                        <p:attrNameLst>
                                          <p:attrName>ppt_x</p:attrName>
                                        </p:attrNameLst>
                                      </p:cBhvr>
                                      <p:tavLst>
                                        <p:tav tm="0">
                                          <p:val>
                                            <p:strVal val="#ppt_x"/>
                                          </p:val>
                                        </p:tav>
                                        <p:tav tm="100000">
                                          <p:val>
                                            <p:strVal val="#ppt_x"/>
                                          </p:val>
                                        </p:tav>
                                      </p:tavLst>
                                    </p:anim>
                                    <p:anim calcmode="lin" valueType="num">
                                      <p:cBhvr>
                                        <p:cTn id="54" dur="500" fill="hold"/>
                                        <p:tgtEl>
                                          <p:spTgt spid="40"/>
                                        </p:tgtEl>
                                        <p:attrNameLst>
                                          <p:attrName>ppt_y</p:attrName>
                                        </p:attrNameLst>
                                      </p:cBhvr>
                                      <p:tavLst>
                                        <p:tav tm="0">
                                          <p:val>
                                            <p:strVal val="#ppt_y+.1"/>
                                          </p:val>
                                        </p:tav>
                                        <p:tav tm="100000">
                                          <p:val>
                                            <p:strVal val="#ppt_y"/>
                                          </p:val>
                                        </p:tav>
                                      </p:tavLst>
                                    </p:anim>
                                  </p:childTnLst>
                                </p:cTn>
                              </p:par>
                            </p:childTnLst>
                          </p:cTn>
                        </p:par>
                        <p:par>
                          <p:cTn id="55" fill="hold">
                            <p:stCondLst>
                              <p:cond delay="500"/>
                            </p:stCondLst>
                            <p:childTnLst>
                              <p:par>
                                <p:cTn id="56" presetID="42" presetClass="entr" presetSubtype="0" fill="hold" grpId="0" nodeType="after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500"/>
                                        <p:tgtEl>
                                          <p:spTgt spid="62"/>
                                        </p:tgtEl>
                                      </p:cBhvr>
                                    </p:animEffect>
                                    <p:anim calcmode="lin" valueType="num">
                                      <p:cBhvr>
                                        <p:cTn id="59" dur="500" fill="hold"/>
                                        <p:tgtEl>
                                          <p:spTgt spid="62"/>
                                        </p:tgtEl>
                                        <p:attrNameLst>
                                          <p:attrName>ppt_x</p:attrName>
                                        </p:attrNameLst>
                                      </p:cBhvr>
                                      <p:tavLst>
                                        <p:tav tm="0">
                                          <p:val>
                                            <p:strVal val="#ppt_x"/>
                                          </p:val>
                                        </p:tav>
                                        <p:tav tm="100000">
                                          <p:val>
                                            <p:strVal val="#ppt_x"/>
                                          </p:val>
                                        </p:tav>
                                      </p:tavLst>
                                    </p:anim>
                                    <p:anim calcmode="lin" valueType="num">
                                      <p:cBhvr>
                                        <p:cTn id="60"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8" grpId="0"/>
      <p:bldP spid="29" grpId="0"/>
      <p:bldP spid="31" grpId="0"/>
      <p:bldP spid="36" grpId="0" animBg="1"/>
      <p:bldP spid="37" grpId="0" animBg="1"/>
      <p:bldP spid="38" grpId="0" animBg="1"/>
      <p:bldP spid="39" grpId="0" animBg="1"/>
      <p:bldP spid="40" grpId="0" animBg="1"/>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11" name="文本框 10"/>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7" name="直接连接符 6"/>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 name="矩形 3"/>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cxnSp>
        <p:nvCxnSpPr>
          <p:cNvPr id="52" name="直接连接符 51"/>
          <p:cNvCxnSpPr/>
          <p:nvPr/>
        </p:nvCxnSpPr>
        <p:spPr>
          <a:xfrm>
            <a:off x="650924" y="4481664"/>
            <a:ext cx="1076987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6" name="组合 5"/>
          <p:cNvGrpSpPr/>
          <p:nvPr/>
        </p:nvGrpSpPr>
        <p:grpSpPr>
          <a:xfrm>
            <a:off x="1444379" y="3170546"/>
            <a:ext cx="992188" cy="1147762"/>
            <a:chOff x="1444379" y="3170546"/>
            <a:chExt cx="992188" cy="1147762"/>
          </a:xfrm>
        </p:grpSpPr>
        <p:sp>
          <p:nvSpPr>
            <p:cNvPr id="53" name="等腰三角形 2"/>
            <p:cNvSpPr/>
            <p:nvPr/>
          </p:nvSpPr>
          <p:spPr bwMode="auto">
            <a:xfrm rot="10825742">
              <a:off x="1444379" y="3170546"/>
              <a:ext cx="992188" cy="114776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lumMod val="65000"/>
                <a:lumOff val="3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59" name="文本框 58"/>
            <p:cNvSpPr txBox="1"/>
            <p:nvPr/>
          </p:nvSpPr>
          <p:spPr>
            <a:xfrm>
              <a:off x="1487661" y="3392395"/>
              <a:ext cx="870751" cy="461665"/>
            </a:xfrm>
            <a:prstGeom prst="rect">
              <a:avLst/>
            </a:prstGeom>
            <a:noFill/>
          </p:spPr>
          <p:txBody>
            <a:bodyPr wrap="none" rtlCol="0">
              <a:spAutoFit/>
            </a:bodyPr>
            <a:lstStyle/>
            <a:p>
              <a:r>
                <a:rPr lang="en-US" altLang="zh-CN" sz="2400" b="1" dirty="0" smtClean="0">
                  <a:solidFill>
                    <a:schemeClr val="bg1"/>
                  </a:solidFill>
                </a:rPr>
                <a:t>2011</a:t>
              </a:r>
              <a:endParaRPr lang="zh-CN" altLang="en-US" sz="2400" b="1" dirty="0">
                <a:solidFill>
                  <a:schemeClr val="bg1"/>
                </a:solidFill>
              </a:endParaRPr>
            </a:p>
          </p:txBody>
        </p:sp>
      </p:grpSp>
      <p:grpSp>
        <p:nvGrpSpPr>
          <p:cNvPr id="8" name="组合 7"/>
          <p:cNvGrpSpPr/>
          <p:nvPr/>
        </p:nvGrpSpPr>
        <p:grpSpPr>
          <a:xfrm>
            <a:off x="3066498" y="3170547"/>
            <a:ext cx="992188" cy="1147762"/>
            <a:chOff x="3066498" y="3170547"/>
            <a:chExt cx="992188" cy="1147762"/>
          </a:xfrm>
        </p:grpSpPr>
        <p:sp>
          <p:nvSpPr>
            <p:cNvPr id="54" name="等腰三角形 2"/>
            <p:cNvSpPr/>
            <p:nvPr/>
          </p:nvSpPr>
          <p:spPr bwMode="auto">
            <a:xfrm rot="10825742">
              <a:off x="3066498" y="3170547"/>
              <a:ext cx="992188" cy="114776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lumMod val="65000"/>
                <a:lumOff val="3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60" name="文本框 59"/>
            <p:cNvSpPr txBox="1"/>
            <p:nvPr/>
          </p:nvSpPr>
          <p:spPr>
            <a:xfrm>
              <a:off x="3127216" y="3392395"/>
              <a:ext cx="870751" cy="461665"/>
            </a:xfrm>
            <a:prstGeom prst="rect">
              <a:avLst/>
            </a:prstGeom>
            <a:noFill/>
          </p:spPr>
          <p:txBody>
            <a:bodyPr wrap="none" rtlCol="0">
              <a:spAutoFit/>
            </a:bodyPr>
            <a:lstStyle/>
            <a:p>
              <a:r>
                <a:rPr lang="en-US" altLang="zh-CN" sz="2400" b="1" dirty="0" smtClean="0">
                  <a:solidFill>
                    <a:schemeClr val="bg1"/>
                  </a:solidFill>
                </a:rPr>
                <a:t>2012</a:t>
              </a:r>
              <a:endParaRPr lang="zh-CN" altLang="en-US" sz="2400" b="1" dirty="0">
                <a:solidFill>
                  <a:schemeClr val="bg1"/>
                </a:solidFill>
              </a:endParaRPr>
            </a:p>
          </p:txBody>
        </p:sp>
      </p:grpSp>
      <p:grpSp>
        <p:nvGrpSpPr>
          <p:cNvPr id="9" name="组合 8"/>
          <p:cNvGrpSpPr/>
          <p:nvPr/>
        </p:nvGrpSpPr>
        <p:grpSpPr>
          <a:xfrm>
            <a:off x="4688617" y="3170548"/>
            <a:ext cx="992188" cy="1147762"/>
            <a:chOff x="4688617" y="3170548"/>
            <a:chExt cx="992188" cy="1147762"/>
          </a:xfrm>
        </p:grpSpPr>
        <p:sp>
          <p:nvSpPr>
            <p:cNvPr id="55" name="等腰三角形 2"/>
            <p:cNvSpPr/>
            <p:nvPr/>
          </p:nvSpPr>
          <p:spPr bwMode="auto">
            <a:xfrm rot="10825742">
              <a:off x="4688617" y="3170548"/>
              <a:ext cx="992188" cy="114776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lumMod val="65000"/>
                <a:lumOff val="3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63" name="文本框 62"/>
            <p:cNvSpPr txBox="1"/>
            <p:nvPr/>
          </p:nvSpPr>
          <p:spPr>
            <a:xfrm>
              <a:off x="4749335" y="3392395"/>
              <a:ext cx="870751" cy="461665"/>
            </a:xfrm>
            <a:prstGeom prst="rect">
              <a:avLst/>
            </a:prstGeom>
            <a:noFill/>
          </p:spPr>
          <p:txBody>
            <a:bodyPr wrap="none" rtlCol="0">
              <a:spAutoFit/>
            </a:bodyPr>
            <a:lstStyle/>
            <a:p>
              <a:r>
                <a:rPr lang="en-US" altLang="zh-CN" sz="2400" b="1" dirty="0" smtClean="0">
                  <a:solidFill>
                    <a:schemeClr val="bg1"/>
                  </a:solidFill>
                </a:rPr>
                <a:t>2013</a:t>
              </a:r>
              <a:endParaRPr lang="zh-CN" altLang="en-US" sz="2400" b="1" dirty="0">
                <a:solidFill>
                  <a:schemeClr val="bg1"/>
                </a:solidFill>
              </a:endParaRPr>
            </a:p>
          </p:txBody>
        </p:sp>
      </p:grpSp>
      <p:grpSp>
        <p:nvGrpSpPr>
          <p:cNvPr id="10" name="组合 9"/>
          <p:cNvGrpSpPr/>
          <p:nvPr/>
        </p:nvGrpSpPr>
        <p:grpSpPr>
          <a:xfrm>
            <a:off x="6310736" y="3170548"/>
            <a:ext cx="992188" cy="1147762"/>
            <a:chOff x="6310736" y="3170548"/>
            <a:chExt cx="992188" cy="1147762"/>
          </a:xfrm>
        </p:grpSpPr>
        <p:sp>
          <p:nvSpPr>
            <p:cNvPr id="56" name="等腰三角形 2"/>
            <p:cNvSpPr/>
            <p:nvPr/>
          </p:nvSpPr>
          <p:spPr bwMode="auto">
            <a:xfrm rot="10825742">
              <a:off x="6310736" y="3170548"/>
              <a:ext cx="992188" cy="114776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lumMod val="65000"/>
                <a:lumOff val="3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64" name="文本框 63"/>
            <p:cNvSpPr txBox="1"/>
            <p:nvPr/>
          </p:nvSpPr>
          <p:spPr>
            <a:xfrm>
              <a:off x="6371454" y="3392395"/>
              <a:ext cx="870751" cy="461665"/>
            </a:xfrm>
            <a:prstGeom prst="rect">
              <a:avLst/>
            </a:prstGeom>
            <a:noFill/>
          </p:spPr>
          <p:txBody>
            <a:bodyPr wrap="none" rtlCol="0">
              <a:spAutoFit/>
            </a:bodyPr>
            <a:lstStyle/>
            <a:p>
              <a:r>
                <a:rPr lang="en-US" altLang="zh-CN" sz="2400" b="1" dirty="0" smtClean="0">
                  <a:solidFill>
                    <a:schemeClr val="bg1"/>
                  </a:solidFill>
                </a:rPr>
                <a:t>2014</a:t>
              </a:r>
              <a:endParaRPr lang="zh-CN" altLang="en-US" sz="2400" b="1" dirty="0">
                <a:solidFill>
                  <a:schemeClr val="bg1"/>
                </a:solidFill>
              </a:endParaRPr>
            </a:p>
          </p:txBody>
        </p:sp>
      </p:grpSp>
      <p:grpSp>
        <p:nvGrpSpPr>
          <p:cNvPr id="12" name="组合 11"/>
          <p:cNvGrpSpPr/>
          <p:nvPr/>
        </p:nvGrpSpPr>
        <p:grpSpPr>
          <a:xfrm>
            <a:off x="7932855" y="3170548"/>
            <a:ext cx="992188" cy="1147762"/>
            <a:chOff x="7932855" y="3170548"/>
            <a:chExt cx="992188" cy="1147762"/>
          </a:xfrm>
        </p:grpSpPr>
        <p:sp>
          <p:nvSpPr>
            <p:cNvPr id="57" name="等腰三角形 2"/>
            <p:cNvSpPr/>
            <p:nvPr/>
          </p:nvSpPr>
          <p:spPr bwMode="auto">
            <a:xfrm rot="10825742">
              <a:off x="7932855" y="3170548"/>
              <a:ext cx="992188" cy="114776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lumMod val="65000"/>
                <a:lumOff val="3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65" name="文本框 64"/>
            <p:cNvSpPr txBox="1"/>
            <p:nvPr/>
          </p:nvSpPr>
          <p:spPr>
            <a:xfrm>
              <a:off x="7993573" y="3392395"/>
              <a:ext cx="870751" cy="461665"/>
            </a:xfrm>
            <a:prstGeom prst="rect">
              <a:avLst/>
            </a:prstGeom>
            <a:noFill/>
          </p:spPr>
          <p:txBody>
            <a:bodyPr wrap="none" rtlCol="0">
              <a:spAutoFit/>
            </a:bodyPr>
            <a:lstStyle/>
            <a:p>
              <a:r>
                <a:rPr lang="en-US" altLang="zh-CN" sz="2400" b="1" dirty="0" smtClean="0">
                  <a:solidFill>
                    <a:schemeClr val="bg1"/>
                  </a:solidFill>
                </a:rPr>
                <a:t>2015</a:t>
              </a:r>
              <a:endParaRPr lang="zh-CN" altLang="en-US" sz="2400" b="1" dirty="0">
                <a:solidFill>
                  <a:schemeClr val="bg1"/>
                </a:solidFill>
              </a:endParaRPr>
            </a:p>
          </p:txBody>
        </p:sp>
      </p:grpSp>
      <p:grpSp>
        <p:nvGrpSpPr>
          <p:cNvPr id="13" name="组合 12"/>
          <p:cNvGrpSpPr/>
          <p:nvPr/>
        </p:nvGrpSpPr>
        <p:grpSpPr>
          <a:xfrm>
            <a:off x="9554974" y="3170548"/>
            <a:ext cx="992188" cy="1147762"/>
            <a:chOff x="9554974" y="3170548"/>
            <a:chExt cx="992188" cy="1147762"/>
          </a:xfrm>
        </p:grpSpPr>
        <p:sp>
          <p:nvSpPr>
            <p:cNvPr id="58" name="等腰三角形 2"/>
            <p:cNvSpPr/>
            <p:nvPr/>
          </p:nvSpPr>
          <p:spPr bwMode="auto">
            <a:xfrm rot="10825742">
              <a:off x="9554974" y="3170548"/>
              <a:ext cx="992188" cy="114776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lumMod val="65000"/>
                <a:lumOff val="3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66" name="文本框 65"/>
            <p:cNvSpPr txBox="1"/>
            <p:nvPr/>
          </p:nvSpPr>
          <p:spPr>
            <a:xfrm>
              <a:off x="9615692" y="3392395"/>
              <a:ext cx="870751" cy="461665"/>
            </a:xfrm>
            <a:prstGeom prst="rect">
              <a:avLst/>
            </a:prstGeom>
            <a:noFill/>
          </p:spPr>
          <p:txBody>
            <a:bodyPr wrap="none" rtlCol="0">
              <a:spAutoFit/>
            </a:bodyPr>
            <a:lstStyle/>
            <a:p>
              <a:r>
                <a:rPr lang="en-US" altLang="zh-CN" sz="2400" b="1" dirty="0" smtClean="0">
                  <a:solidFill>
                    <a:schemeClr val="bg1"/>
                  </a:solidFill>
                </a:rPr>
                <a:t>2016</a:t>
              </a:r>
              <a:endParaRPr lang="zh-CN" altLang="en-US" sz="2400" b="1" dirty="0">
                <a:solidFill>
                  <a:schemeClr val="bg1"/>
                </a:solidFill>
              </a:endParaRPr>
            </a:p>
          </p:txBody>
        </p:sp>
      </p:grpSp>
      <p:sp>
        <p:nvSpPr>
          <p:cNvPr id="67" name="矩形 66"/>
          <p:cNvSpPr/>
          <p:nvPr/>
        </p:nvSpPr>
        <p:spPr>
          <a:xfrm>
            <a:off x="1145553" y="4992463"/>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68" name="矩形 67"/>
          <p:cNvSpPr/>
          <p:nvPr/>
        </p:nvSpPr>
        <p:spPr>
          <a:xfrm>
            <a:off x="1332855" y="4641320"/>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矩形 68"/>
          <p:cNvSpPr/>
          <p:nvPr/>
        </p:nvSpPr>
        <p:spPr>
          <a:xfrm>
            <a:off x="2824302" y="4992463"/>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70" name="矩形 69"/>
          <p:cNvSpPr/>
          <p:nvPr/>
        </p:nvSpPr>
        <p:spPr>
          <a:xfrm>
            <a:off x="3011604" y="4641320"/>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矩形 70"/>
          <p:cNvSpPr/>
          <p:nvPr/>
        </p:nvSpPr>
        <p:spPr>
          <a:xfrm>
            <a:off x="4428975" y="4992463"/>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72" name="矩形 71"/>
          <p:cNvSpPr/>
          <p:nvPr/>
        </p:nvSpPr>
        <p:spPr>
          <a:xfrm>
            <a:off x="4616277" y="4641320"/>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矩形 72"/>
          <p:cNvSpPr/>
          <p:nvPr/>
        </p:nvSpPr>
        <p:spPr>
          <a:xfrm>
            <a:off x="6033648" y="4992463"/>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74" name="矩形 73"/>
          <p:cNvSpPr/>
          <p:nvPr/>
        </p:nvSpPr>
        <p:spPr>
          <a:xfrm>
            <a:off x="6220950" y="4641320"/>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矩形 74"/>
          <p:cNvSpPr/>
          <p:nvPr/>
        </p:nvSpPr>
        <p:spPr>
          <a:xfrm>
            <a:off x="7644843" y="4992463"/>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76" name="矩形 75"/>
          <p:cNvSpPr/>
          <p:nvPr/>
        </p:nvSpPr>
        <p:spPr>
          <a:xfrm>
            <a:off x="7832145" y="4641320"/>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7" name="矩形 76"/>
          <p:cNvSpPr/>
          <p:nvPr/>
        </p:nvSpPr>
        <p:spPr>
          <a:xfrm>
            <a:off x="9371850" y="4992463"/>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78" name="矩形 77"/>
          <p:cNvSpPr/>
          <p:nvPr/>
        </p:nvSpPr>
        <p:spPr>
          <a:xfrm>
            <a:off x="9559152" y="4641320"/>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89548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anim calcmode="lin" valueType="num">
                                      <p:cBhvr>
                                        <p:cTn id="27" dur="500" fill="hold"/>
                                        <p:tgtEl>
                                          <p:spTgt spid="10"/>
                                        </p:tgtEl>
                                        <p:attrNameLst>
                                          <p:attrName>ppt_x</p:attrName>
                                        </p:attrNameLst>
                                      </p:cBhvr>
                                      <p:tavLst>
                                        <p:tav tm="0">
                                          <p:val>
                                            <p:strVal val="#ppt_x"/>
                                          </p:val>
                                        </p:tav>
                                        <p:tav tm="100000">
                                          <p:val>
                                            <p:strVal val="#ppt_x"/>
                                          </p:val>
                                        </p:tav>
                                      </p:tavLst>
                                    </p:anim>
                                    <p:anim calcmode="lin" valueType="num">
                                      <p:cBhvr>
                                        <p:cTn id="28" dur="5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anim calcmode="lin" valueType="num">
                                      <p:cBhvr>
                                        <p:cTn id="37" dur="500" fill="hold"/>
                                        <p:tgtEl>
                                          <p:spTgt spid="13"/>
                                        </p:tgtEl>
                                        <p:attrNameLst>
                                          <p:attrName>ppt_x</p:attrName>
                                        </p:attrNameLst>
                                      </p:cBhvr>
                                      <p:tavLst>
                                        <p:tav tm="0">
                                          <p:val>
                                            <p:strVal val="#ppt_x"/>
                                          </p:val>
                                        </p:tav>
                                        <p:tav tm="100000">
                                          <p:val>
                                            <p:strVal val="#ppt_x"/>
                                          </p:val>
                                        </p:tav>
                                      </p:tavLst>
                                    </p:anim>
                                    <p:anim calcmode="lin" valueType="num">
                                      <p:cBhvr>
                                        <p:cTn id="38" dur="500" fill="hold"/>
                                        <p:tgtEl>
                                          <p:spTgt spid="13"/>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42" presetClass="entr" presetSubtype="0"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500"/>
                                        <p:tgtEl>
                                          <p:spTgt spid="67"/>
                                        </p:tgtEl>
                                      </p:cBhvr>
                                    </p:animEffect>
                                    <p:anim calcmode="lin" valueType="num">
                                      <p:cBhvr>
                                        <p:cTn id="43" dur="500" fill="hold"/>
                                        <p:tgtEl>
                                          <p:spTgt spid="67"/>
                                        </p:tgtEl>
                                        <p:attrNameLst>
                                          <p:attrName>ppt_x</p:attrName>
                                        </p:attrNameLst>
                                      </p:cBhvr>
                                      <p:tavLst>
                                        <p:tav tm="0">
                                          <p:val>
                                            <p:strVal val="#ppt_x"/>
                                          </p:val>
                                        </p:tav>
                                        <p:tav tm="100000">
                                          <p:val>
                                            <p:strVal val="#ppt_x"/>
                                          </p:val>
                                        </p:tav>
                                      </p:tavLst>
                                    </p:anim>
                                    <p:anim calcmode="lin" valueType="num">
                                      <p:cBhvr>
                                        <p:cTn id="44" dur="500" fill="hold"/>
                                        <p:tgtEl>
                                          <p:spTgt spid="6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anim calcmode="lin" valueType="num">
                                      <p:cBhvr>
                                        <p:cTn id="48" dur="500" fill="hold"/>
                                        <p:tgtEl>
                                          <p:spTgt spid="68"/>
                                        </p:tgtEl>
                                        <p:attrNameLst>
                                          <p:attrName>ppt_x</p:attrName>
                                        </p:attrNameLst>
                                      </p:cBhvr>
                                      <p:tavLst>
                                        <p:tav tm="0">
                                          <p:val>
                                            <p:strVal val="#ppt_x"/>
                                          </p:val>
                                        </p:tav>
                                        <p:tav tm="100000">
                                          <p:val>
                                            <p:strVal val="#ppt_x"/>
                                          </p:val>
                                        </p:tav>
                                      </p:tavLst>
                                    </p:anim>
                                    <p:anim calcmode="lin" valueType="num">
                                      <p:cBhvr>
                                        <p:cTn id="49" dur="500" fill="hold"/>
                                        <p:tgtEl>
                                          <p:spTgt spid="6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500"/>
                                        <p:tgtEl>
                                          <p:spTgt spid="69"/>
                                        </p:tgtEl>
                                      </p:cBhvr>
                                    </p:animEffect>
                                    <p:anim calcmode="lin" valueType="num">
                                      <p:cBhvr>
                                        <p:cTn id="53" dur="500" fill="hold"/>
                                        <p:tgtEl>
                                          <p:spTgt spid="69"/>
                                        </p:tgtEl>
                                        <p:attrNameLst>
                                          <p:attrName>ppt_x</p:attrName>
                                        </p:attrNameLst>
                                      </p:cBhvr>
                                      <p:tavLst>
                                        <p:tav tm="0">
                                          <p:val>
                                            <p:strVal val="#ppt_x"/>
                                          </p:val>
                                        </p:tav>
                                        <p:tav tm="100000">
                                          <p:val>
                                            <p:strVal val="#ppt_x"/>
                                          </p:val>
                                        </p:tav>
                                      </p:tavLst>
                                    </p:anim>
                                    <p:anim calcmode="lin" valueType="num">
                                      <p:cBhvr>
                                        <p:cTn id="54" dur="500" fill="hold"/>
                                        <p:tgtEl>
                                          <p:spTgt spid="6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fade">
                                      <p:cBhvr>
                                        <p:cTn id="57" dur="500"/>
                                        <p:tgtEl>
                                          <p:spTgt spid="70"/>
                                        </p:tgtEl>
                                      </p:cBhvr>
                                    </p:animEffect>
                                    <p:anim calcmode="lin" valueType="num">
                                      <p:cBhvr>
                                        <p:cTn id="58" dur="500" fill="hold"/>
                                        <p:tgtEl>
                                          <p:spTgt spid="70"/>
                                        </p:tgtEl>
                                        <p:attrNameLst>
                                          <p:attrName>ppt_x</p:attrName>
                                        </p:attrNameLst>
                                      </p:cBhvr>
                                      <p:tavLst>
                                        <p:tav tm="0">
                                          <p:val>
                                            <p:strVal val="#ppt_x"/>
                                          </p:val>
                                        </p:tav>
                                        <p:tav tm="100000">
                                          <p:val>
                                            <p:strVal val="#ppt_x"/>
                                          </p:val>
                                        </p:tav>
                                      </p:tavLst>
                                    </p:anim>
                                    <p:anim calcmode="lin" valueType="num">
                                      <p:cBhvr>
                                        <p:cTn id="59" dur="500" fill="hold"/>
                                        <p:tgtEl>
                                          <p:spTgt spid="7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fade">
                                      <p:cBhvr>
                                        <p:cTn id="62" dur="500"/>
                                        <p:tgtEl>
                                          <p:spTgt spid="71"/>
                                        </p:tgtEl>
                                      </p:cBhvr>
                                    </p:animEffect>
                                    <p:anim calcmode="lin" valueType="num">
                                      <p:cBhvr>
                                        <p:cTn id="63" dur="500" fill="hold"/>
                                        <p:tgtEl>
                                          <p:spTgt spid="71"/>
                                        </p:tgtEl>
                                        <p:attrNameLst>
                                          <p:attrName>ppt_x</p:attrName>
                                        </p:attrNameLst>
                                      </p:cBhvr>
                                      <p:tavLst>
                                        <p:tav tm="0">
                                          <p:val>
                                            <p:strVal val="#ppt_x"/>
                                          </p:val>
                                        </p:tav>
                                        <p:tav tm="100000">
                                          <p:val>
                                            <p:strVal val="#ppt_x"/>
                                          </p:val>
                                        </p:tav>
                                      </p:tavLst>
                                    </p:anim>
                                    <p:anim calcmode="lin" valueType="num">
                                      <p:cBhvr>
                                        <p:cTn id="64" dur="500" fill="hold"/>
                                        <p:tgtEl>
                                          <p:spTgt spid="7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fade">
                                      <p:cBhvr>
                                        <p:cTn id="67" dur="500"/>
                                        <p:tgtEl>
                                          <p:spTgt spid="72"/>
                                        </p:tgtEl>
                                      </p:cBhvr>
                                    </p:animEffect>
                                    <p:anim calcmode="lin" valueType="num">
                                      <p:cBhvr>
                                        <p:cTn id="68" dur="500" fill="hold"/>
                                        <p:tgtEl>
                                          <p:spTgt spid="72"/>
                                        </p:tgtEl>
                                        <p:attrNameLst>
                                          <p:attrName>ppt_x</p:attrName>
                                        </p:attrNameLst>
                                      </p:cBhvr>
                                      <p:tavLst>
                                        <p:tav tm="0">
                                          <p:val>
                                            <p:strVal val="#ppt_x"/>
                                          </p:val>
                                        </p:tav>
                                        <p:tav tm="100000">
                                          <p:val>
                                            <p:strVal val="#ppt_x"/>
                                          </p:val>
                                        </p:tav>
                                      </p:tavLst>
                                    </p:anim>
                                    <p:anim calcmode="lin" valueType="num">
                                      <p:cBhvr>
                                        <p:cTn id="69" dur="500" fill="hold"/>
                                        <p:tgtEl>
                                          <p:spTgt spid="7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fade">
                                      <p:cBhvr>
                                        <p:cTn id="72" dur="500"/>
                                        <p:tgtEl>
                                          <p:spTgt spid="73"/>
                                        </p:tgtEl>
                                      </p:cBhvr>
                                    </p:animEffect>
                                    <p:anim calcmode="lin" valueType="num">
                                      <p:cBhvr>
                                        <p:cTn id="73" dur="500" fill="hold"/>
                                        <p:tgtEl>
                                          <p:spTgt spid="73"/>
                                        </p:tgtEl>
                                        <p:attrNameLst>
                                          <p:attrName>ppt_x</p:attrName>
                                        </p:attrNameLst>
                                      </p:cBhvr>
                                      <p:tavLst>
                                        <p:tav tm="0">
                                          <p:val>
                                            <p:strVal val="#ppt_x"/>
                                          </p:val>
                                        </p:tav>
                                        <p:tav tm="100000">
                                          <p:val>
                                            <p:strVal val="#ppt_x"/>
                                          </p:val>
                                        </p:tav>
                                      </p:tavLst>
                                    </p:anim>
                                    <p:anim calcmode="lin" valueType="num">
                                      <p:cBhvr>
                                        <p:cTn id="74" dur="500" fill="hold"/>
                                        <p:tgtEl>
                                          <p:spTgt spid="7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74"/>
                                        </p:tgtEl>
                                        <p:attrNameLst>
                                          <p:attrName>style.visibility</p:attrName>
                                        </p:attrNameLst>
                                      </p:cBhvr>
                                      <p:to>
                                        <p:strVal val="visible"/>
                                      </p:to>
                                    </p:set>
                                    <p:animEffect transition="in" filter="fade">
                                      <p:cBhvr>
                                        <p:cTn id="77" dur="500"/>
                                        <p:tgtEl>
                                          <p:spTgt spid="74"/>
                                        </p:tgtEl>
                                      </p:cBhvr>
                                    </p:animEffect>
                                    <p:anim calcmode="lin" valueType="num">
                                      <p:cBhvr>
                                        <p:cTn id="78" dur="500" fill="hold"/>
                                        <p:tgtEl>
                                          <p:spTgt spid="74"/>
                                        </p:tgtEl>
                                        <p:attrNameLst>
                                          <p:attrName>ppt_x</p:attrName>
                                        </p:attrNameLst>
                                      </p:cBhvr>
                                      <p:tavLst>
                                        <p:tav tm="0">
                                          <p:val>
                                            <p:strVal val="#ppt_x"/>
                                          </p:val>
                                        </p:tav>
                                        <p:tav tm="100000">
                                          <p:val>
                                            <p:strVal val="#ppt_x"/>
                                          </p:val>
                                        </p:tav>
                                      </p:tavLst>
                                    </p:anim>
                                    <p:anim calcmode="lin" valueType="num">
                                      <p:cBhvr>
                                        <p:cTn id="79" dur="500" fill="hold"/>
                                        <p:tgtEl>
                                          <p:spTgt spid="7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75"/>
                                        </p:tgtEl>
                                        <p:attrNameLst>
                                          <p:attrName>style.visibility</p:attrName>
                                        </p:attrNameLst>
                                      </p:cBhvr>
                                      <p:to>
                                        <p:strVal val="visible"/>
                                      </p:to>
                                    </p:set>
                                    <p:animEffect transition="in" filter="fade">
                                      <p:cBhvr>
                                        <p:cTn id="82" dur="500"/>
                                        <p:tgtEl>
                                          <p:spTgt spid="75"/>
                                        </p:tgtEl>
                                      </p:cBhvr>
                                    </p:animEffect>
                                    <p:anim calcmode="lin" valueType="num">
                                      <p:cBhvr>
                                        <p:cTn id="83" dur="500" fill="hold"/>
                                        <p:tgtEl>
                                          <p:spTgt spid="75"/>
                                        </p:tgtEl>
                                        <p:attrNameLst>
                                          <p:attrName>ppt_x</p:attrName>
                                        </p:attrNameLst>
                                      </p:cBhvr>
                                      <p:tavLst>
                                        <p:tav tm="0">
                                          <p:val>
                                            <p:strVal val="#ppt_x"/>
                                          </p:val>
                                        </p:tav>
                                        <p:tav tm="100000">
                                          <p:val>
                                            <p:strVal val="#ppt_x"/>
                                          </p:val>
                                        </p:tav>
                                      </p:tavLst>
                                    </p:anim>
                                    <p:anim calcmode="lin" valueType="num">
                                      <p:cBhvr>
                                        <p:cTn id="84" dur="500" fill="hold"/>
                                        <p:tgtEl>
                                          <p:spTgt spid="7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6"/>
                                        </p:tgtEl>
                                        <p:attrNameLst>
                                          <p:attrName>style.visibility</p:attrName>
                                        </p:attrNameLst>
                                      </p:cBhvr>
                                      <p:to>
                                        <p:strVal val="visible"/>
                                      </p:to>
                                    </p:set>
                                    <p:animEffect transition="in" filter="fade">
                                      <p:cBhvr>
                                        <p:cTn id="87" dur="500"/>
                                        <p:tgtEl>
                                          <p:spTgt spid="76"/>
                                        </p:tgtEl>
                                      </p:cBhvr>
                                    </p:animEffect>
                                    <p:anim calcmode="lin" valueType="num">
                                      <p:cBhvr>
                                        <p:cTn id="88" dur="500" fill="hold"/>
                                        <p:tgtEl>
                                          <p:spTgt spid="76"/>
                                        </p:tgtEl>
                                        <p:attrNameLst>
                                          <p:attrName>ppt_x</p:attrName>
                                        </p:attrNameLst>
                                      </p:cBhvr>
                                      <p:tavLst>
                                        <p:tav tm="0">
                                          <p:val>
                                            <p:strVal val="#ppt_x"/>
                                          </p:val>
                                        </p:tav>
                                        <p:tav tm="100000">
                                          <p:val>
                                            <p:strVal val="#ppt_x"/>
                                          </p:val>
                                        </p:tav>
                                      </p:tavLst>
                                    </p:anim>
                                    <p:anim calcmode="lin" valueType="num">
                                      <p:cBhvr>
                                        <p:cTn id="89" dur="500" fill="hold"/>
                                        <p:tgtEl>
                                          <p:spTgt spid="7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77"/>
                                        </p:tgtEl>
                                        <p:attrNameLst>
                                          <p:attrName>style.visibility</p:attrName>
                                        </p:attrNameLst>
                                      </p:cBhvr>
                                      <p:to>
                                        <p:strVal val="visible"/>
                                      </p:to>
                                    </p:set>
                                    <p:animEffect transition="in" filter="fade">
                                      <p:cBhvr>
                                        <p:cTn id="92" dur="500"/>
                                        <p:tgtEl>
                                          <p:spTgt spid="77"/>
                                        </p:tgtEl>
                                      </p:cBhvr>
                                    </p:animEffect>
                                    <p:anim calcmode="lin" valueType="num">
                                      <p:cBhvr>
                                        <p:cTn id="93" dur="500" fill="hold"/>
                                        <p:tgtEl>
                                          <p:spTgt spid="77"/>
                                        </p:tgtEl>
                                        <p:attrNameLst>
                                          <p:attrName>ppt_x</p:attrName>
                                        </p:attrNameLst>
                                      </p:cBhvr>
                                      <p:tavLst>
                                        <p:tav tm="0">
                                          <p:val>
                                            <p:strVal val="#ppt_x"/>
                                          </p:val>
                                        </p:tav>
                                        <p:tav tm="100000">
                                          <p:val>
                                            <p:strVal val="#ppt_x"/>
                                          </p:val>
                                        </p:tav>
                                      </p:tavLst>
                                    </p:anim>
                                    <p:anim calcmode="lin" valueType="num">
                                      <p:cBhvr>
                                        <p:cTn id="94" dur="500" fill="hold"/>
                                        <p:tgtEl>
                                          <p:spTgt spid="7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500"/>
                                        <p:tgtEl>
                                          <p:spTgt spid="78"/>
                                        </p:tgtEl>
                                      </p:cBhvr>
                                    </p:animEffect>
                                    <p:anim calcmode="lin" valueType="num">
                                      <p:cBhvr>
                                        <p:cTn id="98" dur="500" fill="hold"/>
                                        <p:tgtEl>
                                          <p:spTgt spid="78"/>
                                        </p:tgtEl>
                                        <p:attrNameLst>
                                          <p:attrName>ppt_x</p:attrName>
                                        </p:attrNameLst>
                                      </p:cBhvr>
                                      <p:tavLst>
                                        <p:tav tm="0">
                                          <p:val>
                                            <p:strVal val="#ppt_x"/>
                                          </p:val>
                                        </p:tav>
                                        <p:tav tm="100000">
                                          <p:val>
                                            <p:strVal val="#ppt_x"/>
                                          </p:val>
                                        </p:tav>
                                      </p:tavLst>
                                    </p:anim>
                                    <p:anim calcmode="lin" valueType="num">
                                      <p:cBhvr>
                                        <p:cTn id="9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7" grpId="0"/>
      <p:bldP spid="7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11" name="文本框 10"/>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7" name="直接连接符 6"/>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 name="矩形 3"/>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sp>
        <p:nvSpPr>
          <p:cNvPr id="30" name="Freeform 7"/>
          <p:cNvSpPr/>
          <p:nvPr/>
        </p:nvSpPr>
        <p:spPr>
          <a:xfrm>
            <a:off x="1530700" y="3819991"/>
            <a:ext cx="8163349"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tx1">
                <a:lumMod val="95000"/>
                <a:lumOff val="5000"/>
              </a:schemeClr>
            </a:solidFill>
            <a:prstDash val="dash"/>
          </a:ln>
        </p:spPr>
        <p:style>
          <a:lnRef idx="1">
            <a:schemeClr val="dk1"/>
          </a:lnRef>
          <a:fillRef idx="0">
            <a:schemeClr val="dk1"/>
          </a:fillRef>
          <a:effectRef idx="0">
            <a:schemeClr val="dk1"/>
          </a:effectRef>
          <a:fontRef idx="minor">
            <a:schemeClr val="tx1"/>
          </a:fontRef>
        </p:style>
        <p:txBody>
          <a:bodyPr lIns="91413" tIns="45706" rIns="91413" bIns="45706" anchor="ctr"/>
          <a:lstStyle/>
          <a:p>
            <a:pPr algn="ctr">
              <a:defRPr/>
            </a:pPr>
            <a:endParaRPr lang="en-US" sz="1800" dirty="0"/>
          </a:p>
        </p:txBody>
      </p:sp>
      <p:grpSp>
        <p:nvGrpSpPr>
          <p:cNvPr id="31" name="组合 30"/>
          <p:cNvGrpSpPr/>
          <p:nvPr/>
        </p:nvGrpSpPr>
        <p:grpSpPr>
          <a:xfrm>
            <a:off x="9652479" y="4317803"/>
            <a:ext cx="849673" cy="635285"/>
            <a:chOff x="6054436" y="2405136"/>
            <a:chExt cx="849821" cy="635481"/>
          </a:xfrm>
          <a:solidFill>
            <a:schemeClr val="tx1">
              <a:lumMod val="75000"/>
              <a:lumOff val="25000"/>
            </a:schemeClr>
          </a:solidFill>
          <a:effectLst>
            <a:outerShdw blurRad="50800" dist="38100" dir="5400000" algn="t" rotWithShape="0">
              <a:prstClr val="black">
                <a:alpha val="40000"/>
              </a:prstClr>
            </a:outerShdw>
          </a:effectLst>
        </p:grpSpPr>
        <p:sp>
          <p:nvSpPr>
            <p:cNvPr id="32"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33"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34"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35"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grpFill/>
            <a:ln>
              <a:noFill/>
            </a:ln>
          </p:spPr>
          <p:txBody>
            <a:bodyPr/>
            <a:lstStyle/>
            <a:p>
              <a:pPr>
                <a:defRPr/>
              </a:pPr>
              <a:endParaRPr lang="en-US" sz="1800" dirty="0"/>
            </a:p>
          </p:txBody>
        </p:sp>
        <p:sp>
          <p:nvSpPr>
            <p:cNvPr id="36"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grpFill/>
            <a:ln>
              <a:noFill/>
            </a:ln>
          </p:spPr>
          <p:txBody>
            <a:bodyPr/>
            <a:lstStyle/>
            <a:p>
              <a:pPr>
                <a:defRPr/>
              </a:pPr>
              <a:endParaRPr lang="en-US" sz="1800" dirty="0"/>
            </a:p>
          </p:txBody>
        </p:sp>
        <p:sp>
          <p:nvSpPr>
            <p:cNvPr id="37"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grpFill/>
            <a:ln>
              <a:noFill/>
            </a:ln>
          </p:spPr>
          <p:txBody>
            <a:bodyPr/>
            <a:lstStyle/>
            <a:p>
              <a:pPr>
                <a:defRPr/>
              </a:pPr>
              <a:endParaRPr lang="en-US" sz="1800" dirty="0"/>
            </a:p>
          </p:txBody>
        </p:sp>
        <p:sp>
          <p:nvSpPr>
            <p:cNvPr id="38" name="Oval 113"/>
            <p:cNvSpPr>
              <a:spLocks noChangeArrowheads="1"/>
            </p:cNvSpPr>
            <p:nvPr/>
          </p:nvSpPr>
          <p:spPr bwMode="auto">
            <a:xfrm rot="2700000">
              <a:off x="6568043" y="2481147"/>
              <a:ext cx="117123" cy="114085"/>
            </a:xfrm>
            <a:prstGeom prst="ellipse">
              <a:avLst/>
            </a:prstGeom>
            <a:grpFill/>
            <a:ln>
              <a:noFill/>
            </a:ln>
          </p:spPr>
          <p:txBody>
            <a:bodyPr/>
            <a:lstStyle/>
            <a:p>
              <a:pPr>
                <a:defRPr/>
              </a:pPr>
              <a:endParaRPr lang="en-US" sz="1800" dirty="0"/>
            </a:p>
          </p:txBody>
        </p:sp>
        <p:sp>
          <p:nvSpPr>
            <p:cNvPr id="39" name="Oval 116"/>
            <p:cNvSpPr>
              <a:spLocks noChangeArrowheads="1"/>
            </p:cNvSpPr>
            <p:nvPr/>
          </p:nvSpPr>
          <p:spPr bwMode="auto">
            <a:xfrm rot="2700000">
              <a:off x="6500229" y="2593093"/>
              <a:ext cx="70303" cy="72640"/>
            </a:xfrm>
            <a:prstGeom prst="ellipse">
              <a:avLst/>
            </a:prstGeom>
            <a:grpFill/>
            <a:ln>
              <a:noFill/>
            </a:ln>
          </p:spPr>
          <p:txBody>
            <a:bodyPr/>
            <a:lstStyle/>
            <a:p>
              <a:pPr>
                <a:defRPr/>
              </a:pPr>
              <a:endParaRPr lang="en-US" sz="1800" dirty="0"/>
            </a:p>
          </p:txBody>
        </p:sp>
        <p:sp>
          <p:nvSpPr>
            <p:cNvPr id="40" name="Oval 119"/>
            <p:cNvSpPr>
              <a:spLocks noChangeArrowheads="1"/>
            </p:cNvSpPr>
            <p:nvPr/>
          </p:nvSpPr>
          <p:spPr bwMode="auto">
            <a:xfrm rot="2700000">
              <a:off x="6447912" y="2674106"/>
              <a:ext cx="43239" cy="42313"/>
            </a:xfrm>
            <a:prstGeom prst="ellipse">
              <a:avLst/>
            </a:prstGeom>
            <a:grpFill/>
            <a:ln>
              <a:noFill/>
            </a:ln>
          </p:spPr>
          <p:txBody>
            <a:bodyPr/>
            <a:lstStyle/>
            <a:p>
              <a:pPr>
                <a:defRPr/>
              </a:pPr>
              <a:endParaRPr lang="en-US" sz="1800" dirty="0"/>
            </a:p>
          </p:txBody>
        </p:sp>
        <p:sp>
          <p:nvSpPr>
            <p:cNvPr id="41" name="Rectangle 27"/>
            <p:cNvSpPr/>
            <p:nvPr/>
          </p:nvSpPr>
          <p:spPr>
            <a:xfrm rot="2700000">
              <a:off x="6301683" y="2797997"/>
              <a:ext cx="71523" cy="43830"/>
            </a:xfrm>
            <a:prstGeom prst="rect">
              <a:avLst/>
            </a:prstGeom>
            <a:grp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sz="1800" dirty="0"/>
            </a:p>
          </p:txBody>
        </p:sp>
      </p:grpSp>
      <p:grpSp>
        <p:nvGrpSpPr>
          <p:cNvPr id="3" name="组合 2"/>
          <p:cNvGrpSpPr/>
          <p:nvPr/>
        </p:nvGrpSpPr>
        <p:grpSpPr>
          <a:xfrm>
            <a:off x="3048568" y="3476649"/>
            <a:ext cx="819150" cy="819150"/>
            <a:chOff x="3048568" y="3476649"/>
            <a:chExt cx="819150" cy="819150"/>
          </a:xfrm>
        </p:grpSpPr>
        <p:sp>
          <p:nvSpPr>
            <p:cNvPr id="47" name="Oval 53"/>
            <p:cNvSpPr>
              <a:spLocks noChangeArrowheads="1"/>
            </p:cNvSpPr>
            <p:nvPr/>
          </p:nvSpPr>
          <p:spPr bwMode="auto">
            <a:xfrm>
              <a:off x="3048568" y="3476649"/>
              <a:ext cx="819150" cy="819150"/>
            </a:xfrm>
            <a:prstGeom prst="ellipse">
              <a:avLst/>
            </a:prstGeom>
            <a:solidFill>
              <a:schemeClr val="tx1">
                <a:lumMod val="95000"/>
                <a:lumOff val="5000"/>
                <a:alpha val="42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45" name="Freeform 50"/>
            <p:cNvSpPr>
              <a:spLocks noEditPoints="1"/>
            </p:cNvSpPr>
            <p:nvPr/>
          </p:nvSpPr>
          <p:spPr bwMode="auto">
            <a:xfrm>
              <a:off x="3275179" y="3624638"/>
              <a:ext cx="365929" cy="460722"/>
            </a:xfrm>
            <a:custGeom>
              <a:avLst/>
              <a:gdLst>
                <a:gd name="T0" fmla="*/ 187 w 262"/>
                <a:gd name="T1" fmla="*/ 135 h 330"/>
                <a:gd name="T2" fmla="*/ 44 w 262"/>
                <a:gd name="T3" fmla="*/ 135 h 330"/>
                <a:gd name="T4" fmla="*/ 44 w 262"/>
                <a:gd name="T5" fmla="*/ 156 h 330"/>
                <a:gd name="T6" fmla="*/ 187 w 262"/>
                <a:gd name="T7" fmla="*/ 156 h 330"/>
                <a:gd name="T8" fmla="*/ 187 w 262"/>
                <a:gd name="T9" fmla="*/ 135 h 330"/>
                <a:gd name="T10" fmla="*/ 187 w 262"/>
                <a:gd name="T11" fmla="*/ 95 h 330"/>
                <a:gd name="T12" fmla="*/ 44 w 262"/>
                <a:gd name="T13" fmla="*/ 95 h 330"/>
                <a:gd name="T14" fmla="*/ 44 w 262"/>
                <a:gd name="T15" fmla="*/ 115 h 330"/>
                <a:gd name="T16" fmla="*/ 187 w 262"/>
                <a:gd name="T17" fmla="*/ 115 h 330"/>
                <a:gd name="T18" fmla="*/ 187 w 262"/>
                <a:gd name="T19" fmla="*/ 95 h 330"/>
                <a:gd name="T20" fmla="*/ 187 w 262"/>
                <a:gd name="T21" fmla="*/ 54 h 330"/>
                <a:gd name="T22" fmla="*/ 44 w 262"/>
                <a:gd name="T23" fmla="*/ 54 h 330"/>
                <a:gd name="T24" fmla="*/ 44 w 262"/>
                <a:gd name="T25" fmla="*/ 75 h 330"/>
                <a:gd name="T26" fmla="*/ 187 w 262"/>
                <a:gd name="T27" fmla="*/ 75 h 330"/>
                <a:gd name="T28" fmla="*/ 187 w 262"/>
                <a:gd name="T29" fmla="*/ 54 h 330"/>
                <a:gd name="T30" fmla="*/ 44 w 262"/>
                <a:gd name="T31" fmla="*/ 196 h 330"/>
                <a:gd name="T32" fmla="*/ 116 w 262"/>
                <a:gd name="T33" fmla="*/ 196 h 330"/>
                <a:gd name="T34" fmla="*/ 116 w 262"/>
                <a:gd name="T35" fmla="*/ 176 h 330"/>
                <a:gd name="T36" fmla="*/ 44 w 262"/>
                <a:gd name="T37" fmla="*/ 176 h 330"/>
                <a:gd name="T38" fmla="*/ 44 w 262"/>
                <a:gd name="T39" fmla="*/ 196 h 330"/>
                <a:gd name="T40" fmla="*/ 233 w 262"/>
                <a:gd name="T41" fmla="*/ 29 h 330"/>
                <a:gd name="T42" fmla="*/ 233 w 262"/>
                <a:gd name="T43" fmla="*/ 0 h 330"/>
                <a:gd name="T44" fmla="*/ 0 w 262"/>
                <a:gd name="T45" fmla="*/ 0 h 330"/>
                <a:gd name="T46" fmla="*/ 0 w 262"/>
                <a:gd name="T47" fmla="*/ 301 h 330"/>
                <a:gd name="T48" fmla="*/ 29 w 262"/>
                <a:gd name="T49" fmla="*/ 301 h 330"/>
                <a:gd name="T50" fmla="*/ 29 w 262"/>
                <a:gd name="T51" fmla="*/ 330 h 330"/>
                <a:gd name="T52" fmla="*/ 262 w 262"/>
                <a:gd name="T53" fmla="*/ 330 h 330"/>
                <a:gd name="T54" fmla="*/ 262 w 262"/>
                <a:gd name="T55" fmla="*/ 29 h 330"/>
                <a:gd name="T56" fmla="*/ 233 w 262"/>
                <a:gd name="T57" fmla="*/ 29 h 330"/>
                <a:gd name="T58" fmla="*/ 15 w 262"/>
                <a:gd name="T59" fmla="*/ 286 h 330"/>
                <a:gd name="T60" fmla="*/ 15 w 262"/>
                <a:gd name="T61" fmla="*/ 16 h 330"/>
                <a:gd name="T62" fmla="*/ 216 w 262"/>
                <a:gd name="T63" fmla="*/ 16 h 330"/>
                <a:gd name="T64" fmla="*/ 216 w 262"/>
                <a:gd name="T65" fmla="*/ 216 h 330"/>
                <a:gd name="T66" fmla="*/ 148 w 262"/>
                <a:gd name="T67" fmla="*/ 216 h 330"/>
                <a:gd name="T68" fmla="*/ 148 w 262"/>
                <a:gd name="T69" fmla="*/ 286 h 330"/>
                <a:gd name="T70" fmla="*/ 15 w 262"/>
                <a:gd name="T71" fmla="*/ 286 h 330"/>
                <a:gd name="T72" fmla="*/ 245 w 262"/>
                <a:gd name="T73" fmla="*/ 315 h 330"/>
                <a:gd name="T74" fmla="*/ 44 w 262"/>
                <a:gd name="T75" fmla="*/ 315 h 330"/>
                <a:gd name="T76" fmla="*/ 44 w 262"/>
                <a:gd name="T77" fmla="*/ 301 h 330"/>
                <a:gd name="T78" fmla="*/ 155 w 262"/>
                <a:gd name="T79" fmla="*/ 301 h 330"/>
                <a:gd name="T80" fmla="*/ 233 w 262"/>
                <a:gd name="T81" fmla="*/ 225 h 330"/>
                <a:gd name="T82" fmla="*/ 233 w 262"/>
                <a:gd name="T83" fmla="*/ 45 h 330"/>
                <a:gd name="T84" fmla="*/ 245 w 262"/>
                <a:gd name="T85" fmla="*/ 45 h 330"/>
                <a:gd name="T86" fmla="*/ 245 w 262"/>
                <a:gd name="T87" fmla="*/ 315 h 33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tx1">
                <a:lumMod val="75000"/>
                <a:lumOff val="25000"/>
              </a:schemeClr>
            </a:solidFill>
            <a:ln>
              <a:noFill/>
            </a:ln>
            <a:extLst/>
          </p:spPr>
          <p:txBody>
            <a:bodyPr lIns="91413" tIns="45706" rIns="91413" bIns="45706"/>
            <a:lstStyle/>
            <a:p>
              <a:endParaRPr lang="zh-CN" altLang="en-US" sz="1800"/>
            </a:p>
          </p:txBody>
        </p:sp>
      </p:grpSp>
      <p:grpSp>
        <p:nvGrpSpPr>
          <p:cNvPr id="5" name="组合 4"/>
          <p:cNvGrpSpPr/>
          <p:nvPr/>
        </p:nvGrpSpPr>
        <p:grpSpPr>
          <a:xfrm>
            <a:off x="5384183" y="3487671"/>
            <a:ext cx="819150" cy="819150"/>
            <a:chOff x="5384183" y="3487671"/>
            <a:chExt cx="819150" cy="819150"/>
          </a:xfrm>
        </p:grpSpPr>
        <p:sp>
          <p:nvSpPr>
            <p:cNvPr id="46" name="Freeform 48"/>
            <p:cNvSpPr>
              <a:spLocks noEditPoints="1"/>
            </p:cNvSpPr>
            <p:nvPr/>
          </p:nvSpPr>
          <p:spPr bwMode="auto">
            <a:xfrm>
              <a:off x="5612375" y="3624638"/>
              <a:ext cx="372177" cy="545216"/>
            </a:xfrm>
            <a:custGeom>
              <a:avLst/>
              <a:gdLst>
                <a:gd name="T0" fmla="*/ 76 w 152"/>
                <a:gd name="T1" fmla="*/ 31 h 221"/>
                <a:gd name="T2" fmla="*/ 80 w 152"/>
                <a:gd name="T3" fmla="*/ 27 h 221"/>
                <a:gd name="T4" fmla="*/ 76 w 152"/>
                <a:gd name="T5" fmla="*/ 23 h 221"/>
                <a:gd name="T6" fmla="*/ 23 w 152"/>
                <a:gd name="T7" fmla="*/ 76 h 221"/>
                <a:gd name="T8" fmla="*/ 27 w 152"/>
                <a:gd name="T9" fmla="*/ 80 h 221"/>
                <a:gd name="T10" fmla="*/ 31 w 152"/>
                <a:gd name="T11" fmla="*/ 76 h 221"/>
                <a:gd name="T12" fmla="*/ 76 w 152"/>
                <a:gd name="T13" fmla="*/ 31 h 221"/>
                <a:gd name="T14" fmla="*/ 44 w 152"/>
                <a:gd name="T15" fmla="*/ 192 h 221"/>
                <a:gd name="T16" fmla="*/ 45 w 152"/>
                <a:gd name="T17" fmla="*/ 203 h 221"/>
                <a:gd name="T18" fmla="*/ 56 w 152"/>
                <a:gd name="T19" fmla="*/ 209 h 221"/>
                <a:gd name="T20" fmla="*/ 57 w 152"/>
                <a:gd name="T21" fmla="*/ 216 h 221"/>
                <a:gd name="T22" fmla="*/ 76 w 152"/>
                <a:gd name="T23" fmla="*/ 221 h 221"/>
                <a:gd name="T24" fmla="*/ 95 w 152"/>
                <a:gd name="T25" fmla="*/ 216 h 221"/>
                <a:gd name="T26" fmla="*/ 96 w 152"/>
                <a:gd name="T27" fmla="*/ 209 h 221"/>
                <a:gd name="T28" fmla="*/ 106 w 152"/>
                <a:gd name="T29" fmla="*/ 203 h 221"/>
                <a:gd name="T30" fmla="*/ 108 w 152"/>
                <a:gd name="T31" fmla="*/ 192 h 221"/>
                <a:gd name="T32" fmla="*/ 76 w 152"/>
                <a:gd name="T33" fmla="*/ 197 h 221"/>
                <a:gd name="T34" fmla="*/ 44 w 152"/>
                <a:gd name="T35" fmla="*/ 192 h 221"/>
                <a:gd name="T36" fmla="*/ 41 w 152"/>
                <a:gd name="T37" fmla="*/ 170 h 221"/>
                <a:gd name="T38" fmla="*/ 42 w 152"/>
                <a:gd name="T39" fmla="*/ 182 h 221"/>
                <a:gd name="T40" fmla="*/ 76 w 152"/>
                <a:gd name="T41" fmla="*/ 188 h 221"/>
                <a:gd name="T42" fmla="*/ 109 w 152"/>
                <a:gd name="T43" fmla="*/ 182 h 221"/>
                <a:gd name="T44" fmla="*/ 111 w 152"/>
                <a:gd name="T45" fmla="*/ 170 h 221"/>
                <a:gd name="T46" fmla="*/ 76 w 152"/>
                <a:gd name="T47" fmla="*/ 177 h 221"/>
                <a:gd name="T48" fmla="*/ 41 w 152"/>
                <a:gd name="T49" fmla="*/ 170 h 221"/>
                <a:gd name="T50" fmla="*/ 76 w 152"/>
                <a:gd name="T51" fmla="*/ 0 h 221"/>
                <a:gd name="T52" fmla="*/ 0 w 152"/>
                <a:gd name="T53" fmla="*/ 76 h 221"/>
                <a:gd name="T54" fmla="*/ 36 w 152"/>
                <a:gd name="T55" fmla="*/ 141 h 221"/>
                <a:gd name="T56" fmla="*/ 39 w 152"/>
                <a:gd name="T57" fmla="*/ 160 h 221"/>
                <a:gd name="T58" fmla="*/ 76 w 152"/>
                <a:gd name="T59" fmla="*/ 168 h 221"/>
                <a:gd name="T60" fmla="*/ 113 w 152"/>
                <a:gd name="T61" fmla="*/ 160 h 221"/>
                <a:gd name="T62" fmla="*/ 115 w 152"/>
                <a:gd name="T63" fmla="*/ 141 h 221"/>
                <a:gd name="T64" fmla="*/ 152 w 152"/>
                <a:gd name="T65" fmla="*/ 76 h 221"/>
                <a:gd name="T66" fmla="*/ 76 w 152"/>
                <a:gd name="T67" fmla="*/ 0 h 221"/>
                <a:gd name="T68" fmla="*/ 104 w 152"/>
                <a:gd name="T69" fmla="*/ 132 h 221"/>
                <a:gd name="T70" fmla="*/ 102 w 152"/>
                <a:gd name="T71" fmla="*/ 150 h 221"/>
                <a:gd name="T72" fmla="*/ 76 w 152"/>
                <a:gd name="T73" fmla="*/ 154 h 221"/>
                <a:gd name="T74" fmla="*/ 50 w 152"/>
                <a:gd name="T75" fmla="*/ 150 h 221"/>
                <a:gd name="T76" fmla="*/ 48 w 152"/>
                <a:gd name="T77" fmla="*/ 132 h 221"/>
                <a:gd name="T78" fmla="*/ 13 w 152"/>
                <a:gd name="T79" fmla="*/ 76 h 221"/>
                <a:gd name="T80" fmla="*/ 76 w 152"/>
                <a:gd name="T81" fmla="*/ 14 h 221"/>
                <a:gd name="T82" fmla="*/ 139 w 152"/>
                <a:gd name="T83" fmla="*/ 76 h 221"/>
                <a:gd name="T84" fmla="*/ 104 w 152"/>
                <a:gd name="T85" fmla="*/ 132 h 221"/>
                <a:gd name="T86" fmla="*/ 93 w 152"/>
                <a:gd name="T87" fmla="*/ 104 h 221"/>
                <a:gd name="T88" fmla="*/ 76 w 152"/>
                <a:gd name="T89" fmla="*/ 74 h 221"/>
                <a:gd name="T90" fmla="*/ 59 w 152"/>
                <a:gd name="T91" fmla="*/ 104 h 221"/>
                <a:gd name="T92" fmla="*/ 52 w 152"/>
                <a:gd name="T93" fmla="*/ 89 h 221"/>
                <a:gd name="T94" fmla="*/ 41 w 152"/>
                <a:gd name="T95" fmla="*/ 94 h 221"/>
                <a:gd name="T96" fmla="*/ 58 w 152"/>
                <a:gd name="T97" fmla="*/ 131 h 221"/>
                <a:gd name="T98" fmla="*/ 76 w 152"/>
                <a:gd name="T99" fmla="*/ 98 h 221"/>
                <a:gd name="T100" fmla="*/ 94 w 152"/>
                <a:gd name="T101" fmla="*/ 131 h 221"/>
                <a:gd name="T102" fmla="*/ 111 w 152"/>
                <a:gd name="T103" fmla="*/ 94 h 221"/>
                <a:gd name="T104" fmla="*/ 100 w 152"/>
                <a:gd name="T105" fmla="*/ 89 h 221"/>
                <a:gd name="T106" fmla="*/ 93 w 152"/>
                <a:gd name="T107" fmla="*/ 104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tx1">
                <a:lumMod val="75000"/>
                <a:lumOff val="25000"/>
              </a:schemeClr>
            </a:solidFill>
            <a:ln>
              <a:noFill/>
            </a:ln>
            <a:extLst/>
          </p:spPr>
          <p:txBody>
            <a:bodyPr lIns="91413" tIns="45706" rIns="91413" bIns="45706"/>
            <a:lstStyle/>
            <a:p>
              <a:endParaRPr lang="zh-CN" altLang="en-US" sz="1800"/>
            </a:p>
          </p:txBody>
        </p:sp>
        <p:sp>
          <p:nvSpPr>
            <p:cNvPr id="48" name="Oval 53"/>
            <p:cNvSpPr>
              <a:spLocks noChangeArrowheads="1"/>
            </p:cNvSpPr>
            <p:nvPr/>
          </p:nvSpPr>
          <p:spPr bwMode="auto">
            <a:xfrm>
              <a:off x="5384183" y="3487671"/>
              <a:ext cx="819150" cy="819150"/>
            </a:xfrm>
            <a:prstGeom prst="ellipse">
              <a:avLst/>
            </a:prstGeom>
            <a:solidFill>
              <a:schemeClr val="tx1">
                <a:lumMod val="95000"/>
                <a:lumOff val="5000"/>
                <a:alpha val="42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7258691" y="4317803"/>
            <a:ext cx="819150" cy="819150"/>
            <a:chOff x="7258691" y="4317803"/>
            <a:chExt cx="819150" cy="819150"/>
          </a:xfrm>
        </p:grpSpPr>
        <p:grpSp>
          <p:nvGrpSpPr>
            <p:cNvPr id="42" name="Group 30"/>
            <p:cNvGrpSpPr/>
            <p:nvPr/>
          </p:nvGrpSpPr>
          <p:grpSpPr bwMode="auto">
            <a:xfrm>
              <a:off x="7447277" y="4536255"/>
              <a:ext cx="443414" cy="389449"/>
              <a:chOff x="3175" y="-1587"/>
              <a:chExt cx="490538" cy="430212"/>
            </a:xfrm>
            <a:solidFill>
              <a:schemeClr val="tx1">
                <a:lumMod val="75000"/>
                <a:lumOff val="25000"/>
              </a:schemeClr>
            </a:solidFill>
          </p:grpSpPr>
          <p:sp>
            <p:nvSpPr>
              <p:cNvPr id="43"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sp>
            <p:nvSpPr>
              <p:cNvPr id="44"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grpSp>
        <p:sp>
          <p:nvSpPr>
            <p:cNvPr id="49" name="Oval 53"/>
            <p:cNvSpPr>
              <a:spLocks noChangeArrowheads="1"/>
            </p:cNvSpPr>
            <p:nvPr/>
          </p:nvSpPr>
          <p:spPr bwMode="auto">
            <a:xfrm>
              <a:off x="7258691" y="4317803"/>
              <a:ext cx="819150" cy="819150"/>
            </a:xfrm>
            <a:prstGeom prst="ellipse">
              <a:avLst/>
            </a:prstGeom>
            <a:solidFill>
              <a:schemeClr val="tx1">
                <a:lumMod val="95000"/>
                <a:lumOff val="5000"/>
                <a:alpha val="42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702250" y="4498727"/>
            <a:ext cx="1539705" cy="812808"/>
            <a:chOff x="2702250" y="4498727"/>
            <a:chExt cx="1539705" cy="812808"/>
          </a:xfrm>
        </p:grpSpPr>
        <p:sp>
          <p:nvSpPr>
            <p:cNvPr id="61" name="矩形 60"/>
            <p:cNvSpPr/>
            <p:nvPr/>
          </p:nvSpPr>
          <p:spPr>
            <a:xfrm>
              <a:off x="2702250" y="4849870"/>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62" name="矩形 61"/>
            <p:cNvSpPr/>
            <p:nvPr/>
          </p:nvSpPr>
          <p:spPr>
            <a:xfrm>
              <a:off x="2889552" y="4498727"/>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5009023" y="4463565"/>
            <a:ext cx="1539705" cy="812808"/>
            <a:chOff x="5009023" y="4463565"/>
            <a:chExt cx="1539705" cy="812808"/>
          </a:xfrm>
        </p:grpSpPr>
        <p:sp>
          <p:nvSpPr>
            <p:cNvPr id="79" name="矩形 78"/>
            <p:cNvSpPr/>
            <p:nvPr/>
          </p:nvSpPr>
          <p:spPr>
            <a:xfrm>
              <a:off x="5009023" y="4814708"/>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80" name="矩形 79"/>
            <p:cNvSpPr/>
            <p:nvPr/>
          </p:nvSpPr>
          <p:spPr>
            <a:xfrm>
              <a:off x="5196325" y="446356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978498" y="3283007"/>
            <a:ext cx="1539705" cy="812808"/>
            <a:chOff x="6978498" y="3283007"/>
            <a:chExt cx="1539705" cy="812808"/>
          </a:xfrm>
        </p:grpSpPr>
        <p:sp>
          <p:nvSpPr>
            <p:cNvPr id="81" name="矩形 80"/>
            <p:cNvSpPr/>
            <p:nvPr/>
          </p:nvSpPr>
          <p:spPr>
            <a:xfrm>
              <a:off x="6978498" y="3634150"/>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82" name="矩形 81"/>
            <p:cNvSpPr/>
            <p:nvPr/>
          </p:nvSpPr>
          <p:spPr>
            <a:xfrm>
              <a:off x="7165800" y="3283007"/>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504218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grayscl/>
            <a:extLst>
              <a:ext uri="{28A0092B-C50C-407E-A947-70E740481C1C}">
                <a14:useLocalDpi xmlns:a14="http://schemas.microsoft.com/office/drawing/2010/main" val="0"/>
              </a:ext>
            </a:extLst>
          </a:blip>
          <a:srcRect l="185" t="13865" r="-185" b="11980"/>
          <a:stretch/>
        </p:blipFill>
        <p:spPr>
          <a:xfrm>
            <a:off x="1" y="2423884"/>
            <a:ext cx="4038600" cy="1934918"/>
          </a:xfrm>
          <a:prstGeom prst="rect">
            <a:avLst/>
          </a:prstGeom>
        </p:spPr>
      </p:pic>
      <p:sp>
        <p:nvSpPr>
          <p:cNvPr id="6" name="矩形 5"/>
          <p:cNvSpPr/>
          <p:nvPr/>
        </p:nvSpPr>
        <p:spPr>
          <a:xfrm rot="2700000">
            <a:off x="3365391" y="2707247"/>
            <a:ext cx="1368193" cy="136819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4569440" y="4046923"/>
            <a:ext cx="370728" cy="37072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5240973" y="4003712"/>
            <a:ext cx="181545" cy="18154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PART</a:t>
            </a:r>
          </a:p>
          <a:p>
            <a:pPr algn="ct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03</a:t>
            </a:r>
            <a:endPar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5016947" y="3391343"/>
            <a:ext cx="7175053" cy="0"/>
          </a:xfrm>
          <a:prstGeom prst="line">
            <a:avLst/>
          </a:prstGeom>
          <a:ln>
            <a:solidFill>
              <a:srgbClr val="444444"/>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229153" y="2672770"/>
            <a:ext cx="1826142" cy="584775"/>
          </a:xfrm>
          <a:prstGeom prst="rect">
            <a:avLst/>
          </a:prstGeom>
          <a:noFill/>
        </p:spPr>
        <p:txBody>
          <a:bodyPr wrap="none" rtlCol="0">
            <a:spAutoFit/>
          </a:bodyPr>
          <a:lstStyle/>
          <a:p>
            <a:pPr algn="ctr"/>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您的标题</a:t>
            </a:r>
          </a:p>
        </p:txBody>
      </p:sp>
      <p:sp>
        <p:nvSpPr>
          <p:cNvPr id="15" name="文本框 14"/>
          <p:cNvSpPr txBox="1"/>
          <p:nvPr/>
        </p:nvSpPr>
        <p:spPr>
          <a:xfrm>
            <a:off x="5206946" y="3432203"/>
            <a:ext cx="2207656" cy="400110"/>
          </a:xfrm>
          <a:prstGeom prst="rect">
            <a:avLst/>
          </a:prstGeom>
          <a:noFill/>
        </p:spPr>
        <p:txBody>
          <a:bodyPr wrap="none" rtlCol="0">
            <a:spAutoFit/>
          </a:bodyPr>
          <a:lstStyle/>
          <a:p>
            <a:pPr algn="ct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20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20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20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spTree>
    <p:extLst>
      <p:ext uri="{BB962C8B-B14F-4D97-AF65-F5344CB8AC3E}">
        <p14:creationId xmlns:p14="http://schemas.microsoft.com/office/powerpoint/2010/main" val="3719215174"/>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11" name="文本框 10"/>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7" name="直接连接符 6"/>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 name="矩形 3"/>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grpSp>
        <p:nvGrpSpPr>
          <p:cNvPr id="50" name="组合 49"/>
          <p:cNvGrpSpPr>
            <a:grpSpLocks/>
          </p:cNvGrpSpPr>
          <p:nvPr/>
        </p:nvGrpSpPr>
        <p:grpSpPr bwMode="auto">
          <a:xfrm>
            <a:off x="4685387" y="2743653"/>
            <a:ext cx="2821227" cy="3490822"/>
            <a:chOff x="865232" y="1286330"/>
            <a:chExt cx="4013321" cy="4966128"/>
          </a:xfrm>
        </p:grpSpPr>
        <p:pic>
          <p:nvPicPr>
            <p:cNvPr id="51"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52" name="Rectangle 4"/>
            <p:cNvSpPr/>
            <p:nvPr/>
          </p:nvSpPr>
          <p:spPr>
            <a:xfrm>
              <a:off x="1454212" y="1875344"/>
              <a:ext cx="2840124" cy="3699194"/>
            </a:xfrm>
            <a:prstGeom prst="rect">
              <a:avLst/>
            </a:prstGeom>
            <a:blipFill>
              <a:blip r:embed="rId4" cstate="print">
                <a:grayscl/>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64" name="组合 63"/>
          <p:cNvGrpSpPr/>
          <p:nvPr/>
        </p:nvGrpSpPr>
        <p:grpSpPr>
          <a:xfrm>
            <a:off x="3487053" y="3310315"/>
            <a:ext cx="631922" cy="490288"/>
            <a:chOff x="2623051" y="138333"/>
            <a:chExt cx="982613" cy="762495"/>
          </a:xfrm>
          <a:solidFill>
            <a:schemeClr val="tx1">
              <a:lumMod val="85000"/>
              <a:lumOff val="15000"/>
            </a:schemeClr>
          </a:solidFill>
        </p:grpSpPr>
        <p:sp>
          <p:nvSpPr>
            <p:cNvPr id="65"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57" tIns="48379" rIns="96757" bIns="48379"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502">
                <a:defRPr/>
              </a:pPr>
              <a:endParaRPr lang="zh-CN" altLang="en-US" sz="1905" dirty="0">
                <a:solidFill>
                  <a:schemeClr val="bg1"/>
                </a:solidFill>
                <a:latin typeface="微软雅黑" pitchFamily="34" charset="-122"/>
                <a:ea typeface="微软雅黑" pitchFamily="34" charset="-122"/>
              </a:endParaRPr>
            </a:p>
          </p:txBody>
        </p:sp>
        <p:sp>
          <p:nvSpPr>
            <p:cNvPr id="66"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57" tIns="48379" rIns="96757" bIns="48379"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502">
                <a:defRPr/>
              </a:pPr>
              <a:endParaRPr lang="zh-CN" altLang="en-US" sz="1905" dirty="0">
                <a:solidFill>
                  <a:schemeClr val="bg1"/>
                </a:solidFill>
                <a:latin typeface="微软雅黑" pitchFamily="34" charset="-122"/>
                <a:ea typeface="微软雅黑" pitchFamily="34" charset="-122"/>
              </a:endParaRPr>
            </a:p>
          </p:txBody>
        </p:sp>
        <p:sp>
          <p:nvSpPr>
            <p:cNvPr id="67" name="Freeform 14"/>
            <p:cNvSpPr>
              <a:spLocks/>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57" tIns="48379" rIns="96757" bIns="48379"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502">
                <a:defRPr/>
              </a:pPr>
              <a:endParaRPr lang="zh-CN" altLang="en-US" sz="1905" dirty="0">
                <a:solidFill>
                  <a:schemeClr val="bg1"/>
                </a:solidFill>
                <a:latin typeface="微软雅黑" pitchFamily="34" charset="-122"/>
                <a:ea typeface="微软雅黑" pitchFamily="34" charset="-122"/>
              </a:endParaRPr>
            </a:p>
          </p:txBody>
        </p:sp>
        <p:sp>
          <p:nvSpPr>
            <p:cNvPr id="68" name="Freeform 15"/>
            <p:cNvSpPr>
              <a:spLocks/>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57" tIns="48379" rIns="96757" bIns="48379"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502">
                <a:defRPr/>
              </a:pPr>
              <a:endParaRPr lang="zh-CN" altLang="en-US" sz="1905" dirty="0">
                <a:solidFill>
                  <a:schemeClr val="bg1"/>
                </a:solidFill>
                <a:latin typeface="微软雅黑" pitchFamily="34" charset="-122"/>
                <a:ea typeface="微软雅黑" pitchFamily="34" charset="-122"/>
              </a:endParaRPr>
            </a:p>
          </p:txBody>
        </p:sp>
      </p:grpSp>
      <p:grpSp>
        <p:nvGrpSpPr>
          <p:cNvPr id="69" name="组合 68"/>
          <p:cNvGrpSpPr/>
          <p:nvPr/>
        </p:nvGrpSpPr>
        <p:grpSpPr>
          <a:xfrm>
            <a:off x="3559020" y="5418158"/>
            <a:ext cx="458873" cy="434092"/>
            <a:chOff x="4760915" y="138333"/>
            <a:chExt cx="801339" cy="758179"/>
          </a:xfrm>
          <a:solidFill>
            <a:schemeClr val="tx1">
              <a:lumMod val="85000"/>
              <a:lumOff val="15000"/>
            </a:schemeClr>
          </a:solidFill>
        </p:grpSpPr>
        <p:sp>
          <p:nvSpPr>
            <p:cNvPr id="70" name="Freeform 6"/>
            <p:cNvSpPr>
              <a:spLocks/>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57" tIns="48379" rIns="96757" bIns="48379"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502">
                <a:defRPr/>
              </a:pPr>
              <a:endParaRPr lang="zh-CN" altLang="en-US" sz="1905" dirty="0">
                <a:solidFill>
                  <a:schemeClr val="bg1"/>
                </a:solidFill>
                <a:latin typeface="微软雅黑" pitchFamily="34" charset="-122"/>
                <a:ea typeface="微软雅黑" pitchFamily="34" charset="-122"/>
              </a:endParaRPr>
            </a:p>
          </p:txBody>
        </p:sp>
        <p:sp>
          <p:nvSpPr>
            <p:cNvPr id="71" name="Freeform 7"/>
            <p:cNvSpPr>
              <a:spLocks/>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57" tIns="48379" rIns="96757" bIns="48379"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502">
                <a:defRPr/>
              </a:pPr>
              <a:endParaRPr lang="zh-CN" altLang="en-US" sz="1905" dirty="0">
                <a:solidFill>
                  <a:schemeClr val="bg1"/>
                </a:solidFill>
                <a:latin typeface="微软雅黑" pitchFamily="34" charset="-122"/>
                <a:ea typeface="微软雅黑" pitchFamily="34" charset="-122"/>
              </a:endParaRPr>
            </a:p>
          </p:txBody>
        </p:sp>
        <p:sp>
          <p:nvSpPr>
            <p:cNvPr id="72" name="Freeform 8"/>
            <p:cNvSpPr>
              <a:spLocks/>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57" tIns="48379" rIns="96757" bIns="48379"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502">
                <a:defRPr/>
              </a:pPr>
              <a:endParaRPr lang="zh-CN" altLang="en-US" sz="1905" dirty="0">
                <a:solidFill>
                  <a:schemeClr val="bg1"/>
                </a:solidFill>
                <a:latin typeface="微软雅黑" pitchFamily="34" charset="-122"/>
                <a:ea typeface="微软雅黑" pitchFamily="34" charset="-122"/>
              </a:endParaRPr>
            </a:p>
          </p:txBody>
        </p:sp>
        <p:sp>
          <p:nvSpPr>
            <p:cNvPr id="73" name="Freeform 9"/>
            <p:cNvSpPr>
              <a:spLocks/>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57" tIns="48379" rIns="96757" bIns="48379"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502">
                <a:defRPr/>
              </a:pPr>
              <a:endParaRPr lang="zh-CN" altLang="en-US" sz="1905" dirty="0">
                <a:solidFill>
                  <a:schemeClr val="bg1"/>
                </a:solidFill>
                <a:latin typeface="微软雅黑" pitchFamily="34" charset="-122"/>
                <a:ea typeface="微软雅黑" pitchFamily="34" charset="-122"/>
              </a:endParaRPr>
            </a:p>
          </p:txBody>
        </p:sp>
      </p:grpSp>
      <p:sp>
        <p:nvSpPr>
          <p:cNvPr id="74" name="Freeform 5"/>
          <p:cNvSpPr>
            <a:spLocks/>
          </p:cNvSpPr>
          <p:nvPr/>
        </p:nvSpPr>
        <p:spPr bwMode="auto">
          <a:xfrm>
            <a:off x="8190356" y="5392135"/>
            <a:ext cx="383171" cy="392234"/>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tx1">
              <a:lumMod val="85000"/>
              <a:lumOff val="15000"/>
            </a:schemeClr>
          </a:solidFill>
          <a:ln>
            <a:noFill/>
          </a:ln>
          <a:extLst/>
        </p:spPr>
        <p:txBody>
          <a:bodyPr vert="horz" wrap="square" lIns="121913" tIns="60956" rIns="121913" bIns="6095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502">
              <a:defRPr/>
            </a:pPr>
            <a:endParaRPr lang="zh-CN" altLang="en-US" sz="1905" dirty="0">
              <a:solidFill>
                <a:schemeClr val="bg1"/>
              </a:solidFill>
              <a:latin typeface="微软雅黑" pitchFamily="34" charset="-122"/>
              <a:ea typeface="微软雅黑" pitchFamily="34" charset="-122"/>
            </a:endParaRPr>
          </a:p>
        </p:txBody>
      </p:sp>
      <p:grpSp>
        <p:nvGrpSpPr>
          <p:cNvPr id="75" name="组合 74"/>
          <p:cNvGrpSpPr/>
          <p:nvPr/>
        </p:nvGrpSpPr>
        <p:grpSpPr>
          <a:xfrm>
            <a:off x="8154020" y="3413697"/>
            <a:ext cx="441228" cy="387313"/>
            <a:chOff x="584457" y="105243"/>
            <a:chExt cx="978295" cy="858886"/>
          </a:xfrm>
          <a:solidFill>
            <a:schemeClr val="tx1">
              <a:lumMod val="85000"/>
              <a:lumOff val="15000"/>
            </a:schemeClr>
          </a:solidFill>
        </p:grpSpPr>
        <p:sp>
          <p:nvSpPr>
            <p:cNvPr id="76" name="Oval 16"/>
            <p:cNvSpPr>
              <a:spLocks noChangeArrowheads="1"/>
            </p:cNvSpPr>
            <p:nvPr/>
          </p:nvSpPr>
          <p:spPr bwMode="auto">
            <a:xfrm>
              <a:off x="665022" y="161352"/>
              <a:ext cx="172640" cy="1568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57" tIns="48379" rIns="96757" bIns="48379" numCol="1" anchor="t" anchorCtr="0" compatLnSpc="1">
              <a:prstTxWarp prst="textNoShape">
                <a:avLst/>
              </a:prstTxWarp>
            </a:bodyPr>
            <a:lstStyle/>
            <a:p>
              <a:pPr defTabSz="967502">
                <a:defRPr/>
              </a:pPr>
              <a:endParaRPr lang="zh-CN" altLang="en-US" sz="1905" kern="0" dirty="0">
                <a:solidFill>
                  <a:schemeClr val="bg1"/>
                </a:solidFill>
                <a:latin typeface="微软雅黑" pitchFamily="34" charset="-122"/>
                <a:ea typeface="微软雅黑" pitchFamily="34" charset="-122"/>
              </a:endParaRPr>
            </a:p>
          </p:txBody>
        </p:sp>
        <p:sp>
          <p:nvSpPr>
            <p:cNvPr id="77" name="Freeform 17"/>
            <p:cNvSpPr>
              <a:spLocks/>
            </p:cNvSpPr>
            <p:nvPr/>
          </p:nvSpPr>
          <p:spPr bwMode="auto">
            <a:xfrm>
              <a:off x="584457" y="349817"/>
              <a:ext cx="267593" cy="523676"/>
            </a:xfrm>
            <a:custGeom>
              <a:avLst/>
              <a:gdLst>
                <a:gd name="T0" fmla="*/ 64 w 179"/>
                <a:gd name="T1" fmla="*/ 0 h 350"/>
                <a:gd name="T2" fmla="*/ 27 w 179"/>
                <a:gd name="T3" fmla="*/ 56 h 350"/>
                <a:gd name="T4" fmla="*/ 95 w 179"/>
                <a:gd name="T5" fmla="*/ 98 h 350"/>
                <a:gd name="T6" fmla="*/ 118 w 179"/>
                <a:gd name="T7" fmla="*/ 165 h 350"/>
                <a:gd name="T8" fmla="*/ 0 w 179"/>
                <a:gd name="T9" fmla="*/ 295 h 350"/>
                <a:gd name="T10" fmla="*/ 88 w 179"/>
                <a:gd name="T11" fmla="*/ 350 h 350"/>
                <a:gd name="T12" fmla="*/ 160 w 179"/>
                <a:gd name="T13" fmla="*/ 188 h 350"/>
                <a:gd name="T14" fmla="*/ 153 w 179"/>
                <a:gd name="T15" fmla="*/ 76 h 350"/>
                <a:gd name="T16" fmla="*/ 64 w 179"/>
                <a:gd name="T17"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350">
                  <a:moveTo>
                    <a:pt x="64" y="0"/>
                  </a:moveTo>
                  <a:cubicBezTo>
                    <a:pt x="27" y="56"/>
                    <a:pt x="27" y="56"/>
                    <a:pt x="27" y="56"/>
                  </a:cubicBezTo>
                  <a:cubicBezTo>
                    <a:pt x="95" y="98"/>
                    <a:pt x="95" y="98"/>
                    <a:pt x="95" y="98"/>
                  </a:cubicBezTo>
                  <a:cubicBezTo>
                    <a:pt x="95" y="98"/>
                    <a:pt x="139" y="121"/>
                    <a:pt x="118" y="165"/>
                  </a:cubicBezTo>
                  <a:cubicBezTo>
                    <a:pt x="98" y="205"/>
                    <a:pt x="0" y="295"/>
                    <a:pt x="0" y="295"/>
                  </a:cubicBezTo>
                  <a:cubicBezTo>
                    <a:pt x="88" y="350"/>
                    <a:pt x="88" y="350"/>
                    <a:pt x="88" y="350"/>
                  </a:cubicBezTo>
                  <a:cubicBezTo>
                    <a:pt x="149" y="218"/>
                    <a:pt x="145" y="235"/>
                    <a:pt x="160" y="188"/>
                  </a:cubicBezTo>
                  <a:cubicBezTo>
                    <a:pt x="176" y="139"/>
                    <a:pt x="179" y="102"/>
                    <a:pt x="153" y="76"/>
                  </a:cubicBezTo>
                  <a:cubicBezTo>
                    <a:pt x="118" y="41"/>
                    <a:pt x="114" y="38"/>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57" tIns="48379" rIns="96757" bIns="48379" numCol="1" anchor="t" anchorCtr="0" compatLnSpc="1">
              <a:prstTxWarp prst="textNoShape">
                <a:avLst/>
              </a:prstTxWarp>
            </a:bodyPr>
            <a:lstStyle/>
            <a:p>
              <a:pPr defTabSz="967502">
                <a:defRPr/>
              </a:pPr>
              <a:endParaRPr lang="zh-CN" altLang="en-US" sz="1905" kern="0" dirty="0">
                <a:solidFill>
                  <a:schemeClr val="bg1"/>
                </a:solidFill>
                <a:latin typeface="微软雅黑" pitchFamily="34" charset="-122"/>
                <a:ea typeface="微软雅黑" pitchFamily="34" charset="-122"/>
              </a:endParaRPr>
            </a:p>
          </p:txBody>
        </p:sp>
        <p:sp>
          <p:nvSpPr>
            <p:cNvPr id="78" name="Freeform 18"/>
            <p:cNvSpPr>
              <a:spLocks/>
            </p:cNvSpPr>
            <p:nvPr/>
          </p:nvSpPr>
          <p:spPr bwMode="auto">
            <a:xfrm>
              <a:off x="790186" y="105243"/>
              <a:ext cx="772566" cy="858886"/>
            </a:xfrm>
            <a:custGeom>
              <a:avLst/>
              <a:gdLst>
                <a:gd name="T0" fmla="*/ 497 w 518"/>
                <a:gd name="T1" fmla="*/ 148 h 573"/>
                <a:gd name="T2" fmla="*/ 152 w 518"/>
                <a:gd name="T3" fmla="*/ 92 h 573"/>
                <a:gd name="T4" fmla="*/ 173 w 518"/>
                <a:gd name="T5" fmla="*/ 52 h 573"/>
                <a:gd name="T6" fmla="*/ 91 w 518"/>
                <a:gd name="T7" fmla="*/ 29 h 573"/>
                <a:gd name="T8" fmla="*/ 0 w 518"/>
                <a:gd name="T9" fmla="*/ 186 h 573"/>
                <a:gd name="T10" fmla="*/ 56 w 518"/>
                <a:gd name="T11" fmla="*/ 218 h 573"/>
                <a:gd name="T12" fmla="*/ 99 w 518"/>
                <a:gd name="T13" fmla="*/ 169 h 573"/>
                <a:gd name="T14" fmla="*/ 137 w 518"/>
                <a:gd name="T15" fmla="*/ 153 h 573"/>
                <a:gd name="T16" fmla="*/ 74 w 518"/>
                <a:gd name="T17" fmla="*/ 246 h 573"/>
                <a:gd name="T18" fmla="*/ 108 w 518"/>
                <a:gd name="T19" fmla="*/ 276 h 573"/>
                <a:gd name="T20" fmla="*/ 157 w 518"/>
                <a:gd name="T21" fmla="*/ 227 h 573"/>
                <a:gd name="T22" fmla="*/ 186 w 518"/>
                <a:gd name="T23" fmla="*/ 227 h 573"/>
                <a:gd name="T24" fmla="*/ 186 w 518"/>
                <a:gd name="T25" fmla="*/ 277 h 573"/>
                <a:gd name="T26" fmla="*/ 72 w 518"/>
                <a:gd name="T27" fmla="*/ 277 h 573"/>
                <a:gd name="T28" fmla="*/ 72 w 518"/>
                <a:gd name="T29" fmla="*/ 317 h 573"/>
                <a:gd name="T30" fmla="*/ 186 w 518"/>
                <a:gd name="T31" fmla="*/ 317 h 573"/>
                <a:gd name="T32" fmla="*/ 186 w 518"/>
                <a:gd name="T33" fmla="*/ 412 h 573"/>
                <a:gd name="T34" fmla="*/ 181 w 518"/>
                <a:gd name="T35" fmla="*/ 412 h 573"/>
                <a:gd name="T36" fmla="*/ 142 w 518"/>
                <a:gd name="T37" fmla="*/ 397 h 573"/>
                <a:gd name="T38" fmla="*/ 140 w 518"/>
                <a:gd name="T39" fmla="*/ 339 h 573"/>
                <a:gd name="T40" fmla="*/ 62 w 518"/>
                <a:gd name="T41" fmla="*/ 339 h 573"/>
                <a:gd name="T42" fmla="*/ 59 w 518"/>
                <a:gd name="T43" fmla="*/ 341 h 573"/>
                <a:gd name="T44" fmla="*/ 142 w 518"/>
                <a:gd name="T45" fmla="*/ 466 h 573"/>
                <a:gd name="T46" fmla="*/ 334 w 518"/>
                <a:gd name="T47" fmla="*/ 415 h 573"/>
                <a:gd name="T48" fmla="*/ 345 w 518"/>
                <a:gd name="T49" fmla="*/ 458 h 573"/>
                <a:gd name="T50" fmla="*/ 410 w 518"/>
                <a:gd name="T51" fmla="*/ 431 h 573"/>
                <a:gd name="T52" fmla="*/ 366 w 518"/>
                <a:gd name="T53" fmla="*/ 325 h 573"/>
                <a:gd name="T54" fmla="*/ 314 w 518"/>
                <a:gd name="T55" fmla="*/ 341 h 573"/>
                <a:gd name="T56" fmla="*/ 324 w 518"/>
                <a:gd name="T57" fmla="*/ 377 h 573"/>
                <a:gd name="T58" fmla="*/ 278 w 518"/>
                <a:gd name="T59" fmla="*/ 400 h 573"/>
                <a:gd name="T60" fmla="*/ 278 w 518"/>
                <a:gd name="T61" fmla="*/ 317 h 573"/>
                <a:gd name="T62" fmla="*/ 389 w 518"/>
                <a:gd name="T63" fmla="*/ 317 h 573"/>
                <a:gd name="T64" fmla="*/ 389 w 518"/>
                <a:gd name="T65" fmla="*/ 277 h 573"/>
                <a:gd name="T66" fmla="*/ 278 w 518"/>
                <a:gd name="T67" fmla="*/ 277 h 573"/>
                <a:gd name="T68" fmla="*/ 278 w 518"/>
                <a:gd name="T69" fmla="*/ 227 h 573"/>
                <a:gd name="T70" fmla="*/ 389 w 518"/>
                <a:gd name="T71" fmla="*/ 227 h 573"/>
                <a:gd name="T72" fmla="*/ 389 w 518"/>
                <a:gd name="T73" fmla="*/ 187 h 573"/>
                <a:gd name="T74" fmla="*/ 192 w 518"/>
                <a:gd name="T75" fmla="*/ 187 h 573"/>
                <a:gd name="T76" fmla="*/ 220 w 518"/>
                <a:gd name="T77" fmla="*/ 143 h 573"/>
                <a:gd name="T78" fmla="*/ 186 w 518"/>
                <a:gd name="T79" fmla="*/ 134 h 573"/>
                <a:gd name="T80" fmla="*/ 415 w 518"/>
                <a:gd name="T81" fmla="*/ 177 h 573"/>
                <a:gd name="T82" fmla="*/ 415 w 518"/>
                <a:gd name="T83" fmla="*/ 405 h 573"/>
                <a:gd name="T84" fmla="*/ 334 w 518"/>
                <a:gd name="T85" fmla="*/ 478 h 573"/>
                <a:gd name="T86" fmla="*/ 285 w 518"/>
                <a:gd name="T87" fmla="*/ 467 h 573"/>
                <a:gd name="T88" fmla="*/ 274 w 518"/>
                <a:gd name="T89" fmla="*/ 514 h 573"/>
                <a:gd name="T90" fmla="*/ 501 w 518"/>
                <a:gd name="T91" fmla="*/ 412 h 573"/>
                <a:gd name="T92" fmla="*/ 497 w 518"/>
                <a:gd name="T93" fmla="*/ 148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8" h="573">
                  <a:moveTo>
                    <a:pt x="497" y="148"/>
                  </a:moveTo>
                  <a:cubicBezTo>
                    <a:pt x="497" y="148"/>
                    <a:pt x="478" y="0"/>
                    <a:pt x="152" y="92"/>
                  </a:cubicBezTo>
                  <a:cubicBezTo>
                    <a:pt x="166" y="68"/>
                    <a:pt x="173" y="52"/>
                    <a:pt x="173" y="52"/>
                  </a:cubicBezTo>
                  <a:cubicBezTo>
                    <a:pt x="91" y="29"/>
                    <a:pt x="91" y="29"/>
                    <a:pt x="91" y="29"/>
                  </a:cubicBezTo>
                  <a:cubicBezTo>
                    <a:pt x="91" y="29"/>
                    <a:pt x="59" y="136"/>
                    <a:pt x="0" y="186"/>
                  </a:cubicBezTo>
                  <a:cubicBezTo>
                    <a:pt x="0" y="186"/>
                    <a:pt x="57" y="219"/>
                    <a:pt x="56" y="218"/>
                  </a:cubicBezTo>
                  <a:cubicBezTo>
                    <a:pt x="72" y="201"/>
                    <a:pt x="87" y="185"/>
                    <a:pt x="99" y="169"/>
                  </a:cubicBezTo>
                  <a:cubicBezTo>
                    <a:pt x="112" y="163"/>
                    <a:pt x="125" y="158"/>
                    <a:pt x="137" y="153"/>
                  </a:cubicBezTo>
                  <a:cubicBezTo>
                    <a:pt x="122" y="180"/>
                    <a:pt x="98" y="221"/>
                    <a:pt x="74" y="246"/>
                  </a:cubicBezTo>
                  <a:cubicBezTo>
                    <a:pt x="108" y="276"/>
                    <a:pt x="108" y="276"/>
                    <a:pt x="108" y="276"/>
                  </a:cubicBezTo>
                  <a:cubicBezTo>
                    <a:pt x="108" y="276"/>
                    <a:pt x="131" y="254"/>
                    <a:pt x="157" y="227"/>
                  </a:cubicBezTo>
                  <a:cubicBezTo>
                    <a:pt x="186" y="227"/>
                    <a:pt x="186" y="227"/>
                    <a:pt x="186" y="227"/>
                  </a:cubicBezTo>
                  <a:cubicBezTo>
                    <a:pt x="186" y="277"/>
                    <a:pt x="186" y="277"/>
                    <a:pt x="186" y="277"/>
                  </a:cubicBezTo>
                  <a:cubicBezTo>
                    <a:pt x="72" y="277"/>
                    <a:pt x="72" y="277"/>
                    <a:pt x="72" y="277"/>
                  </a:cubicBezTo>
                  <a:cubicBezTo>
                    <a:pt x="72" y="317"/>
                    <a:pt x="72" y="317"/>
                    <a:pt x="72" y="317"/>
                  </a:cubicBezTo>
                  <a:cubicBezTo>
                    <a:pt x="186" y="317"/>
                    <a:pt x="186" y="317"/>
                    <a:pt x="186" y="317"/>
                  </a:cubicBezTo>
                  <a:cubicBezTo>
                    <a:pt x="186" y="412"/>
                    <a:pt x="186" y="412"/>
                    <a:pt x="186" y="412"/>
                  </a:cubicBezTo>
                  <a:cubicBezTo>
                    <a:pt x="184" y="412"/>
                    <a:pt x="183" y="412"/>
                    <a:pt x="181" y="412"/>
                  </a:cubicBezTo>
                  <a:cubicBezTo>
                    <a:pt x="169" y="411"/>
                    <a:pt x="149" y="409"/>
                    <a:pt x="142" y="397"/>
                  </a:cubicBezTo>
                  <a:cubicBezTo>
                    <a:pt x="133" y="383"/>
                    <a:pt x="139" y="356"/>
                    <a:pt x="140" y="339"/>
                  </a:cubicBezTo>
                  <a:cubicBezTo>
                    <a:pt x="62" y="339"/>
                    <a:pt x="62" y="339"/>
                    <a:pt x="62" y="339"/>
                  </a:cubicBezTo>
                  <a:cubicBezTo>
                    <a:pt x="59" y="341"/>
                    <a:pt x="59" y="341"/>
                    <a:pt x="59" y="341"/>
                  </a:cubicBezTo>
                  <a:cubicBezTo>
                    <a:pt x="59" y="341"/>
                    <a:pt x="30" y="469"/>
                    <a:pt x="142" y="466"/>
                  </a:cubicBezTo>
                  <a:cubicBezTo>
                    <a:pt x="246" y="469"/>
                    <a:pt x="305" y="437"/>
                    <a:pt x="334" y="415"/>
                  </a:cubicBezTo>
                  <a:cubicBezTo>
                    <a:pt x="345" y="458"/>
                    <a:pt x="345" y="458"/>
                    <a:pt x="345" y="458"/>
                  </a:cubicBezTo>
                  <a:cubicBezTo>
                    <a:pt x="410" y="431"/>
                    <a:pt x="410" y="431"/>
                    <a:pt x="410" y="431"/>
                  </a:cubicBezTo>
                  <a:cubicBezTo>
                    <a:pt x="366" y="325"/>
                    <a:pt x="366" y="325"/>
                    <a:pt x="366" y="325"/>
                  </a:cubicBezTo>
                  <a:cubicBezTo>
                    <a:pt x="314" y="341"/>
                    <a:pt x="314" y="341"/>
                    <a:pt x="314" y="341"/>
                  </a:cubicBezTo>
                  <a:cubicBezTo>
                    <a:pt x="324" y="377"/>
                    <a:pt x="324" y="377"/>
                    <a:pt x="324" y="377"/>
                  </a:cubicBezTo>
                  <a:cubicBezTo>
                    <a:pt x="310" y="387"/>
                    <a:pt x="295" y="395"/>
                    <a:pt x="278" y="400"/>
                  </a:cubicBezTo>
                  <a:cubicBezTo>
                    <a:pt x="278" y="317"/>
                    <a:pt x="278" y="317"/>
                    <a:pt x="278" y="317"/>
                  </a:cubicBezTo>
                  <a:cubicBezTo>
                    <a:pt x="389" y="317"/>
                    <a:pt x="389" y="317"/>
                    <a:pt x="389" y="317"/>
                  </a:cubicBezTo>
                  <a:cubicBezTo>
                    <a:pt x="389" y="277"/>
                    <a:pt x="389" y="277"/>
                    <a:pt x="389" y="277"/>
                  </a:cubicBezTo>
                  <a:cubicBezTo>
                    <a:pt x="278" y="277"/>
                    <a:pt x="278" y="277"/>
                    <a:pt x="278" y="277"/>
                  </a:cubicBezTo>
                  <a:cubicBezTo>
                    <a:pt x="278" y="227"/>
                    <a:pt x="278" y="227"/>
                    <a:pt x="278" y="227"/>
                  </a:cubicBezTo>
                  <a:cubicBezTo>
                    <a:pt x="389" y="227"/>
                    <a:pt x="389" y="227"/>
                    <a:pt x="389" y="227"/>
                  </a:cubicBezTo>
                  <a:cubicBezTo>
                    <a:pt x="389" y="187"/>
                    <a:pt x="389" y="187"/>
                    <a:pt x="389" y="187"/>
                  </a:cubicBezTo>
                  <a:cubicBezTo>
                    <a:pt x="192" y="187"/>
                    <a:pt x="192" y="187"/>
                    <a:pt x="192" y="187"/>
                  </a:cubicBezTo>
                  <a:cubicBezTo>
                    <a:pt x="206" y="169"/>
                    <a:pt x="217" y="154"/>
                    <a:pt x="220" y="143"/>
                  </a:cubicBezTo>
                  <a:cubicBezTo>
                    <a:pt x="186" y="134"/>
                    <a:pt x="186" y="134"/>
                    <a:pt x="186" y="134"/>
                  </a:cubicBezTo>
                  <a:cubicBezTo>
                    <a:pt x="334" y="81"/>
                    <a:pt x="416" y="90"/>
                    <a:pt x="415" y="177"/>
                  </a:cubicBezTo>
                  <a:cubicBezTo>
                    <a:pt x="415" y="405"/>
                    <a:pt x="415" y="405"/>
                    <a:pt x="415" y="405"/>
                  </a:cubicBezTo>
                  <a:cubicBezTo>
                    <a:pt x="415" y="405"/>
                    <a:pt x="424" y="484"/>
                    <a:pt x="334" y="478"/>
                  </a:cubicBezTo>
                  <a:cubicBezTo>
                    <a:pt x="285" y="467"/>
                    <a:pt x="285" y="467"/>
                    <a:pt x="285" y="467"/>
                  </a:cubicBezTo>
                  <a:cubicBezTo>
                    <a:pt x="274" y="514"/>
                    <a:pt x="274" y="514"/>
                    <a:pt x="274" y="514"/>
                  </a:cubicBezTo>
                  <a:cubicBezTo>
                    <a:pt x="274" y="514"/>
                    <a:pt x="484" y="573"/>
                    <a:pt x="501" y="412"/>
                  </a:cubicBezTo>
                  <a:cubicBezTo>
                    <a:pt x="518" y="251"/>
                    <a:pt x="497" y="148"/>
                    <a:pt x="497"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57" tIns="48379" rIns="96757" bIns="48379" numCol="1" anchor="t" anchorCtr="0" compatLnSpc="1">
              <a:prstTxWarp prst="textNoShape">
                <a:avLst/>
              </a:prstTxWarp>
            </a:bodyPr>
            <a:lstStyle/>
            <a:p>
              <a:pPr defTabSz="967502">
                <a:defRPr/>
              </a:pPr>
              <a:endParaRPr lang="zh-CN" altLang="en-US" sz="1905" kern="0" dirty="0">
                <a:solidFill>
                  <a:schemeClr val="bg1"/>
                </a:solidFill>
                <a:latin typeface="微软雅黑" pitchFamily="34" charset="-122"/>
                <a:ea typeface="微软雅黑" pitchFamily="34" charset="-122"/>
              </a:endParaRPr>
            </a:p>
          </p:txBody>
        </p:sp>
      </p:grpSp>
      <p:sp>
        <p:nvSpPr>
          <p:cNvPr id="84" name="矩形 83"/>
          <p:cNvSpPr/>
          <p:nvPr/>
        </p:nvSpPr>
        <p:spPr>
          <a:xfrm>
            <a:off x="1926068" y="3541583"/>
            <a:ext cx="1539705" cy="461665"/>
          </a:xfrm>
          <a:prstGeom prst="rect">
            <a:avLst/>
          </a:prstGeom>
        </p:spPr>
        <p:txBody>
          <a:bodyPr wrap="square">
            <a:spAutoFit/>
          </a:bodyPr>
          <a:lstStyle/>
          <a:p>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85" name="矩形 84"/>
          <p:cNvSpPr/>
          <p:nvPr/>
        </p:nvSpPr>
        <p:spPr>
          <a:xfrm>
            <a:off x="1939448" y="3190752"/>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1926068" y="5568072"/>
            <a:ext cx="1539705" cy="461665"/>
          </a:xfrm>
          <a:prstGeom prst="rect">
            <a:avLst/>
          </a:prstGeom>
        </p:spPr>
        <p:txBody>
          <a:bodyPr wrap="square">
            <a:spAutoFit/>
          </a:bodyPr>
          <a:lstStyle/>
          <a:p>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93" name="矩形 92"/>
          <p:cNvSpPr/>
          <p:nvPr/>
        </p:nvSpPr>
        <p:spPr>
          <a:xfrm>
            <a:off x="1939448" y="5217241"/>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4" name="矩形 93"/>
          <p:cNvSpPr/>
          <p:nvPr/>
        </p:nvSpPr>
        <p:spPr>
          <a:xfrm>
            <a:off x="8726228" y="3541583"/>
            <a:ext cx="1539705" cy="461665"/>
          </a:xfrm>
          <a:prstGeom prst="rect">
            <a:avLst/>
          </a:prstGeom>
        </p:spPr>
        <p:txBody>
          <a:bodyPr wrap="square">
            <a:spAutoFit/>
          </a:bodyPr>
          <a:lstStyle/>
          <a:p>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95" name="矩形 94"/>
          <p:cNvSpPr/>
          <p:nvPr/>
        </p:nvSpPr>
        <p:spPr>
          <a:xfrm>
            <a:off x="8739608" y="3190752"/>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6" name="矩形 95"/>
          <p:cNvSpPr/>
          <p:nvPr/>
        </p:nvSpPr>
        <p:spPr>
          <a:xfrm>
            <a:off x="8726228" y="5568072"/>
            <a:ext cx="1539705" cy="461665"/>
          </a:xfrm>
          <a:prstGeom prst="rect">
            <a:avLst/>
          </a:prstGeom>
        </p:spPr>
        <p:txBody>
          <a:bodyPr wrap="square">
            <a:spAutoFit/>
          </a:bodyPr>
          <a:lstStyle/>
          <a:p>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97" name="矩形 96"/>
          <p:cNvSpPr/>
          <p:nvPr/>
        </p:nvSpPr>
        <p:spPr>
          <a:xfrm>
            <a:off x="8739608" y="5217241"/>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31196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1000"/>
                                        <p:tgtEl>
                                          <p:spTgt spid="64"/>
                                        </p:tgtEl>
                                      </p:cBhvr>
                                    </p:animEffect>
                                    <p:anim calcmode="lin" valueType="num">
                                      <p:cBhvr>
                                        <p:cTn id="13" dur="1000" fill="hold"/>
                                        <p:tgtEl>
                                          <p:spTgt spid="64"/>
                                        </p:tgtEl>
                                        <p:attrNameLst>
                                          <p:attrName>ppt_x</p:attrName>
                                        </p:attrNameLst>
                                      </p:cBhvr>
                                      <p:tavLst>
                                        <p:tav tm="0">
                                          <p:val>
                                            <p:strVal val="#ppt_x"/>
                                          </p:val>
                                        </p:tav>
                                        <p:tav tm="100000">
                                          <p:val>
                                            <p:strVal val="#ppt_x"/>
                                          </p:val>
                                        </p:tav>
                                      </p:tavLst>
                                    </p:anim>
                                    <p:anim calcmode="lin" valueType="num">
                                      <p:cBhvr>
                                        <p:cTn id="14" dur="1000" fill="hold"/>
                                        <p:tgtEl>
                                          <p:spTgt spid="6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1000"/>
                                        <p:tgtEl>
                                          <p:spTgt spid="69"/>
                                        </p:tgtEl>
                                      </p:cBhvr>
                                    </p:animEffect>
                                    <p:anim calcmode="lin" valueType="num">
                                      <p:cBhvr>
                                        <p:cTn id="18" dur="1000" fill="hold"/>
                                        <p:tgtEl>
                                          <p:spTgt spid="69"/>
                                        </p:tgtEl>
                                        <p:attrNameLst>
                                          <p:attrName>ppt_x</p:attrName>
                                        </p:attrNameLst>
                                      </p:cBhvr>
                                      <p:tavLst>
                                        <p:tav tm="0">
                                          <p:val>
                                            <p:strVal val="#ppt_x"/>
                                          </p:val>
                                        </p:tav>
                                        <p:tav tm="100000">
                                          <p:val>
                                            <p:strVal val="#ppt_x"/>
                                          </p:val>
                                        </p:tav>
                                      </p:tavLst>
                                    </p:anim>
                                    <p:anim calcmode="lin" valueType="num">
                                      <p:cBhvr>
                                        <p:cTn id="19" dur="1000" fill="hold"/>
                                        <p:tgtEl>
                                          <p:spTgt spid="6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fade">
                                      <p:cBhvr>
                                        <p:cTn id="22" dur="1000"/>
                                        <p:tgtEl>
                                          <p:spTgt spid="74"/>
                                        </p:tgtEl>
                                      </p:cBhvr>
                                    </p:animEffect>
                                    <p:anim calcmode="lin" valueType="num">
                                      <p:cBhvr>
                                        <p:cTn id="23" dur="1000" fill="hold"/>
                                        <p:tgtEl>
                                          <p:spTgt spid="74"/>
                                        </p:tgtEl>
                                        <p:attrNameLst>
                                          <p:attrName>ppt_x</p:attrName>
                                        </p:attrNameLst>
                                      </p:cBhvr>
                                      <p:tavLst>
                                        <p:tav tm="0">
                                          <p:val>
                                            <p:strVal val="#ppt_x"/>
                                          </p:val>
                                        </p:tav>
                                        <p:tav tm="100000">
                                          <p:val>
                                            <p:strVal val="#ppt_x"/>
                                          </p:val>
                                        </p:tav>
                                      </p:tavLst>
                                    </p:anim>
                                    <p:anim calcmode="lin" valueType="num">
                                      <p:cBhvr>
                                        <p:cTn id="24" dur="1000" fill="hold"/>
                                        <p:tgtEl>
                                          <p:spTgt spid="7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1000"/>
                                        <p:tgtEl>
                                          <p:spTgt spid="75"/>
                                        </p:tgtEl>
                                      </p:cBhvr>
                                    </p:animEffect>
                                    <p:anim calcmode="lin" valueType="num">
                                      <p:cBhvr>
                                        <p:cTn id="28" dur="1000" fill="hold"/>
                                        <p:tgtEl>
                                          <p:spTgt spid="75"/>
                                        </p:tgtEl>
                                        <p:attrNameLst>
                                          <p:attrName>ppt_x</p:attrName>
                                        </p:attrNameLst>
                                      </p:cBhvr>
                                      <p:tavLst>
                                        <p:tav tm="0">
                                          <p:val>
                                            <p:strVal val="#ppt_x"/>
                                          </p:val>
                                        </p:tav>
                                        <p:tav tm="100000">
                                          <p:val>
                                            <p:strVal val="#ppt_x"/>
                                          </p:val>
                                        </p:tav>
                                      </p:tavLst>
                                    </p:anim>
                                    <p:anim calcmode="lin" valueType="num">
                                      <p:cBhvr>
                                        <p:cTn id="29" dur="1000" fill="hold"/>
                                        <p:tgtEl>
                                          <p:spTgt spid="7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1000"/>
                                        <p:tgtEl>
                                          <p:spTgt spid="84"/>
                                        </p:tgtEl>
                                      </p:cBhvr>
                                    </p:animEffect>
                                    <p:anim calcmode="lin" valueType="num">
                                      <p:cBhvr>
                                        <p:cTn id="33" dur="1000" fill="hold"/>
                                        <p:tgtEl>
                                          <p:spTgt spid="84"/>
                                        </p:tgtEl>
                                        <p:attrNameLst>
                                          <p:attrName>ppt_x</p:attrName>
                                        </p:attrNameLst>
                                      </p:cBhvr>
                                      <p:tavLst>
                                        <p:tav tm="0">
                                          <p:val>
                                            <p:strVal val="#ppt_x"/>
                                          </p:val>
                                        </p:tav>
                                        <p:tav tm="100000">
                                          <p:val>
                                            <p:strVal val="#ppt_x"/>
                                          </p:val>
                                        </p:tav>
                                      </p:tavLst>
                                    </p:anim>
                                    <p:anim calcmode="lin" valueType="num">
                                      <p:cBhvr>
                                        <p:cTn id="34" dur="1000" fill="hold"/>
                                        <p:tgtEl>
                                          <p:spTgt spid="8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1000"/>
                                        <p:tgtEl>
                                          <p:spTgt spid="85"/>
                                        </p:tgtEl>
                                      </p:cBhvr>
                                    </p:animEffect>
                                    <p:anim calcmode="lin" valueType="num">
                                      <p:cBhvr>
                                        <p:cTn id="38" dur="1000" fill="hold"/>
                                        <p:tgtEl>
                                          <p:spTgt spid="85"/>
                                        </p:tgtEl>
                                        <p:attrNameLst>
                                          <p:attrName>ppt_x</p:attrName>
                                        </p:attrNameLst>
                                      </p:cBhvr>
                                      <p:tavLst>
                                        <p:tav tm="0">
                                          <p:val>
                                            <p:strVal val="#ppt_x"/>
                                          </p:val>
                                        </p:tav>
                                        <p:tav tm="100000">
                                          <p:val>
                                            <p:strVal val="#ppt_x"/>
                                          </p:val>
                                        </p:tav>
                                      </p:tavLst>
                                    </p:anim>
                                    <p:anim calcmode="lin" valueType="num">
                                      <p:cBhvr>
                                        <p:cTn id="39" dur="1000" fill="hold"/>
                                        <p:tgtEl>
                                          <p:spTgt spid="8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2"/>
                                        </p:tgtEl>
                                        <p:attrNameLst>
                                          <p:attrName>style.visibility</p:attrName>
                                        </p:attrNameLst>
                                      </p:cBhvr>
                                      <p:to>
                                        <p:strVal val="visible"/>
                                      </p:to>
                                    </p:set>
                                    <p:animEffect transition="in" filter="fade">
                                      <p:cBhvr>
                                        <p:cTn id="42" dur="1000"/>
                                        <p:tgtEl>
                                          <p:spTgt spid="92"/>
                                        </p:tgtEl>
                                      </p:cBhvr>
                                    </p:animEffect>
                                    <p:anim calcmode="lin" valueType="num">
                                      <p:cBhvr>
                                        <p:cTn id="43" dur="1000" fill="hold"/>
                                        <p:tgtEl>
                                          <p:spTgt spid="92"/>
                                        </p:tgtEl>
                                        <p:attrNameLst>
                                          <p:attrName>ppt_x</p:attrName>
                                        </p:attrNameLst>
                                      </p:cBhvr>
                                      <p:tavLst>
                                        <p:tav tm="0">
                                          <p:val>
                                            <p:strVal val="#ppt_x"/>
                                          </p:val>
                                        </p:tav>
                                        <p:tav tm="100000">
                                          <p:val>
                                            <p:strVal val="#ppt_x"/>
                                          </p:val>
                                        </p:tav>
                                      </p:tavLst>
                                    </p:anim>
                                    <p:anim calcmode="lin" valueType="num">
                                      <p:cBhvr>
                                        <p:cTn id="44" dur="1000" fill="hold"/>
                                        <p:tgtEl>
                                          <p:spTgt spid="9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fade">
                                      <p:cBhvr>
                                        <p:cTn id="47" dur="1000"/>
                                        <p:tgtEl>
                                          <p:spTgt spid="93"/>
                                        </p:tgtEl>
                                      </p:cBhvr>
                                    </p:animEffect>
                                    <p:anim calcmode="lin" valueType="num">
                                      <p:cBhvr>
                                        <p:cTn id="48" dur="1000" fill="hold"/>
                                        <p:tgtEl>
                                          <p:spTgt spid="93"/>
                                        </p:tgtEl>
                                        <p:attrNameLst>
                                          <p:attrName>ppt_x</p:attrName>
                                        </p:attrNameLst>
                                      </p:cBhvr>
                                      <p:tavLst>
                                        <p:tav tm="0">
                                          <p:val>
                                            <p:strVal val="#ppt_x"/>
                                          </p:val>
                                        </p:tav>
                                        <p:tav tm="100000">
                                          <p:val>
                                            <p:strVal val="#ppt_x"/>
                                          </p:val>
                                        </p:tav>
                                      </p:tavLst>
                                    </p:anim>
                                    <p:anim calcmode="lin" valueType="num">
                                      <p:cBhvr>
                                        <p:cTn id="49" dur="1000" fill="hold"/>
                                        <p:tgtEl>
                                          <p:spTgt spid="9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4"/>
                                        </p:tgtEl>
                                        <p:attrNameLst>
                                          <p:attrName>style.visibility</p:attrName>
                                        </p:attrNameLst>
                                      </p:cBhvr>
                                      <p:to>
                                        <p:strVal val="visible"/>
                                      </p:to>
                                    </p:set>
                                    <p:animEffect transition="in" filter="fade">
                                      <p:cBhvr>
                                        <p:cTn id="52" dur="1000"/>
                                        <p:tgtEl>
                                          <p:spTgt spid="94"/>
                                        </p:tgtEl>
                                      </p:cBhvr>
                                    </p:animEffect>
                                    <p:anim calcmode="lin" valueType="num">
                                      <p:cBhvr>
                                        <p:cTn id="53" dur="1000" fill="hold"/>
                                        <p:tgtEl>
                                          <p:spTgt spid="94"/>
                                        </p:tgtEl>
                                        <p:attrNameLst>
                                          <p:attrName>ppt_x</p:attrName>
                                        </p:attrNameLst>
                                      </p:cBhvr>
                                      <p:tavLst>
                                        <p:tav tm="0">
                                          <p:val>
                                            <p:strVal val="#ppt_x"/>
                                          </p:val>
                                        </p:tav>
                                        <p:tav tm="100000">
                                          <p:val>
                                            <p:strVal val="#ppt_x"/>
                                          </p:val>
                                        </p:tav>
                                      </p:tavLst>
                                    </p:anim>
                                    <p:anim calcmode="lin" valueType="num">
                                      <p:cBhvr>
                                        <p:cTn id="54" dur="1000" fill="hold"/>
                                        <p:tgtEl>
                                          <p:spTgt spid="9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95"/>
                                        </p:tgtEl>
                                        <p:attrNameLst>
                                          <p:attrName>style.visibility</p:attrName>
                                        </p:attrNameLst>
                                      </p:cBhvr>
                                      <p:to>
                                        <p:strVal val="visible"/>
                                      </p:to>
                                    </p:set>
                                    <p:animEffect transition="in" filter="fade">
                                      <p:cBhvr>
                                        <p:cTn id="57" dur="1000"/>
                                        <p:tgtEl>
                                          <p:spTgt spid="95"/>
                                        </p:tgtEl>
                                      </p:cBhvr>
                                    </p:animEffect>
                                    <p:anim calcmode="lin" valueType="num">
                                      <p:cBhvr>
                                        <p:cTn id="58" dur="1000" fill="hold"/>
                                        <p:tgtEl>
                                          <p:spTgt spid="95"/>
                                        </p:tgtEl>
                                        <p:attrNameLst>
                                          <p:attrName>ppt_x</p:attrName>
                                        </p:attrNameLst>
                                      </p:cBhvr>
                                      <p:tavLst>
                                        <p:tav tm="0">
                                          <p:val>
                                            <p:strVal val="#ppt_x"/>
                                          </p:val>
                                        </p:tav>
                                        <p:tav tm="100000">
                                          <p:val>
                                            <p:strVal val="#ppt_x"/>
                                          </p:val>
                                        </p:tav>
                                      </p:tavLst>
                                    </p:anim>
                                    <p:anim calcmode="lin" valueType="num">
                                      <p:cBhvr>
                                        <p:cTn id="59" dur="1000" fill="hold"/>
                                        <p:tgtEl>
                                          <p:spTgt spid="9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96"/>
                                        </p:tgtEl>
                                        <p:attrNameLst>
                                          <p:attrName>style.visibility</p:attrName>
                                        </p:attrNameLst>
                                      </p:cBhvr>
                                      <p:to>
                                        <p:strVal val="visible"/>
                                      </p:to>
                                    </p:set>
                                    <p:animEffect transition="in" filter="fade">
                                      <p:cBhvr>
                                        <p:cTn id="62" dur="1000"/>
                                        <p:tgtEl>
                                          <p:spTgt spid="96"/>
                                        </p:tgtEl>
                                      </p:cBhvr>
                                    </p:animEffect>
                                    <p:anim calcmode="lin" valueType="num">
                                      <p:cBhvr>
                                        <p:cTn id="63" dur="1000" fill="hold"/>
                                        <p:tgtEl>
                                          <p:spTgt spid="96"/>
                                        </p:tgtEl>
                                        <p:attrNameLst>
                                          <p:attrName>ppt_x</p:attrName>
                                        </p:attrNameLst>
                                      </p:cBhvr>
                                      <p:tavLst>
                                        <p:tav tm="0">
                                          <p:val>
                                            <p:strVal val="#ppt_x"/>
                                          </p:val>
                                        </p:tav>
                                        <p:tav tm="100000">
                                          <p:val>
                                            <p:strVal val="#ppt_x"/>
                                          </p:val>
                                        </p:tav>
                                      </p:tavLst>
                                    </p:anim>
                                    <p:anim calcmode="lin" valueType="num">
                                      <p:cBhvr>
                                        <p:cTn id="64" dur="1000" fill="hold"/>
                                        <p:tgtEl>
                                          <p:spTgt spid="9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fade">
                                      <p:cBhvr>
                                        <p:cTn id="67" dur="1000"/>
                                        <p:tgtEl>
                                          <p:spTgt spid="97"/>
                                        </p:tgtEl>
                                      </p:cBhvr>
                                    </p:animEffect>
                                    <p:anim calcmode="lin" valueType="num">
                                      <p:cBhvr>
                                        <p:cTn id="68" dur="1000" fill="hold"/>
                                        <p:tgtEl>
                                          <p:spTgt spid="97"/>
                                        </p:tgtEl>
                                        <p:attrNameLst>
                                          <p:attrName>ppt_x</p:attrName>
                                        </p:attrNameLst>
                                      </p:cBhvr>
                                      <p:tavLst>
                                        <p:tav tm="0">
                                          <p:val>
                                            <p:strVal val="#ppt_x"/>
                                          </p:val>
                                        </p:tav>
                                        <p:tav tm="100000">
                                          <p:val>
                                            <p:strVal val="#ppt_x"/>
                                          </p:val>
                                        </p:tav>
                                      </p:tavLst>
                                    </p:anim>
                                    <p:anim calcmode="lin" valueType="num">
                                      <p:cBhvr>
                                        <p:cTn id="69"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84" grpId="0"/>
      <p:bldP spid="85" grpId="0"/>
      <p:bldP spid="92" grpId="0"/>
      <p:bldP spid="93" grpId="0"/>
      <p:bldP spid="94" grpId="0"/>
      <p:bldP spid="95" grpId="0"/>
      <p:bldP spid="96" grpId="0"/>
      <p:bldP spid="9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11" name="文本框 10"/>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7" name="直接连接符 6"/>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 name="矩形 3"/>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sp>
        <p:nvSpPr>
          <p:cNvPr id="31" name="Rectangle 3"/>
          <p:cNvSpPr/>
          <p:nvPr/>
        </p:nvSpPr>
        <p:spPr>
          <a:xfrm>
            <a:off x="10388540" y="3620153"/>
            <a:ext cx="761300" cy="17793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4"/>
          <p:cNvSpPr/>
          <p:nvPr/>
        </p:nvSpPr>
        <p:spPr>
          <a:xfrm>
            <a:off x="10388540" y="5018893"/>
            <a:ext cx="761300" cy="76130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5"/>
          <p:cNvSpPr/>
          <p:nvPr/>
        </p:nvSpPr>
        <p:spPr>
          <a:xfrm>
            <a:off x="9319092" y="2496332"/>
            <a:ext cx="761300" cy="29032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Oval 6"/>
          <p:cNvSpPr/>
          <p:nvPr/>
        </p:nvSpPr>
        <p:spPr>
          <a:xfrm>
            <a:off x="9319092" y="5018893"/>
            <a:ext cx="761300" cy="761300"/>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7"/>
          <p:cNvSpPr/>
          <p:nvPr/>
        </p:nvSpPr>
        <p:spPr>
          <a:xfrm>
            <a:off x="8249648" y="2943444"/>
            <a:ext cx="761300" cy="24560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Oval 8"/>
          <p:cNvSpPr/>
          <p:nvPr/>
        </p:nvSpPr>
        <p:spPr>
          <a:xfrm>
            <a:off x="8249648" y="5018893"/>
            <a:ext cx="761300" cy="76130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9"/>
          <p:cNvSpPr/>
          <p:nvPr/>
        </p:nvSpPr>
        <p:spPr>
          <a:xfrm>
            <a:off x="7180203" y="4115605"/>
            <a:ext cx="761300" cy="12839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10"/>
          <p:cNvSpPr/>
          <p:nvPr/>
        </p:nvSpPr>
        <p:spPr>
          <a:xfrm>
            <a:off x="7180203" y="5018893"/>
            <a:ext cx="761300" cy="761300"/>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11"/>
          <p:cNvSpPr/>
          <p:nvPr/>
        </p:nvSpPr>
        <p:spPr>
          <a:xfrm>
            <a:off x="6110757" y="3620153"/>
            <a:ext cx="761300" cy="17793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Oval 12"/>
          <p:cNvSpPr/>
          <p:nvPr/>
        </p:nvSpPr>
        <p:spPr>
          <a:xfrm>
            <a:off x="6110757" y="5018893"/>
            <a:ext cx="761300" cy="7613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
          <p:cNvGrpSpPr/>
          <p:nvPr/>
        </p:nvGrpSpPr>
        <p:grpSpPr>
          <a:xfrm>
            <a:off x="10575888" y="5202609"/>
            <a:ext cx="386598" cy="387259"/>
            <a:chOff x="9145588" y="4435475"/>
            <a:chExt cx="464344" cy="465138"/>
          </a:xfrm>
          <a:solidFill>
            <a:schemeClr val="bg1"/>
          </a:solidFill>
        </p:grpSpPr>
        <p:sp>
          <p:nvSpPr>
            <p:cNvPr id="42"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23"/>
          <p:cNvGrpSpPr/>
          <p:nvPr/>
        </p:nvGrpSpPr>
        <p:grpSpPr>
          <a:xfrm>
            <a:off x="9518668" y="5199066"/>
            <a:ext cx="362146" cy="386598"/>
            <a:chOff x="9159875" y="1647825"/>
            <a:chExt cx="434975" cy="464344"/>
          </a:xfrm>
          <a:solidFill>
            <a:schemeClr val="bg1"/>
          </a:solidFill>
        </p:grpSpPr>
        <p:sp>
          <p:nvSpPr>
            <p:cNvPr id="55"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8" name="Group 27"/>
          <p:cNvGrpSpPr/>
          <p:nvPr/>
        </p:nvGrpSpPr>
        <p:grpSpPr>
          <a:xfrm>
            <a:off x="8435676" y="5236642"/>
            <a:ext cx="387259" cy="325800"/>
            <a:chOff x="5368132" y="2625725"/>
            <a:chExt cx="465138" cy="391319"/>
          </a:xfrm>
          <a:solidFill>
            <a:schemeClr val="bg1"/>
          </a:solidFill>
        </p:grpSpPr>
        <p:sp>
          <p:nvSpPr>
            <p:cNvPr id="59"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31"/>
          <p:cNvGrpSpPr/>
          <p:nvPr/>
        </p:nvGrpSpPr>
        <p:grpSpPr>
          <a:xfrm>
            <a:off x="7367221" y="5206241"/>
            <a:ext cx="386598" cy="386598"/>
            <a:chOff x="4439444" y="1652588"/>
            <a:chExt cx="464344" cy="464344"/>
          </a:xfrm>
          <a:solidFill>
            <a:schemeClr val="bg1"/>
          </a:solidFill>
        </p:grpSpPr>
        <p:sp>
          <p:nvSpPr>
            <p:cNvPr id="6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1" name="Group 35"/>
          <p:cNvGrpSpPr/>
          <p:nvPr/>
        </p:nvGrpSpPr>
        <p:grpSpPr>
          <a:xfrm>
            <a:off x="6298106" y="5260340"/>
            <a:ext cx="386598" cy="302009"/>
            <a:chOff x="2581275" y="1710532"/>
            <a:chExt cx="464344" cy="362744"/>
          </a:xfrm>
          <a:solidFill>
            <a:schemeClr val="bg1"/>
          </a:solidFill>
        </p:grpSpPr>
        <p:sp>
          <p:nvSpPr>
            <p:cNvPr id="8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1" name="TextBox 43"/>
          <p:cNvSpPr txBox="1"/>
          <p:nvPr/>
        </p:nvSpPr>
        <p:spPr>
          <a:xfrm>
            <a:off x="6132331" y="5858408"/>
            <a:ext cx="718145" cy="135037"/>
          </a:xfrm>
          <a:prstGeom prst="rect">
            <a:avLst/>
          </a:prstGeom>
          <a:noFill/>
        </p:spPr>
        <p:txBody>
          <a:bodyPr wrap="none" lIns="0" tIns="0" rIns="0" bIns="0" rtlCol="0">
            <a:spAutoFit/>
          </a:bodyPr>
          <a:lstStyle/>
          <a:p>
            <a:pPr algn="just">
              <a:lnSpc>
                <a:spcPct val="120000"/>
              </a:lnSpc>
            </a:pPr>
            <a:r>
              <a:rPr lang="zh-CN" alt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TextBox 44"/>
          <p:cNvSpPr txBox="1"/>
          <p:nvPr/>
        </p:nvSpPr>
        <p:spPr>
          <a:xfrm>
            <a:off x="7201449" y="5858407"/>
            <a:ext cx="718145" cy="135037"/>
          </a:xfrm>
          <a:prstGeom prst="rect">
            <a:avLst/>
          </a:prstGeom>
          <a:noFill/>
        </p:spPr>
        <p:txBody>
          <a:bodyPr wrap="none" lIns="0" tIns="0" rIns="0" bIns="0" rtlCol="0">
            <a:spAutoFit/>
          </a:bodyPr>
          <a:lstStyle/>
          <a:p>
            <a:pPr algn="just">
              <a:lnSpc>
                <a:spcPct val="120000"/>
              </a:lnSpc>
            </a:pPr>
            <a:r>
              <a:rPr lang="zh-CN" alt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TextBox 45"/>
          <p:cNvSpPr txBox="1"/>
          <p:nvPr/>
        </p:nvSpPr>
        <p:spPr>
          <a:xfrm>
            <a:off x="8276179" y="5858407"/>
            <a:ext cx="718145" cy="135037"/>
          </a:xfrm>
          <a:prstGeom prst="rect">
            <a:avLst/>
          </a:prstGeom>
          <a:noFill/>
        </p:spPr>
        <p:txBody>
          <a:bodyPr wrap="none" lIns="0" tIns="0" rIns="0" bIns="0" rtlCol="0">
            <a:spAutoFit/>
          </a:bodyPr>
          <a:lstStyle/>
          <a:p>
            <a:pPr algn="just">
              <a:lnSpc>
                <a:spcPct val="120000"/>
              </a:lnSpc>
            </a:pPr>
            <a:r>
              <a:rPr lang="zh-CN" alt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TextBox 46"/>
          <p:cNvSpPr txBox="1"/>
          <p:nvPr/>
        </p:nvSpPr>
        <p:spPr>
          <a:xfrm>
            <a:off x="10409781" y="5854862"/>
            <a:ext cx="718145" cy="135037"/>
          </a:xfrm>
          <a:prstGeom prst="rect">
            <a:avLst/>
          </a:prstGeom>
          <a:noFill/>
        </p:spPr>
        <p:txBody>
          <a:bodyPr wrap="none" lIns="0" tIns="0" rIns="0" bIns="0" rtlCol="0">
            <a:spAutoFit/>
          </a:bodyPr>
          <a:lstStyle/>
          <a:p>
            <a:pPr algn="just">
              <a:lnSpc>
                <a:spcPct val="120000"/>
              </a:lnSpc>
            </a:pPr>
            <a:r>
              <a:rPr lang="zh-CN" alt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TextBox 47"/>
          <p:cNvSpPr txBox="1"/>
          <p:nvPr/>
        </p:nvSpPr>
        <p:spPr>
          <a:xfrm>
            <a:off x="9340667" y="5855290"/>
            <a:ext cx="718145" cy="135037"/>
          </a:xfrm>
          <a:prstGeom prst="rect">
            <a:avLst/>
          </a:prstGeom>
          <a:noFill/>
        </p:spPr>
        <p:txBody>
          <a:bodyPr wrap="none" lIns="0" tIns="0" rIns="0" bIns="0" rtlCol="0">
            <a:spAutoFit/>
          </a:bodyPr>
          <a:lstStyle/>
          <a:p>
            <a:pPr algn="just">
              <a:lnSpc>
                <a:spcPct val="120000"/>
              </a:lnSpc>
            </a:pPr>
            <a:r>
              <a:rPr lang="zh-CN" alt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TextBox 48"/>
          <p:cNvSpPr txBox="1"/>
          <p:nvPr/>
        </p:nvSpPr>
        <p:spPr>
          <a:xfrm>
            <a:off x="9520204" y="2084768"/>
            <a:ext cx="359073" cy="234744"/>
          </a:xfrm>
          <a:prstGeom prst="rect">
            <a:avLst/>
          </a:prstGeom>
          <a:noFill/>
        </p:spPr>
        <p:txBody>
          <a:bodyPr wrap="none" lIns="0" tIns="0" rIns="0" bIns="0" rtlCol="0">
            <a:spAutoFit/>
          </a:bodyPr>
          <a:lstStyle/>
          <a:p>
            <a:pPr algn="just">
              <a:lnSpc>
                <a:spcPct val="120000"/>
              </a:lnSpc>
            </a:pPr>
            <a:r>
              <a:rPr lang="en-US"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96%</a:t>
            </a:r>
            <a:endParaRPr lang="en-GB"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TextBox 49"/>
          <p:cNvSpPr txBox="1"/>
          <p:nvPr/>
        </p:nvSpPr>
        <p:spPr>
          <a:xfrm>
            <a:off x="6311868" y="3211997"/>
            <a:ext cx="359073" cy="234744"/>
          </a:xfrm>
          <a:prstGeom prst="rect">
            <a:avLst/>
          </a:prstGeom>
          <a:noFill/>
        </p:spPr>
        <p:txBody>
          <a:bodyPr wrap="none" lIns="0" tIns="0" rIns="0" bIns="0" rtlCol="0">
            <a:spAutoFit/>
          </a:bodyPr>
          <a:lstStyle/>
          <a:p>
            <a:pPr algn="just">
              <a:lnSpc>
                <a:spcPct val="120000"/>
              </a:lnSpc>
            </a:pPr>
            <a:r>
              <a:rPr lang="en-US"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GB"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TextBox 50"/>
          <p:cNvSpPr txBox="1"/>
          <p:nvPr/>
        </p:nvSpPr>
        <p:spPr>
          <a:xfrm>
            <a:off x="7380121" y="3744885"/>
            <a:ext cx="359073" cy="234744"/>
          </a:xfrm>
          <a:prstGeom prst="rect">
            <a:avLst/>
          </a:prstGeom>
          <a:noFill/>
        </p:spPr>
        <p:txBody>
          <a:bodyPr wrap="none" lIns="0" tIns="0" rIns="0" bIns="0" rtlCol="0">
            <a:spAutoFit/>
          </a:bodyPr>
          <a:lstStyle/>
          <a:p>
            <a:pPr algn="just">
              <a:lnSpc>
                <a:spcPct val="120000"/>
              </a:lnSpc>
            </a:pPr>
            <a:r>
              <a:rPr lang="en-US"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35%</a:t>
            </a:r>
            <a:endParaRPr lang="en-GB"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TextBox 51"/>
          <p:cNvSpPr txBox="1"/>
          <p:nvPr/>
        </p:nvSpPr>
        <p:spPr>
          <a:xfrm>
            <a:off x="10587513" y="3269140"/>
            <a:ext cx="359073" cy="234744"/>
          </a:xfrm>
          <a:prstGeom prst="rect">
            <a:avLst/>
          </a:prstGeom>
          <a:noFill/>
        </p:spPr>
        <p:txBody>
          <a:bodyPr wrap="none" lIns="0" tIns="0" rIns="0" bIns="0" rtlCol="0">
            <a:spAutoFit/>
          </a:bodyPr>
          <a:lstStyle/>
          <a:p>
            <a:pPr algn="just">
              <a:lnSpc>
                <a:spcPct val="120000"/>
              </a:lnSpc>
            </a:pPr>
            <a:r>
              <a:rPr lang="en-US"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46%</a:t>
            </a:r>
            <a:endParaRPr lang="en-GB"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TextBox 52"/>
          <p:cNvSpPr txBox="1"/>
          <p:nvPr/>
        </p:nvSpPr>
        <p:spPr>
          <a:xfrm>
            <a:off x="8428622" y="2586094"/>
            <a:ext cx="359073" cy="234744"/>
          </a:xfrm>
          <a:prstGeom prst="rect">
            <a:avLst/>
          </a:prstGeom>
          <a:noFill/>
        </p:spPr>
        <p:txBody>
          <a:bodyPr wrap="none" lIns="0" tIns="0" rIns="0" bIns="0" rtlCol="0">
            <a:spAutoFit/>
          </a:bodyPr>
          <a:lstStyle/>
          <a:p>
            <a:pPr algn="just">
              <a:lnSpc>
                <a:spcPct val="120000"/>
              </a:lnSpc>
            </a:pPr>
            <a:r>
              <a:rPr lang="en-US"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TextBox 53"/>
          <p:cNvSpPr txBox="1"/>
          <p:nvPr/>
        </p:nvSpPr>
        <p:spPr>
          <a:xfrm>
            <a:off x="1119124" y="3342273"/>
            <a:ext cx="1256754" cy="236219"/>
          </a:xfrm>
          <a:prstGeom prst="rect">
            <a:avLst/>
          </a:prstGeom>
          <a:noFill/>
        </p:spPr>
        <p:txBody>
          <a:bodyPr wrap="none" lIns="0" tIns="0" rIns="0" bIns="0" rtlCol="0">
            <a:spAutoFit/>
          </a:bodyPr>
          <a:lstStyle/>
          <a:p>
            <a:pPr>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TextBox 54"/>
          <p:cNvSpPr txBox="1"/>
          <p:nvPr/>
        </p:nvSpPr>
        <p:spPr>
          <a:xfrm>
            <a:off x="1119018" y="4083785"/>
            <a:ext cx="512961" cy="335413"/>
          </a:xfrm>
          <a:prstGeom prst="rect">
            <a:avLst/>
          </a:prstGeom>
          <a:noFill/>
        </p:spPr>
        <p:txBody>
          <a:bodyPr wrap="none" lIns="0" tIns="0" rIns="0" bIns="0" rtlCol="0">
            <a:spAutoFit/>
          </a:bodyPr>
          <a:lstStyle/>
          <a:p>
            <a:pPr>
              <a:lnSpc>
                <a:spcPct val="120000"/>
              </a:lnSpc>
            </a:pPr>
            <a:r>
              <a:rPr lang="en-US" sz="20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85%</a:t>
            </a:r>
            <a:endParaRPr lang="en-GB" sz="20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Rectangle 55"/>
          <p:cNvSpPr/>
          <p:nvPr/>
        </p:nvSpPr>
        <p:spPr>
          <a:xfrm>
            <a:off x="1114733" y="3587254"/>
            <a:ext cx="3510358" cy="281872"/>
          </a:xfrm>
          <a:prstGeom prst="rect">
            <a:avLst/>
          </a:prstGeom>
        </p:spPr>
        <p:txBody>
          <a:bodyPr wrap="square" lIns="0" tIns="0" rIns="0" bIns="0">
            <a:spAutoFit/>
          </a:bodyPr>
          <a:lstStyle/>
          <a:p>
            <a:pPr algn="just">
              <a:lnSpc>
                <a:spcPct val="120000"/>
              </a:lnSpc>
            </a:pPr>
            <a:r>
              <a:rPr lang="en-US" altLang="zh-CN" sz="800"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Rectangle 56"/>
          <p:cNvSpPr/>
          <p:nvPr/>
        </p:nvSpPr>
        <p:spPr>
          <a:xfrm>
            <a:off x="1640586" y="4137242"/>
            <a:ext cx="1694091" cy="236219"/>
          </a:xfrm>
          <a:prstGeom prst="rect">
            <a:avLst/>
          </a:prstGeom>
        </p:spPr>
        <p:txBody>
          <a:bodyPr wrap="square" lIns="0" tIns="0" rIns="0" bIns="0">
            <a:spAutoFit/>
          </a:bodyPr>
          <a:lstStyle/>
          <a:p>
            <a:pPr>
              <a:lnSpc>
                <a:spcPct val="120000"/>
              </a:lnSpc>
            </a:pPr>
            <a:r>
              <a:rPr lang="zh-CN" altLang="en-US" sz="14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Rectangle 57"/>
          <p:cNvSpPr/>
          <p:nvPr/>
        </p:nvSpPr>
        <p:spPr>
          <a:xfrm>
            <a:off x="1114732" y="4409488"/>
            <a:ext cx="3510360" cy="281872"/>
          </a:xfrm>
          <a:prstGeom prst="rect">
            <a:avLst/>
          </a:prstGeom>
        </p:spPr>
        <p:txBody>
          <a:bodyPr wrap="square" lIns="0" tIns="0" rIns="0" bIns="0">
            <a:spAutoFit/>
          </a:bodyPr>
          <a:lstStyle/>
          <a:p>
            <a:pPr algn="just">
              <a:lnSpc>
                <a:spcPct val="120000"/>
              </a:lnSpc>
            </a:pPr>
            <a:r>
              <a:rPr lang="en-US" altLang="zh-CN" sz="800"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2" name="Straight Connector 58"/>
          <p:cNvCxnSpPr/>
          <p:nvPr/>
        </p:nvCxnSpPr>
        <p:spPr>
          <a:xfrm>
            <a:off x="1189628" y="4889858"/>
            <a:ext cx="342443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13" name="Group 59"/>
          <p:cNvGrpSpPr/>
          <p:nvPr/>
        </p:nvGrpSpPr>
        <p:grpSpPr>
          <a:xfrm>
            <a:off x="1264799" y="5195081"/>
            <a:ext cx="425258" cy="425258"/>
            <a:chOff x="3510757" y="2582069"/>
            <a:chExt cx="464344" cy="464344"/>
          </a:xfrm>
          <a:solidFill>
            <a:schemeClr val="accent4"/>
          </a:solidFill>
        </p:grpSpPr>
        <p:sp>
          <p:nvSpPr>
            <p:cNvPr id="114"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00">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6" name="Rectangle 62"/>
          <p:cNvSpPr/>
          <p:nvPr/>
        </p:nvSpPr>
        <p:spPr>
          <a:xfrm>
            <a:off x="1798264" y="5169346"/>
            <a:ext cx="2777089" cy="281872"/>
          </a:xfrm>
          <a:prstGeom prst="rect">
            <a:avLst/>
          </a:prstGeom>
        </p:spPr>
        <p:txBody>
          <a:bodyPr wrap="square" lIns="0" tIns="0" rIns="0" bIns="0">
            <a:spAutoFit/>
          </a:bodyPr>
          <a:lstStyle/>
          <a:p>
            <a:pPr algn="just">
              <a:lnSpc>
                <a:spcPct val="120000"/>
              </a:lnSpc>
            </a:pPr>
            <a:r>
              <a:rPr lang="en-US" altLang="zh-CN" sz="800"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Rectangle 63"/>
          <p:cNvSpPr/>
          <p:nvPr/>
        </p:nvSpPr>
        <p:spPr>
          <a:xfrm>
            <a:off x="1124526" y="5737139"/>
            <a:ext cx="3450827" cy="281872"/>
          </a:xfrm>
          <a:prstGeom prst="rect">
            <a:avLst/>
          </a:prstGeom>
        </p:spPr>
        <p:txBody>
          <a:bodyPr wrap="square" lIns="0" tIns="0" rIns="0" bIns="0">
            <a:spAutoFit/>
          </a:bodyPr>
          <a:lstStyle/>
          <a:p>
            <a:pPr algn="just">
              <a:lnSpc>
                <a:spcPct val="120000"/>
              </a:lnSpc>
            </a:pPr>
            <a:r>
              <a:rPr lang="en-US" altLang="zh-CN" sz="800"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3039659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0-#ppt_w/2"/>
                                          </p:val>
                                        </p:tav>
                                        <p:tav tm="100000">
                                          <p:val>
                                            <p:strVal val="#ppt_x"/>
                                          </p:val>
                                        </p:tav>
                                      </p:tavLst>
                                    </p:anim>
                                    <p:anim calcmode="lin" valueType="num">
                                      <p:cBhvr additive="base">
                                        <p:cTn id="8" dur="500" fill="hold"/>
                                        <p:tgtEl>
                                          <p:spTgt spid="10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0-#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0-#ppt_w/2"/>
                                          </p:val>
                                        </p:tav>
                                        <p:tav tm="100000">
                                          <p:val>
                                            <p:strVal val="#ppt_x"/>
                                          </p:val>
                                        </p:tav>
                                      </p:tavLst>
                                    </p:anim>
                                    <p:anim calcmode="lin" valueType="num">
                                      <p:cBhvr additive="base">
                                        <p:cTn id="16" dur="500" fill="hold"/>
                                        <p:tgtEl>
                                          <p:spTgt spid="10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500" fill="hold"/>
                                        <p:tgtEl>
                                          <p:spTgt spid="110"/>
                                        </p:tgtEl>
                                        <p:attrNameLst>
                                          <p:attrName>ppt_x</p:attrName>
                                        </p:attrNameLst>
                                      </p:cBhvr>
                                      <p:tavLst>
                                        <p:tav tm="0">
                                          <p:val>
                                            <p:strVal val="0-#ppt_w/2"/>
                                          </p:val>
                                        </p:tav>
                                        <p:tav tm="100000">
                                          <p:val>
                                            <p:strVal val="#ppt_x"/>
                                          </p:val>
                                        </p:tav>
                                      </p:tavLst>
                                    </p:anim>
                                    <p:anim calcmode="lin" valueType="num">
                                      <p:cBhvr additive="base">
                                        <p:cTn id="20" dur="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1"/>
                                        </p:tgtEl>
                                        <p:attrNameLst>
                                          <p:attrName>style.visibility</p:attrName>
                                        </p:attrNameLst>
                                      </p:cBhvr>
                                      <p:to>
                                        <p:strVal val="visible"/>
                                      </p:to>
                                    </p:set>
                                    <p:anim calcmode="lin" valueType="num">
                                      <p:cBhvr additive="base">
                                        <p:cTn id="23" dur="500" fill="hold"/>
                                        <p:tgtEl>
                                          <p:spTgt spid="111"/>
                                        </p:tgtEl>
                                        <p:attrNameLst>
                                          <p:attrName>ppt_x</p:attrName>
                                        </p:attrNameLst>
                                      </p:cBhvr>
                                      <p:tavLst>
                                        <p:tav tm="0">
                                          <p:val>
                                            <p:strVal val="0-#ppt_w/2"/>
                                          </p:val>
                                        </p:tav>
                                        <p:tav tm="100000">
                                          <p:val>
                                            <p:strVal val="#ppt_x"/>
                                          </p:val>
                                        </p:tav>
                                      </p:tavLst>
                                    </p:anim>
                                    <p:anim calcmode="lin" valueType="num">
                                      <p:cBhvr additive="base">
                                        <p:cTn id="24" dur="500" fill="hold"/>
                                        <p:tgtEl>
                                          <p:spTgt spid="1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12"/>
                                        </p:tgtEl>
                                        <p:attrNameLst>
                                          <p:attrName>style.visibility</p:attrName>
                                        </p:attrNameLst>
                                      </p:cBhvr>
                                      <p:to>
                                        <p:strVal val="visible"/>
                                      </p:to>
                                    </p:set>
                                    <p:anim calcmode="lin" valueType="num">
                                      <p:cBhvr additive="base">
                                        <p:cTn id="27" dur="500" fill="hold"/>
                                        <p:tgtEl>
                                          <p:spTgt spid="112"/>
                                        </p:tgtEl>
                                        <p:attrNameLst>
                                          <p:attrName>ppt_x</p:attrName>
                                        </p:attrNameLst>
                                      </p:cBhvr>
                                      <p:tavLst>
                                        <p:tav tm="0">
                                          <p:val>
                                            <p:strVal val="0-#ppt_w/2"/>
                                          </p:val>
                                        </p:tav>
                                        <p:tav tm="100000">
                                          <p:val>
                                            <p:strVal val="#ppt_x"/>
                                          </p:val>
                                        </p:tav>
                                      </p:tavLst>
                                    </p:anim>
                                    <p:anim calcmode="lin" valueType="num">
                                      <p:cBhvr additive="base">
                                        <p:cTn id="28" dur="500" fill="hold"/>
                                        <p:tgtEl>
                                          <p:spTgt spid="112"/>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13"/>
                                        </p:tgtEl>
                                        <p:attrNameLst>
                                          <p:attrName>style.visibility</p:attrName>
                                        </p:attrNameLst>
                                      </p:cBhvr>
                                      <p:to>
                                        <p:strVal val="visible"/>
                                      </p:to>
                                    </p:set>
                                    <p:anim calcmode="lin" valueType="num">
                                      <p:cBhvr additive="base">
                                        <p:cTn id="31" dur="500" fill="hold"/>
                                        <p:tgtEl>
                                          <p:spTgt spid="113"/>
                                        </p:tgtEl>
                                        <p:attrNameLst>
                                          <p:attrName>ppt_x</p:attrName>
                                        </p:attrNameLst>
                                      </p:cBhvr>
                                      <p:tavLst>
                                        <p:tav tm="0">
                                          <p:val>
                                            <p:strVal val="0-#ppt_w/2"/>
                                          </p:val>
                                        </p:tav>
                                        <p:tav tm="100000">
                                          <p:val>
                                            <p:strVal val="#ppt_x"/>
                                          </p:val>
                                        </p:tav>
                                      </p:tavLst>
                                    </p:anim>
                                    <p:anim calcmode="lin" valueType="num">
                                      <p:cBhvr additive="base">
                                        <p:cTn id="32" dur="500" fill="hold"/>
                                        <p:tgtEl>
                                          <p:spTgt spid="1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16"/>
                                        </p:tgtEl>
                                        <p:attrNameLst>
                                          <p:attrName>style.visibility</p:attrName>
                                        </p:attrNameLst>
                                      </p:cBhvr>
                                      <p:to>
                                        <p:strVal val="visible"/>
                                      </p:to>
                                    </p:set>
                                    <p:anim calcmode="lin" valueType="num">
                                      <p:cBhvr additive="base">
                                        <p:cTn id="35" dur="500" fill="hold"/>
                                        <p:tgtEl>
                                          <p:spTgt spid="116"/>
                                        </p:tgtEl>
                                        <p:attrNameLst>
                                          <p:attrName>ppt_x</p:attrName>
                                        </p:attrNameLst>
                                      </p:cBhvr>
                                      <p:tavLst>
                                        <p:tav tm="0">
                                          <p:val>
                                            <p:strVal val="0-#ppt_w/2"/>
                                          </p:val>
                                        </p:tav>
                                        <p:tav tm="100000">
                                          <p:val>
                                            <p:strVal val="#ppt_x"/>
                                          </p:val>
                                        </p:tav>
                                      </p:tavLst>
                                    </p:anim>
                                    <p:anim calcmode="lin" valueType="num">
                                      <p:cBhvr additive="base">
                                        <p:cTn id="36" dur="500" fill="hold"/>
                                        <p:tgtEl>
                                          <p:spTgt spid="11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17"/>
                                        </p:tgtEl>
                                        <p:attrNameLst>
                                          <p:attrName>style.visibility</p:attrName>
                                        </p:attrNameLst>
                                      </p:cBhvr>
                                      <p:to>
                                        <p:strVal val="visible"/>
                                      </p:to>
                                    </p:set>
                                    <p:anim calcmode="lin" valueType="num">
                                      <p:cBhvr additive="base">
                                        <p:cTn id="39" dur="500" fill="hold"/>
                                        <p:tgtEl>
                                          <p:spTgt spid="117"/>
                                        </p:tgtEl>
                                        <p:attrNameLst>
                                          <p:attrName>ppt_x</p:attrName>
                                        </p:attrNameLst>
                                      </p:cBhvr>
                                      <p:tavLst>
                                        <p:tav tm="0">
                                          <p:val>
                                            <p:strVal val="0-#ppt_w/2"/>
                                          </p:val>
                                        </p:tav>
                                        <p:tav tm="100000">
                                          <p:val>
                                            <p:strVal val="#ppt_x"/>
                                          </p:val>
                                        </p:tav>
                                      </p:tavLst>
                                    </p:anim>
                                    <p:anim calcmode="lin" valueType="num">
                                      <p:cBhvr additive="base">
                                        <p:cTn id="40" dur="5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P spid="116" grpId="0"/>
      <p:bldP spid="11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11" name="文本框 10"/>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7" name="直接连接符 6"/>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 name="矩形 3"/>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pic>
        <p:nvPicPr>
          <p:cNvPr id="2" name="图片 1"/>
          <p:cNvPicPr>
            <a:picLocks noChangeAspect="1"/>
          </p:cNvPicPr>
          <p:nvPr/>
        </p:nvPicPr>
        <p:blipFill rotWithShape="1">
          <a:blip r:embed="rId3" cstate="print">
            <a:grayscl/>
            <a:extLst>
              <a:ext uri="{28A0092B-C50C-407E-A947-70E740481C1C}">
                <a14:useLocalDpi xmlns:a14="http://schemas.microsoft.com/office/drawing/2010/main" val="0"/>
              </a:ext>
            </a:extLst>
          </a:blip>
          <a:srcRect l="23667" r="31265"/>
          <a:stretch/>
        </p:blipFill>
        <p:spPr>
          <a:xfrm>
            <a:off x="2482585" y="2950644"/>
            <a:ext cx="1524000" cy="2274579"/>
          </a:xfrm>
          <a:prstGeom prst="rect">
            <a:avLst/>
          </a:prstGeom>
        </p:spPr>
      </p:pic>
      <p:pic>
        <p:nvPicPr>
          <p:cNvPr id="5" name="图片 4"/>
          <p:cNvPicPr>
            <a:picLocks noChangeAspect="1"/>
          </p:cNvPicPr>
          <p:nvPr/>
        </p:nvPicPr>
        <p:blipFill rotWithShape="1">
          <a:blip r:embed="rId4" cstate="email">
            <a:grayscl/>
            <a:extLst>
              <a:ext uri="{28A0092B-C50C-407E-A947-70E740481C1C}">
                <a14:useLocalDpi xmlns:a14="http://schemas.microsoft.com/office/drawing/2010/main"/>
              </a:ext>
            </a:extLst>
          </a:blip>
          <a:srcRect l="21192" t="357" r="27449" b="-357"/>
          <a:stretch/>
        </p:blipFill>
        <p:spPr>
          <a:xfrm>
            <a:off x="5387002" y="2959448"/>
            <a:ext cx="1524000" cy="2256970"/>
          </a:xfrm>
          <a:prstGeom prst="rect">
            <a:avLst/>
          </a:prstGeom>
        </p:spPr>
      </p:pic>
      <p:pic>
        <p:nvPicPr>
          <p:cNvPr id="3" name="图片 2"/>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8291420" y="2941839"/>
            <a:ext cx="1557155" cy="2292188"/>
          </a:xfrm>
          <a:prstGeom prst="rect">
            <a:avLst/>
          </a:prstGeom>
        </p:spPr>
      </p:pic>
      <p:sp>
        <p:nvSpPr>
          <p:cNvPr id="35" name="矩形 34"/>
          <p:cNvSpPr/>
          <p:nvPr/>
        </p:nvSpPr>
        <p:spPr>
          <a:xfrm>
            <a:off x="2482585" y="5749756"/>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36" name="矩形 35"/>
          <p:cNvSpPr/>
          <p:nvPr/>
        </p:nvSpPr>
        <p:spPr>
          <a:xfrm>
            <a:off x="2669887" y="5398613"/>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5470819" y="5749756"/>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40" name="矩形 39"/>
          <p:cNvSpPr/>
          <p:nvPr/>
        </p:nvSpPr>
        <p:spPr>
          <a:xfrm>
            <a:off x="5658121" y="5398613"/>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8291420" y="5749756"/>
            <a:ext cx="1539705" cy="461665"/>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a:solidFill>
                <a:srgbClr val="444444"/>
              </a:solidFill>
              <a:latin typeface="微软雅黑" panose="020B0503020204020204" pitchFamily="34" charset="-122"/>
              <a:ea typeface="微软雅黑" panose="020B0503020204020204" pitchFamily="34" charset="-122"/>
            </a:endParaRPr>
          </a:p>
        </p:txBody>
      </p:sp>
      <p:sp>
        <p:nvSpPr>
          <p:cNvPr id="42" name="矩形 41"/>
          <p:cNvSpPr/>
          <p:nvPr/>
        </p:nvSpPr>
        <p:spPr>
          <a:xfrm>
            <a:off x="8478722" y="5398613"/>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95536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2" name="矩形 1"/>
          <p:cNvSpPr/>
          <p:nvPr/>
        </p:nvSpPr>
        <p:spPr>
          <a:xfrm>
            <a:off x="1047750" y="723900"/>
            <a:ext cx="9982200" cy="53530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20755" y="1312612"/>
            <a:ext cx="1928733" cy="769441"/>
          </a:xfrm>
          <a:prstGeom prst="rect">
            <a:avLst/>
          </a:prstGeom>
        </p:spPr>
        <p:txBody>
          <a:bodyPr wrap="none">
            <a:spAutoFit/>
          </a:bodyPr>
          <a:lstStyle/>
          <a:p>
            <a:pPr algn="ctr"/>
            <a:r>
              <a:rPr lang="zh-CN" altLang="en-US" sz="2800" b="1" spc="600" dirty="0" smtClean="0">
                <a:solidFill>
                  <a:schemeClr val="tx1">
                    <a:lumMod val="75000"/>
                    <a:lumOff val="25000"/>
                  </a:schemeClr>
                </a:solidFill>
                <a:latin typeface="微软雅黑" panose="020B0503020204020204" pitchFamily="34" charset="-122"/>
                <a:ea typeface="微软雅黑" panose="020B0503020204020204" pitchFamily="34" charset="-122"/>
              </a:rPr>
              <a:t>关于我们</a:t>
            </a:r>
            <a:endParaRPr lang="en-US" altLang="zh-CN" sz="2800" b="1" spc="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en-US" altLang="zh-CN" sz="1600" spc="600" dirty="0" smtClean="0">
                <a:solidFill>
                  <a:schemeClr val="tx1">
                    <a:lumMod val="75000"/>
                    <a:lumOff val="25000"/>
                  </a:schemeClr>
                </a:solidFill>
                <a:latin typeface="微软雅黑" panose="020B0503020204020204" pitchFamily="34" charset="-122"/>
                <a:ea typeface="微软雅黑" panose="020B0503020204020204" pitchFamily="34" charset="-122"/>
              </a:rPr>
              <a:t>ABOUT US</a:t>
            </a:r>
            <a:endParaRPr lang="zh-CN" altLang="en-US" sz="1600"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751" y="2670764"/>
            <a:ext cx="5105400" cy="3406186"/>
          </a:xfrm>
          <a:prstGeom prst="rect">
            <a:avLst/>
          </a:prstGeom>
        </p:spPr>
      </p:pic>
      <p:sp>
        <p:nvSpPr>
          <p:cNvPr id="4" name="矩形 3"/>
          <p:cNvSpPr/>
          <p:nvPr/>
        </p:nvSpPr>
        <p:spPr>
          <a:xfrm>
            <a:off x="3865470" y="2162932"/>
            <a:ext cx="6556562" cy="1015663"/>
          </a:xfrm>
          <a:prstGeom prst="rect">
            <a:avLst/>
          </a:prstGeom>
        </p:spPr>
        <p:txBody>
          <a:bodyPr wrap="square">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cxnSp>
        <p:nvCxnSpPr>
          <p:cNvPr id="12" name="直接连接符 11"/>
          <p:cNvCxnSpPr/>
          <p:nvPr/>
        </p:nvCxnSpPr>
        <p:spPr>
          <a:xfrm>
            <a:off x="1820755" y="2082053"/>
            <a:ext cx="8771045" cy="0"/>
          </a:xfrm>
          <a:prstGeom prst="line">
            <a:avLst/>
          </a:prstGeom>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a:off x="3695701" y="1312612"/>
            <a:ext cx="0" cy="1358152"/>
          </a:xfrm>
          <a:prstGeom prst="line">
            <a:avLst/>
          </a:prstGeom>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567202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14" name="Freeform 10"/>
          <p:cNvSpPr>
            <a:spLocks/>
          </p:cNvSpPr>
          <p:nvPr/>
        </p:nvSpPr>
        <p:spPr bwMode="auto">
          <a:xfrm>
            <a:off x="5885903" y="3946189"/>
            <a:ext cx="1373301" cy="138625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chemeClr val="accent2"/>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8373280" y="4069553"/>
            <a:ext cx="1116347" cy="803251"/>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chemeClr val="accent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8"/>
          <p:cNvSpPr>
            <a:spLocks/>
          </p:cNvSpPr>
          <p:nvPr/>
        </p:nvSpPr>
        <p:spPr bwMode="auto">
          <a:xfrm>
            <a:off x="7254775" y="3950874"/>
            <a:ext cx="1118505" cy="917693"/>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0"/>
          <p:cNvSpPr>
            <a:spLocks/>
          </p:cNvSpPr>
          <p:nvPr/>
        </p:nvSpPr>
        <p:spPr bwMode="auto">
          <a:xfrm>
            <a:off x="3653208" y="4420345"/>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30"/>
          <p:cNvSpPr>
            <a:spLocks noEditPoints="1"/>
          </p:cNvSpPr>
          <p:nvPr/>
        </p:nvSpPr>
        <p:spPr bwMode="auto">
          <a:xfrm>
            <a:off x="1613141" y="5272364"/>
            <a:ext cx="997586" cy="997586"/>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2"/>
          <p:cNvSpPr txBox="1"/>
          <p:nvPr/>
        </p:nvSpPr>
        <p:spPr>
          <a:xfrm>
            <a:off x="1697353" y="5597423"/>
            <a:ext cx="829163" cy="301878"/>
          </a:xfrm>
          <a:prstGeom prst="rect">
            <a:avLst/>
          </a:prstGeom>
          <a:noFill/>
        </p:spPr>
        <p:txBody>
          <a:bodyPr wrap="square" lIns="0" tIns="0" rIns="0" bIns="0" rtlCol="0">
            <a:spAutoFit/>
          </a:bodyPr>
          <a:lstStyle/>
          <a:p>
            <a:pPr algn="ctr">
              <a:lnSpc>
                <a:spcPct val="120000"/>
              </a:lnSpc>
            </a:pPr>
            <a:r>
              <a:rPr lang="en-US" dirty="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201X</a:t>
            </a:r>
            <a:endParaRPr lang="en-US"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3"/>
          <p:cNvSpPr/>
          <p:nvPr/>
        </p:nvSpPr>
        <p:spPr>
          <a:xfrm>
            <a:off x="4167234" y="4016423"/>
            <a:ext cx="184731" cy="240066"/>
          </a:xfrm>
          <a:prstGeom prst="rect">
            <a:avLst/>
          </a:prstGeom>
        </p:spPr>
        <p:txBody>
          <a:bodyPr wrap="none">
            <a:spAutoFit/>
          </a:bodyPr>
          <a:lstStyle/>
          <a:p>
            <a:pPr algn="just">
              <a:lnSpc>
                <a:spcPct val="120000"/>
              </a:lnSpc>
            </a:pPr>
            <a:endParaRPr lang="en-US" sz="8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14"/>
          <p:cNvSpPr/>
          <p:nvPr/>
        </p:nvSpPr>
        <p:spPr>
          <a:xfrm>
            <a:off x="2592419" y="5696558"/>
            <a:ext cx="1060789" cy="1747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8"/>
          <p:cNvSpPr>
            <a:spLocks/>
          </p:cNvSpPr>
          <p:nvPr/>
        </p:nvSpPr>
        <p:spPr bwMode="auto">
          <a:xfrm>
            <a:off x="4767341" y="4420288"/>
            <a:ext cx="1118505" cy="924652"/>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2"/>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6"/>
          <p:cNvSpPr>
            <a:spLocks/>
          </p:cNvSpPr>
          <p:nvPr/>
        </p:nvSpPr>
        <p:spPr bwMode="auto">
          <a:xfrm>
            <a:off x="9482248" y="2790752"/>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4"/>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ight Arrow 17"/>
          <p:cNvSpPr/>
          <p:nvPr/>
        </p:nvSpPr>
        <p:spPr>
          <a:xfrm>
            <a:off x="9966175" y="2693752"/>
            <a:ext cx="1203153" cy="379172"/>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Group 2"/>
          <p:cNvGrpSpPr/>
          <p:nvPr/>
        </p:nvGrpSpPr>
        <p:grpSpPr>
          <a:xfrm>
            <a:off x="3903948" y="3390614"/>
            <a:ext cx="2029866" cy="698517"/>
            <a:chOff x="3379735" y="2343927"/>
            <a:chExt cx="2109071" cy="762677"/>
          </a:xfrm>
        </p:grpSpPr>
        <p:sp>
          <p:nvSpPr>
            <p:cNvPr id="27" name="Content Placeholder 2"/>
            <p:cNvSpPr txBox="1">
              <a:spLocks/>
            </p:cNvSpPr>
            <p:nvPr/>
          </p:nvSpPr>
          <p:spPr>
            <a:xfrm>
              <a:off x="3379735" y="2343927"/>
              <a:ext cx="1736273" cy="257916"/>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itle 13"/>
            <p:cNvSpPr txBox="1">
              <a:spLocks/>
            </p:cNvSpPr>
            <p:nvPr/>
          </p:nvSpPr>
          <p:spPr>
            <a:xfrm>
              <a:off x="3379735" y="2797861"/>
              <a:ext cx="2109071" cy="308743"/>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800" dirty="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此处</a:t>
              </a:r>
              <a:r>
                <a:rPr lang="zh-CN" altLang="en-US" sz="8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添加文本点击此处添加文本此处添加文本点击此处添加文本此处添加文本</a:t>
              </a:r>
            </a:p>
          </p:txBody>
        </p:sp>
      </p:grpSp>
      <p:grpSp>
        <p:nvGrpSpPr>
          <p:cNvPr id="29" name="Group 47"/>
          <p:cNvGrpSpPr/>
          <p:nvPr/>
        </p:nvGrpSpPr>
        <p:grpSpPr>
          <a:xfrm>
            <a:off x="6606150" y="4946689"/>
            <a:ext cx="2029866" cy="684514"/>
            <a:chOff x="3379735" y="2359216"/>
            <a:chExt cx="2109071" cy="747388"/>
          </a:xfrm>
        </p:grpSpPr>
        <p:sp>
          <p:nvSpPr>
            <p:cNvPr id="30" name="Content Placeholder 2"/>
            <p:cNvSpPr txBox="1">
              <a:spLocks/>
            </p:cNvSpPr>
            <p:nvPr/>
          </p:nvSpPr>
          <p:spPr>
            <a:xfrm>
              <a:off x="3379735" y="2359216"/>
              <a:ext cx="1816029" cy="257916"/>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itle 13"/>
            <p:cNvSpPr txBox="1">
              <a:spLocks/>
            </p:cNvSpPr>
            <p:nvPr/>
          </p:nvSpPr>
          <p:spPr>
            <a:xfrm>
              <a:off x="3379735" y="2797861"/>
              <a:ext cx="2109071" cy="308743"/>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800" dirty="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此处</a:t>
              </a:r>
              <a:r>
                <a:rPr lang="zh-CN" altLang="en-US" sz="8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添加文本点击此处添加文本此处添加文本点击此处添加文本此处添加文本</a:t>
              </a:r>
            </a:p>
          </p:txBody>
        </p:sp>
      </p:grpSp>
      <p:grpSp>
        <p:nvGrpSpPr>
          <p:cNvPr id="32" name="Group 50"/>
          <p:cNvGrpSpPr/>
          <p:nvPr/>
        </p:nvGrpSpPr>
        <p:grpSpPr>
          <a:xfrm>
            <a:off x="7473774" y="2851745"/>
            <a:ext cx="2029866" cy="691972"/>
            <a:chOff x="3379735" y="2351075"/>
            <a:chExt cx="2109071" cy="755531"/>
          </a:xfrm>
        </p:grpSpPr>
        <p:sp>
          <p:nvSpPr>
            <p:cNvPr id="33" name="Content Placeholder 2"/>
            <p:cNvSpPr txBox="1">
              <a:spLocks/>
            </p:cNvSpPr>
            <p:nvPr/>
          </p:nvSpPr>
          <p:spPr>
            <a:xfrm>
              <a:off x="3379736" y="2351075"/>
              <a:ext cx="1870455" cy="257916"/>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altLang="zh-CN" sz="14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itle 13"/>
            <p:cNvSpPr txBox="1">
              <a:spLocks/>
            </p:cNvSpPr>
            <p:nvPr/>
          </p:nvSpPr>
          <p:spPr>
            <a:xfrm>
              <a:off x="3379735" y="2797863"/>
              <a:ext cx="2109071" cy="308743"/>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800" dirty="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此处</a:t>
              </a:r>
              <a:r>
                <a:rPr lang="zh-CN" altLang="en-US" sz="8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添加文本点击此处添加文本此处添加文本点击此处添加文本此处添加文本</a:t>
              </a:r>
            </a:p>
          </p:txBody>
        </p:sp>
      </p:grpSp>
      <p:grpSp>
        <p:nvGrpSpPr>
          <p:cNvPr id="37" name="Group 2"/>
          <p:cNvGrpSpPr/>
          <p:nvPr/>
        </p:nvGrpSpPr>
        <p:grpSpPr>
          <a:xfrm>
            <a:off x="1685522" y="4345873"/>
            <a:ext cx="2029866" cy="676004"/>
            <a:chOff x="3379735" y="2368508"/>
            <a:chExt cx="2109071" cy="738096"/>
          </a:xfrm>
        </p:grpSpPr>
        <p:sp>
          <p:nvSpPr>
            <p:cNvPr id="38" name="Content Placeholder 2"/>
            <p:cNvSpPr txBox="1">
              <a:spLocks/>
            </p:cNvSpPr>
            <p:nvPr/>
          </p:nvSpPr>
          <p:spPr>
            <a:xfrm>
              <a:off x="3382717" y="2368508"/>
              <a:ext cx="1665800" cy="257916"/>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itle 13"/>
            <p:cNvSpPr txBox="1">
              <a:spLocks/>
            </p:cNvSpPr>
            <p:nvPr/>
          </p:nvSpPr>
          <p:spPr>
            <a:xfrm>
              <a:off x="3379735" y="2797861"/>
              <a:ext cx="2109071" cy="308743"/>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800" dirty="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此处</a:t>
              </a:r>
              <a:r>
                <a:rPr lang="zh-CN" altLang="en-US" sz="8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添加文本点击此处添加文本此处添加文本点击此处添加文本此处添加文本</a:t>
              </a:r>
            </a:p>
          </p:txBody>
        </p:sp>
      </p:grpSp>
      <p:sp>
        <p:nvSpPr>
          <p:cNvPr id="44" name="文本框 43"/>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45" name="直接连接符 44"/>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6" name="矩形 45"/>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spTree>
    <p:extLst>
      <p:ext uri="{BB962C8B-B14F-4D97-AF65-F5344CB8AC3E}">
        <p14:creationId xmlns:p14="http://schemas.microsoft.com/office/powerpoint/2010/main" val="24358007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grayscl/>
            <a:extLst>
              <a:ext uri="{28A0092B-C50C-407E-A947-70E740481C1C}">
                <a14:useLocalDpi xmlns:a14="http://schemas.microsoft.com/office/drawing/2010/main" val="0"/>
              </a:ext>
            </a:extLst>
          </a:blip>
          <a:srcRect l="185" t="13865" r="-185" b="11980"/>
          <a:stretch/>
        </p:blipFill>
        <p:spPr>
          <a:xfrm>
            <a:off x="1" y="2423884"/>
            <a:ext cx="4038600" cy="1934918"/>
          </a:xfrm>
          <a:prstGeom prst="rect">
            <a:avLst/>
          </a:prstGeom>
        </p:spPr>
      </p:pic>
      <p:sp>
        <p:nvSpPr>
          <p:cNvPr id="6" name="矩形 5"/>
          <p:cNvSpPr/>
          <p:nvPr/>
        </p:nvSpPr>
        <p:spPr>
          <a:xfrm rot="2700000">
            <a:off x="3365391" y="2707247"/>
            <a:ext cx="1368193" cy="136819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4569440" y="4046923"/>
            <a:ext cx="370728" cy="37072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5240973" y="4003712"/>
            <a:ext cx="181545" cy="18154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PART</a:t>
            </a:r>
          </a:p>
          <a:p>
            <a:pPr algn="ct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04</a:t>
            </a:r>
            <a:endPar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5016947" y="3391343"/>
            <a:ext cx="7175053" cy="0"/>
          </a:xfrm>
          <a:prstGeom prst="line">
            <a:avLst/>
          </a:prstGeom>
          <a:ln>
            <a:solidFill>
              <a:srgbClr val="444444"/>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229153" y="2672770"/>
            <a:ext cx="1826142" cy="584775"/>
          </a:xfrm>
          <a:prstGeom prst="rect">
            <a:avLst/>
          </a:prstGeom>
          <a:noFill/>
        </p:spPr>
        <p:txBody>
          <a:bodyPr wrap="none" rtlCol="0">
            <a:spAutoFit/>
          </a:bodyPr>
          <a:lstStyle/>
          <a:p>
            <a:pPr algn="ctr"/>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您的标题</a:t>
            </a:r>
          </a:p>
        </p:txBody>
      </p:sp>
      <p:sp>
        <p:nvSpPr>
          <p:cNvPr id="15" name="文本框 14"/>
          <p:cNvSpPr txBox="1"/>
          <p:nvPr/>
        </p:nvSpPr>
        <p:spPr>
          <a:xfrm>
            <a:off x="5206946" y="3432203"/>
            <a:ext cx="2207656" cy="400110"/>
          </a:xfrm>
          <a:prstGeom prst="rect">
            <a:avLst/>
          </a:prstGeom>
          <a:noFill/>
        </p:spPr>
        <p:txBody>
          <a:bodyPr wrap="none" rtlCol="0">
            <a:spAutoFit/>
          </a:bodyPr>
          <a:lstStyle/>
          <a:p>
            <a:pPr algn="ct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20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20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20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spTree>
    <p:extLst>
      <p:ext uri="{BB962C8B-B14F-4D97-AF65-F5344CB8AC3E}">
        <p14:creationId xmlns:p14="http://schemas.microsoft.com/office/powerpoint/2010/main" val="202091977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44" name="文本框 43"/>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45" name="直接连接符 44"/>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6" name="矩形 45"/>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sp>
        <p:nvSpPr>
          <p:cNvPr id="35" name="Oval 2"/>
          <p:cNvSpPr>
            <a:spLocks noChangeArrowheads="1"/>
          </p:cNvSpPr>
          <p:nvPr/>
        </p:nvSpPr>
        <p:spPr bwMode="auto">
          <a:xfrm>
            <a:off x="2974976" y="3288734"/>
            <a:ext cx="974725" cy="976313"/>
          </a:xfrm>
          <a:prstGeom prst="ellipse">
            <a:avLst/>
          </a:prstGeom>
          <a:solidFill>
            <a:schemeClr val="bg1">
              <a:lumMod val="65000"/>
            </a:schemeClr>
          </a:solidFill>
          <a:ln>
            <a:noFill/>
          </a:ln>
        </p:spPr>
        <p:txBody>
          <a:bodyPr/>
          <a:lstStyle/>
          <a:p>
            <a:endParaRPr lang="zh-CN" altLang="en-US"/>
          </a:p>
        </p:txBody>
      </p:sp>
      <p:sp>
        <p:nvSpPr>
          <p:cNvPr id="36" name="Freeform 3"/>
          <p:cNvSpPr>
            <a:spLocks/>
          </p:cNvSpPr>
          <p:nvPr/>
        </p:nvSpPr>
        <p:spPr bwMode="auto">
          <a:xfrm>
            <a:off x="3468689" y="3082358"/>
            <a:ext cx="688975" cy="693738"/>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9525" cap="flat" cmpd="sng">
            <a:solidFill>
              <a:schemeClr val="tx1">
                <a:lumMod val="65000"/>
                <a:lumOff val="35000"/>
              </a:schemeClr>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 name="Oval 4"/>
          <p:cNvSpPr>
            <a:spLocks noChangeArrowheads="1"/>
          </p:cNvSpPr>
          <p:nvPr/>
        </p:nvSpPr>
        <p:spPr bwMode="auto">
          <a:xfrm>
            <a:off x="6527800" y="3288734"/>
            <a:ext cx="971550" cy="976313"/>
          </a:xfrm>
          <a:prstGeom prst="ellipse">
            <a:avLst/>
          </a:prstGeom>
          <a:solidFill>
            <a:schemeClr val="bg1">
              <a:lumMod val="65000"/>
            </a:schemeClr>
          </a:solidFill>
          <a:ln>
            <a:noFill/>
          </a:ln>
        </p:spPr>
        <p:txBody>
          <a:bodyPr/>
          <a:lstStyle/>
          <a:p>
            <a:endParaRPr lang="zh-CN" altLang="en-US"/>
          </a:p>
        </p:txBody>
      </p:sp>
      <p:sp>
        <p:nvSpPr>
          <p:cNvPr id="40" name="Freeform 5"/>
          <p:cNvSpPr>
            <a:spLocks/>
          </p:cNvSpPr>
          <p:nvPr/>
        </p:nvSpPr>
        <p:spPr bwMode="auto">
          <a:xfrm>
            <a:off x="7023101" y="3082358"/>
            <a:ext cx="688975" cy="693738"/>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9525" cap="flat" cmpd="sng">
            <a:solidFill>
              <a:schemeClr val="tx1">
                <a:lumMod val="65000"/>
                <a:lumOff val="35000"/>
              </a:schemeClr>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 name="Oval 6"/>
          <p:cNvSpPr>
            <a:spLocks noChangeArrowheads="1"/>
          </p:cNvSpPr>
          <p:nvPr/>
        </p:nvSpPr>
        <p:spPr bwMode="auto">
          <a:xfrm>
            <a:off x="4689476" y="4320609"/>
            <a:ext cx="974725" cy="974725"/>
          </a:xfrm>
          <a:prstGeom prst="ellipse">
            <a:avLst/>
          </a:prstGeom>
          <a:solidFill>
            <a:schemeClr val="bg1">
              <a:lumMod val="50000"/>
            </a:schemeClr>
          </a:solidFill>
          <a:ln>
            <a:noFill/>
          </a:ln>
        </p:spPr>
        <p:txBody>
          <a:bodyPr/>
          <a:lstStyle/>
          <a:p>
            <a:endParaRPr lang="zh-CN" altLang="en-US"/>
          </a:p>
        </p:txBody>
      </p:sp>
      <p:sp>
        <p:nvSpPr>
          <p:cNvPr id="42" name="Freeform 7"/>
          <p:cNvSpPr>
            <a:spLocks/>
          </p:cNvSpPr>
          <p:nvPr/>
        </p:nvSpPr>
        <p:spPr bwMode="auto">
          <a:xfrm>
            <a:off x="5183189" y="4807972"/>
            <a:ext cx="693737" cy="693737"/>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9525" cap="flat" cmpd="sng">
            <a:solidFill>
              <a:schemeClr val="tx1">
                <a:lumMod val="65000"/>
                <a:lumOff val="35000"/>
              </a:schemeClr>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 name="Oval 8"/>
          <p:cNvSpPr>
            <a:spLocks noChangeArrowheads="1"/>
          </p:cNvSpPr>
          <p:nvPr/>
        </p:nvSpPr>
        <p:spPr bwMode="auto">
          <a:xfrm>
            <a:off x="8302625" y="4320609"/>
            <a:ext cx="976313" cy="974725"/>
          </a:xfrm>
          <a:prstGeom prst="ellipse">
            <a:avLst/>
          </a:prstGeom>
          <a:solidFill>
            <a:srgbClr val="7F7F7F"/>
          </a:solidFill>
          <a:ln>
            <a:noFill/>
          </a:ln>
        </p:spPr>
        <p:txBody>
          <a:bodyPr/>
          <a:lstStyle/>
          <a:p>
            <a:endParaRPr lang="zh-CN" altLang="en-US"/>
          </a:p>
        </p:txBody>
      </p:sp>
      <p:sp>
        <p:nvSpPr>
          <p:cNvPr id="48" name="Freeform 9"/>
          <p:cNvSpPr>
            <a:spLocks/>
          </p:cNvSpPr>
          <p:nvPr/>
        </p:nvSpPr>
        <p:spPr bwMode="auto">
          <a:xfrm>
            <a:off x="8789989" y="4807972"/>
            <a:ext cx="690562" cy="693737"/>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9525" cap="flat" cmpd="sng">
            <a:solidFill>
              <a:schemeClr val="tx1">
                <a:lumMod val="65000"/>
                <a:lumOff val="35000"/>
              </a:schemeClr>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 name="Freeform 10"/>
          <p:cNvSpPr>
            <a:spLocks noEditPoints="1"/>
          </p:cNvSpPr>
          <p:nvPr/>
        </p:nvSpPr>
        <p:spPr bwMode="auto">
          <a:xfrm>
            <a:off x="8602664" y="4620646"/>
            <a:ext cx="376237" cy="374650"/>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chemeClr val="tx1">
              <a:lumMod val="85000"/>
              <a:lumOff val="15000"/>
            </a:schemeClr>
          </a:solidFill>
          <a:ln>
            <a:noFill/>
          </a:ln>
          <a:extLst/>
        </p:spPr>
        <p:txBody>
          <a:bodyPr/>
          <a:lstStyle/>
          <a:p>
            <a:endParaRPr lang="zh-CN" altLang="en-US"/>
          </a:p>
        </p:txBody>
      </p:sp>
      <p:grpSp>
        <p:nvGrpSpPr>
          <p:cNvPr id="50" name="Group 11"/>
          <p:cNvGrpSpPr>
            <a:grpSpLocks/>
          </p:cNvGrpSpPr>
          <p:nvPr/>
        </p:nvGrpSpPr>
        <p:grpSpPr bwMode="auto">
          <a:xfrm>
            <a:off x="4995863" y="4642871"/>
            <a:ext cx="374650" cy="330200"/>
            <a:chOff x="0" y="0"/>
            <a:chExt cx="236" cy="208"/>
          </a:xfrm>
          <a:solidFill>
            <a:schemeClr val="tx1">
              <a:lumMod val="85000"/>
              <a:lumOff val="15000"/>
            </a:schemeClr>
          </a:solidFill>
        </p:grpSpPr>
        <p:sp>
          <p:nvSpPr>
            <p:cNvPr id="51" name="Freeform 1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13"/>
            <p:cNvSpPr>
              <a:spLocks/>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3" name="Group 14"/>
          <p:cNvGrpSpPr>
            <a:grpSpLocks/>
          </p:cNvGrpSpPr>
          <p:nvPr/>
        </p:nvGrpSpPr>
        <p:grpSpPr bwMode="auto">
          <a:xfrm>
            <a:off x="6831013" y="3588772"/>
            <a:ext cx="379412" cy="376237"/>
            <a:chOff x="0" y="0"/>
            <a:chExt cx="239" cy="237"/>
          </a:xfrm>
          <a:solidFill>
            <a:schemeClr val="tx1">
              <a:lumMod val="85000"/>
              <a:lumOff val="15000"/>
            </a:schemeClr>
          </a:solidFill>
        </p:grpSpPr>
        <p:sp>
          <p:nvSpPr>
            <p:cNvPr id="54" name="Freeform 15"/>
            <p:cNvSpPr>
              <a:spLocks/>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1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17"/>
            <p:cNvSpPr>
              <a:spLocks/>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18"/>
            <p:cNvSpPr>
              <a:spLocks/>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8" name="Group 19"/>
          <p:cNvGrpSpPr>
            <a:grpSpLocks/>
          </p:cNvGrpSpPr>
          <p:nvPr/>
        </p:nvGrpSpPr>
        <p:grpSpPr bwMode="auto">
          <a:xfrm>
            <a:off x="3281363" y="3599884"/>
            <a:ext cx="374650" cy="376238"/>
            <a:chOff x="0" y="0"/>
            <a:chExt cx="236" cy="237"/>
          </a:xfrm>
          <a:solidFill>
            <a:schemeClr val="tx1">
              <a:lumMod val="85000"/>
              <a:lumOff val="15000"/>
            </a:schemeClr>
          </a:solidFill>
        </p:grpSpPr>
        <p:sp>
          <p:nvSpPr>
            <p:cNvPr id="59"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1" name="Rectangle 22"/>
          <p:cNvSpPr>
            <a:spLocks noChangeArrowheads="1"/>
          </p:cNvSpPr>
          <p:nvPr/>
        </p:nvSpPr>
        <p:spPr bwMode="auto">
          <a:xfrm>
            <a:off x="4438650" y="3490347"/>
            <a:ext cx="1512888"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2" name="Rectangle 23"/>
          <p:cNvSpPr>
            <a:spLocks noChangeArrowheads="1"/>
          </p:cNvSpPr>
          <p:nvPr/>
        </p:nvSpPr>
        <p:spPr bwMode="auto">
          <a:xfrm>
            <a:off x="2711450" y="4569847"/>
            <a:ext cx="1512888"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3" name="Rectangle 24"/>
          <p:cNvSpPr>
            <a:spLocks noChangeArrowheads="1"/>
          </p:cNvSpPr>
          <p:nvPr/>
        </p:nvSpPr>
        <p:spPr bwMode="auto">
          <a:xfrm>
            <a:off x="7967664" y="3490347"/>
            <a:ext cx="1512887"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4" name="Rectangle 25"/>
          <p:cNvSpPr>
            <a:spLocks noChangeArrowheads="1"/>
          </p:cNvSpPr>
          <p:nvPr/>
        </p:nvSpPr>
        <p:spPr bwMode="auto">
          <a:xfrm>
            <a:off x="6240464" y="4569847"/>
            <a:ext cx="1512887"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5797631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1000"/>
                                        <p:tgtEl>
                                          <p:spTgt spid="47"/>
                                        </p:tgtEl>
                                      </p:cBhvr>
                                    </p:animEffect>
                                    <p:anim calcmode="lin" valueType="num">
                                      <p:cBhvr>
                                        <p:cTn id="38" dur="1000" fill="hold"/>
                                        <p:tgtEl>
                                          <p:spTgt spid="47"/>
                                        </p:tgtEl>
                                        <p:attrNameLst>
                                          <p:attrName>ppt_x</p:attrName>
                                        </p:attrNameLst>
                                      </p:cBhvr>
                                      <p:tavLst>
                                        <p:tav tm="0">
                                          <p:val>
                                            <p:strVal val="#ppt_x"/>
                                          </p:val>
                                        </p:tav>
                                        <p:tav tm="100000">
                                          <p:val>
                                            <p:strVal val="#ppt_x"/>
                                          </p:val>
                                        </p:tav>
                                      </p:tavLst>
                                    </p:anim>
                                    <p:anim calcmode="lin" valueType="num">
                                      <p:cBhvr>
                                        <p:cTn id="39" dur="1000" fill="hold"/>
                                        <p:tgtEl>
                                          <p:spTgt spid="4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1000"/>
                                        <p:tgtEl>
                                          <p:spTgt spid="48"/>
                                        </p:tgtEl>
                                      </p:cBhvr>
                                    </p:animEffect>
                                    <p:anim calcmode="lin" valueType="num">
                                      <p:cBhvr>
                                        <p:cTn id="43" dur="1000" fill="hold"/>
                                        <p:tgtEl>
                                          <p:spTgt spid="48"/>
                                        </p:tgtEl>
                                        <p:attrNameLst>
                                          <p:attrName>ppt_x</p:attrName>
                                        </p:attrNameLst>
                                      </p:cBhvr>
                                      <p:tavLst>
                                        <p:tav tm="0">
                                          <p:val>
                                            <p:strVal val="#ppt_x"/>
                                          </p:val>
                                        </p:tav>
                                        <p:tav tm="100000">
                                          <p:val>
                                            <p:strVal val="#ppt_x"/>
                                          </p:val>
                                        </p:tav>
                                      </p:tavLst>
                                    </p:anim>
                                    <p:anim calcmode="lin" valueType="num">
                                      <p:cBhvr>
                                        <p:cTn id="44" dur="1000" fill="hold"/>
                                        <p:tgtEl>
                                          <p:spTgt spid="4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1000"/>
                                        <p:tgtEl>
                                          <p:spTgt spid="49"/>
                                        </p:tgtEl>
                                      </p:cBhvr>
                                    </p:animEffect>
                                    <p:anim calcmode="lin" valueType="num">
                                      <p:cBhvr>
                                        <p:cTn id="48" dur="1000" fill="hold"/>
                                        <p:tgtEl>
                                          <p:spTgt spid="49"/>
                                        </p:tgtEl>
                                        <p:attrNameLst>
                                          <p:attrName>ppt_x</p:attrName>
                                        </p:attrNameLst>
                                      </p:cBhvr>
                                      <p:tavLst>
                                        <p:tav tm="0">
                                          <p:val>
                                            <p:strVal val="#ppt_x"/>
                                          </p:val>
                                        </p:tav>
                                        <p:tav tm="100000">
                                          <p:val>
                                            <p:strVal val="#ppt_x"/>
                                          </p:val>
                                        </p:tav>
                                      </p:tavLst>
                                    </p:anim>
                                    <p:anim calcmode="lin" valueType="num">
                                      <p:cBhvr>
                                        <p:cTn id="49" dur="1000" fill="hold"/>
                                        <p:tgtEl>
                                          <p:spTgt spid="49"/>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anim calcmode="lin" valueType="num">
                                      <p:cBhvr>
                                        <p:cTn id="53" dur="1000" fill="hold"/>
                                        <p:tgtEl>
                                          <p:spTgt spid="50"/>
                                        </p:tgtEl>
                                        <p:attrNameLst>
                                          <p:attrName>ppt_x</p:attrName>
                                        </p:attrNameLst>
                                      </p:cBhvr>
                                      <p:tavLst>
                                        <p:tav tm="0">
                                          <p:val>
                                            <p:strVal val="#ppt_x"/>
                                          </p:val>
                                        </p:tav>
                                        <p:tav tm="100000">
                                          <p:val>
                                            <p:strVal val="#ppt_x"/>
                                          </p:val>
                                        </p:tav>
                                      </p:tavLst>
                                    </p:anim>
                                    <p:anim calcmode="lin" valueType="num">
                                      <p:cBhvr>
                                        <p:cTn id="54" dur="1000" fill="hold"/>
                                        <p:tgtEl>
                                          <p:spTgt spid="50"/>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1000"/>
                                        <p:tgtEl>
                                          <p:spTgt spid="53"/>
                                        </p:tgtEl>
                                      </p:cBhvr>
                                    </p:animEffect>
                                    <p:anim calcmode="lin" valueType="num">
                                      <p:cBhvr>
                                        <p:cTn id="58" dur="1000" fill="hold"/>
                                        <p:tgtEl>
                                          <p:spTgt spid="53"/>
                                        </p:tgtEl>
                                        <p:attrNameLst>
                                          <p:attrName>ppt_x</p:attrName>
                                        </p:attrNameLst>
                                      </p:cBhvr>
                                      <p:tavLst>
                                        <p:tav tm="0">
                                          <p:val>
                                            <p:strVal val="#ppt_x"/>
                                          </p:val>
                                        </p:tav>
                                        <p:tav tm="100000">
                                          <p:val>
                                            <p:strVal val="#ppt_x"/>
                                          </p:val>
                                        </p:tav>
                                      </p:tavLst>
                                    </p:anim>
                                    <p:anim calcmode="lin" valueType="num">
                                      <p:cBhvr>
                                        <p:cTn id="59" dur="1000" fill="hold"/>
                                        <p:tgtEl>
                                          <p:spTgt spid="53"/>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1000"/>
                                        <p:tgtEl>
                                          <p:spTgt spid="58"/>
                                        </p:tgtEl>
                                      </p:cBhvr>
                                    </p:animEffect>
                                    <p:anim calcmode="lin" valueType="num">
                                      <p:cBhvr>
                                        <p:cTn id="63" dur="1000" fill="hold"/>
                                        <p:tgtEl>
                                          <p:spTgt spid="58"/>
                                        </p:tgtEl>
                                        <p:attrNameLst>
                                          <p:attrName>ppt_x</p:attrName>
                                        </p:attrNameLst>
                                      </p:cBhvr>
                                      <p:tavLst>
                                        <p:tav tm="0">
                                          <p:val>
                                            <p:strVal val="#ppt_x"/>
                                          </p:val>
                                        </p:tav>
                                        <p:tav tm="100000">
                                          <p:val>
                                            <p:strVal val="#ppt_x"/>
                                          </p:val>
                                        </p:tav>
                                      </p:tavLst>
                                    </p:anim>
                                    <p:anim calcmode="lin" valueType="num">
                                      <p:cBhvr>
                                        <p:cTn id="64" dur="1000" fill="hold"/>
                                        <p:tgtEl>
                                          <p:spTgt spid="58"/>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1000"/>
                                        <p:tgtEl>
                                          <p:spTgt spid="61"/>
                                        </p:tgtEl>
                                      </p:cBhvr>
                                    </p:animEffect>
                                    <p:anim calcmode="lin" valueType="num">
                                      <p:cBhvr>
                                        <p:cTn id="68" dur="1000" fill="hold"/>
                                        <p:tgtEl>
                                          <p:spTgt spid="61"/>
                                        </p:tgtEl>
                                        <p:attrNameLst>
                                          <p:attrName>ppt_x</p:attrName>
                                        </p:attrNameLst>
                                      </p:cBhvr>
                                      <p:tavLst>
                                        <p:tav tm="0">
                                          <p:val>
                                            <p:strVal val="#ppt_x"/>
                                          </p:val>
                                        </p:tav>
                                        <p:tav tm="100000">
                                          <p:val>
                                            <p:strVal val="#ppt_x"/>
                                          </p:val>
                                        </p:tav>
                                      </p:tavLst>
                                    </p:anim>
                                    <p:anim calcmode="lin" valueType="num">
                                      <p:cBhvr>
                                        <p:cTn id="69" dur="1000" fill="hold"/>
                                        <p:tgtEl>
                                          <p:spTgt spid="6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1000"/>
                                        <p:tgtEl>
                                          <p:spTgt spid="62"/>
                                        </p:tgtEl>
                                      </p:cBhvr>
                                    </p:animEffect>
                                    <p:anim calcmode="lin" valueType="num">
                                      <p:cBhvr>
                                        <p:cTn id="73" dur="1000" fill="hold"/>
                                        <p:tgtEl>
                                          <p:spTgt spid="62"/>
                                        </p:tgtEl>
                                        <p:attrNameLst>
                                          <p:attrName>ppt_x</p:attrName>
                                        </p:attrNameLst>
                                      </p:cBhvr>
                                      <p:tavLst>
                                        <p:tav tm="0">
                                          <p:val>
                                            <p:strVal val="#ppt_x"/>
                                          </p:val>
                                        </p:tav>
                                        <p:tav tm="100000">
                                          <p:val>
                                            <p:strVal val="#ppt_x"/>
                                          </p:val>
                                        </p:tav>
                                      </p:tavLst>
                                    </p:anim>
                                    <p:anim calcmode="lin" valueType="num">
                                      <p:cBhvr>
                                        <p:cTn id="74" dur="1000" fill="hold"/>
                                        <p:tgtEl>
                                          <p:spTgt spid="62"/>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64"/>
                                        </p:tgtEl>
                                        <p:attrNameLst>
                                          <p:attrName>style.visibility</p:attrName>
                                        </p:attrNameLst>
                                      </p:cBhvr>
                                      <p:to>
                                        <p:strVal val="visible"/>
                                      </p:to>
                                    </p:set>
                                    <p:animEffect transition="in" filter="fade">
                                      <p:cBhvr>
                                        <p:cTn id="82" dur="1000"/>
                                        <p:tgtEl>
                                          <p:spTgt spid="64"/>
                                        </p:tgtEl>
                                      </p:cBhvr>
                                    </p:animEffect>
                                    <p:anim calcmode="lin" valueType="num">
                                      <p:cBhvr>
                                        <p:cTn id="83" dur="1000" fill="hold"/>
                                        <p:tgtEl>
                                          <p:spTgt spid="64"/>
                                        </p:tgtEl>
                                        <p:attrNameLst>
                                          <p:attrName>ppt_x</p:attrName>
                                        </p:attrNameLst>
                                      </p:cBhvr>
                                      <p:tavLst>
                                        <p:tav tm="0">
                                          <p:val>
                                            <p:strVal val="#ppt_x"/>
                                          </p:val>
                                        </p:tav>
                                        <p:tav tm="100000">
                                          <p:val>
                                            <p:strVal val="#ppt_x"/>
                                          </p:val>
                                        </p:tav>
                                      </p:tavLst>
                                    </p:anim>
                                    <p:anim calcmode="lin" valueType="num">
                                      <p:cBhvr>
                                        <p:cTn id="84"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9" grpId="0" animBg="1"/>
      <p:bldP spid="40" grpId="0" animBg="1"/>
      <p:bldP spid="41" grpId="0" animBg="1"/>
      <p:bldP spid="42" grpId="0" animBg="1"/>
      <p:bldP spid="47" grpId="0" animBg="1"/>
      <p:bldP spid="48" grpId="0" animBg="1"/>
      <p:bldP spid="49" grpId="0" animBg="1"/>
      <p:bldP spid="61" grpId="0"/>
      <p:bldP spid="62" grpId="0"/>
      <p:bldP spid="63" grpId="0"/>
      <p:bldP spid="6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44" name="文本框 43"/>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45" name="直接连接符 44"/>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6" name="矩形 45"/>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sp>
        <p:nvSpPr>
          <p:cNvPr id="29" name="Rounded Rectangle 17"/>
          <p:cNvSpPr/>
          <p:nvPr/>
        </p:nvSpPr>
        <p:spPr>
          <a:xfrm rot="19805282">
            <a:off x="3730780" y="3791414"/>
            <a:ext cx="476129" cy="47562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ounded Rectangle 18"/>
          <p:cNvSpPr/>
          <p:nvPr/>
        </p:nvSpPr>
        <p:spPr>
          <a:xfrm rot="19805282">
            <a:off x="5140495" y="4585692"/>
            <a:ext cx="476129" cy="47562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ounded Rectangle 19"/>
          <p:cNvSpPr/>
          <p:nvPr/>
        </p:nvSpPr>
        <p:spPr>
          <a:xfrm rot="19805282">
            <a:off x="6560758" y="3791416"/>
            <a:ext cx="476129" cy="47562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ed Rectangle 22"/>
          <p:cNvSpPr/>
          <p:nvPr/>
        </p:nvSpPr>
        <p:spPr>
          <a:xfrm rot="19805282">
            <a:off x="7958969" y="4582591"/>
            <a:ext cx="476129" cy="47562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23"/>
          <p:cNvSpPr>
            <a:spLocks noEditPoints="1"/>
          </p:cNvSpPr>
          <p:nvPr/>
        </p:nvSpPr>
        <p:spPr bwMode="auto">
          <a:xfrm>
            <a:off x="3823592" y="3884689"/>
            <a:ext cx="290505" cy="289075"/>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tx1">
              <a:lumMod val="75000"/>
              <a:lumOff val="25000"/>
            </a:schemeClr>
          </a:solidFill>
          <a:ln>
            <a:noFill/>
          </a:ln>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24"/>
          <p:cNvSpPr>
            <a:spLocks noEditPoints="1"/>
          </p:cNvSpPr>
          <p:nvPr/>
        </p:nvSpPr>
        <p:spPr bwMode="auto">
          <a:xfrm>
            <a:off x="6657146" y="3884689"/>
            <a:ext cx="283351" cy="271902"/>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tx1">
              <a:lumMod val="75000"/>
              <a:lumOff val="25000"/>
            </a:schemeClr>
          </a:solidFill>
          <a:ln>
            <a:noFill/>
          </a:ln>
          <a:extLst/>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25"/>
          <p:cNvSpPr>
            <a:spLocks noEditPoints="1"/>
          </p:cNvSpPr>
          <p:nvPr/>
        </p:nvSpPr>
        <p:spPr bwMode="auto">
          <a:xfrm>
            <a:off x="5251910" y="4696616"/>
            <a:ext cx="253298" cy="24757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tx1">
              <a:lumMod val="75000"/>
              <a:lumOff val="25000"/>
            </a:schemeClr>
          </a:solidFill>
          <a:ln>
            <a:noFill/>
          </a:ln>
          <a:extLst/>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26"/>
          <p:cNvSpPr>
            <a:spLocks noEditPoints="1"/>
          </p:cNvSpPr>
          <p:nvPr/>
        </p:nvSpPr>
        <p:spPr bwMode="auto">
          <a:xfrm>
            <a:off x="8078254" y="4676581"/>
            <a:ext cx="237557" cy="287644"/>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tx1">
              <a:lumMod val="75000"/>
              <a:lumOff val="25000"/>
            </a:schemeClr>
          </a:solidFill>
          <a:ln>
            <a:noFill/>
          </a:ln>
          <a:extLst/>
        </p:spPr>
        <p:txBody>
          <a:bodyPr vert="horz" wrap="square" lIns="68572" tIns="34287" rIns="68572"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3" name="Straight Arrow Connector 37"/>
          <p:cNvCxnSpPr/>
          <p:nvPr/>
        </p:nvCxnSpPr>
        <p:spPr>
          <a:xfrm>
            <a:off x="3968844" y="4424615"/>
            <a:ext cx="0" cy="720639"/>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40"/>
          <p:cNvCxnSpPr/>
          <p:nvPr/>
        </p:nvCxnSpPr>
        <p:spPr>
          <a:xfrm>
            <a:off x="6798821" y="4424615"/>
            <a:ext cx="0" cy="720639"/>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41"/>
          <p:cNvCxnSpPr/>
          <p:nvPr/>
        </p:nvCxnSpPr>
        <p:spPr>
          <a:xfrm flipV="1">
            <a:off x="8211461" y="3704375"/>
            <a:ext cx="0" cy="720639"/>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42"/>
          <p:cNvCxnSpPr/>
          <p:nvPr/>
        </p:nvCxnSpPr>
        <p:spPr>
          <a:xfrm flipV="1">
            <a:off x="5392482" y="3704375"/>
            <a:ext cx="0" cy="720639"/>
          </a:xfrm>
          <a:prstGeom prst="straightConnector1">
            <a:avLst/>
          </a:prstGeom>
          <a:ln w="6350">
            <a:solidFill>
              <a:schemeClr val="tx1">
                <a:lumMod val="65000"/>
                <a:lumOff val="3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80" name="Rectangle 22"/>
          <p:cNvSpPr>
            <a:spLocks noChangeArrowheads="1"/>
          </p:cNvSpPr>
          <p:nvPr/>
        </p:nvSpPr>
        <p:spPr bwMode="auto">
          <a:xfrm>
            <a:off x="3212400" y="5249986"/>
            <a:ext cx="1512888"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81" name="Rectangle 22"/>
          <p:cNvSpPr>
            <a:spLocks noChangeArrowheads="1"/>
          </p:cNvSpPr>
          <p:nvPr/>
        </p:nvSpPr>
        <p:spPr bwMode="auto">
          <a:xfrm>
            <a:off x="4636038" y="2875547"/>
            <a:ext cx="1512888"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82" name="Rectangle 22"/>
          <p:cNvSpPr>
            <a:spLocks noChangeArrowheads="1"/>
          </p:cNvSpPr>
          <p:nvPr/>
        </p:nvSpPr>
        <p:spPr bwMode="auto">
          <a:xfrm>
            <a:off x="6042377" y="5249986"/>
            <a:ext cx="1512888"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83" name="Rectangle 22"/>
          <p:cNvSpPr>
            <a:spLocks noChangeArrowheads="1"/>
          </p:cNvSpPr>
          <p:nvPr/>
        </p:nvSpPr>
        <p:spPr bwMode="auto">
          <a:xfrm>
            <a:off x="7455017" y="2852114"/>
            <a:ext cx="1512888"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4531696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1000"/>
                                        <p:tgtEl>
                                          <p:spTgt spid="38"/>
                                        </p:tgtEl>
                                      </p:cBhvr>
                                    </p:animEffect>
                                    <p:anim calcmode="lin" valueType="num">
                                      <p:cBhvr>
                                        <p:cTn id="43" dur="1000" fill="hold"/>
                                        <p:tgtEl>
                                          <p:spTgt spid="38"/>
                                        </p:tgtEl>
                                        <p:attrNameLst>
                                          <p:attrName>ppt_x</p:attrName>
                                        </p:attrNameLst>
                                      </p:cBhvr>
                                      <p:tavLst>
                                        <p:tav tm="0">
                                          <p:val>
                                            <p:strVal val="#ppt_x"/>
                                          </p:val>
                                        </p:tav>
                                        <p:tav tm="100000">
                                          <p:val>
                                            <p:strVal val="#ppt_x"/>
                                          </p:val>
                                        </p:tav>
                                      </p:tavLst>
                                    </p:anim>
                                    <p:anim calcmode="lin" valueType="num">
                                      <p:cBhvr>
                                        <p:cTn id="44" dur="1000" fill="hold"/>
                                        <p:tgtEl>
                                          <p:spTgt spid="38"/>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1000"/>
                                        <p:tgtEl>
                                          <p:spTgt spid="65"/>
                                        </p:tgtEl>
                                      </p:cBhvr>
                                    </p:animEffect>
                                    <p:anim calcmode="lin" valueType="num">
                                      <p:cBhvr>
                                        <p:cTn id="53" dur="1000" fill="hold"/>
                                        <p:tgtEl>
                                          <p:spTgt spid="65"/>
                                        </p:tgtEl>
                                        <p:attrNameLst>
                                          <p:attrName>ppt_x</p:attrName>
                                        </p:attrNameLst>
                                      </p:cBhvr>
                                      <p:tavLst>
                                        <p:tav tm="0">
                                          <p:val>
                                            <p:strVal val="#ppt_x"/>
                                          </p:val>
                                        </p:tav>
                                        <p:tav tm="100000">
                                          <p:val>
                                            <p:strVal val="#ppt_x"/>
                                          </p:val>
                                        </p:tav>
                                      </p:tavLst>
                                    </p:anim>
                                    <p:anim calcmode="lin" valueType="num">
                                      <p:cBhvr>
                                        <p:cTn id="54" dur="1000" fill="hold"/>
                                        <p:tgtEl>
                                          <p:spTgt spid="6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1000"/>
                                        <p:tgtEl>
                                          <p:spTgt spid="66"/>
                                        </p:tgtEl>
                                      </p:cBhvr>
                                    </p:animEffect>
                                    <p:anim calcmode="lin" valueType="num">
                                      <p:cBhvr>
                                        <p:cTn id="58" dur="1000" fill="hold"/>
                                        <p:tgtEl>
                                          <p:spTgt spid="66"/>
                                        </p:tgtEl>
                                        <p:attrNameLst>
                                          <p:attrName>ppt_x</p:attrName>
                                        </p:attrNameLst>
                                      </p:cBhvr>
                                      <p:tavLst>
                                        <p:tav tm="0">
                                          <p:val>
                                            <p:strVal val="#ppt_x"/>
                                          </p:val>
                                        </p:tav>
                                        <p:tav tm="100000">
                                          <p:val>
                                            <p:strVal val="#ppt_x"/>
                                          </p:val>
                                        </p:tav>
                                      </p:tavLst>
                                    </p:anim>
                                    <p:anim calcmode="lin" valueType="num">
                                      <p:cBhvr>
                                        <p:cTn id="59" dur="1000" fill="hold"/>
                                        <p:tgtEl>
                                          <p:spTgt spid="6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fade">
                                      <p:cBhvr>
                                        <p:cTn id="62" dur="1000"/>
                                        <p:tgtEl>
                                          <p:spTgt spid="67"/>
                                        </p:tgtEl>
                                      </p:cBhvr>
                                    </p:animEffect>
                                    <p:anim calcmode="lin" valueType="num">
                                      <p:cBhvr>
                                        <p:cTn id="63" dur="1000" fill="hold"/>
                                        <p:tgtEl>
                                          <p:spTgt spid="67"/>
                                        </p:tgtEl>
                                        <p:attrNameLst>
                                          <p:attrName>ppt_x</p:attrName>
                                        </p:attrNameLst>
                                      </p:cBhvr>
                                      <p:tavLst>
                                        <p:tav tm="0">
                                          <p:val>
                                            <p:strVal val="#ppt_x"/>
                                          </p:val>
                                        </p:tav>
                                        <p:tav tm="100000">
                                          <p:val>
                                            <p:strVal val="#ppt_x"/>
                                          </p:val>
                                        </p:tav>
                                      </p:tavLst>
                                    </p:anim>
                                    <p:anim calcmode="lin" valueType="num">
                                      <p:cBhvr>
                                        <p:cTn id="64" dur="1000" fill="hold"/>
                                        <p:tgtEl>
                                          <p:spTgt spid="6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1000"/>
                                        <p:tgtEl>
                                          <p:spTgt spid="80"/>
                                        </p:tgtEl>
                                      </p:cBhvr>
                                    </p:animEffect>
                                    <p:anim calcmode="lin" valueType="num">
                                      <p:cBhvr>
                                        <p:cTn id="68" dur="1000" fill="hold"/>
                                        <p:tgtEl>
                                          <p:spTgt spid="80"/>
                                        </p:tgtEl>
                                        <p:attrNameLst>
                                          <p:attrName>ppt_x</p:attrName>
                                        </p:attrNameLst>
                                      </p:cBhvr>
                                      <p:tavLst>
                                        <p:tav tm="0">
                                          <p:val>
                                            <p:strVal val="#ppt_x"/>
                                          </p:val>
                                        </p:tav>
                                        <p:tav tm="100000">
                                          <p:val>
                                            <p:strVal val="#ppt_x"/>
                                          </p:val>
                                        </p:tav>
                                      </p:tavLst>
                                    </p:anim>
                                    <p:anim calcmode="lin" valueType="num">
                                      <p:cBhvr>
                                        <p:cTn id="69" dur="1000" fill="hold"/>
                                        <p:tgtEl>
                                          <p:spTgt spid="8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81"/>
                                        </p:tgtEl>
                                        <p:attrNameLst>
                                          <p:attrName>style.visibility</p:attrName>
                                        </p:attrNameLst>
                                      </p:cBhvr>
                                      <p:to>
                                        <p:strVal val="visible"/>
                                      </p:to>
                                    </p:set>
                                    <p:animEffect transition="in" filter="fade">
                                      <p:cBhvr>
                                        <p:cTn id="72" dur="1000"/>
                                        <p:tgtEl>
                                          <p:spTgt spid="81"/>
                                        </p:tgtEl>
                                      </p:cBhvr>
                                    </p:animEffect>
                                    <p:anim calcmode="lin" valueType="num">
                                      <p:cBhvr>
                                        <p:cTn id="73" dur="1000" fill="hold"/>
                                        <p:tgtEl>
                                          <p:spTgt spid="81"/>
                                        </p:tgtEl>
                                        <p:attrNameLst>
                                          <p:attrName>ppt_x</p:attrName>
                                        </p:attrNameLst>
                                      </p:cBhvr>
                                      <p:tavLst>
                                        <p:tav tm="0">
                                          <p:val>
                                            <p:strVal val="#ppt_x"/>
                                          </p:val>
                                        </p:tav>
                                        <p:tav tm="100000">
                                          <p:val>
                                            <p:strVal val="#ppt_x"/>
                                          </p:val>
                                        </p:tav>
                                      </p:tavLst>
                                    </p:anim>
                                    <p:anim calcmode="lin" valueType="num">
                                      <p:cBhvr>
                                        <p:cTn id="74" dur="1000" fill="hold"/>
                                        <p:tgtEl>
                                          <p:spTgt spid="81"/>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1000"/>
                                        <p:tgtEl>
                                          <p:spTgt spid="82"/>
                                        </p:tgtEl>
                                      </p:cBhvr>
                                    </p:animEffect>
                                    <p:anim calcmode="lin" valueType="num">
                                      <p:cBhvr>
                                        <p:cTn id="78" dur="1000" fill="hold"/>
                                        <p:tgtEl>
                                          <p:spTgt spid="82"/>
                                        </p:tgtEl>
                                        <p:attrNameLst>
                                          <p:attrName>ppt_x</p:attrName>
                                        </p:attrNameLst>
                                      </p:cBhvr>
                                      <p:tavLst>
                                        <p:tav tm="0">
                                          <p:val>
                                            <p:strVal val="#ppt_x"/>
                                          </p:val>
                                        </p:tav>
                                        <p:tav tm="100000">
                                          <p:val>
                                            <p:strVal val="#ppt_x"/>
                                          </p:val>
                                        </p:tav>
                                      </p:tavLst>
                                    </p:anim>
                                    <p:anim calcmode="lin" valueType="num">
                                      <p:cBhvr>
                                        <p:cTn id="79" dur="1000" fill="hold"/>
                                        <p:tgtEl>
                                          <p:spTgt spid="8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7" grpId="0" animBg="1"/>
      <p:bldP spid="38" grpId="0" animBg="1"/>
      <p:bldP spid="80" grpId="0"/>
      <p:bldP spid="81" grpId="0"/>
      <p:bldP spid="82" grpId="0"/>
      <p:bldP spid="8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44" name="文本框 43"/>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45" name="直接连接符 44"/>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6" name="矩形 45"/>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sp>
        <p:nvSpPr>
          <p:cNvPr id="54" name="矩形 53"/>
          <p:cNvSpPr/>
          <p:nvPr/>
        </p:nvSpPr>
        <p:spPr>
          <a:xfrm>
            <a:off x="4100644" y="2981552"/>
            <a:ext cx="360362" cy="2447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cxnSp>
        <p:nvCxnSpPr>
          <p:cNvPr id="55" name="直接连接符 54"/>
          <p:cNvCxnSpPr/>
          <p:nvPr/>
        </p:nvCxnSpPr>
        <p:spPr>
          <a:xfrm>
            <a:off x="1864650" y="5402489"/>
            <a:ext cx="3455988"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3107266" y="3545114"/>
            <a:ext cx="327025" cy="18510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7" name="矩形 56"/>
          <p:cNvSpPr/>
          <p:nvPr/>
        </p:nvSpPr>
        <p:spPr>
          <a:xfrm>
            <a:off x="2142463" y="4165827"/>
            <a:ext cx="298450" cy="123031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8" name="文本框 4"/>
          <p:cNvSpPr txBox="1">
            <a:spLocks noChangeArrowheads="1"/>
          </p:cNvSpPr>
          <p:nvPr/>
        </p:nvSpPr>
        <p:spPr bwMode="auto">
          <a:xfrm>
            <a:off x="2101188" y="5473927"/>
            <a:ext cx="339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a:t>
            </a:r>
            <a:endParaRPr lang="zh-CN" altLang="en-US"/>
          </a:p>
        </p:txBody>
      </p:sp>
      <p:sp>
        <p:nvSpPr>
          <p:cNvPr id="59" name="文本框 38"/>
          <p:cNvSpPr txBox="1">
            <a:spLocks noChangeArrowheads="1"/>
          </p:cNvSpPr>
          <p:nvPr/>
        </p:nvSpPr>
        <p:spPr bwMode="auto">
          <a:xfrm>
            <a:off x="3191800" y="5429477"/>
            <a:ext cx="338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B</a:t>
            </a:r>
            <a:endParaRPr lang="zh-CN" altLang="en-US"/>
          </a:p>
        </p:txBody>
      </p:sp>
      <p:sp>
        <p:nvSpPr>
          <p:cNvPr id="60" name="文本框 39"/>
          <p:cNvSpPr txBox="1">
            <a:spLocks noChangeArrowheads="1"/>
          </p:cNvSpPr>
          <p:nvPr/>
        </p:nvSpPr>
        <p:spPr bwMode="auto">
          <a:xfrm>
            <a:off x="4096675" y="5442177"/>
            <a:ext cx="3508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C</a:t>
            </a:r>
            <a:endParaRPr lang="zh-CN" altLang="en-US"/>
          </a:p>
        </p:txBody>
      </p:sp>
      <p:sp>
        <p:nvSpPr>
          <p:cNvPr id="61" name="文本框 60"/>
          <p:cNvSpPr txBox="1"/>
          <p:nvPr/>
        </p:nvSpPr>
        <p:spPr>
          <a:xfrm>
            <a:off x="6437403" y="3527990"/>
            <a:ext cx="1689886" cy="677108"/>
          </a:xfrm>
          <a:prstGeom prst="rect">
            <a:avLst/>
          </a:prstGeom>
          <a:noFill/>
        </p:spPr>
        <p:txBody>
          <a:bodyPr wrap="none" rtlCol="0">
            <a:spAutoFit/>
          </a:bodyPr>
          <a:lstStyle/>
          <a:p>
            <a:pPr algn="ct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62" name="直接连接符 61"/>
          <p:cNvCxnSpPr/>
          <p:nvPr/>
        </p:nvCxnSpPr>
        <p:spPr>
          <a:xfrm>
            <a:off x="6577495" y="420509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63" name="矩形 62"/>
          <p:cNvSpPr/>
          <p:nvPr/>
        </p:nvSpPr>
        <p:spPr>
          <a:xfrm>
            <a:off x="6437403" y="4442032"/>
            <a:ext cx="5335179" cy="954107"/>
          </a:xfrm>
          <a:prstGeom prst="rect">
            <a:avLst/>
          </a:prstGeom>
        </p:spPr>
        <p:txBody>
          <a:bodyPr wrap="square">
            <a:spAutoFit/>
          </a:bodyPr>
          <a:lstStyle/>
          <a:p>
            <a:r>
              <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rPr>
              <a:t>点击此处添加文本此处添加文本点击此处添加文本此处添加</a:t>
            </a:r>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文本</a:t>
            </a:r>
            <a:endParaRPr lang="en-US" altLang="zh-CN"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endParaRPr>
          </a:p>
          <a:p>
            <a:endPar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endParaRPr>
          </a:p>
          <a:p>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此处</a:t>
            </a:r>
            <a:r>
              <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rPr>
              <a:t>添加文本点击此处添加文本此处添加文本点击此处添加文本此处添加</a:t>
            </a:r>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文本</a:t>
            </a:r>
            <a:endPar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7395566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anim calcmode="lin" valueType="num">
                                      <p:cBhvr>
                                        <p:cTn id="13" dur="1000" fill="hold"/>
                                        <p:tgtEl>
                                          <p:spTgt spid="55"/>
                                        </p:tgtEl>
                                        <p:attrNameLst>
                                          <p:attrName>ppt_x</p:attrName>
                                        </p:attrNameLst>
                                      </p:cBhvr>
                                      <p:tavLst>
                                        <p:tav tm="0">
                                          <p:val>
                                            <p:strVal val="#ppt_x"/>
                                          </p:val>
                                        </p:tav>
                                        <p:tav tm="100000">
                                          <p:val>
                                            <p:strVal val="#ppt_x"/>
                                          </p:val>
                                        </p:tav>
                                      </p:tavLst>
                                    </p:anim>
                                    <p:anim calcmode="lin" valueType="num">
                                      <p:cBhvr>
                                        <p:cTn id="14" dur="1000" fill="hold"/>
                                        <p:tgtEl>
                                          <p:spTgt spid="5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anim calcmode="lin" valueType="num">
                                      <p:cBhvr>
                                        <p:cTn id="18" dur="1000" fill="hold"/>
                                        <p:tgtEl>
                                          <p:spTgt spid="56"/>
                                        </p:tgtEl>
                                        <p:attrNameLst>
                                          <p:attrName>ppt_x</p:attrName>
                                        </p:attrNameLst>
                                      </p:cBhvr>
                                      <p:tavLst>
                                        <p:tav tm="0">
                                          <p:val>
                                            <p:strVal val="#ppt_x"/>
                                          </p:val>
                                        </p:tav>
                                        <p:tav tm="100000">
                                          <p:val>
                                            <p:strVal val="#ppt_x"/>
                                          </p:val>
                                        </p:tav>
                                      </p:tavLst>
                                    </p:anim>
                                    <p:anim calcmode="lin" valueType="num">
                                      <p:cBhvr>
                                        <p:cTn id="19" dur="1000" fill="hold"/>
                                        <p:tgtEl>
                                          <p:spTgt spid="5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1000"/>
                                        <p:tgtEl>
                                          <p:spTgt spid="57"/>
                                        </p:tgtEl>
                                      </p:cBhvr>
                                    </p:animEffect>
                                    <p:anim calcmode="lin" valueType="num">
                                      <p:cBhvr>
                                        <p:cTn id="23" dur="1000" fill="hold"/>
                                        <p:tgtEl>
                                          <p:spTgt spid="57"/>
                                        </p:tgtEl>
                                        <p:attrNameLst>
                                          <p:attrName>ppt_x</p:attrName>
                                        </p:attrNameLst>
                                      </p:cBhvr>
                                      <p:tavLst>
                                        <p:tav tm="0">
                                          <p:val>
                                            <p:strVal val="#ppt_x"/>
                                          </p:val>
                                        </p:tav>
                                        <p:tav tm="100000">
                                          <p:val>
                                            <p:strVal val="#ppt_x"/>
                                          </p:val>
                                        </p:tav>
                                      </p:tavLst>
                                    </p:anim>
                                    <p:anim calcmode="lin" valueType="num">
                                      <p:cBhvr>
                                        <p:cTn id="24" dur="1000" fill="hold"/>
                                        <p:tgtEl>
                                          <p:spTgt spid="5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000"/>
                                        <p:tgtEl>
                                          <p:spTgt spid="59"/>
                                        </p:tgtEl>
                                      </p:cBhvr>
                                    </p:animEffect>
                                    <p:anim calcmode="lin" valueType="num">
                                      <p:cBhvr>
                                        <p:cTn id="33" dur="1000" fill="hold"/>
                                        <p:tgtEl>
                                          <p:spTgt spid="59"/>
                                        </p:tgtEl>
                                        <p:attrNameLst>
                                          <p:attrName>ppt_x</p:attrName>
                                        </p:attrNameLst>
                                      </p:cBhvr>
                                      <p:tavLst>
                                        <p:tav tm="0">
                                          <p:val>
                                            <p:strVal val="#ppt_x"/>
                                          </p:val>
                                        </p:tav>
                                        <p:tav tm="100000">
                                          <p:val>
                                            <p:strVal val="#ppt_x"/>
                                          </p:val>
                                        </p:tav>
                                      </p:tavLst>
                                    </p:anim>
                                    <p:anim calcmode="lin" valueType="num">
                                      <p:cBhvr>
                                        <p:cTn id="34" dur="1000" fill="hold"/>
                                        <p:tgtEl>
                                          <p:spTgt spid="5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1000"/>
                                        <p:tgtEl>
                                          <p:spTgt spid="60"/>
                                        </p:tgtEl>
                                      </p:cBhvr>
                                    </p:animEffect>
                                    <p:anim calcmode="lin" valueType="num">
                                      <p:cBhvr>
                                        <p:cTn id="38" dur="1000" fill="hold"/>
                                        <p:tgtEl>
                                          <p:spTgt spid="60"/>
                                        </p:tgtEl>
                                        <p:attrNameLst>
                                          <p:attrName>ppt_x</p:attrName>
                                        </p:attrNameLst>
                                      </p:cBhvr>
                                      <p:tavLst>
                                        <p:tav tm="0">
                                          <p:val>
                                            <p:strVal val="#ppt_x"/>
                                          </p:val>
                                        </p:tav>
                                        <p:tav tm="100000">
                                          <p:val>
                                            <p:strVal val="#ppt_x"/>
                                          </p:val>
                                        </p:tav>
                                      </p:tavLst>
                                    </p:anim>
                                    <p:anim calcmode="lin" valueType="num">
                                      <p:cBhvr>
                                        <p:cTn id="39" dur="1000" fill="hold"/>
                                        <p:tgtEl>
                                          <p:spTgt spid="6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1000"/>
                                        <p:tgtEl>
                                          <p:spTgt spid="61"/>
                                        </p:tgtEl>
                                      </p:cBhvr>
                                    </p:animEffect>
                                    <p:anim calcmode="lin" valueType="num">
                                      <p:cBhvr>
                                        <p:cTn id="43" dur="1000" fill="hold"/>
                                        <p:tgtEl>
                                          <p:spTgt spid="61"/>
                                        </p:tgtEl>
                                        <p:attrNameLst>
                                          <p:attrName>ppt_x</p:attrName>
                                        </p:attrNameLst>
                                      </p:cBhvr>
                                      <p:tavLst>
                                        <p:tav tm="0">
                                          <p:val>
                                            <p:strVal val="#ppt_x"/>
                                          </p:val>
                                        </p:tav>
                                        <p:tav tm="100000">
                                          <p:val>
                                            <p:strVal val="#ppt_x"/>
                                          </p:val>
                                        </p:tav>
                                      </p:tavLst>
                                    </p:anim>
                                    <p:anim calcmode="lin" valueType="num">
                                      <p:cBhvr>
                                        <p:cTn id="44" dur="1000" fill="hold"/>
                                        <p:tgtEl>
                                          <p:spTgt spid="61"/>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1000"/>
                                        <p:tgtEl>
                                          <p:spTgt spid="62"/>
                                        </p:tgtEl>
                                      </p:cBhvr>
                                    </p:animEffect>
                                    <p:anim calcmode="lin" valueType="num">
                                      <p:cBhvr>
                                        <p:cTn id="48" dur="1000" fill="hold"/>
                                        <p:tgtEl>
                                          <p:spTgt spid="62"/>
                                        </p:tgtEl>
                                        <p:attrNameLst>
                                          <p:attrName>ppt_x</p:attrName>
                                        </p:attrNameLst>
                                      </p:cBhvr>
                                      <p:tavLst>
                                        <p:tav tm="0">
                                          <p:val>
                                            <p:strVal val="#ppt_x"/>
                                          </p:val>
                                        </p:tav>
                                        <p:tav tm="100000">
                                          <p:val>
                                            <p:strVal val="#ppt_x"/>
                                          </p:val>
                                        </p:tav>
                                      </p:tavLst>
                                    </p:anim>
                                    <p:anim calcmode="lin" valueType="num">
                                      <p:cBhvr>
                                        <p:cTn id="49" dur="1000" fill="hold"/>
                                        <p:tgtEl>
                                          <p:spTgt spid="6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1000"/>
                                        <p:tgtEl>
                                          <p:spTgt spid="63"/>
                                        </p:tgtEl>
                                      </p:cBhvr>
                                    </p:animEffect>
                                    <p:anim calcmode="lin" valueType="num">
                                      <p:cBhvr>
                                        <p:cTn id="53" dur="1000" fill="hold"/>
                                        <p:tgtEl>
                                          <p:spTgt spid="63"/>
                                        </p:tgtEl>
                                        <p:attrNameLst>
                                          <p:attrName>ppt_x</p:attrName>
                                        </p:attrNameLst>
                                      </p:cBhvr>
                                      <p:tavLst>
                                        <p:tav tm="0">
                                          <p:val>
                                            <p:strVal val="#ppt_x"/>
                                          </p:val>
                                        </p:tav>
                                        <p:tav tm="100000">
                                          <p:val>
                                            <p:strVal val="#ppt_x"/>
                                          </p:val>
                                        </p:tav>
                                      </p:tavLst>
                                    </p:anim>
                                    <p:anim calcmode="lin" valueType="num">
                                      <p:cBhvr>
                                        <p:cTn id="54"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57" grpId="0" animBg="1"/>
      <p:bldP spid="58" grpId="0"/>
      <p:bldP spid="59" grpId="0"/>
      <p:bldP spid="60" grpId="0"/>
      <p:bldP spid="61" grpId="0"/>
      <p:bldP spid="6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44" name="文本框 43"/>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45" name="直接连接符 44"/>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6" name="矩形 45"/>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sp>
        <p:nvSpPr>
          <p:cNvPr id="15" name="矩形 14"/>
          <p:cNvSpPr/>
          <p:nvPr/>
        </p:nvSpPr>
        <p:spPr>
          <a:xfrm>
            <a:off x="0" y="2815318"/>
            <a:ext cx="6165580" cy="3386138"/>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pic>
        <p:nvPicPr>
          <p:cNvPr id="16" name="图片 7"/>
          <p:cNvPicPr>
            <a:picLocks noChangeAspect="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6122988" y="2815318"/>
            <a:ext cx="6069012" cy="338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16"/>
          <p:cNvSpPr txBox="1"/>
          <p:nvPr/>
        </p:nvSpPr>
        <p:spPr>
          <a:xfrm>
            <a:off x="393905" y="3498961"/>
            <a:ext cx="1689886" cy="677108"/>
          </a:xfrm>
          <a:prstGeom prst="rect">
            <a:avLst/>
          </a:prstGeom>
          <a:noFill/>
        </p:spPr>
        <p:txBody>
          <a:bodyPr wrap="none" rtlCol="0">
            <a:spAutoFit/>
          </a:bodyPr>
          <a:lstStyle/>
          <a:p>
            <a:pPr algn="ct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18" name="直接连接符 17"/>
          <p:cNvCxnSpPr/>
          <p:nvPr/>
        </p:nvCxnSpPr>
        <p:spPr>
          <a:xfrm>
            <a:off x="533997" y="4176069"/>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19" name="矩形 18"/>
          <p:cNvSpPr/>
          <p:nvPr/>
        </p:nvSpPr>
        <p:spPr>
          <a:xfrm>
            <a:off x="393905" y="4413003"/>
            <a:ext cx="5335179" cy="954107"/>
          </a:xfrm>
          <a:prstGeom prst="rect">
            <a:avLst/>
          </a:prstGeom>
        </p:spPr>
        <p:txBody>
          <a:bodyPr wrap="square">
            <a:spAutoFit/>
          </a:bodyPr>
          <a:lstStyle/>
          <a:p>
            <a:r>
              <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rPr>
              <a:t>点击此处添加文本此处添加文本点击此处添加文本此处添加</a:t>
            </a:r>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文本</a:t>
            </a:r>
            <a:endParaRPr lang="en-US" altLang="zh-CN"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endParaRPr>
          </a:p>
          <a:p>
            <a:endPar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endParaRPr>
          </a:p>
          <a:p>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此处</a:t>
            </a:r>
            <a:r>
              <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rPr>
              <a:t>添加文本点击此处添加文本此处添加文本点击此处添加文本此处添加</a:t>
            </a:r>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文本</a:t>
            </a:r>
            <a:endPar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18060618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grpSp>
        <p:nvGrpSpPr>
          <p:cNvPr id="2" name="组合 1"/>
          <p:cNvGrpSpPr/>
          <p:nvPr/>
        </p:nvGrpSpPr>
        <p:grpSpPr>
          <a:xfrm>
            <a:off x="4310896" y="2670314"/>
            <a:ext cx="3570208" cy="1517373"/>
            <a:chOff x="4368790" y="2521490"/>
            <a:chExt cx="3570208" cy="1517373"/>
          </a:xfrm>
        </p:grpSpPr>
        <p:sp>
          <p:nvSpPr>
            <p:cNvPr id="6" name="矩形 5"/>
            <p:cNvSpPr/>
            <p:nvPr/>
          </p:nvSpPr>
          <p:spPr>
            <a:xfrm>
              <a:off x="4953756" y="3638753"/>
              <a:ext cx="2400272" cy="400110"/>
            </a:xfrm>
            <a:prstGeom prst="rect">
              <a:avLst/>
            </a:prstGeom>
          </p:spPr>
          <p:txBody>
            <a:bodyPr wrap="none">
              <a:spAutoFit/>
            </a:bodyPr>
            <a:lstStyle/>
            <a:p>
              <a:pPr algn="ctr"/>
              <a:r>
                <a:rPr lang="en-US" altLang="zh-CN" sz="2000" spc="600" dirty="0" smtClean="0">
                  <a:solidFill>
                    <a:schemeClr val="tx1">
                      <a:lumMod val="75000"/>
                      <a:lumOff val="25000"/>
                    </a:schemeClr>
                  </a:solidFill>
                  <a:latin typeface="微软雅黑" panose="020B0503020204020204" pitchFamily="34" charset="-122"/>
                  <a:ea typeface="微软雅黑" panose="020B0503020204020204" pitchFamily="34" charset="-122"/>
                </a:rPr>
                <a:t>THANK YOU</a:t>
              </a:r>
              <a:endParaRPr lang="zh-CN" altLang="en-US" sz="2000"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4368790" y="2521490"/>
              <a:ext cx="3570208" cy="1015663"/>
            </a:xfrm>
            <a:prstGeom prst="rect">
              <a:avLst/>
            </a:prstGeom>
          </p:spPr>
          <p:txBody>
            <a:bodyPr wrap="none">
              <a:spAutoFit/>
            </a:bodyPr>
            <a:lstStyle/>
            <a:p>
              <a:pPr algn="ctr"/>
              <a:r>
                <a:rPr lang="zh-CN" altLang="en-US" sz="6000" b="1" spc="600" dirty="0" smtClean="0">
                  <a:solidFill>
                    <a:schemeClr val="tx1">
                      <a:lumMod val="75000"/>
                      <a:lumOff val="25000"/>
                    </a:schemeClr>
                  </a:solidFill>
                  <a:latin typeface="微软雅黑" panose="020B0503020204020204" pitchFamily="34" charset="-122"/>
                  <a:ea typeface="微软雅黑" panose="020B0503020204020204" pitchFamily="34" charset="-122"/>
                </a:rPr>
                <a:t>谢谢观赏</a:t>
              </a:r>
              <a:endParaRPr lang="zh-CN" altLang="en-US" sz="6000" b="1"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536605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3940918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5" name="矩形 4"/>
          <p:cNvSpPr/>
          <p:nvPr/>
        </p:nvSpPr>
        <p:spPr>
          <a:xfrm>
            <a:off x="0" y="0"/>
            <a:ext cx="12192000" cy="35433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005722" y="1131178"/>
            <a:ext cx="2180557" cy="1200329"/>
          </a:xfrm>
          <a:prstGeom prst="rect">
            <a:avLst/>
          </a:prstGeom>
          <a:noFill/>
        </p:spPr>
        <p:txBody>
          <a:bodyPr wrap="square" rtlCol="0">
            <a:spAutoFit/>
          </a:bodyPr>
          <a:lstStyle/>
          <a:p>
            <a:r>
              <a:rPr lang="zh-CN" altLang="en-US" sz="7200" b="1" dirty="0" smtClean="0">
                <a:solidFill>
                  <a:schemeClr val="tx1">
                    <a:lumMod val="65000"/>
                    <a:lumOff val="35000"/>
                  </a:schemeClr>
                </a:solidFill>
                <a:latin typeface="微软雅黑" panose="020B0503020204020204" pitchFamily="34" charset="-122"/>
                <a:ea typeface="微软雅黑" panose="020B0503020204020204" pitchFamily="34" charset="-122"/>
              </a:rPr>
              <a:t>目录</a:t>
            </a:r>
            <a:endParaRPr lang="zh-CN" altLang="en-US" sz="7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029554" y="2331507"/>
            <a:ext cx="2132892" cy="523220"/>
          </a:xfrm>
          <a:prstGeom prst="rect">
            <a:avLst/>
          </a:prstGeom>
          <a:noFill/>
        </p:spPr>
        <p:txBody>
          <a:bodyPr wrap="none" rtlCol="0">
            <a:spAutoFit/>
          </a:bodyPr>
          <a:lstStyle/>
          <a:p>
            <a:pPr algn="ctr"/>
            <a:r>
              <a:rPr lang="en-US" altLang="zh-CN" sz="28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CONTANTS</a:t>
            </a:r>
            <a:endParaRPr lang="zh-CN" altLang="en-US" sz="28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grpSp>
        <p:nvGrpSpPr>
          <p:cNvPr id="6" name="组合 5"/>
          <p:cNvGrpSpPr/>
          <p:nvPr/>
        </p:nvGrpSpPr>
        <p:grpSpPr>
          <a:xfrm>
            <a:off x="1598979" y="4128662"/>
            <a:ext cx="1731563" cy="1430263"/>
            <a:chOff x="1179879" y="4179178"/>
            <a:chExt cx="1731563" cy="1430263"/>
          </a:xfrm>
        </p:grpSpPr>
        <p:sp>
          <p:nvSpPr>
            <p:cNvPr id="13" name="文本框 12"/>
            <p:cNvSpPr txBox="1"/>
            <p:nvPr/>
          </p:nvSpPr>
          <p:spPr>
            <a:xfrm>
              <a:off x="1671973" y="4179178"/>
              <a:ext cx="747377" cy="646331"/>
            </a:xfrm>
            <a:prstGeom prst="rect">
              <a:avLst/>
            </a:prstGeom>
            <a:noFill/>
          </p:spPr>
          <p:txBody>
            <a:bodyPr wrap="square" rtlCol="0">
              <a:spAutoFit/>
            </a:bodyPr>
            <a:lstStyle/>
            <a:p>
              <a:r>
                <a:rPr lang="en-US" altLang="zh-CN" sz="3600" dirty="0" smtClean="0">
                  <a:solidFill>
                    <a:schemeClr val="tx1">
                      <a:lumMod val="65000"/>
                      <a:lumOff val="35000"/>
                    </a:schemeClr>
                  </a:solidFill>
                  <a:latin typeface="微软雅黑" panose="020B0503020204020204" pitchFamily="34" charset="-122"/>
                  <a:ea typeface="微软雅黑" panose="020B0503020204020204" pitchFamily="34" charset="-122"/>
                </a:rPr>
                <a:t>01</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179879" y="4932333"/>
              <a:ext cx="1731563" cy="677108"/>
            </a:xfrm>
            <a:prstGeom prst="rect">
              <a:avLst/>
            </a:prstGeom>
            <a:noFill/>
          </p:spPr>
          <p:txBody>
            <a:bodyPr wrap="none" rtlCol="0">
              <a:spAutoFit/>
            </a:bodyPr>
            <a:lstStyle/>
            <a:p>
              <a:pPr algn="ct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sed</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 </a:t>
              </a: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diam</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 </a:t>
              </a: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nonumy</a:t>
              </a:r>
              <a:endPar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16" name="组合 15"/>
          <p:cNvGrpSpPr/>
          <p:nvPr/>
        </p:nvGrpSpPr>
        <p:grpSpPr>
          <a:xfrm>
            <a:off x="3961179" y="4128662"/>
            <a:ext cx="1731563" cy="1430263"/>
            <a:chOff x="1179879" y="4179178"/>
            <a:chExt cx="1731563" cy="1430263"/>
          </a:xfrm>
        </p:grpSpPr>
        <p:sp>
          <p:nvSpPr>
            <p:cNvPr id="17" name="文本框 16"/>
            <p:cNvSpPr txBox="1"/>
            <p:nvPr/>
          </p:nvSpPr>
          <p:spPr>
            <a:xfrm>
              <a:off x="1671973" y="4179178"/>
              <a:ext cx="747377" cy="646331"/>
            </a:xfrm>
            <a:prstGeom prst="rect">
              <a:avLst/>
            </a:prstGeom>
            <a:noFill/>
          </p:spPr>
          <p:txBody>
            <a:bodyPr wrap="square" rtlCol="0">
              <a:spAutoFit/>
            </a:bodyPr>
            <a:lstStyle/>
            <a:p>
              <a:r>
                <a:rPr lang="en-US" altLang="zh-CN" sz="3600" dirty="0" smtClean="0">
                  <a:solidFill>
                    <a:schemeClr val="tx1">
                      <a:lumMod val="65000"/>
                      <a:lumOff val="35000"/>
                    </a:schemeClr>
                  </a:solidFill>
                  <a:latin typeface="微软雅黑" panose="020B0503020204020204" pitchFamily="34" charset="-122"/>
                  <a:ea typeface="微软雅黑" panose="020B0503020204020204" pitchFamily="34" charset="-122"/>
                </a:rPr>
                <a:t>02</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179879" y="4932333"/>
              <a:ext cx="1731563" cy="677108"/>
            </a:xfrm>
            <a:prstGeom prst="rect">
              <a:avLst/>
            </a:prstGeom>
            <a:noFill/>
          </p:spPr>
          <p:txBody>
            <a:bodyPr wrap="none" rtlCol="0">
              <a:spAutoFit/>
            </a:bodyPr>
            <a:lstStyle/>
            <a:p>
              <a:pPr algn="ct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sed</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 </a:t>
              </a: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diam</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 </a:t>
              </a: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nonumy</a:t>
              </a:r>
              <a:endPar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19" name="组合 18"/>
          <p:cNvGrpSpPr/>
          <p:nvPr/>
        </p:nvGrpSpPr>
        <p:grpSpPr>
          <a:xfrm>
            <a:off x="6323379" y="4128662"/>
            <a:ext cx="1731563" cy="1430263"/>
            <a:chOff x="1179879" y="4179178"/>
            <a:chExt cx="1731563" cy="1430263"/>
          </a:xfrm>
        </p:grpSpPr>
        <p:sp>
          <p:nvSpPr>
            <p:cNvPr id="20" name="文本框 19"/>
            <p:cNvSpPr txBox="1"/>
            <p:nvPr/>
          </p:nvSpPr>
          <p:spPr>
            <a:xfrm>
              <a:off x="1671973" y="4179178"/>
              <a:ext cx="747377" cy="646331"/>
            </a:xfrm>
            <a:prstGeom prst="rect">
              <a:avLst/>
            </a:prstGeom>
            <a:noFill/>
          </p:spPr>
          <p:txBody>
            <a:bodyPr wrap="square" rtlCol="0">
              <a:spAutoFit/>
            </a:bodyPr>
            <a:lstStyle/>
            <a:p>
              <a:r>
                <a:rPr lang="en-US" altLang="zh-CN" sz="3600" dirty="0" smtClean="0">
                  <a:solidFill>
                    <a:schemeClr val="tx1">
                      <a:lumMod val="65000"/>
                      <a:lumOff val="35000"/>
                    </a:schemeClr>
                  </a:solidFill>
                  <a:latin typeface="微软雅黑" panose="020B0503020204020204" pitchFamily="34" charset="-122"/>
                  <a:ea typeface="微软雅黑" panose="020B0503020204020204" pitchFamily="34" charset="-122"/>
                </a:rPr>
                <a:t>03</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179879" y="4932333"/>
              <a:ext cx="1731563" cy="677108"/>
            </a:xfrm>
            <a:prstGeom prst="rect">
              <a:avLst/>
            </a:prstGeom>
            <a:noFill/>
          </p:spPr>
          <p:txBody>
            <a:bodyPr wrap="none" rtlCol="0">
              <a:spAutoFit/>
            </a:bodyPr>
            <a:lstStyle/>
            <a:p>
              <a:pPr algn="ct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sed</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 </a:t>
              </a: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diam</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 </a:t>
              </a: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nonumy</a:t>
              </a:r>
              <a:endPar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22" name="组合 21"/>
          <p:cNvGrpSpPr/>
          <p:nvPr/>
        </p:nvGrpSpPr>
        <p:grpSpPr>
          <a:xfrm>
            <a:off x="8685579" y="4128662"/>
            <a:ext cx="1731563" cy="1430263"/>
            <a:chOff x="1179879" y="4179178"/>
            <a:chExt cx="1731563" cy="1430263"/>
          </a:xfrm>
        </p:grpSpPr>
        <p:sp>
          <p:nvSpPr>
            <p:cNvPr id="23" name="文本框 22"/>
            <p:cNvSpPr txBox="1"/>
            <p:nvPr/>
          </p:nvSpPr>
          <p:spPr>
            <a:xfrm>
              <a:off x="1671973" y="4179178"/>
              <a:ext cx="747377" cy="646331"/>
            </a:xfrm>
            <a:prstGeom prst="rect">
              <a:avLst/>
            </a:prstGeom>
            <a:noFill/>
          </p:spPr>
          <p:txBody>
            <a:bodyPr wrap="square" rtlCol="0">
              <a:spAutoFit/>
            </a:bodyPr>
            <a:lstStyle/>
            <a:p>
              <a:r>
                <a:rPr lang="en-US" altLang="zh-CN" sz="3600" dirty="0" smtClean="0">
                  <a:solidFill>
                    <a:schemeClr val="tx1">
                      <a:lumMod val="65000"/>
                      <a:lumOff val="35000"/>
                    </a:schemeClr>
                  </a:solidFill>
                  <a:latin typeface="微软雅黑" panose="020B0503020204020204" pitchFamily="34" charset="-122"/>
                  <a:ea typeface="微软雅黑" panose="020B0503020204020204" pitchFamily="34" charset="-122"/>
                </a:rPr>
                <a:t>04</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179879" y="4932333"/>
              <a:ext cx="1731563" cy="677108"/>
            </a:xfrm>
            <a:prstGeom prst="rect">
              <a:avLst/>
            </a:prstGeom>
            <a:noFill/>
          </p:spPr>
          <p:txBody>
            <a:bodyPr wrap="none" rtlCol="0">
              <a:spAutoFit/>
            </a:bodyPr>
            <a:lstStyle/>
            <a:p>
              <a:pPr algn="ct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sed</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 </a:t>
              </a: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diam</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 </a:t>
              </a:r>
              <a:r>
                <a:rPr lang="en-US" altLang="zh-CN" sz="1400" dirty="0" err="1"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rPr>
                <a:t>nonumy</a:t>
              </a:r>
              <a:endPar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Segoe UI Semilight" panose="020B0402040204020203" pitchFamily="34" charset="0"/>
              </a:endParaRPr>
            </a:p>
          </p:txBody>
        </p:sp>
      </p:grpSp>
    </p:spTree>
    <p:extLst>
      <p:ext uri="{BB962C8B-B14F-4D97-AF65-F5344CB8AC3E}">
        <p14:creationId xmlns:p14="http://schemas.microsoft.com/office/powerpoint/2010/main" val="17718106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grayscl/>
            <a:extLst>
              <a:ext uri="{28A0092B-C50C-407E-A947-70E740481C1C}">
                <a14:useLocalDpi xmlns:a14="http://schemas.microsoft.com/office/drawing/2010/main" val="0"/>
              </a:ext>
            </a:extLst>
          </a:blip>
          <a:srcRect l="185" t="13865" r="-185" b="11980"/>
          <a:stretch/>
        </p:blipFill>
        <p:spPr>
          <a:xfrm>
            <a:off x="1" y="2423884"/>
            <a:ext cx="4038600" cy="1934918"/>
          </a:xfrm>
          <a:prstGeom prst="rect">
            <a:avLst/>
          </a:prstGeom>
        </p:spPr>
      </p:pic>
      <p:sp>
        <p:nvSpPr>
          <p:cNvPr id="6" name="矩形 5"/>
          <p:cNvSpPr/>
          <p:nvPr/>
        </p:nvSpPr>
        <p:spPr>
          <a:xfrm rot="2700000">
            <a:off x="3365391" y="2707247"/>
            <a:ext cx="1368193" cy="136819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4569440" y="4046923"/>
            <a:ext cx="370728" cy="37072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5240973" y="4003712"/>
            <a:ext cx="181545" cy="18154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PART</a:t>
            </a:r>
          </a:p>
          <a:p>
            <a:pPr algn="ct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01</a:t>
            </a:r>
            <a:endPar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5016947" y="3391343"/>
            <a:ext cx="7175053" cy="0"/>
          </a:xfrm>
          <a:prstGeom prst="line">
            <a:avLst/>
          </a:prstGeom>
          <a:ln>
            <a:solidFill>
              <a:srgbClr val="444444"/>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229153" y="2672770"/>
            <a:ext cx="1826142" cy="584775"/>
          </a:xfrm>
          <a:prstGeom prst="rect">
            <a:avLst/>
          </a:prstGeom>
          <a:noFill/>
        </p:spPr>
        <p:txBody>
          <a:bodyPr wrap="none" rtlCol="0">
            <a:spAutoFit/>
          </a:bodyPr>
          <a:lstStyle/>
          <a:p>
            <a:pPr algn="ctr"/>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您的标题</a:t>
            </a:r>
          </a:p>
        </p:txBody>
      </p:sp>
      <p:sp>
        <p:nvSpPr>
          <p:cNvPr id="15" name="文本框 14"/>
          <p:cNvSpPr txBox="1"/>
          <p:nvPr/>
        </p:nvSpPr>
        <p:spPr>
          <a:xfrm>
            <a:off x="5206946" y="3432203"/>
            <a:ext cx="2207656" cy="400110"/>
          </a:xfrm>
          <a:prstGeom prst="rect">
            <a:avLst/>
          </a:prstGeom>
          <a:noFill/>
        </p:spPr>
        <p:txBody>
          <a:bodyPr wrap="none" rtlCol="0">
            <a:spAutoFit/>
          </a:bodyPr>
          <a:lstStyle/>
          <a:p>
            <a:pPr algn="ct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20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20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20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20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spTree>
    <p:extLst>
      <p:ext uri="{BB962C8B-B14F-4D97-AF65-F5344CB8AC3E}">
        <p14:creationId xmlns:p14="http://schemas.microsoft.com/office/powerpoint/2010/main" val="48924849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11" name="文本框 10"/>
          <p:cNvSpPr txBox="1"/>
          <p:nvPr/>
        </p:nvSpPr>
        <p:spPr>
          <a:xfrm>
            <a:off x="5320637" y="583548"/>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7" name="直接连接符 6"/>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 name="矩形 3"/>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grpSp>
        <p:nvGrpSpPr>
          <p:cNvPr id="13" name="组合 20"/>
          <p:cNvGrpSpPr/>
          <p:nvPr/>
        </p:nvGrpSpPr>
        <p:grpSpPr bwMode="auto">
          <a:xfrm>
            <a:off x="3060835" y="3378000"/>
            <a:ext cx="466725" cy="354013"/>
            <a:chOff x="0" y="0"/>
            <a:chExt cx="509646" cy="387231"/>
          </a:xfrm>
          <a:solidFill>
            <a:srgbClr val="444444"/>
          </a:solidFill>
        </p:grpSpPr>
        <p:sp>
          <p:nvSpPr>
            <p:cNvPr id="14" name="Freeform 20"/>
            <p:cNvSpPr>
              <a:spLocks noEditPoints="1" noChangeArrowheads="1"/>
            </p:cNvSpPr>
            <p:nvPr/>
          </p:nvSpPr>
          <p:spPr bwMode="auto">
            <a:xfrm>
              <a:off x="0" y="51839"/>
              <a:ext cx="337890" cy="335392"/>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 name="Freeform 21"/>
            <p:cNvSpPr>
              <a:spLocks noEditPoints="1" noChangeArrowheads="1"/>
            </p:cNvSpPr>
            <p:nvPr/>
          </p:nvSpPr>
          <p:spPr bwMode="auto">
            <a:xfrm>
              <a:off x="309785" y="0"/>
              <a:ext cx="199861" cy="199861"/>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8" name="组合 31"/>
          <p:cNvGrpSpPr/>
          <p:nvPr/>
        </p:nvGrpSpPr>
        <p:grpSpPr bwMode="auto">
          <a:xfrm>
            <a:off x="5944394" y="3360537"/>
            <a:ext cx="303212" cy="388938"/>
            <a:chOff x="0" y="0"/>
            <a:chExt cx="563562" cy="720725"/>
          </a:xfrm>
          <a:solidFill>
            <a:srgbClr val="444444"/>
          </a:solidFill>
        </p:grpSpPr>
        <p:sp>
          <p:nvSpPr>
            <p:cNvPr id="19" name="Freeform 32"/>
            <p:cNvSpPr>
              <a:spLocks noChangeArrowheads="1"/>
            </p:cNvSpPr>
            <p:nvPr/>
          </p:nvSpPr>
          <p:spPr bwMode="auto">
            <a:xfrm>
              <a:off x="209550" y="0"/>
              <a:ext cx="142875" cy="720725"/>
            </a:xfrm>
            <a:custGeom>
              <a:avLst/>
              <a:gdLst>
                <a:gd name="T0" fmla="*/ 142875 w 64"/>
                <a:gd name="T1" fmla="*/ 648877 h 321"/>
                <a:gd name="T2" fmla="*/ 71438 w 64"/>
                <a:gd name="T3" fmla="*/ 720725 h 321"/>
                <a:gd name="T4" fmla="*/ 0 w 64"/>
                <a:gd name="T5" fmla="*/ 648877 h 321"/>
                <a:gd name="T6" fmla="*/ 0 w 64"/>
                <a:gd name="T7" fmla="*/ 71848 h 321"/>
                <a:gd name="T8" fmla="*/ 71438 w 64"/>
                <a:gd name="T9" fmla="*/ 0 h 321"/>
                <a:gd name="T10" fmla="*/ 142875 w 64"/>
                <a:gd name="T11" fmla="*/ 71848 h 321"/>
                <a:gd name="T12" fmla="*/ 142875 w 64"/>
                <a:gd name="T13" fmla="*/ 648877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 name="Freeform 33"/>
            <p:cNvSpPr>
              <a:spLocks noChangeArrowheads="1"/>
            </p:cNvSpPr>
            <p:nvPr/>
          </p:nvSpPr>
          <p:spPr bwMode="auto">
            <a:xfrm>
              <a:off x="0" y="439737"/>
              <a:ext cx="141288" cy="280988"/>
            </a:xfrm>
            <a:custGeom>
              <a:avLst/>
              <a:gdLst>
                <a:gd name="T0" fmla="*/ 141288 w 63"/>
                <a:gd name="T1" fmla="*/ 209055 h 125"/>
                <a:gd name="T2" fmla="*/ 71765 w 63"/>
                <a:gd name="T3" fmla="*/ 280988 h 125"/>
                <a:gd name="T4" fmla="*/ 0 w 63"/>
                <a:gd name="T5" fmla="*/ 209055 h 125"/>
                <a:gd name="T6" fmla="*/ 0 w 63"/>
                <a:gd name="T7" fmla="*/ 71933 h 125"/>
                <a:gd name="T8" fmla="*/ 71765 w 63"/>
                <a:gd name="T9" fmla="*/ 0 h 125"/>
                <a:gd name="T10" fmla="*/ 141288 w 63"/>
                <a:gd name="T11" fmla="*/ 71933 h 125"/>
                <a:gd name="T12" fmla="*/ 141288 w 63"/>
                <a:gd name="T13" fmla="*/ 209055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 name="Freeform 34"/>
            <p:cNvSpPr>
              <a:spLocks noChangeArrowheads="1"/>
            </p:cNvSpPr>
            <p:nvPr/>
          </p:nvSpPr>
          <p:spPr bwMode="auto">
            <a:xfrm>
              <a:off x="420687" y="231775"/>
              <a:ext cx="142875" cy="488950"/>
            </a:xfrm>
            <a:custGeom>
              <a:avLst/>
              <a:gdLst>
                <a:gd name="T0" fmla="*/ 142875 w 64"/>
                <a:gd name="T1" fmla="*/ 417178 h 218"/>
                <a:gd name="T2" fmla="*/ 71438 w 64"/>
                <a:gd name="T3" fmla="*/ 488950 h 218"/>
                <a:gd name="T4" fmla="*/ 0 w 64"/>
                <a:gd name="T5" fmla="*/ 417178 h 218"/>
                <a:gd name="T6" fmla="*/ 0 w 64"/>
                <a:gd name="T7" fmla="*/ 71772 h 218"/>
                <a:gd name="T8" fmla="*/ 71438 w 64"/>
                <a:gd name="T9" fmla="*/ 0 h 218"/>
                <a:gd name="T10" fmla="*/ 142875 w 64"/>
                <a:gd name="T11" fmla="*/ 71772 h 218"/>
                <a:gd name="T12" fmla="*/ 142875 w 64"/>
                <a:gd name="T13" fmla="*/ 417178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4" name="Group 27"/>
          <p:cNvGrpSpPr/>
          <p:nvPr/>
        </p:nvGrpSpPr>
        <p:grpSpPr bwMode="auto">
          <a:xfrm>
            <a:off x="8802163" y="3305459"/>
            <a:ext cx="540504" cy="422894"/>
            <a:chOff x="0" y="0"/>
            <a:chExt cx="403225" cy="315912"/>
          </a:xfrm>
          <a:solidFill>
            <a:srgbClr val="444444"/>
          </a:solidFill>
        </p:grpSpPr>
        <p:sp>
          <p:nvSpPr>
            <p:cNvPr id="25" name="Freeform 53"/>
            <p:cNvSpPr>
              <a:spLocks noChangeArrowheads="1"/>
            </p:cNvSpPr>
            <p:nvPr/>
          </p:nvSpPr>
          <p:spPr bwMode="auto">
            <a:xfrm>
              <a:off x="0" y="153987"/>
              <a:ext cx="263525" cy="161925"/>
            </a:xfrm>
            <a:custGeom>
              <a:avLst/>
              <a:gdLst>
                <a:gd name="T0" fmla="*/ 263525 w 172"/>
                <a:gd name="T1" fmla="*/ 161925 h 106"/>
                <a:gd name="T2" fmla="*/ 131763 w 172"/>
                <a:gd name="T3" fmla="*/ 0 h 106"/>
                <a:gd name="T4" fmla="*/ 0 w 172"/>
                <a:gd name="T5" fmla="*/ 161925 h 106"/>
                <a:gd name="T6" fmla="*/ 263525 w 172"/>
                <a:gd name="T7" fmla="*/ 161925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solidFill>
              <a:srgbClr val="4444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 name="Oval 54"/>
            <p:cNvSpPr>
              <a:spLocks noChangeArrowheads="1"/>
            </p:cNvSpPr>
            <p:nvPr/>
          </p:nvSpPr>
          <p:spPr bwMode="auto">
            <a:xfrm>
              <a:off x="52388" y="0"/>
              <a:ext cx="153988"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7" name="Freeform 55"/>
            <p:cNvSpPr>
              <a:spLocks noChangeArrowheads="1"/>
            </p:cNvSpPr>
            <p:nvPr/>
          </p:nvSpPr>
          <p:spPr bwMode="auto">
            <a:xfrm>
              <a:off x="222250" y="153987"/>
              <a:ext cx="180975" cy="161925"/>
            </a:xfrm>
            <a:custGeom>
              <a:avLst/>
              <a:gdLst>
                <a:gd name="T0" fmla="*/ 49078 w 118"/>
                <a:gd name="T1" fmla="*/ 0 h 106"/>
                <a:gd name="T2" fmla="*/ 0 w 118"/>
                <a:gd name="T3" fmla="*/ 12221 h 106"/>
                <a:gd name="T4" fmla="*/ 82819 w 118"/>
                <a:gd name="T5" fmla="*/ 161925 h 106"/>
                <a:gd name="T6" fmla="*/ 180975 w 118"/>
                <a:gd name="T7" fmla="*/ 161925 h 106"/>
                <a:gd name="T8" fmla="*/ 49078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 name="Freeform 56"/>
            <p:cNvSpPr>
              <a:spLocks noChangeArrowheads="1"/>
            </p:cNvSpPr>
            <p:nvPr/>
          </p:nvSpPr>
          <p:spPr bwMode="auto">
            <a:xfrm>
              <a:off x="222250" y="0"/>
              <a:ext cx="125413" cy="142875"/>
            </a:xfrm>
            <a:custGeom>
              <a:avLst/>
              <a:gdLst>
                <a:gd name="T0" fmla="*/ 29059 w 82"/>
                <a:gd name="T1" fmla="*/ 71438 h 94"/>
                <a:gd name="T2" fmla="*/ 0 w 82"/>
                <a:gd name="T3" fmla="*/ 126156 h 94"/>
                <a:gd name="T4" fmla="*/ 48942 w 82"/>
                <a:gd name="T5" fmla="*/ 142875 h 94"/>
                <a:gd name="T6" fmla="*/ 125413 w 82"/>
                <a:gd name="T7" fmla="*/ 71438 h 94"/>
                <a:gd name="T8" fmla="*/ 48942 w 82"/>
                <a:gd name="T9" fmla="*/ 0 h 94"/>
                <a:gd name="T10" fmla="*/ 0 w 82"/>
                <a:gd name="T11" fmla="*/ 16719 h 94"/>
                <a:gd name="T12" fmla="*/ 29059 w 82"/>
                <a:gd name="T13" fmla="*/ 71438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6" name="矩形 5"/>
          <p:cNvSpPr/>
          <p:nvPr/>
        </p:nvSpPr>
        <p:spPr>
          <a:xfrm>
            <a:off x="2044417" y="4599926"/>
            <a:ext cx="2342270" cy="553998"/>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a:t>
            </a:r>
            <a:endParaRPr lang="en-US" altLang="zh-CN" sz="1200" dirty="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zh-CN" altLang="en-US" sz="1200" dirty="0">
              <a:solidFill>
                <a:srgbClr val="444444"/>
              </a:solidFill>
              <a:latin typeface="微软雅黑" panose="020B0503020204020204" pitchFamily="34" charset="-122"/>
              <a:ea typeface="微软雅黑" panose="020B0503020204020204" pitchFamily="34" charset="-122"/>
            </a:endParaRPr>
          </a:p>
        </p:txBody>
      </p:sp>
      <p:sp>
        <p:nvSpPr>
          <p:cNvPr id="29" name="矩形 28"/>
          <p:cNvSpPr/>
          <p:nvPr/>
        </p:nvSpPr>
        <p:spPr>
          <a:xfrm>
            <a:off x="4924438" y="4599926"/>
            <a:ext cx="2342270" cy="553998"/>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a:t>
            </a:r>
            <a:endParaRPr lang="en-US" altLang="zh-CN" sz="1200" dirty="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zh-CN" altLang="en-US" sz="1200" dirty="0">
              <a:solidFill>
                <a:srgbClr val="444444"/>
              </a:solidFill>
              <a:latin typeface="微软雅黑" panose="020B0503020204020204" pitchFamily="34" charset="-122"/>
              <a:ea typeface="微软雅黑" panose="020B0503020204020204" pitchFamily="34" charset="-122"/>
            </a:endParaRPr>
          </a:p>
        </p:txBody>
      </p:sp>
      <p:sp>
        <p:nvSpPr>
          <p:cNvPr id="30" name="矩形 29"/>
          <p:cNvSpPr/>
          <p:nvPr/>
        </p:nvSpPr>
        <p:spPr>
          <a:xfrm>
            <a:off x="7804459" y="4599926"/>
            <a:ext cx="2342270" cy="553998"/>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a:t>
            </a:r>
            <a:endParaRPr lang="en-US" altLang="zh-CN" sz="1200" dirty="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zh-CN" altLang="en-US" sz="1200" dirty="0">
              <a:solidFill>
                <a:srgbClr val="444444"/>
              </a:solidFill>
              <a:latin typeface="微软雅黑" panose="020B0503020204020204" pitchFamily="34" charset="-122"/>
              <a:ea typeface="微软雅黑" panose="020B0503020204020204" pitchFamily="34" charset="-122"/>
            </a:endParaRPr>
          </a:p>
        </p:txBody>
      </p:sp>
      <p:sp>
        <p:nvSpPr>
          <p:cNvPr id="8" name="矩形 7"/>
          <p:cNvSpPr/>
          <p:nvPr/>
        </p:nvSpPr>
        <p:spPr>
          <a:xfrm>
            <a:off x="2661554" y="4088156"/>
            <a:ext cx="1107996" cy="369332"/>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sym typeface="方正姚体" pitchFamily="2" charset="-122"/>
              </a:rPr>
              <a:t>投资亮点</a:t>
            </a:r>
            <a:endParaRPr lang="zh-CN" altLang="en-US" dirty="0">
              <a:solidFill>
                <a:schemeClr val="tx1">
                  <a:lumMod val="65000"/>
                  <a:lumOff val="35000"/>
                </a:schemeClr>
              </a:solidFill>
            </a:endParaRPr>
          </a:p>
        </p:txBody>
      </p:sp>
      <p:sp>
        <p:nvSpPr>
          <p:cNvPr id="31" name="矩形 30"/>
          <p:cNvSpPr/>
          <p:nvPr/>
        </p:nvSpPr>
        <p:spPr>
          <a:xfrm>
            <a:off x="5541575" y="4088156"/>
            <a:ext cx="1107996" cy="369332"/>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sym typeface="方正姚体" pitchFamily="2" charset="-122"/>
              </a:rPr>
              <a:t>投资亮点</a:t>
            </a:r>
            <a:endParaRPr lang="zh-CN" altLang="en-US" dirty="0">
              <a:solidFill>
                <a:schemeClr val="tx1">
                  <a:lumMod val="65000"/>
                  <a:lumOff val="35000"/>
                </a:schemeClr>
              </a:solidFill>
            </a:endParaRPr>
          </a:p>
        </p:txBody>
      </p:sp>
      <p:sp>
        <p:nvSpPr>
          <p:cNvPr id="32" name="矩形 31"/>
          <p:cNvSpPr/>
          <p:nvPr/>
        </p:nvSpPr>
        <p:spPr>
          <a:xfrm>
            <a:off x="8421596" y="4088156"/>
            <a:ext cx="1107996" cy="369332"/>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sym typeface="方正姚体" pitchFamily="2" charset="-122"/>
              </a:rPr>
              <a:t>投资亮点</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18519480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anim calcmode="lin" valueType="num">
                                      <p:cBhvr>
                                        <p:cTn id="24" dur="500" fill="hold"/>
                                        <p:tgtEl>
                                          <p:spTgt spid="18"/>
                                        </p:tgtEl>
                                        <p:attrNameLst>
                                          <p:attrName>ppt_x</p:attrName>
                                        </p:attrNameLst>
                                      </p:cBhvr>
                                      <p:tavLst>
                                        <p:tav tm="0">
                                          <p:val>
                                            <p:strVal val="#ppt_x"/>
                                          </p:val>
                                        </p:tav>
                                        <p:tav tm="100000">
                                          <p:val>
                                            <p:strVal val="#ppt_x"/>
                                          </p:val>
                                        </p:tav>
                                      </p:tavLst>
                                    </p:anim>
                                    <p:anim calcmode="lin" valueType="num">
                                      <p:cBhvr>
                                        <p:cTn id="25" dur="5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anim calcmode="lin" valueType="num">
                                      <p:cBhvr>
                                        <p:cTn id="29" dur="500" fill="hold"/>
                                        <p:tgtEl>
                                          <p:spTgt spid="29"/>
                                        </p:tgtEl>
                                        <p:attrNameLst>
                                          <p:attrName>ppt_x</p:attrName>
                                        </p:attrNameLst>
                                      </p:cBhvr>
                                      <p:tavLst>
                                        <p:tav tm="0">
                                          <p:val>
                                            <p:strVal val="#ppt_x"/>
                                          </p:val>
                                        </p:tav>
                                        <p:tav tm="100000">
                                          <p:val>
                                            <p:strVal val="#ppt_x"/>
                                          </p:val>
                                        </p:tav>
                                      </p:tavLst>
                                    </p:anim>
                                    <p:anim calcmode="lin" valueType="num">
                                      <p:cBhvr>
                                        <p:cTn id="30" dur="500" fill="hold"/>
                                        <p:tgtEl>
                                          <p:spTgt spid="2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anim calcmode="lin" valueType="num">
                                      <p:cBhvr>
                                        <p:cTn id="34" dur="500" fill="hold"/>
                                        <p:tgtEl>
                                          <p:spTgt spid="31"/>
                                        </p:tgtEl>
                                        <p:attrNameLst>
                                          <p:attrName>ppt_x</p:attrName>
                                        </p:attrNameLst>
                                      </p:cBhvr>
                                      <p:tavLst>
                                        <p:tav tm="0">
                                          <p:val>
                                            <p:strVal val="#ppt_x"/>
                                          </p:val>
                                        </p:tav>
                                        <p:tav tm="100000">
                                          <p:val>
                                            <p:strVal val="#ppt_x"/>
                                          </p:val>
                                        </p:tav>
                                      </p:tavLst>
                                    </p:anim>
                                    <p:anim calcmode="lin" valueType="num">
                                      <p:cBhvr>
                                        <p:cTn id="35" dur="500" fill="hold"/>
                                        <p:tgtEl>
                                          <p:spTgt spid="31"/>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42"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anim calcmode="lin" valueType="num">
                                      <p:cBhvr>
                                        <p:cTn id="50" dur="500" fill="hold"/>
                                        <p:tgtEl>
                                          <p:spTgt spid="32"/>
                                        </p:tgtEl>
                                        <p:attrNameLst>
                                          <p:attrName>ppt_x</p:attrName>
                                        </p:attrNameLst>
                                      </p:cBhvr>
                                      <p:tavLst>
                                        <p:tav tm="0">
                                          <p:val>
                                            <p:strVal val="#ppt_x"/>
                                          </p:val>
                                        </p:tav>
                                        <p:tav tm="100000">
                                          <p:val>
                                            <p:strVal val="#ppt_x"/>
                                          </p:val>
                                        </p:tav>
                                      </p:tavLst>
                                    </p:anim>
                                    <p:anim calcmode="lin" valueType="num">
                                      <p:cBhvr>
                                        <p:cTn id="51"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30" grpId="0"/>
      <p:bldP spid="8"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11" name="文本框 10"/>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7" name="直接连接符 6"/>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 name="矩形 3"/>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pic>
        <p:nvPicPr>
          <p:cNvPr id="2" name="图片 1"/>
          <p:cNvPicPr>
            <a:picLocks noChangeAspect="1"/>
          </p:cNvPicPr>
          <p:nvPr/>
        </p:nvPicPr>
        <p:blipFill rotWithShape="1">
          <a:blip r:embed="rId3" cstate="email">
            <a:grayscl/>
            <a:extLst>
              <a:ext uri="{28A0092B-C50C-407E-A947-70E740481C1C}">
                <a14:useLocalDpi xmlns:a14="http://schemas.microsoft.com/office/drawing/2010/main"/>
              </a:ext>
            </a:extLst>
          </a:blip>
          <a:srcRect t="3564" b="3564"/>
          <a:stretch/>
        </p:blipFill>
        <p:spPr>
          <a:xfrm>
            <a:off x="1375000" y="2883705"/>
            <a:ext cx="2466480" cy="1387395"/>
          </a:xfrm>
          <a:prstGeom prst="rect">
            <a:avLst/>
          </a:prstGeom>
        </p:spPr>
      </p:pic>
      <p:pic>
        <p:nvPicPr>
          <p:cNvPr id="3" name="图片 2"/>
          <p:cNvPicPr>
            <a:picLocks noChangeAspect="1"/>
          </p:cNvPicPr>
          <p:nvPr/>
        </p:nvPicPr>
        <p:blipFill rotWithShape="1">
          <a:blip r:embed="rId4" cstate="print">
            <a:grayscl/>
            <a:extLst>
              <a:ext uri="{28A0092B-C50C-407E-A947-70E740481C1C}">
                <a14:useLocalDpi xmlns:a14="http://schemas.microsoft.com/office/drawing/2010/main" val="0"/>
              </a:ext>
            </a:extLst>
          </a:blip>
          <a:srcRect t="16014" r="19447" b="16014"/>
          <a:stretch/>
        </p:blipFill>
        <p:spPr>
          <a:xfrm>
            <a:off x="4862760" y="2883706"/>
            <a:ext cx="2466480" cy="1387395"/>
          </a:xfrm>
          <a:prstGeom prst="rect">
            <a:avLst/>
          </a:prstGeom>
        </p:spPr>
      </p:pic>
      <p:pic>
        <p:nvPicPr>
          <p:cNvPr id="5" name="图片 4"/>
          <p:cNvPicPr>
            <a:picLocks noChangeAspect="1"/>
          </p:cNvPicPr>
          <p:nvPr/>
        </p:nvPicPr>
        <p:blipFill rotWithShape="1">
          <a:blip r:embed="rId5" cstate="print">
            <a:grayscl/>
            <a:extLst>
              <a:ext uri="{28A0092B-C50C-407E-A947-70E740481C1C}">
                <a14:useLocalDpi xmlns:a14="http://schemas.microsoft.com/office/drawing/2010/main" val="0"/>
              </a:ext>
            </a:extLst>
          </a:blip>
          <a:srcRect t="7809" b="7809"/>
          <a:stretch/>
        </p:blipFill>
        <p:spPr>
          <a:xfrm>
            <a:off x="8350520" y="2883705"/>
            <a:ext cx="2466480" cy="1387395"/>
          </a:xfrm>
          <a:prstGeom prst="rect">
            <a:avLst/>
          </a:prstGeom>
        </p:spPr>
      </p:pic>
      <p:sp>
        <p:nvSpPr>
          <p:cNvPr id="33" name="矩形 32"/>
          <p:cNvSpPr/>
          <p:nvPr/>
        </p:nvSpPr>
        <p:spPr>
          <a:xfrm>
            <a:off x="1437105" y="5242303"/>
            <a:ext cx="2342270" cy="553998"/>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a:t>
            </a:r>
            <a:endParaRPr lang="en-US" altLang="zh-CN" sz="1200" dirty="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zh-CN" altLang="en-US" sz="1200" dirty="0">
              <a:solidFill>
                <a:srgbClr val="444444"/>
              </a:solidFill>
              <a:latin typeface="微软雅黑" panose="020B0503020204020204" pitchFamily="34" charset="-122"/>
              <a:ea typeface="微软雅黑" panose="020B0503020204020204" pitchFamily="34" charset="-122"/>
            </a:endParaRPr>
          </a:p>
        </p:txBody>
      </p:sp>
      <p:sp>
        <p:nvSpPr>
          <p:cNvPr id="9" name="矩形 8"/>
          <p:cNvSpPr/>
          <p:nvPr/>
        </p:nvSpPr>
        <p:spPr>
          <a:xfrm>
            <a:off x="2054242" y="4872460"/>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4924865" y="5241792"/>
            <a:ext cx="2342270" cy="553998"/>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a:t>
            </a:r>
            <a:endParaRPr lang="en-US" altLang="zh-CN" sz="1200" dirty="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zh-CN" altLang="en-US" sz="1200" dirty="0">
              <a:solidFill>
                <a:srgbClr val="444444"/>
              </a:solidFill>
              <a:latin typeface="微软雅黑" panose="020B0503020204020204" pitchFamily="34" charset="-122"/>
              <a:ea typeface="微软雅黑" panose="020B0503020204020204" pitchFamily="34" charset="-122"/>
            </a:endParaRPr>
          </a:p>
        </p:txBody>
      </p:sp>
      <p:sp>
        <p:nvSpPr>
          <p:cNvPr id="37" name="矩形 36"/>
          <p:cNvSpPr/>
          <p:nvPr/>
        </p:nvSpPr>
        <p:spPr>
          <a:xfrm>
            <a:off x="5542002" y="4872460"/>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8412625" y="5245345"/>
            <a:ext cx="2342270" cy="553998"/>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a:t>
            </a:r>
            <a:endParaRPr lang="en-US" altLang="zh-CN" sz="1200" dirty="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zh-CN" altLang="en-US" sz="1200" dirty="0">
              <a:solidFill>
                <a:srgbClr val="444444"/>
              </a:solidFill>
              <a:latin typeface="微软雅黑" panose="020B0503020204020204" pitchFamily="34" charset="-122"/>
              <a:ea typeface="微软雅黑" panose="020B0503020204020204" pitchFamily="34" charset="-122"/>
            </a:endParaRPr>
          </a:p>
        </p:txBody>
      </p:sp>
      <p:sp>
        <p:nvSpPr>
          <p:cNvPr id="39" name="矩形 38"/>
          <p:cNvSpPr/>
          <p:nvPr/>
        </p:nvSpPr>
        <p:spPr>
          <a:xfrm>
            <a:off x="9029762" y="4872460"/>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78378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anim calcmode="lin" valueType="num">
                                      <p:cBhvr>
                                        <p:cTn id="36" dur="500" fill="hold"/>
                                        <p:tgtEl>
                                          <p:spTgt spid="36"/>
                                        </p:tgtEl>
                                        <p:attrNameLst>
                                          <p:attrName>ppt_x</p:attrName>
                                        </p:attrNameLst>
                                      </p:cBhvr>
                                      <p:tavLst>
                                        <p:tav tm="0">
                                          <p:val>
                                            <p:strVal val="#ppt_x"/>
                                          </p:val>
                                        </p:tav>
                                        <p:tav tm="100000">
                                          <p:val>
                                            <p:strVal val="#ppt_x"/>
                                          </p:val>
                                        </p:tav>
                                      </p:tavLst>
                                    </p:anim>
                                    <p:anim calcmode="lin" valueType="num">
                                      <p:cBhvr>
                                        <p:cTn id="37" dur="500" fill="hold"/>
                                        <p:tgtEl>
                                          <p:spTgt spid="3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5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anim calcmode="lin" valueType="num">
                                      <p:cBhvr>
                                        <p:cTn id="46" dur="500" fill="hold"/>
                                        <p:tgtEl>
                                          <p:spTgt spid="38"/>
                                        </p:tgtEl>
                                        <p:attrNameLst>
                                          <p:attrName>ppt_x</p:attrName>
                                        </p:attrNameLst>
                                      </p:cBhvr>
                                      <p:tavLst>
                                        <p:tav tm="0">
                                          <p:val>
                                            <p:strVal val="#ppt_x"/>
                                          </p:val>
                                        </p:tav>
                                        <p:tav tm="100000">
                                          <p:val>
                                            <p:strVal val="#ppt_x"/>
                                          </p:val>
                                        </p:tav>
                                      </p:tavLst>
                                    </p:anim>
                                    <p:anim calcmode="lin" valueType="num">
                                      <p:cBhvr>
                                        <p:cTn id="47" dur="500" fill="hold"/>
                                        <p:tgtEl>
                                          <p:spTgt spid="3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anim calcmode="lin" valueType="num">
                                      <p:cBhvr>
                                        <p:cTn id="51" dur="500" fill="hold"/>
                                        <p:tgtEl>
                                          <p:spTgt spid="39"/>
                                        </p:tgtEl>
                                        <p:attrNameLst>
                                          <p:attrName>ppt_x</p:attrName>
                                        </p:attrNameLst>
                                      </p:cBhvr>
                                      <p:tavLst>
                                        <p:tav tm="0">
                                          <p:val>
                                            <p:strVal val="#ppt_x"/>
                                          </p:val>
                                        </p:tav>
                                        <p:tav tm="100000">
                                          <p:val>
                                            <p:strVal val="#ppt_x"/>
                                          </p:val>
                                        </p:tav>
                                      </p:tavLst>
                                    </p:anim>
                                    <p:anim calcmode="lin" valueType="num">
                                      <p:cBhvr>
                                        <p:cTn id="52"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9" grpId="0"/>
      <p:bldP spid="36" grpId="0"/>
      <p:bldP spid="37" grpId="0"/>
      <p:bldP spid="38"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grayscl/>
            <a:extLst>
              <a:ext uri="{28A0092B-C50C-407E-A947-70E740481C1C}">
                <a14:useLocalDpi xmlns:a14="http://schemas.microsoft.com/office/drawing/2010/main" val="0"/>
              </a:ext>
            </a:extLst>
          </a:blip>
          <a:srcRect t="7813" b="7813"/>
          <a:stretch/>
        </p:blipFill>
        <p:spPr>
          <a:xfrm flipH="1">
            <a:off x="0" y="1896666"/>
            <a:ext cx="5448300" cy="3064669"/>
          </a:xfrm>
          <a:prstGeom prst="rect">
            <a:avLst/>
          </a:prstGeom>
        </p:spPr>
      </p:pic>
      <p:sp>
        <p:nvSpPr>
          <p:cNvPr id="3" name="矩形 2"/>
          <p:cNvSpPr/>
          <p:nvPr/>
        </p:nvSpPr>
        <p:spPr>
          <a:xfrm>
            <a:off x="5448300" y="1896666"/>
            <a:ext cx="6743700" cy="30646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6152560" y="2495550"/>
            <a:ext cx="1689886" cy="677108"/>
          </a:xfrm>
          <a:prstGeom prst="rect">
            <a:avLst/>
          </a:prstGeom>
          <a:noFill/>
        </p:spPr>
        <p:txBody>
          <a:bodyPr wrap="none" rtlCol="0">
            <a:spAutoFit/>
          </a:bodyPr>
          <a:lstStyle/>
          <a:p>
            <a:pPr algn="ct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34" name="直接连接符 33"/>
          <p:cNvCxnSpPr/>
          <p:nvPr/>
        </p:nvCxnSpPr>
        <p:spPr>
          <a:xfrm>
            <a:off x="6292652" y="317265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5" name="矩形 4"/>
          <p:cNvSpPr/>
          <p:nvPr/>
        </p:nvSpPr>
        <p:spPr>
          <a:xfrm>
            <a:off x="6152560" y="3409592"/>
            <a:ext cx="5335179" cy="954107"/>
          </a:xfrm>
          <a:prstGeom prst="rect">
            <a:avLst/>
          </a:prstGeom>
        </p:spPr>
        <p:txBody>
          <a:bodyPr wrap="square">
            <a:spAutoFit/>
          </a:bodyPr>
          <a:lstStyle/>
          <a:p>
            <a:r>
              <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rPr>
              <a:t>点击此处添加文本此处添加文本点击此处添加文本此处添加</a:t>
            </a:r>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文本</a:t>
            </a:r>
            <a:endParaRPr lang="en-US" altLang="zh-CN"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endParaRPr>
          </a:p>
          <a:p>
            <a:endPar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endParaRPr>
          </a:p>
          <a:p>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此处</a:t>
            </a:r>
            <a:r>
              <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rPr>
              <a:t>添加文本点击此处添加文本此处添加文本点击此处添加文本此处添加</a:t>
            </a:r>
            <a:r>
              <a:rPr lang="zh-CN" altLang="en-US" sz="1400" dirty="0" smtClean="0">
                <a:solidFill>
                  <a:srgbClr val="444444"/>
                </a:solidFill>
                <a:latin typeface="Calibri" panose="020F0502020204030204" pitchFamily="34" charset="0"/>
                <a:ea typeface="微软雅黑" panose="020B0503020204020204" pitchFamily="34" charset="-122"/>
                <a:sym typeface="Calibri" panose="020F0502020204030204" pitchFamily="34" charset="0"/>
              </a:rPr>
              <a:t>文本</a:t>
            </a:r>
            <a:endParaRPr lang="zh-CN" altLang="en-US" sz="1400" dirty="0">
              <a:solidFill>
                <a:srgbClr val="444444"/>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 name="矩形 6"/>
          <p:cNvSpPr/>
          <p:nvPr/>
        </p:nvSpPr>
        <p:spPr>
          <a:xfrm>
            <a:off x="704260" y="5198267"/>
            <a:ext cx="10619454" cy="646331"/>
          </a:xfrm>
          <a:prstGeom prst="rect">
            <a:avLst/>
          </a:prstGeom>
        </p:spPr>
        <p:txBody>
          <a:bodyPr wrap="square">
            <a:spAutoFit/>
          </a:bodyPr>
          <a:lstStyle/>
          <a:p>
            <a:r>
              <a:rPr lang="en-US" altLang="zh-CN" dirty="0">
                <a:solidFill>
                  <a:srgbClr val="444444"/>
                </a:solidFill>
                <a:latin typeface="方正姚体" pitchFamily="2" charset="-122"/>
                <a:ea typeface="方正姚体" pitchFamily="2" charset="-122"/>
              </a:rPr>
              <a:t>Click here to add  you to the  center of  the  narrative  thought Click </a:t>
            </a:r>
            <a:r>
              <a:rPr lang="en-US" altLang="zh-CN" dirty="0" smtClean="0">
                <a:solidFill>
                  <a:srgbClr val="444444"/>
                </a:solidFill>
                <a:latin typeface="方正姚体" pitchFamily="2" charset="-122"/>
                <a:ea typeface="方正姚体" pitchFamily="2" charset="-122"/>
              </a:rPr>
              <a:t>here to </a:t>
            </a:r>
            <a:r>
              <a:rPr lang="en-US" altLang="zh-CN" dirty="0">
                <a:solidFill>
                  <a:srgbClr val="444444"/>
                </a:solidFill>
                <a:latin typeface="方正姚体" pitchFamily="2" charset="-122"/>
                <a:ea typeface="方正姚体" pitchFamily="2" charset="-122"/>
              </a:rPr>
              <a:t>add   you to the center of the narrative thought Click here to add  you </a:t>
            </a:r>
            <a:r>
              <a:rPr lang="en-US" altLang="zh-CN" dirty="0" smtClean="0">
                <a:solidFill>
                  <a:srgbClr val="444444"/>
                </a:solidFill>
                <a:latin typeface="方正姚体" pitchFamily="2" charset="-122"/>
                <a:ea typeface="方正姚体" pitchFamily="2" charset="-122"/>
              </a:rPr>
              <a:t>to </a:t>
            </a:r>
            <a:r>
              <a:rPr lang="en-US" altLang="zh-CN" dirty="0">
                <a:solidFill>
                  <a:srgbClr val="444444"/>
                </a:solidFill>
                <a:latin typeface="方正姚体" pitchFamily="2" charset="-122"/>
                <a:ea typeface="方正姚体" pitchFamily="2" charset="-122"/>
              </a:rPr>
              <a:t>the center  of the  narrative thought</a:t>
            </a:r>
          </a:p>
        </p:txBody>
      </p:sp>
    </p:spTree>
    <p:extLst>
      <p:ext uri="{BB962C8B-B14F-4D97-AF65-F5344CB8AC3E}">
        <p14:creationId xmlns:p14="http://schemas.microsoft.com/office/powerpoint/2010/main" val="25117689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11" name="文本框 10"/>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7" name="直接连接符 6"/>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 name="矩形 3"/>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sp>
        <p:nvSpPr>
          <p:cNvPr id="23" name="Freeform 112"/>
          <p:cNvSpPr>
            <a:spLocks noEditPoints="1" noChangeArrowheads="1"/>
          </p:cNvSpPr>
          <p:nvPr/>
        </p:nvSpPr>
        <p:spPr bwMode="auto">
          <a:xfrm>
            <a:off x="2159341" y="3022600"/>
            <a:ext cx="374650" cy="420688"/>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444444"/>
          </a:solidFill>
          <a:ln>
            <a:noFill/>
          </a:ln>
          <a:extLst/>
        </p:spPr>
        <p:txBody>
          <a:bodyPr/>
          <a:lstStyle/>
          <a:p>
            <a:endParaRPr lang="zh-CN" altLang="en-US"/>
          </a:p>
        </p:txBody>
      </p:sp>
      <p:sp>
        <p:nvSpPr>
          <p:cNvPr id="33" name="任意多边形 28"/>
          <p:cNvSpPr>
            <a:spLocks noChangeArrowheads="1"/>
          </p:cNvSpPr>
          <p:nvPr/>
        </p:nvSpPr>
        <p:spPr bwMode="auto">
          <a:xfrm>
            <a:off x="2159341" y="4932363"/>
            <a:ext cx="349250" cy="253719"/>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2F26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 name="Freeform 20"/>
          <p:cNvSpPr>
            <a:spLocks noEditPoints="1" noChangeArrowheads="1"/>
          </p:cNvSpPr>
          <p:nvPr/>
        </p:nvSpPr>
        <p:spPr bwMode="auto">
          <a:xfrm>
            <a:off x="7079127" y="3136667"/>
            <a:ext cx="309434" cy="306621"/>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rgbClr val="444444"/>
          </a:solidFill>
          <a:ln>
            <a:noFill/>
          </a:ln>
          <a:extLst/>
        </p:spPr>
        <p:txBody>
          <a:bodyPr/>
          <a:lstStyle/>
          <a:p>
            <a:endParaRPr lang="zh-CN" altLang="en-US"/>
          </a:p>
        </p:txBody>
      </p:sp>
      <p:sp>
        <p:nvSpPr>
          <p:cNvPr id="35" name="Freeform 21"/>
          <p:cNvSpPr>
            <a:spLocks noEditPoints="1" noChangeArrowheads="1"/>
          </p:cNvSpPr>
          <p:nvPr/>
        </p:nvSpPr>
        <p:spPr bwMode="auto">
          <a:xfrm>
            <a:off x="7362823" y="3089275"/>
            <a:ext cx="183029" cy="182716"/>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rgbClr val="444444"/>
          </a:solidFill>
          <a:ln>
            <a:noFill/>
          </a:ln>
          <a:extLst/>
        </p:spPr>
        <p:txBody>
          <a:bodyPr/>
          <a:lstStyle/>
          <a:p>
            <a:endParaRPr lang="zh-CN" altLang="en-US"/>
          </a:p>
        </p:txBody>
      </p:sp>
      <p:grpSp>
        <p:nvGrpSpPr>
          <p:cNvPr id="36" name="组合 23"/>
          <p:cNvGrpSpPr/>
          <p:nvPr/>
        </p:nvGrpSpPr>
        <p:grpSpPr bwMode="auto">
          <a:xfrm>
            <a:off x="7192960" y="4824124"/>
            <a:ext cx="339725" cy="334963"/>
            <a:chOff x="0" y="0"/>
            <a:chExt cx="453105" cy="448433"/>
          </a:xfrm>
        </p:grpSpPr>
        <p:sp>
          <p:nvSpPr>
            <p:cNvPr id="37"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2F26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8"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2F26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39" name="矩形 38"/>
          <p:cNvSpPr/>
          <p:nvPr/>
        </p:nvSpPr>
        <p:spPr>
          <a:xfrm>
            <a:off x="2669276" y="3417610"/>
            <a:ext cx="2342270" cy="553998"/>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a:t>
            </a:r>
            <a:endParaRPr lang="en-US" altLang="zh-CN" sz="1200" dirty="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zh-CN" altLang="en-US" sz="1200" dirty="0">
              <a:solidFill>
                <a:srgbClr val="444444"/>
              </a:solidFill>
              <a:latin typeface="微软雅黑" panose="020B0503020204020204" pitchFamily="34" charset="-122"/>
              <a:ea typeface="微软雅黑" panose="020B0503020204020204" pitchFamily="34" charset="-122"/>
            </a:endParaRPr>
          </a:p>
        </p:txBody>
      </p:sp>
      <p:sp>
        <p:nvSpPr>
          <p:cNvPr id="40" name="矩形 39"/>
          <p:cNvSpPr/>
          <p:nvPr/>
        </p:nvSpPr>
        <p:spPr>
          <a:xfrm>
            <a:off x="2669276" y="3022600"/>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7829548" y="3417610"/>
            <a:ext cx="2342270" cy="553998"/>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a:t>
            </a:r>
            <a:endParaRPr lang="en-US" altLang="zh-CN" sz="1200" dirty="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zh-CN" altLang="en-US" sz="1200" dirty="0">
              <a:solidFill>
                <a:srgbClr val="444444"/>
              </a:solidFill>
              <a:latin typeface="微软雅黑" panose="020B0503020204020204" pitchFamily="34" charset="-122"/>
              <a:ea typeface="微软雅黑" panose="020B0503020204020204" pitchFamily="34" charset="-122"/>
            </a:endParaRPr>
          </a:p>
        </p:txBody>
      </p:sp>
      <p:sp>
        <p:nvSpPr>
          <p:cNvPr id="42" name="矩形 41"/>
          <p:cNvSpPr/>
          <p:nvPr/>
        </p:nvSpPr>
        <p:spPr>
          <a:xfrm>
            <a:off x="7829548" y="3022600"/>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2669276" y="5246742"/>
            <a:ext cx="2342270" cy="553998"/>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a:t>
            </a:r>
            <a:endParaRPr lang="en-US" altLang="zh-CN" sz="1200" dirty="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zh-CN" altLang="en-US" sz="1200" dirty="0">
              <a:solidFill>
                <a:srgbClr val="444444"/>
              </a:solidFill>
              <a:latin typeface="微软雅黑" panose="020B0503020204020204" pitchFamily="34" charset="-122"/>
              <a:ea typeface="微软雅黑" panose="020B0503020204020204" pitchFamily="34" charset="-122"/>
            </a:endParaRPr>
          </a:p>
        </p:txBody>
      </p:sp>
      <p:sp>
        <p:nvSpPr>
          <p:cNvPr id="44" name="矩形 43"/>
          <p:cNvSpPr/>
          <p:nvPr/>
        </p:nvSpPr>
        <p:spPr>
          <a:xfrm>
            <a:off x="2669276" y="4851732"/>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7829548" y="5246742"/>
            <a:ext cx="2342270" cy="553998"/>
          </a:xfrm>
          <a:prstGeom prst="rect">
            <a:avLst/>
          </a:prstGeom>
        </p:spPr>
        <p:txBody>
          <a:bodyPr wrap="square">
            <a:spAutoFit/>
          </a:bodyPr>
          <a:lstStyle/>
          <a:p>
            <a:pPr algn="ct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a:t>
            </a:r>
            <a:endParaRPr lang="en-US" altLang="zh-CN" sz="1200" dirty="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zh-CN" altLang="en-US" sz="1200" dirty="0">
              <a:solidFill>
                <a:srgbClr val="444444"/>
              </a:solidFill>
              <a:latin typeface="微软雅黑" panose="020B0503020204020204" pitchFamily="34" charset="-122"/>
              <a:ea typeface="微软雅黑" panose="020B0503020204020204" pitchFamily="34" charset="-122"/>
            </a:endParaRPr>
          </a:p>
        </p:txBody>
      </p:sp>
      <p:sp>
        <p:nvSpPr>
          <p:cNvPr id="46" name="矩形 45"/>
          <p:cNvSpPr/>
          <p:nvPr/>
        </p:nvSpPr>
        <p:spPr>
          <a:xfrm>
            <a:off x="7829548" y="4851732"/>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44405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anim calcmode="lin" valueType="num">
                                      <p:cBhvr>
                                        <p:cTn id="13" dur="500" fill="hold"/>
                                        <p:tgtEl>
                                          <p:spTgt spid="33"/>
                                        </p:tgtEl>
                                        <p:attrNameLst>
                                          <p:attrName>ppt_x</p:attrName>
                                        </p:attrNameLst>
                                      </p:cBhvr>
                                      <p:tavLst>
                                        <p:tav tm="0">
                                          <p:val>
                                            <p:strVal val="#ppt_x"/>
                                          </p:val>
                                        </p:tav>
                                        <p:tav tm="100000">
                                          <p:val>
                                            <p:strVal val="#ppt_x"/>
                                          </p:val>
                                        </p:tav>
                                      </p:tavLst>
                                    </p:anim>
                                    <p:anim calcmode="lin" valueType="num">
                                      <p:cBhvr>
                                        <p:cTn id="14" dur="5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anim calcmode="lin" valueType="num">
                                      <p:cBhvr>
                                        <p:cTn id="18" dur="500" fill="hold"/>
                                        <p:tgtEl>
                                          <p:spTgt spid="34"/>
                                        </p:tgtEl>
                                        <p:attrNameLst>
                                          <p:attrName>ppt_x</p:attrName>
                                        </p:attrNameLst>
                                      </p:cBhvr>
                                      <p:tavLst>
                                        <p:tav tm="0">
                                          <p:val>
                                            <p:strVal val="#ppt_x"/>
                                          </p:val>
                                        </p:tav>
                                        <p:tav tm="100000">
                                          <p:val>
                                            <p:strVal val="#ppt_x"/>
                                          </p:val>
                                        </p:tav>
                                      </p:tavLst>
                                    </p:anim>
                                    <p:anim calcmode="lin" valueType="num">
                                      <p:cBhvr>
                                        <p:cTn id="19" dur="5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ppt_x</p:attrName>
                                        </p:attrNameLst>
                                      </p:cBhvr>
                                      <p:tavLst>
                                        <p:tav tm="0">
                                          <p:val>
                                            <p:strVal val="#ppt_x"/>
                                          </p:val>
                                        </p:tav>
                                        <p:tav tm="100000">
                                          <p:val>
                                            <p:strVal val="#ppt_x"/>
                                          </p:val>
                                        </p:tav>
                                      </p:tavLst>
                                    </p:anim>
                                    <p:anim calcmode="lin" valueType="num">
                                      <p:cBhvr>
                                        <p:cTn id="24" dur="5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anim calcmode="lin" valueType="num">
                                      <p:cBhvr>
                                        <p:cTn id="28" dur="500" fill="hold"/>
                                        <p:tgtEl>
                                          <p:spTgt spid="36"/>
                                        </p:tgtEl>
                                        <p:attrNameLst>
                                          <p:attrName>ppt_x</p:attrName>
                                        </p:attrNameLst>
                                      </p:cBhvr>
                                      <p:tavLst>
                                        <p:tav tm="0">
                                          <p:val>
                                            <p:strVal val="#ppt_x"/>
                                          </p:val>
                                        </p:tav>
                                        <p:tav tm="100000">
                                          <p:val>
                                            <p:strVal val="#ppt_x"/>
                                          </p:val>
                                        </p:tav>
                                      </p:tavLst>
                                    </p:anim>
                                    <p:anim calcmode="lin" valueType="num">
                                      <p:cBhvr>
                                        <p:cTn id="29" dur="500" fill="hold"/>
                                        <p:tgtEl>
                                          <p:spTgt spid="3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anim calcmode="lin" valueType="num">
                                      <p:cBhvr>
                                        <p:cTn id="33" dur="500" fill="hold"/>
                                        <p:tgtEl>
                                          <p:spTgt spid="39"/>
                                        </p:tgtEl>
                                        <p:attrNameLst>
                                          <p:attrName>ppt_x</p:attrName>
                                        </p:attrNameLst>
                                      </p:cBhvr>
                                      <p:tavLst>
                                        <p:tav tm="0">
                                          <p:val>
                                            <p:strVal val="#ppt_x"/>
                                          </p:val>
                                        </p:tav>
                                        <p:tav tm="100000">
                                          <p:val>
                                            <p:strVal val="#ppt_x"/>
                                          </p:val>
                                        </p:tav>
                                      </p:tavLst>
                                    </p:anim>
                                    <p:anim calcmode="lin" valueType="num">
                                      <p:cBhvr>
                                        <p:cTn id="34" dur="500" fill="hold"/>
                                        <p:tgtEl>
                                          <p:spTgt spid="3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anim calcmode="lin" valueType="num">
                                      <p:cBhvr>
                                        <p:cTn id="38" dur="500" fill="hold"/>
                                        <p:tgtEl>
                                          <p:spTgt spid="40"/>
                                        </p:tgtEl>
                                        <p:attrNameLst>
                                          <p:attrName>ppt_x</p:attrName>
                                        </p:attrNameLst>
                                      </p:cBhvr>
                                      <p:tavLst>
                                        <p:tav tm="0">
                                          <p:val>
                                            <p:strVal val="#ppt_x"/>
                                          </p:val>
                                        </p:tav>
                                        <p:tav tm="100000">
                                          <p:val>
                                            <p:strVal val="#ppt_x"/>
                                          </p:val>
                                        </p:tav>
                                      </p:tavLst>
                                    </p:anim>
                                    <p:anim calcmode="lin" valueType="num">
                                      <p:cBhvr>
                                        <p:cTn id="39" dur="500" fill="hold"/>
                                        <p:tgtEl>
                                          <p:spTgt spid="4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anim calcmode="lin" valueType="num">
                                      <p:cBhvr>
                                        <p:cTn id="43" dur="500" fill="hold"/>
                                        <p:tgtEl>
                                          <p:spTgt spid="41"/>
                                        </p:tgtEl>
                                        <p:attrNameLst>
                                          <p:attrName>ppt_x</p:attrName>
                                        </p:attrNameLst>
                                      </p:cBhvr>
                                      <p:tavLst>
                                        <p:tav tm="0">
                                          <p:val>
                                            <p:strVal val="#ppt_x"/>
                                          </p:val>
                                        </p:tav>
                                        <p:tav tm="100000">
                                          <p:val>
                                            <p:strVal val="#ppt_x"/>
                                          </p:val>
                                        </p:tav>
                                      </p:tavLst>
                                    </p:anim>
                                    <p:anim calcmode="lin" valueType="num">
                                      <p:cBhvr>
                                        <p:cTn id="44" dur="500" fill="hold"/>
                                        <p:tgtEl>
                                          <p:spTgt spid="4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anim calcmode="lin" valueType="num">
                                      <p:cBhvr>
                                        <p:cTn id="48" dur="500" fill="hold"/>
                                        <p:tgtEl>
                                          <p:spTgt spid="42"/>
                                        </p:tgtEl>
                                        <p:attrNameLst>
                                          <p:attrName>ppt_x</p:attrName>
                                        </p:attrNameLst>
                                      </p:cBhvr>
                                      <p:tavLst>
                                        <p:tav tm="0">
                                          <p:val>
                                            <p:strVal val="#ppt_x"/>
                                          </p:val>
                                        </p:tav>
                                        <p:tav tm="100000">
                                          <p:val>
                                            <p:strVal val="#ppt_x"/>
                                          </p:val>
                                        </p:tav>
                                      </p:tavLst>
                                    </p:anim>
                                    <p:anim calcmode="lin" valueType="num">
                                      <p:cBhvr>
                                        <p:cTn id="49" dur="500" fill="hold"/>
                                        <p:tgtEl>
                                          <p:spTgt spid="4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anim calcmode="lin" valueType="num">
                                      <p:cBhvr>
                                        <p:cTn id="53" dur="500" fill="hold"/>
                                        <p:tgtEl>
                                          <p:spTgt spid="43"/>
                                        </p:tgtEl>
                                        <p:attrNameLst>
                                          <p:attrName>ppt_x</p:attrName>
                                        </p:attrNameLst>
                                      </p:cBhvr>
                                      <p:tavLst>
                                        <p:tav tm="0">
                                          <p:val>
                                            <p:strVal val="#ppt_x"/>
                                          </p:val>
                                        </p:tav>
                                        <p:tav tm="100000">
                                          <p:val>
                                            <p:strVal val="#ppt_x"/>
                                          </p:val>
                                        </p:tav>
                                      </p:tavLst>
                                    </p:anim>
                                    <p:anim calcmode="lin" valueType="num">
                                      <p:cBhvr>
                                        <p:cTn id="54" dur="500" fill="hold"/>
                                        <p:tgtEl>
                                          <p:spTgt spid="4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anim calcmode="lin" valueType="num">
                                      <p:cBhvr>
                                        <p:cTn id="58" dur="500" fill="hold"/>
                                        <p:tgtEl>
                                          <p:spTgt spid="44"/>
                                        </p:tgtEl>
                                        <p:attrNameLst>
                                          <p:attrName>ppt_x</p:attrName>
                                        </p:attrNameLst>
                                      </p:cBhvr>
                                      <p:tavLst>
                                        <p:tav tm="0">
                                          <p:val>
                                            <p:strVal val="#ppt_x"/>
                                          </p:val>
                                        </p:tav>
                                        <p:tav tm="100000">
                                          <p:val>
                                            <p:strVal val="#ppt_x"/>
                                          </p:val>
                                        </p:tav>
                                      </p:tavLst>
                                    </p:anim>
                                    <p:anim calcmode="lin" valueType="num">
                                      <p:cBhvr>
                                        <p:cTn id="59" dur="500" fill="hold"/>
                                        <p:tgtEl>
                                          <p:spTgt spid="4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anim calcmode="lin" valueType="num">
                                      <p:cBhvr>
                                        <p:cTn id="63" dur="500" fill="hold"/>
                                        <p:tgtEl>
                                          <p:spTgt spid="45"/>
                                        </p:tgtEl>
                                        <p:attrNameLst>
                                          <p:attrName>ppt_x</p:attrName>
                                        </p:attrNameLst>
                                      </p:cBhvr>
                                      <p:tavLst>
                                        <p:tav tm="0">
                                          <p:val>
                                            <p:strVal val="#ppt_x"/>
                                          </p:val>
                                        </p:tav>
                                        <p:tav tm="100000">
                                          <p:val>
                                            <p:strVal val="#ppt_x"/>
                                          </p:val>
                                        </p:tav>
                                      </p:tavLst>
                                    </p:anim>
                                    <p:anim calcmode="lin" valueType="num">
                                      <p:cBhvr>
                                        <p:cTn id="64" dur="5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anim calcmode="lin" valueType="num">
                                      <p:cBhvr>
                                        <p:cTn id="68" dur="500" fill="hold"/>
                                        <p:tgtEl>
                                          <p:spTgt spid="46"/>
                                        </p:tgtEl>
                                        <p:attrNameLst>
                                          <p:attrName>ppt_x</p:attrName>
                                        </p:attrNameLst>
                                      </p:cBhvr>
                                      <p:tavLst>
                                        <p:tav tm="0">
                                          <p:val>
                                            <p:strVal val="#ppt_x"/>
                                          </p:val>
                                        </p:tav>
                                        <p:tav tm="100000">
                                          <p:val>
                                            <p:strVal val="#ppt_x"/>
                                          </p:val>
                                        </p:tav>
                                      </p:tavLst>
                                    </p:anim>
                                    <p:anim calcmode="lin" valueType="num">
                                      <p:cBhvr>
                                        <p:cTn id="69"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3" grpId="0" animBg="1"/>
      <p:bldP spid="34" grpId="0" animBg="1"/>
      <p:bldP spid="35" grpId="0" animBg="1"/>
      <p:bldP spid="39" grpId="0"/>
      <p:bldP spid="40" grpId="0"/>
      <p:bldP spid="41" grpId="0"/>
      <p:bldP spid="42" grpId="0"/>
      <p:bldP spid="43" grpId="0"/>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lumMod val="85000"/>
              </a:schemeClr>
            </a:gs>
          </a:gsLst>
          <a:path path="circle">
            <a:fillToRect l="50000" t="130000" r="50000" b="-30000"/>
          </a:path>
        </a:gradFill>
        <a:effectLst/>
      </p:bgPr>
    </p:bg>
    <p:spTree>
      <p:nvGrpSpPr>
        <p:cNvPr id="1" name=""/>
        <p:cNvGrpSpPr/>
        <p:nvPr/>
      </p:nvGrpSpPr>
      <p:grpSpPr>
        <a:xfrm>
          <a:off x="0" y="0"/>
          <a:ext cx="0" cy="0"/>
          <a:chOff x="0" y="0"/>
          <a:chExt cx="0" cy="0"/>
        </a:xfrm>
      </p:grpSpPr>
      <p:grpSp>
        <p:nvGrpSpPr>
          <p:cNvPr id="20" name="组合 4"/>
          <p:cNvGrpSpPr/>
          <p:nvPr/>
        </p:nvGrpSpPr>
        <p:grpSpPr bwMode="auto">
          <a:xfrm>
            <a:off x="2635125" y="4291126"/>
            <a:ext cx="1195387" cy="339725"/>
            <a:chOff x="0" y="0"/>
            <a:chExt cx="1195387" cy="339725"/>
          </a:xfrm>
          <a:noFill/>
        </p:grpSpPr>
        <p:sp>
          <p:nvSpPr>
            <p:cNvPr id="21" name="圆角矩形 121"/>
            <p:cNvSpPr>
              <a:spLocks noChangeArrowheads="1"/>
            </p:cNvSpPr>
            <p:nvPr/>
          </p:nvSpPr>
          <p:spPr bwMode="auto">
            <a:xfrm>
              <a:off x="0" y="4762"/>
              <a:ext cx="1195387" cy="330200"/>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65000"/>
                    <a:lumOff val="35000"/>
                  </a:schemeClr>
                </a:solidFill>
              </a:endParaRPr>
            </a:p>
          </p:txBody>
        </p:sp>
        <p:sp>
          <p:nvSpPr>
            <p:cNvPr id="22" name="矩形 108"/>
            <p:cNvSpPr>
              <a:spLocks noChangeArrowheads="1"/>
            </p:cNvSpPr>
            <p:nvPr/>
          </p:nvSpPr>
          <p:spPr bwMode="auto">
            <a:xfrm>
              <a:off x="92075" y="0"/>
              <a:ext cx="1011237" cy="339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dirty="0">
                  <a:solidFill>
                    <a:schemeClr val="tx1">
                      <a:lumMod val="65000"/>
                      <a:lumOff val="35000"/>
                    </a:schemeClr>
                  </a:solidFill>
                </a:rPr>
                <a:t>产品经理</a:t>
              </a:r>
            </a:p>
          </p:txBody>
        </p:sp>
      </p:grpSp>
      <p:grpSp>
        <p:nvGrpSpPr>
          <p:cNvPr id="24" name="组合 6"/>
          <p:cNvGrpSpPr/>
          <p:nvPr/>
        </p:nvGrpSpPr>
        <p:grpSpPr bwMode="auto">
          <a:xfrm>
            <a:off x="8391651" y="4281600"/>
            <a:ext cx="1195387" cy="339725"/>
            <a:chOff x="0" y="0"/>
            <a:chExt cx="1195387" cy="339725"/>
          </a:xfrm>
          <a:noFill/>
        </p:grpSpPr>
        <p:sp>
          <p:nvSpPr>
            <p:cNvPr id="25" name="圆角矩形 124"/>
            <p:cNvSpPr>
              <a:spLocks noChangeArrowheads="1"/>
            </p:cNvSpPr>
            <p:nvPr/>
          </p:nvSpPr>
          <p:spPr bwMode="auto">
            <a:xfrm>
              <a:off x="0" y="3175"/>
              <a:ext cx="1195387" cy="331787"/>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65000"/>
                    <a:lumOff val="35000"/>
                  </a:schemeClr>
                </a:solidFill>
              </a:endParaRPr>
            </a:p>
          </p:txBody>
        </p:sp>
        <p:sp>
          <p:nvSpPr>
            <p:cNvPr id="26" name="矩形 109"/>
            <p:cNvSpPr>
              <a:spLocks noChangeArrowheads="1"/>
            </p:cNvSpPr>
            <p:nvPr/>
          </p:nvSpPr>
          <p:spPr bwMode="auto">
            <a:xfrm>
              <a:off x="92075" y="0"/>
              <a:ext cx="1011237" cy="339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dirty="0">
                  <a:solidFill>
                    <a:schemeClr val="tx1">
                      <a:lumMod val="65000"/>
                      <a:lumOff val="35000"/>
                    </a:schemeClr>
                  </a:solidFill>
                </a:rPr>
                <a:t>设计总监</a:t>
              </a:r>
            </a:p>
          </p:txBody>
        </p:sp>
      </p:grpSp>
      <p:grpSp>
        <p:nvGrpSpPr>
          <p:cNvPr id="27" name="组合 5"/>
          <p:cNvGrpSpPr/>
          <p:nvPr/>
        </p:nvGrpSpPr>
        <p:grpSpPr bwMode="auto">
          <a:xfrm>
            <a:off x="5467350" y="4286363"/>
            <a:ext cx="1195388" cy="339725"/>
            <a:chOff x="0" y="0"/>
            <a:chExt cx="1195387" cy="339725"/>
          </a:xfrm>
          <a:noFill/>
        </p:grpSpPr>
        <p:sp>
          <p:nvSpPr>
            <p:cNvPr id="28" name="圆角矩形 127"/>
            <p:cNvSpPr>
              <a:spLocks noChangeArrowheads="1"/>
            </p:cNvSpPr>
            <p:nvPr/>
          </p:nvSpPr>
          <p:spPr bwMode="auto">
            <a:xfrm>
              <a:off x="0" y="4762"/>
              <a:ext cx="1195387" cy="330200"/>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65000"/>
                    <a:lumOff val="35000"/>
                  </a:schemeClr>
                </a:solidFill>
              </a:endParaRPr>
            </a:p>
          </p:txBody>
        </p:sp>
        <p:sp>
          <p:nvSpPr>
            <p:cNvPr id="29" name="矩形 110"/>
            <p:cNvSpPr>
              <a:spLocks noChangeArrowheads="1"/>
            </p:cNvSpPr>
            <p:nvPr/>
          </p:nvSpPr>
          <p:spPr bwMode="auto">
            <a:xfrm>
              <a:off x="195262" y="0"/>
              <a:ext cx="804863" cy="339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chemeClr val="tx1">
                      <a:lumMod val="65000"/>
                      <a:lumOff val="35000"/>
                    </a:schemeClr>
                  </a:solidFill>
                </a:rPr>
                <a:t>工程师</a:t>
              </a:r>
            </a:p>
          </p:txBody>
        </p:sp>
      </p:grpSp>
      <p:sp>
        <p:nvSpPr>
          <p:cNvPr id="30" name="矩形 129"/>
          <p:cNvSpPr>
            <a:spLocks noChangeArrowheads="1"/>
          </p:cNvSpPr>
          <p:nvPr/>
        </p:nvSpPr>
        <p:spPr bwMode="auto">
          <a:xfrm>
            <a:off x="2516062" y="4952455"/>
            <a:ext cx="152876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Lorem ipsum dolor sit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amet</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consectetuer</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adipiscing</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elit</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Aenean</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commodo</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ligula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eget</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dolor.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Aenean</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massa</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Lorem ipsum dolor sit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amet</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consectetuer</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adipiscing</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smtClean="0">
                <a:solidFill>
                  <a:schemeClr val="tx1">
                    <a:lumMod val="65000"/>
                    <a:lumOff val="35000"/>
                  </a:schemeClr>
                </a:solidFill>
                <a:latin typeface="Arial" panose="020B0604020202020204" pitchFamily="34" charset="0"/>
                <a:ea typeface="方正兰亭超细黑简体" panose="02000000000000000000" pitchFamily="2" charset="-122"/>
              </a:rPr>
              <a:t>elit</a:t>
            </a:r>
            <a:endParaRPr lang="en-US" sz="1000" dirty="0">
              <a:solidFill>
                <a:schemeClr val="tx1">
                  <a:lumMod val="65000"/>
                  <a:lumOff val="35000"/>
                </a:schemeClr>
              </a:solidFill>
              <a:latin typeface="Arial" panose="020B0604020202020204" pitchFamily="34" charset="0"/>
              <a:ea typeface="方正兰亭超细黑简体" panose="02000000000000000000" pitchFamily="2" charset="-122"/>
            </a:endParaRPr>
          </a:p>
        </p:txBody>
      </p:sp>
      <p:sp>
        <p:nvSpPr>
          <p:cNvPr id="31" name="矩形 130"/>
          <p:cNvSpPr>
            <a:spLocks noChangeArrowheads="1"/>
          </p:cNvSpPr>
          <p:nvPr/>
        </p:nvSpPr>
        <p:spPr bwMode="auto">
          <a:xfrm>
            <a:off x="5378450" y="4939754"/>
            <a:ext cx="152717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Lorem ipsum dolor sit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amet</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consectetuer</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adipiscing</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elit</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Aenean</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commodo</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ligula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eget</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smtClean="0">
                <a:solidFill>
                  <a:schemeClr val="tx1">
                    <a:lumMod val="65000"/>
                    <a:lumOff val="35000"/>
                  </a:schemeClr>
                </a:solidFill>
                <a:latin typeface="Arial" panose="020B0604020202020204" pitchFamily="34" charset="0"/>
                <a:ea typeface="方正兰亭超细黑简体" panose="02000000000000000000" pitchFamily="2" charset="-122"/>
              </a:rPr>
              <a:t>dolor. </a:t>
            </a:r>
            <a:r>
              <a:rPr lang="en-US" sz="1000" dirty="0" err="1" smtClean="0">
                <a:solidFill>
                  <a:schemeClr val="tx1">
                    <a:lumMod val="65000"/>
                    <a:lumOff val="35000"/>
                  </a:schemeClr>
                </a:solidFill>
                <a:latin typeface="Arial" panose="020B0604020202020204" pitchFamily="34" charset="0"/>
                <a:ea typeface="方正兰亭超细黑简体" panose="02000000000000000000" pitchFamily="2" charset="-122"/>
              </a:rPr>
              <a:t>Aenean</a:t>
            </a:r>
            <a:r>
              <a:rPr lang="en-US" sz="1000" dirty="0" smtClean="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smtClean="0">
                <a:solidFill>
                  <a:schemeClr val="tx1">
                    <a:lumMod val="65000"/>
                    <a:lumOff val="35000"/>
                  </a:schemeClr>
                </a:solidFill>
                <a:latin typeface="Arial" panose="020B0604020202020204" pitchFamily="34" charset="0"/>
                <a:ea typeface="方正兰亭超细黑简体" panose="02000000000000000000" pitchFamily="2" charset="-122"/>
              </a:rPr>
              <a:t>massa</a:t>
            </a:r>
            <a:r>
              <a:rPr lang="en-US" sz="1000" dirty="0" smtClean="0">
                <a:solidFill>
                  <a:schemeClr val="tx1">
                    <a:lumMod val="65000"/>
                    <a:lumOff val="35000"/>
                  </a:schemeClr>
                </a:solidFill>
                <a:latin typeface="Arial" panose="020B0604020202020204" pitchFamily="34" charset="0"/>
                <a:ea typeface="方正兰亭超细黑简体" panose="02000000000000000000" pitchFamily="2" charset="-122"/>
              </a:rPr>
              <a:t>. Lorem ipsum dolor sit </a:t>
            </a:r>
            <a:r>
              <a:rPr lang="en-US" sz="1000" dirty="0" err="1" smtClean="0">
                <a:solidFill>
                  <a:schemeClr val="tx1">
                    <a:lumMod val="65000"/>
                    <a:lumOff val="35000"/>
                  </a:schemeClr>
                </a:solidFill>
                <a:latin typeface="Arial" panose="020B0604020202020204" pitchFamily="34" charset="0"/>
                <a:ea typeface="方正兰亭超细黑简体" panose="02000000000000000000" pitchFamily="2" charset="-122"/>
              </a:rPr>
              <a:t>amet</a:t>
            </a:r>
            <a:r>
              <a:rPr lang="en-US" sz="1000" dirty="0" smtClean="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smtClean="0">
                <a:solidFill>
                  <a:schemeClr val="tx1">
                    <a:lumMod val="65000"/>
                    <a:lumOff val="35000"/>
                  </a:schemeClr>
                </a:solidFill>
                <a:latin typeface="Arial" panose="020B0604020202020204" pitchFamily="34" charset="0"/>
                <a:ea typeface="方正兰亭超细黑简体" panose="02000000000000000000" pitchFamily="2" charset="-122"/>
              </a:rPr>
              <a:t>consectetuer</a:t>
            </a:r>
            <a:r>
              <a:rPr lang="en-US" sz="1000" dirty="0" smtClean="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smtClean="0">
                <a:solidFill>
                  <a:schemeClr val="tx1">
                    <a:lumMod val="65000"/>
                    <a:lumOff val="35000"/>
                  </a:schemeClr>
                </a:solidFill>
                <a:latin typeface="Arial" panose="020B0604020202020204" pitchFamily="34" charset="0"/>
                <a:ea typeface="方正兰亭超细黑简体" panose="02000000000000000000" pitchFamily="2" charset="-122"/>
              </a:rPr>
              <a:t>adipiscing</a:t>
            </a:r>
            <a:r>
              <a:rPr lang="en-US" sz="1000" dirty="0" smtClean="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smtClean="0">
                <a:solidFill>
                  <a:schemeClr val="tx1">
                    <a:lumMod val="65000"/>
                    <a:lumOff val="35000"/>
                  </a:schemeClr>
                </a:solidFill>
                <a:latin typeface="Arial" panose="020B0604020202020204" pitchFamily="34" charset="0"/>
                <a:ea typeface="方正兰亭超细黑简体" panose="02000000000000000000" pitchFamily="2" charset="-122"/>
              </a:rPr>
              <a:t>elit</a:t>
            </a:r>
            <a:endParaRPr lang="en-US" sz="1000" dirty="0">
              <a:solidFill>
                <a:schemeClr val="tx1">
                  <a:lumMod val="65000"/>
                  <a:lumOff val="35000"/>
                </a:schemeClr>
              </a:solidFill>
              <a:latin typeface="Arial" panose="020B0604020202020204" pitchFamily="34" charset="0"/>
              <a:ea typeface="方正兰亭超细黑简体" panose="02000000000000000000" pitchFamily="2" charset="-122"/>
            </a:endParaRPr>
          </a:p>
        </p:txBody>
      </p:sp>
      <p:sp>
        <p:nvSpPr>
          <p:cNvPr id="32" name="矩形 131"/>
          <p:cNvSpPr>
            <a:spLocks noChangeArrowheads="1"/>
          </p:cNvSpPr>
          <p:nvPr/>
        </p:nvSpPr>
        <p:spPr bwMode="auto">
          <a:xfrm>
            <a:off x="8329738" y="4936579"/>
            <a:ext cx="152717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Lorem ipsum dolor sit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amet</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consectetuer</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adipiscing</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elit</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Aenean</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commodo</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ligula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eget</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dolor.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Aenean</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massa</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Lorem ipsum dolor sit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amet</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consectetuer</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a:solidFill>
                  <a:schemeClr val="tx1">
                    <a:lumMod val="65000"/>
                    <a:lumOff val="35000"/>
                  </a:schemeClr>
                </a:solidFill>
                <a:latin typeface="Arial" panose="020B0604020202020204" pitchFamily="34" charset="0"/>
                <a:ea typeface="方正兰亭超细黑简体" panose="02000000000000000000" pitchFamily="2" charset="-122"/>
              </a:rPr>
              <a:t>adipiscing</a:t>
            </a:r>
            <a:r>
              <a:rPr lang="en-US" sz="1000" dirty="0">
                <a:solidFill>
                  <a:schemeClr val="tx1">
                    <a:lumMod val="65000"/>
                    <a:lumOff val="35000"/>
                  </a:schemeClr>
                </a:solidFill>
                <a:latin typeface="Arial" panose="020B0604020202020204" pitchFamily="34" charset="0"/>
                <a:ea typeface="方正兰亭超细黑简体" panose="02000000000000000000" pitchFamily="2" charset="-122"/>
              </a:rPr>
              <a:t> </a:t>
            </a:r>
            <a:r>
              <a:rPr lang="en-US" sz="1000" dirty="0" err="1" smtClean="0">
                <a:solidFill>
                  <a:schemeClr val="tx1">
                    <a:lumMod val="65000"/>
                    <a:lumOff val="35000"/>
                  </a:schemeClr>
                </a:solidFill>
                <a:latin typeface="Arial" panose="020B0604020202020204" pitchFamily="34" charset="0"/>
                <a:ea typeface="方正兰亭超细黑简体" panose="02000000000000000000" pitchFamily="2" charset="-122"/>
              </a:rPr>
              <a:t>elit</a:t>
            </a:r>
            <a:endParaRPr lang="en-US" sz="1000" dirty="0">
              <a:solidFill>
                <a:schemeClr val="tx1">
                  <a:lumMod val="65000"/>
                  <a:lumOff val="35000"/>
                </a:schemeClr>
              </a:solidFill>
              <a:latin typeface="Arial" panose="020B0604020202020204" pitchFamily="34" charset="0"/>
              <a:ea typeface="方正兰亭超细黑简体" panose="02000000000000000000" pitchFamily="2" charset="-122"/>
            </a:endParaRPr>
          </a:p>
        </p:txBody>
      </p:sp>
      <p:sp>
        <p:nvSpPr>
          <p:cNvPr id="47" name="文本框 132"/>
          <p:cNvSpPr txBox="1">
            <a:spLocks noChangeArrowheads="1"/>
          </p:cNvSpPr>
          <p:nvPr/>
        </p:nvSpPr>
        <p:spPr bwMode="auto">
          <a:xfrm>
            <a:off x="2708150" y="4678476"/>
            <a:ext cx="9683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200" b="1" dirty="0">
                <a:solidFill>
                  <a:schemeClr val="tx1">
                    <a:lumMod val="65000"/>
                    <a:lumOff val="35000"/>
                  </a:schemeClr>
                </a:solidFill>
              </a:rPr>
              <a:t>Your name</a:t>
            </a:r>
          </a:p>
        </p:txBody>
      </p:sp>
      <p:sp>
        <p:nvSpPr>
          <p:cNvPr id="48" name="文本框 133"/>
          <p:cNvSpPr txBox="1">
            <a:spLocks noChangeArrowheads="1"/>
          </p:cNvSpPr>
          <p:nvPr/>
        </p:nvSpPr>
        <p:spPr bwMode="auto">
          <a:xfrm>
            <a:off x="5643563" y="4667363"/>
            <a:ext cx="9683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200" b="1">
                <a:solidFill>
                  <a:schemeClr val="tx1">
                    <a:lumMod val="65000"/>
                    <a:lumOff val="35000"/>
                  </a:schemeClr>
                </a:solidFill>
              </a:rPr>
              <a:t>Your name</a:t>
            </a:r>
          </a:p>
        </p:txBody>
      </p:sp>
      <p:sp>
        <p:nvSpPr>
          <p:cNvPr id="49" name="文本框 134"/>
          <p:cNvSpPr txBox="1">
            <a:spLocks noChangeArrowheads="1"/>
          </p:cNvSpPr>
          <p:nvPr/>
        </p:nvSpPr>
        <p:spPr bwMode="auto">
          <a:xfrm>
            <a:off x="8536113" y="4689587"/>
            <a:ext cx="9683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marL="1143000" indent="-228600"/>
            <a:lvl4pPr marL="1600200" indent="-228600"/>
            <a:lvl5pPr marL="2057400" indent="-228600"/>
            <a:lvl6pPr marL="2514600" indent="-228600"/>
            <a:lvl7pPr marL="2971800" indent="-228600"/>
            <a:lvl8pPr marL="3429000" indent="-228600"/>
            <a:lvl9pPr marL="3886200" indent="-228600"/>
          </a:lstStyle>
          <a:p>
            <a:pPr defTabSz="914400" eaLnBrk="1" hangingPunct="1"/>
            <a:r>
              <a:rPr lang="en-US" sz="1200" b="1">
                <a:solidFill>
                  <a:schemeClr val="tx1">
                    <a:lumMod val="65000"/>
                    <a:lumOff val="35000"/>
                  </a:schemeClr>
                </a:solidFill>
              </a:rPr>
              <a:t>Your name</a:t>
            </a: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5125" y="2855310"/>
            <a:ext cx="1291063" cy="1280272"/>
          </a:xfrm>
          <a:prstGeom prst="diamond">
            <a:avLst/>
          </a:prstGeom>
        </p:spPr>
      </p:pic>
      <p:sp>
        <p:nvSpPr>
          <p:cNvPr id="52" name="文本框 51"/>
          <p:cNvSpPr txBox="1"/>
          <p:nvPr/>
        </p:nvSpPr>
        <p:spPr>
          <a:xfrm>
            <a:off x="5320638" y="647700"/>
            <a:ext cx="1689886" cy="677108"/>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您 的 标 题</a:t>
            </a:r>
          </a:p>
          <a:p>
            <a:pPr algn="ct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sed</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diam</a:t>
            </a:r>
            <a:r>
              <a:rPr lang="en-US" altLang="zh-CN" sz="1400" dirty="0"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 </a:t>
            </a:r>
            <a:r>
              <a:rPr lang="en-US" altLang="zh-CN" sz="1400" dirty="0" err="1" smtClean="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rPr>
              <a:t>nonumy</a:t>
            </a:r>
            <a:endParaRPr lang="en-US" altLang="zh-CN" sz="1400" dirty="0">
              <a:solidFill>
                <a:schemeClr val="tx1">
                  <a:lumMod val="65000"/>
                  <a:lumOff val="35000"/>
                </a:schemeClr>
              </a:solidFill>
              <a:latin typeface="Arial" panose="020B0604020202020204" pitchFamily="34" charset="0"/>
              <a:ea typeface="Meiryo UI" panose="020B0604030504040204" pitchFamily="34" charset="-128"/>
              <a:cs typeface="Arial" panose="020B0604020202020204" pitchFamily="34" charset="0"/>
            </a:endParaRPr>
          </a:p>
        </p:txBody>
      </p:sp>
      <p:cxnSp>
        <p:nvCxnSpPr>
          <p:cNvPr id="53" name="直接连接符 52"/>
          <p:cNvCxnSpPr/>
          <p:nvPr/>
        </p:nvCxnSpPr>
        <p:spPr>
          <a:xfrm>
            <a:off x="5003530" y="1362908"/>
            <a:ext cx="2324100"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54" name="矩形 53"/>
          <p:cNvSpPr/>
          <p:nvPr/>
        </p:nvSpPr>
        <p:spPr>
          <a:xfrm>
            <a:off x="2850880" y="1599337"/>
            <a:ext cx="6629400" cy="613694"/>
          </a:xfrm>
          <a:prstGeom prst="rect">
            <a:avLst/>
          </a:prstGeom>
        </p:spPr>
        <p:txBody>
          <a:bodyPr wrap="square">
            <a:spAutoFit/>
          </a:bodyPr>
          <a:lstStyle/>
          <a:p>
            <a:pPr algn="ctr">
              <a:lnSpc>
                <a:spcPct val="150000"/>
              </a:lnSpc>
            </a:pPr>
            <a:r>
              <a:rPr lang="zh-CN" altLang="en-US" sz="1200" dirty="0">
                <a:solidFill>
                  <a:srgbClr val="444444"/>
                </a:solidFill>
                <a:latin typeface="微软雅黑" panose="020B0503020204020204" pitchFamily="34" charset="-122"/>
                <a:ea typeface="微软雅黑" panose="020B0503020204020204" pitchFamily="34" charset="-122"/>
              </a:rPr>
              <a:t>点击此处添加文本此处添加文本点击此处添加文本此处添加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a:t>
            </a:r>
            <a:r>
              <a:rPr lang="zh-CN" altLang="en-US" sz="1200" dirty="0" smtClean="0">
                <a:solidFill>
                  <a:srgbClr val="444444"/>
                </a:solidFill>
                <a:latin typeface="微软雅黑" panose="020B0503020204020204" pitchFamily="34" charset="-122"/>
                <a:ea typeface="微软雅黑" panose="020B0503020204020204" pitchFamily="34" charset="-122"/>
              </a:rPr>
              <a:t>文本</a:t>
            </a:r>
            <a:endParaRPr lang="en-US" altLang="zh-CN" sz="1200" dirty="0" smtClean="0">
              <a:solidFill>
                <a:srgbClr val="444444"/>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444444"/>
                </a:solidFill>
                <a:latin typeface="微软雅黑" panose="020B0503020204020204" pitchFamily="34" charset="-122"/>
                <a:ea typeface="微软雅黑" panose="020B0503020204020204" pitchFamily="34" charset="-122"/>
              </a:rPr>
              <a:t>点击</a:t>
            </a:r>
            <a:r>
              <a:rPr lang="zh-CN" altLang="en-US" sz="1200" dirty="0">
                <a:solidFill>
                  <a:srgbClr val="444444"/>
                </a:solidFill>
                <a:latin typeface="微软雅黑" panose="020B0503020204020204" pitchFamily="34" charset="-122"/>
                <a:ea typeface="微软雅黑" panose="020B0503020204020204" pitchFamily="34" charset="-122"/>
              </a:rPr>
              <a:t>此处添加文本此处添加文本</a:t>
            </a:r>
          </a:p>
        </p:txBody>
      </p:sp>
      <p:pic>
        <p:nvPicPr>
          <p:cNvPr id="55" name="图片 5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96505" y="2855310"/>
            <a:ext cx="1291063" cy="1280272"/>
          </a:xfrm>
          <a:prstGeom prst="diamond">
            <a:avLst/>
          </a:prstGeom>
        </p:spPr>
      </p:pic>
      <p:pic>
        <p:nvPicPr>
          <p:cNvPr id="56" name="图片 5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47793" y="2855310"/>
            <a:ext cx="1291063" cy="1280272"/>
          </a:xfrm>
          <a:prstGeom prst="diamond">
            <a:avLst/>
          </a:prstGeom>
        </p:spPr>
      </p:pic>
    </p:spTree>
    <p:extLst>
      <p:ext uri="{BB962C8B-B14F-4D97-AF65-F5344CB8AC3E}">
        <p14:creationId xmlns:p14="http://schemas.microsoft.com/office/powerpoint/2010/main" val="5769500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anim calcmode="lin" valueType="num">
                                      <p:cBhvr>
                                        <p:cTn id="13" dur="500" fill="hold"/>
                                        <p:tgtEl>
                                          <p:spTgt spid="24"/>
                                        </p:tgtEl>
                                        <p:attrNameLst>
                                          <p:attrName>ppt_x</p:attrName>
                                        </p:attrNameLst>
                                      </p:cBhvr>
                                      <p:tavLst>
                                        <p:tav tm="0">
                                          <p:val>
                                            <p:strVal val="#ppt_x"/>
                                          </p:val>
                                        </p:tav>
                                        <p:tav tm="100000">
                                          <p:val>
                                            <p:strVal val="#ppt_x"/>
                                          </p:val>
                                        </p:tav>
                                      </p:tavLst>
                                    </p:anim>
                                    <p:anim calcmode="lin" valueType="num">
                                      <p:cBhvr>
                                        <p:cTn id="14" dur="5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anim calcmode="lin" valueType="num">
                                      <p:cBhvr>
                                        <p:cTn id="23" dur="500" fill="hold"/>
                                        <p:tgtEl>
                                          <p:spTgt spid="30"/>
                                        </p:tgtEl>
                                        <p:attrNameLst>
                                          <p:attrName>ppt_x</p:attrName>
                                        </p:attrNameLst>
                                      </p:cBhvr>
                                      <p:tavLst>
                                        <p:tav tm="0">
                                          <p:val>
                                            <p:strVal val="#ppt_x"/>
                                          </p:val>
                                        </p:tav>
                                        <p:tav tm="100000">
                                          <p:val>
                                            <p:strVal val="#ppt_x"/>
                                          </p:val>
                                        </p:tav>
                                      </p:tavLst>
                                    </p:anim>
                                    <p:anim calcmode="lin" valueType="num">
                                      <p:cBhvr>
                                        <p:cTn id="24" dur="5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anim calcmode="lin" valueType="num">
                                      <p:cBhvr>
                                        <p:cTn id="28" dur="500" fill="hold"/>
                                        <p:tgtEl>
                                          <p:spTgt spid="31"/>
                                        </p:tgtEl>
                                        <p:attrNameLst>
                                          <p:attrName>ppt_x</p:attrName>
                                        </p:attrNameLst>
                                      </p:cBhvr>
                                      <p:tavLst>
                                        <p:tav tm="0">
                                          <p:val>
                                            <p:strVal val="#ppt_x"/>
                                          </p:val>
                                        </p:tav>
                                        <p:tav tm="100000">
                                          <p:val>
                                            <p:strVal val="#ppt_x"/>
                                          </p:val>
                                        </p:tav>
                                      </p:tavLst>
                                    </p:anim>
                                    <p:anim calcmode="lin" valueType="num">
                                      <p:cBhvr>
                                        <p:cTn id="29" dur="5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anim calcmode="lin" valueType="num">
                                      <p:cBhvr>
                                        <p:cTn id="33" dur="500" fill="hold"/>
                                        <p:tgtEl>
                                          <p:spTgt spid="32"/>
                                        </p:tgtEl>
                                        <p:attrNameLst>
                                          <p:attrName>ppt_x</p:attrName>
                                        </p:attrNameLst>
                                      </p:cBhvr>
                                      <p:tavLst>
                                        <p:tav tm="0">
                                          <p:val>
                                            <p:strVal val="#ppt_x"/>
                                          </p:val>
                                        </p:tav>
                                        <p:tav tm="100000">
                                          <p:val>
                                            <p:strVal val="#ppt_x"/>
                                          </p:val>
                                        </p:tav>
                                      </p:tavLst>
                                    </p:anim>
                                    <p:anim calcmode="lin" valueType="num">
                                      <p:cBhvr>
                                        <p:cTn id="34" dur="5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anim calcmode="lin" valueType="num">
                                      <p:cBhvr>
                                        <p:cTn id="43" dur="500" fill="hold"/>
                                        <p:tgtEl>
                                          <p:spTgt spid="48"/>
                                        </p:tgtEl>
                                        <p:attrNameLst>
                                          <p:attrName>ppt_x</p:attrName>
                                        </p:attrNameLst>
                                      </p:cBhvr>
                                      <p:tavLst>
                                        <p:tav tm="0">
                                          <p:val>
                                            <p:strVal val="#ppt_x"/>
                                          </p:val>
                                        </p:tav>
                                        <p:tav tm="100000">
                                          <p:val>
                                            <p:strVal val="#ppt_x"/>
                                          </p:val>
                                        </p:tav>
                                      </p:tavLst>
                                    </p:anim>
                                    <p:anim calcmode="lin" valueType="num">
                                      <p:cBhvr>
                                        <p:cTn id="44" dur="500" fill="hold"/>
                                        <p:tgtEl>
                                          <p:spTgt spid="4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anim calcmode="lin" valueType="num">
                                      <p:cBhvr>
                                        <p:cTn id="48" dur="500" fill="hold"/>
                                        <p:tgtEl>
                                          <p:spTgt spid="49"/>
                                        </p:tgtEl>
                                        <p:attrNameLst>
                                          <p:attrName>ppt_x</p:attrName>
                                        </p:attrNameLst>
                                      </p:cBhvr>
                                      <p:tavLst>
                                        <p:tav tm="0">
                                          <p:val>
                                            <p:strVal val="#ppt_x"/>
                                          </p:val>
                                        </p:tav>
                                        <p:tav tm="100000">
                                          <p:val>
                                            <p:strVal val="#ppt_x"/>
                                          </p:val>
                                        </p:tav>
                                      </p:tavLst>
                                    </p:anim>
                                    <p:anim calcmode="lin" valueType="num">
                                      <p:cBhvr>
                                        <p:cTn id="49" dur="500" fill="hold"/>
                                        <p:tgtEl>
                                          <p:spTgt spid="49"/>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500"/>
                                        <p:tgtEl>
                                          <p:spTgt spid="2"/>
                                        </p:tgtEl>
                                      </p:cBhvr>
                                    </p:animEffect>
                                    <p:anim calcmode="lin" valueType="num">
                                      <p:cBhvr>
                                        <p:cTn id="53" dur="500" fill="hold"/>
                                        <p:tgtEl>
                                          <p:spTgt spid="2"/>
                                        </p:tgtEl>
                                        <p:attrNameLst>
                                          <p:attrName>ppt_x</p:attrName>
                                        </p:attrNameLst>
                                      </p:cBhvr>
                                      <p:tavLst>
                                        <p:tav tm="0">
                                          <p:val>
                                            <p:strVal val="#ppt_x"/>
                                          </p:val>
                                        </p:tav>
                                        <p:tav tm="100000">
                                          <p:val>
                                            <p:strVal val="#ppt_x"/>
                                          </p:val>
                                        </p:tav>
                                      </p:tavLst>
                                    </p:anim>
                                    <p:anim calcmode="lin" valueType="num">
                                      <p:cBhvr>
                                        <p:cTn id="54" dur="500" fill="hold"/>
                                        <p:tgtEl>
                                          <p:spTgt spid="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anim calcmode="lin" valueType="num">
                                      <p:cBhvr>
                                        <p:cTn id="58" dur="500" fill="hold"/>
                                        <p:tgtEl>
                                          <p:spTgt spid="55"/>
                                        </p:tgtEl>
                                        <p:attrNameLst>
                                          <p:attrName>ppt_x</p:attrName>
                                        </p:attrNameLst>
                                      </p:cBhvr>
                                      <p:tavLst>
                                        <p:tav tm="0">
                                          <p:val>
                                            <p:strVal val="#ppt_x"/>
                                          </p:val>
                                        </p:tav>
                                        <p:tav tm="100000">
                                          <p:val>
                                            <p:strVal val="#ppt_x"/>
                                          </p:val>
                                        </p:tav>
                                      </p:tavLst>
                                    </p:anim>
                                    <p:anim calcmode="lin" valueType="num">
                                      <p:cBhvr>
                                        <p:cTn id="59" dur="500" fill="hold"/>
                                        <p:tgtEl>
                                          <p:spTgt spid="5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500"/>
                                        <p:tgtEl>
                                          <p:spTgt spid="56"/>
                                        </p:tgtEl>
                                      </p:cBhvr>
                                    </p:animEffect>
                                    <p:anim calcmode="lin" valueType="num">
                                      <p:cBhvr>
                                        <p:cTn id="63" dur="500" fill="hold"/>
                                        <p:tgtEl>
                                          <p:spTgt spid="56"/>
                                        </p:tgtEl>
                                        <p:attrNameLst>
                                          <p:attrName>ppt_x</p:attrName>
                                        </p:attrNameLst>
                                      </p:cBhvr>
                                      <p:tavLst>
                                        <p:tav tm="0">
                                          <p:val>
                                            <p:strVal val="#ppt_x"/>
                                          </p:val>
                                        </p:tav>
                                        <p:tav tm="100000">
                                          <p:val>
                                            <p:strVal val="#ppt_x"/>
                                          </p:val>
                                        </p:tav>
                                      </p:tavLst>
                                    </p:anim>
                                    <p:anim calcmode="lin" valueType="num">
                                      <p:cBhvr>
                                        <p:cTn id="64"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47" grpId="0"/>
      <p:bldP spid="48" grpId="0"/>
      <p:bldP spid="4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1">
      <a:dk1>
        <a:sysClr val="windowText" lastClr="000000"/>
      </a:dk1>
      <a:lt1>
        <a:sysClr val="window" lastClr="FFFFFF"/>
      </a:lt1>
      <a:dk2>
        <a:srgbClr val="44546A"/>
      </a:dk2>
      <a:lt2>
        <a:srgbClr val="E7E6E6"/>
      </a:lt2>
      <a:accent1>
        <a:srgbClr val="262626"/>
      </a:accent1>
      <a:accent2>
        <a:srgbClr val="3F3F3F"/>
      </a:accent2>
      <a:accent3>
        <a:srgbClr val="7F7F7F"/>
      </a:accent3>
      <a:accent4>
        <a:srgbClr val="7F7F7F"/>
      </a:accent4>
      <a:accent5>
        <a:srgbClr val="A5A5A5"/>
      </a:accent5>
      <a:accent6>
        <a:srgbClr val="BFBFBF"/>
      </a:accent6>
      <a:hlink>
        <a:srgbClr val="F2F2F2"/>
      </a:hlink>
      <a:folHlink>
        <a:srgbClr val="F2F2F2"/>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262</TotalTime>
  <Words>3162</Words>
  <Application>Microsoft Office PowerPoint</Application>
  <PresentationFormat>宽屏</PresentationFormat>
  <Paragraphs>292</Paragraphs>
  <Slides>27</Slides>
  <Notes>26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Meiryo UI</vt:lpstr>
      <vt:lpstr>等线</vt:lpstr>
      <vt:lpstr>方正兰亭超细黑简体</vt:lpstr>
      <vt:lpstr>方正姚体</vt:lpstr>
      <vt:lpstr>黑体</vt:lpstr>
      <vt:lpstr>宋体</vt:lpstr>
      <vt:lpstr>微软雅黑</vt:lpstr>
      <vt:lpstr>Arial</vt:lpstr>
      <vt:lpstr>Calibri</vt:lpstr>
      <vt:lpstr>Cambria</vt:lpstr>
      <vt:lpstr>Segoe UI Semilight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阳光 男孩</cp:lastModifiedBy>
  <cp:revision>111</cp:revision>
  <dcterms:created xsi:type="dcterms:W3CDTF">2017-06-09T02:05:25Z</dcterms:created>
  <dcterms:modified xsi:type="dcterms:W3CDTF">2019-07-14T08:19:00Z</dcterms:modified>
</cp:coreProperties>
</file>